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5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er Rauchhintergrund">
            <a:extLst>
              <a:ext uri="{FF2B5EF4-FFF2-40B4-BE49-F238E27FC236}">
                <a16:creationId xmlns:a16="http://schemas.microsoft.com/office/drawing/2014/main" id="{F33D0360-4A39-DBF1-BBC4-DEBEE5FB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82" b="2099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00A14-71DF-D12D-F494-71A03881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de-CH" sz="4800" dirty="0">
                <a:solidFill>
                  <a:srgbClr val="FFFFFF"/>
                </a:solidFill>
              </a:rPr>
              <a:t>Projektstand Modul 165 </a:t>
            </a:r>
            <a:r>
              <a:rPr lang="de-CH" sz="2700" dirty="0">
                <a:solidFill>
                  <a:srgbClr val="FFFFFF"/>
                </a:solidFill>
              </a:rPr>
              <a:t>02.02.2024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7D3E47-0B7B-BF28-4B6C-633046F5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173" y="5120640"/>
            <a:ext cx="4728046" cy="1280160"/>
          </a:xfrm>
        </p:spPr>
        <p:txBody>
          <a:bodyPr anchor="ctr">
            <a:normAutofit/>
          </a:bodyPr>
          <a:lstStyle/>
          <a:p>
            <a:r>
              <a:rPr lang="de-CH" sz="1200" dirty="0">
                <a:solidFill>
                  <a:srgbClr val="FFFFFF"/>
                </a:solidFill>
              </a:rPr>
              <a:t>Von </a:t>
            </a:r>
            <a:r>
              <a:rPr lang="de-CH" sz="1200" dirty="0" err="1">
                <a:solidFill>
                  <a:srgbClr val="FFFFFF"/>
                </a:solidFill>
              </a:rPr>
              <a:t>AziN</a:t>
            </a:r>
            <a:r>
              <a:rPr lang="de-CH" sz="1200" dirty="0">
                <a:solidFill>
                  <a:srgbClr val="FFFFFF"/>
                </a:solidFill>
              </a:rPr>
              <a:t> </a:t>
            </a:r>
            <a:r>
              <a:rPr lang="de-CH" sz="1200" dirty="0" err="1">
                <a:solidFill>
                  <a:srgbClr val="FFFFFF"/>
                </a:solidFill>
              </a:rPr>
              <a:t>ildas</a:t>
            </a:r>
            <a:endParaRPr lang="de-CH" sz="12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6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139F5-1C80-E1E6-FD56-69578E2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57035-7CDE-E07F-8CD1-BB7D895C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1800" dirty="0"/>
              <a:t>Aufgabenstellung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Mein Vorgang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Fazit</a:t>
            </a:r>
          </a:p>
        </p:txBody>
      </p:sp>
      <p:pic>
        <p:nvPicPr>
          <p:cNvPr id="4" name="Graphic 6" descr="Prüfliste">
            <a:extLst>
              <a:ext uri="{FF2B5EF4-FFF2-40B4-BE49-F238E27FC236}">
                <a16:creationId xmlns:a16="http://schemas.microsoft.com/office/drawing/2014/main" id="{0F1B3316-EE60-83E3-2AA2-6868956E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4463" y="1884806"/>
            <a:ext cx="2646978" cy="264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7D3C8-2CA6-05FE-7391-115754C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pic>
        <p:nvPicPr>
          <p:cNvPr id="17" name="Inhaltsplatzhalter 1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EA0034A-602F-E572-7B43-D67104A03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8867"/>
            <a:ext cx="9096587" cy="4352070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602718-979A-98AB-F942-04C6100D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8867"/>
            <a:ext cx="10374235" cy="192436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63BA5DA-BD15-7246-6FA3-18BEFBC56C85}"/>
              </a:ext>
            </a:extLst>
          </p:cNvPr>
          <p:cNvSpPr txBox="1"/>
          <p:nvPr/>
        </p:nvSpPr>
        <p:spPr>
          <a:xfrm>
            <a:off x="1111921" y="1981714"/>
            <a:ext cx="86670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Bestehende relationale Datenbank von Jetstream GmbH, auf ein NoSQL-Datenbanksystem umstellen.</a:t>
            </a:r>
            <a:endParaRPr lang="de-CH" sz="24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0D2F5C4-9D52-DEE6-CA70-5B3CBE8CE728}"/>
              </a:ext>
            </a:extLst>
          </p:cNvPr>
          <p:cNvGrpSpPr/>
          <p:nvPr/>
        </p:nvGrpSpPr>
        <p:grpSpPr>
          <a:xfrm>
            <a:off x="1139006" y="1938867"/>
            <a:ext cx="10096261" cy="3640667"/>
            <a:chOff x="1134445" y="1938868"/>
            <a:chExt cx="8396211" cy="215689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6CBE938-2220-6160-EEDE-6EC76692E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535"/>
            <a:stretch/>
          </p:blipFill>
          <p:spPr>
            <a:xfrm>
              <a:off x="5325510" y="1988744"/>
              <a:ext cx="4205146" cy="2094069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22AC0E5-053E-285D-DF99-1C04A9BF8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1111"/>
            <a:stretch/>
          </p:blipFill>
          <p:spPr>
            <a:xfrm>
              <a:off x="1134445" y="1938868"/>
              <a:ext cx="4205146" cy="2156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0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8D6781-A852-5438-ABC4-33E4E6C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de-CH" dirty="0"/>
              <a:t>Mein Vorgang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CC44C-621A-2DBB-3B2A-E0AE5EE6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Zeitmanagement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Kleine Arbeitspakete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Dokumentation nach IPERKA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24" name="Grafik 23" descr="Ein Bild, das Text, Kreis, Diagramm, Grafiken enthält.&#10;&#10;Automatisch generierte Beschreibung">
            <a:extLst>
              <a:ext uri="{FF2B5EF4-FFF2-40B4-BE49-F238E27FC236}">
                <a16:creationId xmlns:a16="http://schemas.microsoft.com/office/drawing/2014/main" id="{9D94D49D-A00A-DD8A-58CF-DF39BCBD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71" y="524744"/>
            <a:ext cx="4200381" cy="4337457"/>
          </a:xfrm>
          <a:prstGeom prst="rect">
            <a:avLst/>
          </a:prstGeom>
        </p:spPr>
      </p:pic>
      <p:pic>
        <p:nvPicPr>
          <p:cNvPr id="4" name="Grafik 3" descr="Ein Bild, das Text, Zahl, Screenshot, Schrift enthält.&#10;&#10;Automatisch generierte Beschreibung">
            <a:extLst>
              <a:ext uri="{FF2B5EF4-FFF2-40B4-BE49-F238E27FC236}">
                <a16:creationId xmlns:a16="http://schemas.microsoft.com/office/drawing/2014/main" id="{87DCA7F1-FC4E-463D-1DDB-99B09278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" r="62693"/>
          <a:stretch/>
        </p:blipFill>
        <p:spPr bwMode="auto">
          <a:xfrm>
            <a:off x="6738906" y="298520"/>
            <a:ext cx="3842949" cy="47899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7DBE81D-79AF-A43C-BBE5-3709FEBBC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4" y="1098079"/>
            <a:ext cx="7381065" cy="26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F941-485E-2A16-9AC5-0FD7CB98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5" name="Grafik 4" descr="Videokamera Silhouette">
            <a:extLst>
              <a:ext uri="{FF2B5EF4-FFF2-40B4-BE49-F238E27FC236}">
                <a16:creationId xmlns:a16="http://schemas.microsoft.com/office/drawing/2014/main" id="{78A7BECA-5EE8-BDC8-BF72-BAA2F741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295" y="2301815"/>
            <a:ext cx="2254370" cy="22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C593-C847-2680-0013-BC6D3705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11898-86FA-25C5-D1D6-E872E26C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 Zufriedenes Ergebnis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Voller Einsatz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Zu wenig Zeit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Krank bis Mittwoch 24.01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09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E4E09-43E3-2C28-D94A-8BA875B2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B7FCE-C2DD-1FAA-A750-BB49D614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Bestehen Fragen?</a:t>
            </a:r>
          </a:p>
        </p:txBody>
      </p:sp>
    </p:spTree>
    <p:extLst>
      <p:ext uri="{BB962C8B-B14F-4D97-AF65-F5344CB8AC3E}">
        <p14:creationId xmlns:p14="http://schemas.microsoft.com/office/powerpoint/2010/main" val="34784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Bembo</vt:lpstr>
      <vt:lpstr>Calibri</vt:lpstr>
      <vt:lpstr>Wingdings</vt:lpstr>
      <vt:lpstr>RetrospectVTI</vt:lpstr>
      <vt:lpstr>Projektstand Modul 165 02.02.2024</vt:lpstr>
      <vt:lpstr>Inhaltsverzeichnis</vt:lpstr>
      <vt:lpstr>Aufgabenstellung</vt:lpstr>
      <vt:lpstr>Mein Vorgang</vt:lpstr>
      <vt:lpstr>Live Demo</vt:lpstr>
      <vt:lpstr>Fazit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Projektstand Modul 322 21.12.2023</dc:title>
  <dc:creator>Azin Ildas</dc:creator>
  <cp:lastModifiedBy>Azin Ildas</cp:lastModifiedBy>
  <cp:revision>4</cp:revision>
  <dcterms:created xsi:type="dcterms:W3CDTF">2023-12-20T20:29:56Z</dcterms:created>
  <dcterms:modified xsi:type="dcterms:W3CDTF">2024-02-02T19:41:39Z</dcterms:modified>
</cp:coreProperties>
</file>