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1B6A2-E5A0-4293-B426-169422D0A2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5640AE-9E8A-4B82-B0DC-85B714896A4E}">
      <dgm:prSet/>
      <dgm:spPr/>
      <dgm:t>
        <a:bodyPr/>
        <a:lstStyle/>
        <a:p>
          <a:r>
            <a:rPr lang="de-CH" dirty="0"/>
            <a:t>Auftrag / Kundenkreis</a:t>
          </a:r>
          <a:endParaRPr lang="en-US" dirty="0"/>
        </a:p>
      </dgm:t>
    </dgm:pt>
    <dgm:pt modelId="{0C7922BD-E156-4B00-96AE-D0FD397092B6}" type="parTrans" cxnId="{6BE94E6F-628B-4A32-8300-8D622E82910A}">
      <dgm:prSet/>
      <dgm:spPr/>
      <dgm:t>
        <a:bodyPr/>
        <a:lstStyle/>
        <a:p>
          <a:endParaRPr lang="en-US"/>
        </a:p>
      </dgm:t>
    </dgm:pt>
    <dgm:pt modelId="{52C29EF9-A515-4DB1-AE56-036A367CAF1A}" type="sibTrans" cxnId="{6BE94E6F-628B-4A32-8300-8D622E82910A}">
      <dgm:prSet/>
      <dgm:spPr/>
      <dgm:t>
        <a:bodyPr/>
        <a:lstStyle/>
        <a:p>
          <a:endParaRPr lang="en-US"/>
        </a:p>
      </dgm:t>
    </dgm:pt>
    <dgm:pt modelId="{5CF41AB2-1E76-4EA4-9222-E18EACF1789E}">
      <dgm:prSet/>
      <dgm:spPr/>
      <dgm:t>
        <a:bodyPr/>
        <a:lstStyle/>
        <a:p>
          <a:r>
            <a:rPr lang="de-CH"/>
            <a:t>Domänenvorstellung</a:t>
          </a:r>
          <a:endParaRPr lang="en-US"/>
        </a:p>
      </dgm:t>
    </dgm:pt>
    <dgm:pt modelId="{D2214EDF-6D87-493E-8B16-49AB52F70553}" type="parTrans" cxnId="{2FE3BA66-26AE-4EA3-96C3-8AC1ECE28EC9}">
      <dgm:prSet/>
      <dgm:spPr/>
      <dgm:t>
        <a:bodyPr/>
        <a:lstStyle/>
        <a:p>
          <a:endParaRPr lang="en-US"/>
        </a:p>
      </dgm:t>
    </dgm:pt>
    <dgm:pt modelId="{B00774A0-B61A-40CC-B8A6-81B9A86E6574}" type="sibTrans" cxnId="{2FE3BA66-26AE-4EA3-96C3-8AC1ECE28EC9}">
      <dgm:prSet/>
      <dgm:spPr/>
      <dgm:t>
        <a:bodyPr/>
        <a:lstStyle/>
        <a:p>
          <a:endParaRPr lang="en-US"/>
        </a:p>
      </dgm:t>
    </dgm:pt>
    <dgm:pt modelId="{C918AFA0-4FD4-46C5-A245-60AD4631F35A}">
      <dgm:prSet/>
      <dgm:spPr/>
      <dgm:t>
        <a:bodyPr/>
        <a:lstStyle/>
        <a:p>
          <a:r>
            <a:rPr lang="de-CH"/>
            <a:t>Hilfsmittel</a:t>
          </a:r>
          <a:endParaRPr lang="en-US"/>
        </a:p>
      </dgm:t>
    </dgm:pt>
    <dgm:pt modelId="{7F177D02-9744-4CC7-96EA-5466E48E78A0}" type="parTrans" cxnId="{8FE5D75A-F70A-43AE-A574-66927E647B9A}">
      <dgm:prSet/>
      <dgm:spPr/>
      <dgm:t>
        <a:bodyPr/>
        <a:lstStyle/>
        <a:p>
          <a:endParaRPr lang="en-US"/>
        </a:p>
      </dgm:t>
    </dgm:pt>
    <dgm:pt modelId="{AD9423D2-8858-4151-8EBA-EC316C53E61A}" type="sibTrans" cxnId="{8FE5D75A-F70A-43AE-A574-66927E647B9A}">
      <dgm:prSet/>
      <dgm:spPr/>
      <dgm:t>
        <a:bodyPr/>
        <a:lstStyle/>
        <a:p>
          <a:endParaRPr lang="en-US"/>
        </a:p>
      </dgm:t>
    </dgm:pt>
    <dgm:pt modelId="{C8EF5DC8-084F-446A-BC0A-B35C4804E497}">
      <dgm:prSet/>
      <dgm:spPr/>
      <dgm:t>
        <a:bodyPr/>
        <a:lstStyle/>
        <a:p>
          <a:r>
            <a:rPr lang="de-CH"/>
            <a:t>Demo</a:t>
          </a:r>
          <a:endParaRPr lang="en-US"/>
        </a:p>
      </dgm:t>
    </dgm:pt>
    <dgm:pt modelId="{B615AC80-6857-4675-BC71-B53B6B0EFB98}" type="parTrans" cxnId="{E2452BAD-B969-4A70-9E44-B8478DD3DDE1}">
      <dgm:prSet/>
      <dgm:spPr/>
      <dgm:t>
        <a:bodyPr/>
        <a:lstStyle/>
        <a:p>
          <a:endParaRPr lang="en-US"/>
        </a:p>
      </dgm:t>
    </dgm:pt>
    <dgm:pt modelId="{C80F9076-BE18-4BBB-8257-197A7ACE3A6E}" type="sibTrans" cxnId="{E2452BAD-B969-4A70-9E44-B8478DD3DDE1}">
      <dgm:prSet/>
      <dgm:spPr/>
      <dgm:t>
        <a:bodyPr/>
        <a:lstStyle/>
        <a:p>
          <a:endParaRPr lang="en-US"/>
        </a:p>
      </dgm:t>
    </dgm:pt>
    <dgm:pt modelId="{10FBD15E-23FC-45F1-857D-7E2EA1811F1D}" type="pres">
      <dgm:prSet presAssocID="{E431B6A2-E5A0-4293-B426-169422D0A28C}" presName="linear" presStyleCnt="0">
        <dgm:presLayoutVars>
          <dgm:animLvl val="lvl"/>
          <dgm:resizeHandles val="exact"/>
        </dgm:presLayoutVars>
      </dgm:prSet>
      <dgm:spPr/>
    </dgm:pt>
    <dgm:pt modelId="{26C67835-3EAC-4E5C-994B-239888A61FF1}" type="pres">
      <dgm:prSet presAssocID="{685640AE-9E8A-4B82-B0DC-85B714896A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B1A4B2-3AEB-400C-9B15-2DE93CA7DBB6}" type="pres">
      <dgm:prSet presAssocID="{52C29EF9-A515-4DB1-AE56-036A367CAF1A}" presName="spacer" presStyleCnt="0"/>
      <dgm:spPr/>
    </dgm:pt>
    <dgm:pt modelId="{B2DB6D26-9CAD-41CD-8A17-C3E450AB151F}" type="pres">
      <dgm:prSet presAssocID="{5CF41AB2-1E76-4EA4-9222-E18EACF178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5A05BE-B095-46B3-96FA-0DE79F7B1FAA}" type="pres">
      <dgm:prSet presAssocID="{B00774A0-B61A-40CC-B8A6-81B9A86E6574}" presName="spacer" presStyleCnt="0"/>
      <dgm:spPr/>
    </dgm:pt>
    <dgm:pt modelId="{5F606DC9-F3E1-48AA-B163-8DBE2E13DB9E}" type="pres">
      <dgm:prSet presAssocID="{C918AFA0-4FD4-46C5-A245-60AD4631F3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0CF894-8850-49DC-916A-512CF0340C5E}" type="pres">
      <dgm:prSet presAssocID="{AD9423D2-8858-4151-8EBA-EC316C53E61A}" presName="spacer" presStyleCnt="0"/>
      <dgm:spPr/>
    </dgm:pt>
    <dgm:pt modelId="{6F9053B8-DA5A-40EE-A0AC-82F6F38D26CD}" type="pres">
      <dgm:prSet presAssocID="{C8EF5DC8-084F-446A-BC0A-B35C4804E4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3AC42A-B049-4335-9F2C-3F95B0886BC6}" type="presOf" srcId="{5CF41AB2-1E76-4EA4-9222-E18EACF1789E}" destId="{B2DB6D26-9CAD-41CD-8A17-C3E450AB151F}" srcOrd="0" destOrd="0" presId="urn:microsoft.com/office/officeart/2005/8/layout/vList2"/>
    <dgm:cxn modelId="{12C8E331-7D10-4E3D-85AE-D16A0B9024B6}" type="presOf" srcId="{685640AE-9E8A-4B82-B0DC-85B714896A4E}" destId="{26C67835-3EAC-4E5C-994B-239888A61FF1}" srcOrd="0" destOrd="0" presId="urn:microsoft.com/office/officeart/2005/8/layout/vList2"/>
    <dgm:cxn modelId="{2FE3BA66-26AE-4EA3-96C3-8AC1ECE28EC9}" srcId="{E431B6A2-E5A0-4293-B426-169422D0A28C}" destId="{5CF41AB2-1E76-4EA4-9222-E18EACF1789E}" srcOrd="1" destOrd="0" parTransId="{D2214EDF-6D87-493E-8B16-49AB52F70553}" sibTransId="{B00774A0-B61A-40CC-B8A6-81B9A86E6574}"/>
    <dgm:cxn modelId="{6BE94E6F-628B-4A32-8300-8D622E82910A}" srcId="{E431B6A2-E5A0-4293-B426-169422D0A28C}" destId="{685640AE-9E8A-4B82-B0DC-85B714896A4E}" srcOrd="0" destOrd="0" parTransId="{0C7922BD-E156-4B00-96AE-D0FD397092B6}" sibTransId="{52C29EF9-A515-4DB1-AE56-036A367CAF1A}"/>
    <dgm:cxn modelId="{8FE5D75A-F70A-43AE-A574-66927E647B9A}" srcId="{E431B6A2-E5A0-4293-B426-169422D0A28C}" destId="{C918AFA0-4FD4-46C5-A245-60AD4631F35A}" srcOrd="2" destOrd="0" parTransId="{7F177D02-9744-4CC7-96EA-5466E48E78A0}" sibTransId="{AD9423D2-8858-4151-8EBA-EC316C53E61A}"/>
    <dgm:cxn modelId="{8C062089-6838-4E90-8E02-6786F54FDF4A}" type="presOf" srcId="{E431B6A2-E5A0-4293-B426-169422D0A28C}" destId="{10FBD15E-23FC-45F1-857D-7E2EA1811F1D}" srcOrd="0" destOrd="0" presId="urn:microsoft.com/office/officeart/2005/8/layout/vList2"/>
    <dgm:cxn modelId="{E2452BAD-B969-4A70-9E44-B8478DD3DDE1}" srcId="{E431B6A2-E5A0-4293-B426-169422D0A28C}" destId="{C8EF5DC8-084F-446A-BC0A-B35C4804E497}" srcOrd="3" destOrd="0" parTransId="{B615AC80-6857-4675-BC71-B53B6B0EFB98}" sibTransId="{C80F9076-BE18-4BBB-8257-197A7ACE3A6E}"/>
    <dgm:cxn modelId="{A45D26B5-ECD2-486F-B859-5719B6EB1DA0}" type="presOf" srcId="{C918AFA0-4FD4-46C5-A245-60AD4631F35A}" destId="{5F606DC9-F3E1-48AA-B163-8DBE2E13DB9E}" srcOrd="0" destOrd="0" presId="urn:microsoft.com/office/officeart/2005/8/layout/vList2"/>
    <dgm:cxn modelId="{39EEDCDE-EADE-4F82-B130-C5E132C4A9F2}" type="presOf" srcId="{C8EF5DC8-084F-446A-BC0A-B35C4804E497}" destId="{6F9053B8-DA5A-40EE-A0AC-82F6F38D26CD}" srcOrd="0" destOrd="0" presId="urn:microsoft.com/office/officeart/2005/8/layout/vList2"/>
    <dgm:cxn modelId="{D129C83F-12B5-467D-BC58-FF288EA33A7D}" type="presParOf" srcId="{10FBD15E-23FC-45F1-857D-7E2EA1811F1D}" destId="{26C67835-3EAC-4E5C-994B-239888A61FF1}" srcOrd="0" destOrd="0" presId="urn:microsoft.com/office/officeart/2005/8/layout/vList2"/>
    <dgm:cxn modelId="{4F545E11-9A98-4B21-8B7A-44C135F7C496}" type="presParOf" srcId="{10FBD15E-23FC-45F1-857D-7E2EA1811F1D}" destId="{F9B1A4B2-3AEB-400C-9B15-2DE93CA7DBB6}" srcOrd="1" destOrd="0" presId="urn:microsoft.com/office/officeart/2005/8/layout/vList2"/>
    <dgm:cxn modelId="{A80DA7DE-027D-4060-8EF0-D6BB3D0E2ACE}" type="presParOf" srcId="{10FBD15E-23FC-45F1-857D-7E2EA1811F1D}" destId="{B2DB6D26-9CAD-41CD-8A17-C3E450AB151F}" srcOrd="2" destOrd="0" presId="urn:microsoft.com/office/officeart/2005/8/layout/vList2"/>
    <dgm:cxn modelId="{82DDEEEB-5D6C-4DEE-8D3F-20DEFDF72EF8}" type="presParOf" srcId="{10FBD15E-23FC-45F1-857D-7E2EA1811F1D}" destId="{DE5A05BE-B095-46B3-96FA-0DE79F7B1FAA}" srcOrd="3" destOrd="0" presId="urn:microsoft.com/office/officeart/2005/8/layout/vList2"/>
    <dgm:cxn modelId="{24C649BB-0FE1-4232-8036-4AB85F0DB114}" type="presParOf" srcId="{10FBD15E-23FC-45F1-857D-7E2EA1811F1D}" destId="{5F606DC9-F3E1-48AA-B163-8DBE2E13DB9E}" srcOrd="4" destOrd="0" presId="urn:microsoft.com/office/officeart/2005/8/layout/vList2"/>
    <dgm:cxn modelId="{1183FE1E-5196-40B8-BCEF-44363B022824}" type="presParOf" srcId="{10FBD15E-23FC-45F1-857D-7E2EA1811F1D}" destId="{590CF894-8850-49DC-916A-512CF0340C5E}" srcOrd="5" destOrd="0" presId="urn:microsoft.com/office/officeart/2005/8/layout/vList2"/>
    <dgm:cxn modelId="{03DBCFED-9ED7-406A-B72E-EF547C927AD7}" type="presParOf" srcId="{10FBD15E-23FC-45F1-857D-7E2EA1811F1D}" destId="{6F9053B8-DA5A-40EE-A0AC-82F6F38D26C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67835-3EAC-4E5C-994B-239888A61FF1}">
      <dsp:nvSpPr>
        <dsp:cNvPr id="0" name=""/>
        <dsp:cNvSpPr/>
      </dsp:nvSpPr>
      <dsp:spPr>
        <a:xfrm>
          <a:off x="0" y="31421"/>
          <a:ext cx="10333074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600" kern="1200" dirty="0"/>
            <a:t>Auftrag / Kundenkreis</a:t>
          </a:r>
          <a:endParaRPr lang="en-US" sz="3600" kern="1200" dirty="0"/>
        </a:p>
      </dsp:txBody>
      <dsp:txXfrm>
        <a:off x="42151" y="73572"/>
        <a:ext cx="10248772" cy="779158"/>
      </dsp:txXfrm>
    </dsp:sp>
    <dsp:sp modelId="{B2DB6D26-9CAD-41CD-8A17-C3E450AB151F}">
      <dsp:nvSpPr>
        <dsp:cNvPr id="0" name=""/>
        <dsp:cNvSpPr/>
      </dsp:nvSpPr>
      <dsp:spPr>
        <a:xfrm>
          <a:off x="0" y="998561"/>
          <a:ext cx="10333074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600" kern="1200"/>
            <a:t>Domänenvorstellung</a:t>
          </a:r>
          <a:endParaRPr lang="en-US" sz="3600" kern="1200"/>
        </a:p>
      </dsp:txBody>
      <dsp:txXfrm>
        <a:off x="42151" y="1040712"/>
        <a:ext cx="10248772" cy="779158"/>
      </dsp:txXfrm>
    </dsp:sp>
    <dsp:sp modelId="{5F606DC9-F3E1-48AA-B163-8DBE2E13DB9E}">
      <dsp:nvSpPr>
        <dsp:cNvPr id="0" name=""/>
        <dsp:cNvSpPr/>
      </dsp:nvSpPr>
      <dsp:spPr>
        <a:xfrm>
          <a:off x="0" y="1965701"/>
          <a:ext cx="10333074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600" kern="1200"/>
            <a:t>Hilfsmittel</a:t>
          </a:r>
          <a:endParaRPr lang="en-US" sz="3600" kern="1200"/>
        </a:p>
      </dsp:txBody>
      <dsp:txXfrm>
        <a:off x="42151" y="2007852"/>
        <a:ext cx="10248772" cy="779158"/>
      </dsp:txXfrm>
    </dsp:sp>
    <dsp:sp modelId="{6F9053B8-DA5A-40EE-A0AC-82F6F38D26CD}">
      <dsp:nvSpPr>
        <dsp:cNvPr id="0" name=""/>
        <dsp:cNvSpPr/>
      </dsp:nvSpPr>
      <dsp:spPr>
        <a:xfrm>
          <a:off x="0" y="2932841"/>
          <a:ext cx="10333074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600" kern="1200"/>
            <a:t>Demo</a:t>
          </a:r>
          <a:endParaRPr lang="en-US" sz="3600" kern="1200"/>
        </a:p>
      </dsp:txBody>
      <dsp:txXfrm>
        <a:off x="42151" y="2974992"/>
        <a:ext cx="10248772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1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ED3E28F-E990-4EB1-BDE1-DEF2B7F98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r Rauchhintergrund">
            <a:extLst>
              <a:ext uri="{FF2B5EF4-FFF2-40B4-BE49-F238E27FC236}">
                <a16:creationId xmlns:a16="http://schemas.microsoft.com/office/drawing/2014/main" id="{286E0B75-1AB4-6EAE-BCC0-AE1B5F4F0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0" b="8901"/>
          <a:stretch/>
        </p:blipFill>
        <p:spPr>
          <a:xfrm>
            <a:off x="20" y="1"/>
            <a:ext cx="12191980" cy="686145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CA07C1-041F-475C-9FC6-2E431653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22" y="343112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2749E47-91E3-4256-A517-9E7E684E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79" y="312630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2AFED3-9969-B5E9-349D-8E042CD5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965" y="613455"/>
            <a:ext cx="4628759" cy="2083242"/>
          </a:xfrm>
        </p:spPr>
        <p:txBody>
          <a:bodyPr>
            <a:normAutofit/>
          </a:bodyPr>
          <a:lstStyle/>
          <a:p>
            <a:r>
              <a:rPr lang="de-CH"/>
              <a:t>Webauftritt erstellen und veröffentlichen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A54E502-E41E-47D5-8AB9-683E3D3EE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45898" y="25325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A8D124-5E74-D0D0-843C-66B2DCB8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998" y="618510"/>
            <a:ext cx="3397611" cy="1256326"/>
          </a:xfrm>
        </p:spPr>
        <p:txBody>
          <a:bodyPr>
            <a:normAutofit/>
          </a:bodyPr>
          <a:lstStyle/>
          <a:p>
            <a:pPr algn="ctr"/>
            <a:r>
              <a:rPr lang="de-CH" dirty="0"/>
              <a:t>Azin Ildas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FCBF8AE-1318-4240-B3C3-A276ADFA5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12130" y="-2961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E1FBC-35FB-7A6B-7A4E-0D5319E7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53C09A0-5F50-4AD9-6E15-7C08AC2C06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03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3577-72FA-D6D8-CD8F-51C4DA3D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Auftrag / Kundenkreis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98548-1318-6B2A-8901-BEABF801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Bewerber / Kunden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7DF21E-85FF-6B29-CBBE-74E7E9250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339" y="940980"/>
            <a:ext cx="5048321" cy="51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C2F4B-7120-CD0C-00A4-22B07E31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Domänenvorstellung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88490-DECE-ED93-BDD2-D4BD597D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Menüstruktur der Domäne</a:t>
            </a:r>
          </a:p>
          <a:p>
            <a:pPr marL="685800" lvl="1" indent="-457200"/>
            <a:r>
              <a:rPr lang="de-CH" dirty="0"/>
              <a:t>Startseite</a:t>
            </a:r>
          </a:p>
          <a:p>
            <a:pPr marL="685800" lvl="1" indent="-457200"/>
            <a:r>
              <a:rPr lang="de-CH" dirty="0"/>
              <a:t>Über uns</a:t>
            </a:r>
          </a:p>
          <a:p>
            <a:pPr marL="685800" lvl="1" indent="-457200"/>
            <a:r>
              <a:rPr lang="de-CH" dirty="0"/>
              <a:t>Menü</a:t>
            </a:r>
          </a:p>
          <a:p>
            <a:pPr marL="685800" lvl="1" indent="-457200"/>
            <a:r>
              <a:rPr lang="de-CH" dirty="0"/>
              <a:t>Blog</a:t>
            </a:r>
          </a:p>
          <a:p>
            <a:pPr marL="685800" lvl="1" indent="-457200"/>
            <a:r>
              <a:rPr lang="de-CH" dirty="0"/>
              <a:t>Kontakt</a:t>
            </a:r>
          </a:p>
          <a:p>
            <a:pPr marL="685800" lvl="1" indent="-457200"/>
            <a:r>
              <a:rPr lang="de-CH" dirty="0"/>
              <a:t>Jobs</a:t>
            </a:r>
          </a:p>
        </p:txBody>
      </p:sp>
      <p:pic>
        <p:nvPicPr>
          <p:cNvPr id="1028" name="Picture 4" descr="Collection: GitHub Pages examples · GitHub">
            <a:extLst>
              <a:ext uri="{FF2B5EF4-FFF2-40B4-BE49-F238E27FC236}">
                <a16:creationId xmlns:a16="http://schemas.microsoft.com/office/drawing/2014/main" id="{20C731A8-46E9-6EE2-6F1E-47643131B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939" y="1985280"/>
            <a:ext cx="2915795" cy="291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1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CB7E9-AFC8-4255-6392-DDC555DB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Hilfsmittel /Technologien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2CAA51-9A2E-8889-304F-5257C68A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HTML, CSS &amp;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1117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BFE89-5F95-B113-ED53-5052B875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5" name="Inhaltsplatzhalter 4" descr="Videokamera Silhouette">
            <a:extLst>
              <a:ext uri="{FF2B5EF4-FFF2-40B4-BE49-F238E27FC236}">
                <a16:creationId xmlns:a16="http://schemas.microsoft.com/office/drawing/2014/main" id="{72C388FE-AB4C-11A7-AFD5-40775A41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145" y="1972340"/>
            <a:ext cx="2982231" cy="2982231"/>
          </a:xfrm>
        </p:spPr>
      </p:pic>
    </p:spTree>
    <p:extLst>
      <p:ext uri="{BB962C8B-B14F-4D97-AF65-F5344CB8AC3E}">
        <p14:creationId xmlns:p14="http://schemas.microsoft.com/office/powerpoint/2010/main" val="375273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3FB79-4A71-3D7C-493E-E6651981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fürs zuhören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2CF24C-5507-DA7B-7C83-A80F9BD4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421492568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The Hand</vt:lpstr>
      <vt:lpstr>The Serif Hand</vt:lpstr>
      <vt:lpstr>ChitchatVTI</vt:lpstr>
      <vt:lpstr>Webauftritt erstellen und veröffentlichen</vt:lpstr>
      <vt:lpstr>Inhaltsverzeichnis</vt:lpstr>
      <vt:lpstr>Auftrag / Kundenkreis</vt:lpstr>
      <vt:lpstr>Domänenvorstellung</vt:lpstr>
      <vt:lpstr>Hilfsmittel /Technologien</vt:lpstr>
      <vt:lpstr>Demo</vt:lpstr>
      <vt:lpstr>Vielen Dank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Webauftritt erstellen und veröffentlichen</dc:title>
  <dc:creator>Azin Ildas</dc:creator>
  <cp:lastModifiedBy>Azin Ildas</cp:lastModifiedBy>
  <cp:revision>1</cp:revision>
  <dcterms:created xsi:type="dcterms:W3CDTF">2024-03-29T13:49:12Z</dcterms:created>
  <dcterms:modified xsi:type="dcterms:W3CDTF">2024-03-29T23:39:11Z</dcterms:modified>
</cp:coreProperties>
</file>