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6" name="Shape 3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5" name="Shape 4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Review tugas kemarin dlu, ingatkan untuk yg belum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6" name="Shape 4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Review tugas kemarin dlu, ingatkan untuk yg belum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3" name="Shape 4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Review tugas kemarin dlu, ingatkan untuk yg belum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0" name="Shape 4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Review tugas kemarin dlu, ingatkan untuk yg belum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6" name="Shape 4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Review tugas kemarin dlu, ingatkan untuk yg belum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7" name="Shape 4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Review tugas kemarin dlu, ingatkan untuk yg belum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3" name="Shape 4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Review tugas kemarin dlu, ingatkan untuk yg belum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lIns="91424" tIns="91424" rIns="91424" bIns="91424" anchor="ctr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lIns="91424" tIns="91424" rIns="91424" bIns="91424" anchor="b"/>
          <a:lstStyle>
            <a:lvl1pPr algn="ctr">
              <a:lnSpc>
                <a:spcPct val="100000"/>
              </a:lnSpc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101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 lIns="91424" tIns="91424" rIns="91424" bIns="91424"/>
          <a:lstStyle>
            <a:lvl1pPr indent="-342900" algn="ctr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1pPr>
            <a:lvl2pPr algn="ctr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2pPr>
            <a:lvl3pPr algn="ctr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3pPr>
            <a:lvl4pPr algn="ctr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4pPr>
            <a:lvl5pPr algn="ctr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8318237" y="4812701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7316" indent="-370416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indent="-444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87550" indent="-47625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4750" indent="-47625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8318237" y="4812701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/>
          <p:nvPr>
            <p:ph type="title"/>
          </p:nvPr>
        </p:nvSpPr>
        <p:spPr>
          <a:xfrm>
            <a:off x="1161036" y="408531"/>
            <a:ext cx="2488201" cy="51480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b="1" sz="33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sz="quarter" idx="1"/>
          </p:nvPr>
        </p:nvSpPr>
        <p:spPr>
          <a:xfrm>
            <a:off x="3648173" y="2129826"/>
            <a:ext cx="4203901" cy="1397701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buClrTx/>
              <a:buSzTx/>
              <a:buFontTx/>
              <a:buNone/>
              <a:defRPr sz="1300">
                <a:solidFill>
                  <a:srgbClr val="733572"/>
                </a:solidFill>
              </a:defRPr>
            </a:lvl1pPr>
            <a:lvl2pPr marL="228600" indent="457200">
              <a:buClrTx/>
              <a:buSzTx/>
              <a:buFontTx/>
              <a:buNone/>
              <a:defRPr sz="1300">
                <a:solidFill>
                  <a:srgbClr val="733572"/>
                </a:solidFill>
              </a:defRPr>
            </a:lvl2pPr>
            <a:lvl3pPr marL="228600" indent="914400">
              <a:buClrTx/>
              <a:buSzTx/>
              <a:buFontTx/>
              <a:buNone/>
              <a:defRPr sz="1300">
                <a:solidFill>
                  <a:srgbClr val="733572"/>
                </a:solidFill>
              </a:defRPr>
            </a:lvl3pPr>
            <a:lvl4pPr marL="228600" indent="1371600">
              <a:buClrTx/>
              <a:buSzTx/>
              <a:buFontTx/>
              <a:buNone/>
              <a:defRPr sz="1300">
                <a:solidFill>
                  <a:srgbClr val="733572"/>
                </a:solidFill>
              </a:defRPr>
            </a:lvl4pPr>
            <a:lvl5pPr marL="228600" indent="1828800">
              <a:buClrTx/>
              <a:buSzTx/>
              <a:buFontTx/>
              <a:buNone/>
              <a:defRPr sz="1300">
                <a:solidFill>
                  <a:srgbClr val="73357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8558117" y="4783454"/>
            <a:ext cx="128564" cy="127001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1143000" y="2701527"/>
            <a:ext cx="6858000" cy="1241701"/>
          </a:xfrm>
          <a:prstGeom prst="rect">
            <a:avLst/>
          </a:prstGeom>
        </p:spPr>
        <p:txBody>
          <a:bodyPr/>
          <a:lstStyle>
            <a:lvl1pPr marL="361950" indent="-266700" algn="ctr"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49350" algn="ctr"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6550" algn="ctr"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8318237" y="4812701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xfrm>
            <a:off x="623887" y="1282303"/>
            <a:ext cx="7886701" cy="2139602"/>
          </a:xfrm>
          <a:prstGeom prst="rect">
            <a:avLst/>
          </a:prstGeom>
        </p:spPr>
        <p:txBody>
          <a:bodyPr anchor="b"/>
          <a:lstStyle>
            <a:lvl1pPr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623887" y="3442096"/>
            <a:ext cx="7886701" cy="1125301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8318237" y="4812701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sz="half" idx="1"/>
          </p:nvPr>
        </p:nvSpPr>
        <p:spPr>
          <a:xfrm>
            <a:off x="628650" y="1369219"/>
            <a:ext cx="3886200" cy="3263401"/>
          </a:xfrm>
          <a:prstGeom prst="rect">
            <a:avLst/>
          </a:prstGeom>
        </p:spPr>
        <p:txBody>
          <a:bodyPr/>
          <a:lstStyle>
            <a:lvl1pP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7316" indent="-370416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indent="-444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87550" indent="-47625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4750" indent="-47625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Google Shape;93;p96"/>
          <p:cNvSpPr txBox="1"/>
          <p:nvPr>
            <p:ph type="body" sz="half" idx="21"/>
          </p:nvPr>
        </p:nvSpPr>
        <p:spPr>
          <a:xfrm>
            <a:off x="4629150" y="1369219"/>
            <a:ext cx="3886200" cy="3263401"/>
          </a:xfrm>
          <a:prstGeom prst="rect">
            <a:avLst/>
          </a:prstGeom>
        </p:spPr>
        <p:txBody>
          <a:bodyPr/>
          <a:lstStyle/>
          <a:p>
            <a:pP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318237" y="4812701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/>
          <p:nvPr>
            <p:ph type="title"/>
          </p:nvPr>
        </p:nvSpPr>
        <p:spPr>
          <a:xfrm>
            <a:off x="629841" y="273843"/>
            <a:ext cx="7886701" cy="994201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0" name="Body Level One…"/>
          <p:cNvSpPr txBox="1"/>
          <p:nvPr>
            <p:ph type="body" sz="quarter" idx="1"/>
          </p:nvPr>
        </p:nvSpPr>
        <p:spPr>
          <a:xfrm>
            <a:off x="629841" y="1260871"/>
            <a:ext cx="3868500" cy="618001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100;p97"/>
          <p:cNvSpPr txBox="1"/>
          <p:nvPr>
            <p:ph type="body" sz="half" idx="21"/>
          </p:nvPr>
        </p:nvSpPr>
        <p:spPr>
          <a:xfrm>
            <a:off x="629841" y="1878806"/>
            <a:ext cx="3868500" cy="2763301"/>
          </a:xfrm>
          <a:prstGeom prst="rect">
            <a:avLst/>
          </a:prstGeom>
        </p:spPr>
        <p:txBody>
          <a:bodyPr/>
          <a:lstStyle/>
          <a:p>
            <a:pP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" name="Google Shape;101;p97"/>
          <p:cNvSpPr txBox="1"/>
          <p:nvPr>
            <p:ph type="body" sz="quarter" idx="22"/>
          </p:nvPr>
        </p:nvSpPr>
        <p:spPr>
          <a:xfrm>
            <a:off x="4629150" y="1260871"/>
            <a:ext cx="3887400" cy="618001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" name="Google Shape;102;p97"/>
          <p:cNvSpPr txBox="1"/>
          <p:nvPr>
            <p:ph type="body" sz="half" idx="23"/>
          </p:nvPr>
        </p:nvSpPr>
        <p:spPr>
          <a:xfrm>
            <a:off x="4629150" y="1878806"/>
            <a:ext cx="3887400" cy="2763301"/>
          </a:xfrm>
          <a:prstGeom prst="rect">
            <a:avLst/>
          </a:prstGeom>
        </p:spPr>
        <p:txBody>
          <a:bodyPr/>
          <a:lstStyle/>
          <a:p>
            <a:pP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8318237" y="4812701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lIns="91424" tIns="91424" rIns="91424" bIns="91424" anchor="b"/>
          <a:lstStyle>
            <a:lvl1pPr algn="ctr">
              <a:lnSpc>
                <a:spcPct val="100000"/>
              </a:lnSpc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 lIns="91424" tIns="91424" rIns="91424" bIns="91424"/>
          <a:lstStyle>
            <a:lvl1pPr marL="342900" indent="-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8318237" y="4812701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/>
          <p:nvPr>
            <p:ph type="title"/>
          </p:nvPr>
        </p:nvSpPr>
        <p:spPr>
          <a:xfrm>
            <a:off x="629841" y="342900"/>
            <a:ext cx="2949001" cy="1200300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0" name="Body Level One…"/>
          <p:cNvSpPr txBox="1"/>
          <p:nvPr>
            <p:ph type="body" sz="half" idx="1"/>
          </p:nvPr>
        </p:nvSpPr>
        <p:spPr>
          <a:xfrm>
            <a:off x="3887391" y="740568"/>
            <a:ext cx="4629301" cy="3655202"/>
          </a:xfrm>
          <a:prstGeom prst="rect">
            <a:avLst/>
          </a:prstGeom>
        </p:spPr>
        <p:txBody>
          <a:bodyPr/>
          <a:lstStyle>
            <a:lvl1pPr indent="-381000"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Google Shape;114;p99"/>
          <p:cNvSpPr txBox="1"/>
          <p:nvPr>
            <p:ph type="body" sz="quarter" idx="21"/>
          </p:nvPr>
        </p:nvSpPr>
        <p:spPr>
          <a:xfrm>
            <a:off x="629841" y="1543049"/>
            <a:ext cx="2949001" cy="2858702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8318237" y="4812701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Text"/>
          <p:cNvSpPr txBox="1"/>
          <p:nvPr>
            <p:ph type="title"/>
          </p:nvPr>
        </p:nvSpPr>
        <p:spPr>
          <a:xfrm>
            <a:off x="629841" y="342900"/>
            <a:ext cx="2949001" cy="1200300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0" name="Google Shape;120;p100"/>
          <p:cNvSpPr/>
          <p:nvPr>
            <p:ph type="pic" sz="half" idx="21"/>
          </p:nvPr>
        </p:nvSpPr>
        <p:spPr>
          <a:xfrm>
            <a:off x="3887391" y="740568"/>
            <a:ext cx="4629301" cy="36552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1" name="Body Level One…"/>
          <p:cNvSpPr txBox="1"/>
          <p:nvPr>
            <p:ph type="body" sz="quarter" idx="1"/>
          </p:nvPr>
        </p:nvSpPr>
        <p:spPr>
          <a:xfrm>
            <a:off x="629841" y="1543050"/>
            <a:ext cx="2949001" cy="2858700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xfrm>
            <a:off x="8318237" y="4812701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0" name="Body Level One…"/>
          <p:cNvSpPr txBox="1"/>
          <p:nvPr>
            <p:ph type="body" idx="1"/>
          </p:nvPr>
        </p:nvSpPr>
        <p:spPr>
          <a:xfrm rot="5400000">
            <a:off x="2940299" y="-942432"/>
            <a:ext cx="3263402" cy="7886701"/>
          </a:xfrm>
          <a:prstGeom prst="rect">
            <a:avLst/>
          </a:prstGeom>
        </p:spPr>
        <p:txBody>
          <a:bodyPr/>
          <a:lstStyle>
            <a:lvl1pP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7316" indent="-370416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indent="-444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87550" indent="-47625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4750" indent="-47625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xfrm>
            <a:off x="8318237" y="4812701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Text"/>
          <p:cNvSpPr txBox="1"/>
          <p:nvPr>
            <p:ph type="title"/>
          </p:nvPr>
        </p:nvSpPr>
        <p:spPr>
          <a:xfrm rot="5400000">
            <a:off x="5350050" y="1467544"/>
            <a:ext cx="4359001" cy="1971601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9" name="Body Level One…"/>
          <p:cNvSpPr txBox="1"/>
          <p:nvPr>
            <p:ph type="body" idx="1"/>
          </p:nvPr>
        </p:nvSpPr>
        <p:spPr>
          <a:xfrm rot="5400000">
            <a:off x="1349474" y="-447056"/>
            <a:ext cx="4359001" cy="5800801"/>
          </a:xfrm>
          <a:prstGeom prst="rect">
            <a:avLst/>
          </a:prstGeom>
        </p:spPr>
        <p:txBody>
          <a:bodyPr/>
          <a:lstStyle>
            <a:lvl1pP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7316" indent="-370416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indent="-444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87550" indent="-47625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4750" indent="-47625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xfrm>
            <a:off x="8318237" y="4812701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xfrm>
            <a:off x="8318195" y="4812657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/>
          <p:nvPr>
            <p:ph type="sldNum" sz="quarter" idx="2"/>
          </p:nvPr>
        </p:nvSpPr>
        <p:spPr>
          <a:xfrm>
            <a:off x="8822368" y="4908476"/>
            <a:ext cx="186064" cy="187751"/>
          </a:xfrm>
          <a:prstGeom prst="rect">
            <a:avLst/>
          </a:prstGeom>
        </p:spPr>
        <p:txBody>
          <a:bodyPr lIns="30374" tIns="30374" rIns="30374" bIns="30374"/>
          <a:lstStyle>
            <a:lvl1pPr algn="ctr">
              <a:defRPr sz="800">
                <a:solidFill>
                  <a:srgbClr val="77777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xfrm>
            <a:off x="8318237" y="4812701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Text"/>
          <p:cNvSpPr txBox="1"/>
          <p:nvPr>
            <p:ph type="title"/>
          </p:nvPr>
        </p:nvSpPr>
        <p:spPr>
          <a:xfrm>
            <a:off x="623887" y="1282303"/>
            <a:ext cx="7886701" cy="2139602"/>
          </a:xfrm>
          <a:prstGeom prst="rect">
            <a:avLst/>
          </a:prstGeom>
        </p:spPr>
        <p:txBody>
          <a:bodyPr anchor="b"/>
          <a:lstStyle>
            <a:lvl1pPr>
              <a:defRPr sz="4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" name="Body Level One…"/>
          <p:cNvSpPr txBox="1"/>
          <p:nvPr>
            <p:ph type="body" sz="quarter" idx="1"/>
          </p:nvPr>
        </p:nvSpPr>
        <p:spPr>
          <a:xfrm>
            <a:off x="623887" y="3442096"/>
            <a:ext cx="7886701" cy="1125301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>
            <a:off x="8318195" y="4812657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2" name="Body Level One…"/>
          <p:cNvSpPr txBox="1"/>
          <p:nvPr>
            <p:ph type="body" sz="half" idx="1"/>
          </p:nvPr>
        </p:nvSpPr>
        <p:spPr>
          <a:xfrm>
            <a:off x="628650" y="1369219"/>
            <a:ext cx="3886200" cy="3263401"/>
          </a:xfrm>
          <a:prstGeom prst="rect">
            <a:avLst/>
          </a:prstGeom>
        </p:spPr>
        <p:txBody>
          <a:bodyPr/>
          <a:lstStyle>
            <a:lvl1pP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xfrm>
            <a:off x="8318195" y="4812657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lnSpc>
                <a:spcPct val="100000"/>
              </a:lnSpc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Text"/>
          <p:cNvSpPr txBox="1"/>
          <p:nvPr>
            <p:ph type="title"/>
          </p:nvPr>
        </p:nvSpPr>
        <p:spPr>
          <a:xfrm>
            <a:off x="629839" y="273843"/>
            <a:ext cx="7886701" cy="994201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1" name="Body Level One…"/>
          <p:cNvSpPr txBox="1"/>
          <p:nvPr>
            <p:ph type="body" sz="quarter" idx="1"/>
          </p:nvPr>
        </p:nvSpPr>
        <p:spPr>
          <a:xfrm>
            <a:off x="629839" y="1260871"/>
            <a:ext cx="3868501" cy="618001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2" name="Google Shape;164;p105"/>
          <p:cNvSpPr txBox="1"/>
          <p:nvPr>
            <p:ph type="body" sz="quarter" idx="21"/>
          </p:nvPr>
        </p:nvSpPr>
        <p:spPr>
          <a:xfrm>
            <a:off x="4629150" y="1260871"/>
            <a:ext cx="3887400" cy="618001"/>
          </a:xfrm>
          <a:prstGeom prst="rect">
            <a:avLst/>
          </a:prstGeom>
        </p:spPr>
        <p:txBody>
          <a:bodyPr anchor="b"/>
          <a:lstStyle/>
          <a:p>
            <a:pP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" name="Slide Number"/>
          <p:cNvSpPr txBox="1"/>
          <p:nvPr>
            <p:ph type="sldNum" sz="quarter" idx="2"/>
          </p:nvPr>
        </p:nvSpPr>
        <p:spPr>
          <a:xfrm>
            <a:off x="8318195" y="4812657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xfrm>
            <a:off x="8318195" y="4812657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lide Number"/>
          <p:cNvSpPr txBox="1"/>
          <p:nvPr>
            <p:ph type="sldNum" sz="quarter" idx="2"/>
          </p:nvPr>
        </p:nvSpPr>
        <p:spPr>
          <a:xfrm>
            <a:off x="8318195" y="4812657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Text"/>
          <p:cNvSpPr txBox="1"/>
          <p:nvPr>
            <p:ph type="title"/>
          </p:nvPr>
        </p:nvSpPr>
        <p:spPr>
          <a:xfrm>
            <a:off x="629839" y="342900"/>
            <a:ext cx="2949002" cy="1200300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6" name="Body Level One…"/>
          <p:cNvSpPr txBox="1"/>
          <p:nvPr>
            <p:ph type="body" sz="half" idx="1"/>
          </p:nvPr>
        </p:nvSpPr>
        <p:spPr>
          <a:xfrm>
            <a:off x="3887389" y="740568"/>
            <a:ext cx="4629301" cy="3655202"/>
          </a:xfrm>
          <a:prstGeom prst="rect">
            <a:avLst/>
          </a:prstGeom>
        </p:spPr>
        <p:txBody>
          <a:bodyPr/>
          <a:lstStyle>
            <a:lvl1pPr indent="-381000"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381000"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381000"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381000"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381000"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7" name="Google Shape;174;p108"/>
          <p:cNvSpPr txBox="1"/>
          <p:nvPr>
            <p:ph type="body" sz="quarter" idx="21"/>
          </p:nvPr>
        </p:nvSpPr>
        <p:spPr>
          <a:xfrm>
            <a:off x="629839" y="1543049"/>
            <a:ext cx="2949002" cy="2858702"/>
          </a:xfrm>
          <a:prstGeom prst="rect">
            <a:avLst/>
          </a:prstGeom>
        </p:spPr>
        <p:txBody>
          <a:bodyPr/>
          <a:lstStyle/>
          <a:p>
            <a:pP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xfrm>
            <a:off x="8318195" y="4812657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Text"/>
          <p:cNvSpPr txBox="1"/>
          <p:nvPr>
            <p:ph type="title"/>
          </p:nvPr>
        </p:nvSpPr>
        <p:spPr>
          <a:xfrm>
            <a:off x="629839" y="342900"/>
            <a:ext cx="2949002" cy="1200300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6" name="Google Shape;178;p109"/>
          <p:cNvSpPr/>
          <p:nvPr>
            <p:ph type="pic" sz="half" idx="21"/>
          </p:nvPr>
        </p:nvSpPr>
        <p:spPr>
          <a:xfrm>
            <a:off x="3887389" y="740568"/>
            <a:ext cx="4629301" cy="36552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7" name="Body Level One…"/>
          <p:cNvSpPr txBox="1"/>
          <p:nvPr>
            <p:ph type="body" sz="quarter" idx="1"/>
          </p:nvPr>
        </p:nvSpPr>
        <p:spPr>
          <a:xfrm>
            <a:off x="629839" y="1543050"/>
            <a:ext cx="2949002" cy="2858700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xfrm>
            <a:off x="8318195" y="4812657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xfrm>
            <a:off x="8318195" y="4812657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Text"/>
          <p:cNvSpPr txBox="1"/>
          <p:nvPr>
            <p:ph type="title"/>
          </p:nvPr>
        </p:nvSpPr>
        <p:spPr>
          <a:xfrm>
            <a:off x="6543675" y="273843"/>
            <a:ext cx="1971601" cy="4359001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5" name="Body Level One…"/>
          <p:cNvSpPr txBox="1"/>
          <p:nvPr>
            <p:ph type="body" idx="1"/>
          </p:nvPr>
        </p:nvSpPr>
        <p:spPr>
          <a:xfrm>
            <a:off x="628650" y="273843"/>
            <a:ext cx="5800801" cy="4359001"/>
          </a:xfrm>
          <a:prstGeom prst="rect">
            <a:avLst/>
          </a:prstGeom>
        </p:spPr>
        <p:txBody>
          <a:bodyPr/>
          <a:lstStyle>
            <a:lvl1pP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317500"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Slide Number"/>
          <p:cNvSpPr txBox="1"/>
          <p:nvPr>
            <p:ph type="sldNum" sz="quarter" idx="2"/>
          </p:nvPr>
        </p:nvSpPr>
        <p:spPr>
          <a:xfrm>
            <a:off x="8318195" y="4812657"/>
            <a:ext cx="197114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itle Text"/>
          <p:cNvSpPr txBox="1"/>
          <p:nvPr>
            <p:ph type="title"/>
          </p:nvPr>
        </p:nvSpPr>
        <p:spPr>
          <a:xfrm>
            <a:off x="468872" y="219199"/>
            <a:ext cx="8216701" cy="854401"/>
          </a:xfrm>
          <a:prstGeom prst="rect">
            <a:avLst/>
          </a:prstGeom>
        </p:spPr>
        <p:txBody>
          <a:bodyPr lIns="40725" tIns="40725" rIns="40725" bIns="40725"/>
          <a:lstStyle>
            <a:lvl1pPr algn="ctr">
              <a:lnSpc>
                <a:spcPct val="100000"/>
              </a:lnSpc>
              <a:defRPr sz="3500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4" name="Body Level One…"/>
          <p:cNvSpPr txBox="1"/>
          <p:nvPr>
            <p:ph type="body" idx="1"/>
          </p:nvPr>
        </p:nvSpPr>
        <p:spPr>
          <a:xfrm>
            <a:off x="468872" y="1210006"/>
            <a:ext cx="8216701" cy="3382802"/>
          </a:xfrm>
          <a:prstGeom prst="rect">
            <a:avLst/>
          </a:prstGeom>
        </p:spPr>
        <p:txBody>
          <a:bodyPr lIns="40725" tIns="40725" rIns="40725" bIns="40725"/>
          <a:lstStyle>
            <a:lvl1pPr indent="-393700">
              <a:lnSpc>
                <a:spcPct val="100000"/>
              </a:lnSpc>
              <a:spcBef>
                <a:spcPts val="700"/>
              </a:spcBef>
              <a:buSzPts val="2600"/>
              <a:buFont typeface="Helvetica"/>
              <a:buChar char="•"/>
              <a:defRPr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indent="-393700">
              <a:lnSpc>
                <a:spcPct val="100000"/>
              </a:lnSpc>
              <a:spcBef>
                <a:spcPts val="700"/>
              </a:spcBef>
              <a:buSzPts val="2600"/>
              <a:buFont typeface="Helvetica"/>
              <a:buChar char="–"/>
              <a:defRPr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indent="-393700">
              <a:lnSpc>
                <a:spcPct val="100000"/>
              </a:lnSpc>
              <a:spcBef>
                <a:spcPts val="700"/>
              </a:spcBef>
              <a:buSzPts val="2600"/>
              <a:buFont typeface="Helvetica"/>
              <a:buChar char="•"/>
              <a:defRPr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indent="-393700">
              <a:lnSpc>
                <a:spcPct val="100000"/>
              </a:lnSpc>
              <a:spcBef>
                <a:spcPts val="700"/>
              </a:spcBef>
              <a:buSzPts val="2600"/>
              <a:buFont typeface="Helvetica"/>
              <a:buChar char="–"/>
              <a:defRPr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indent="-393700">
              <a:lnSpc>
                <a:spcPct val="100000"/>
              </a:lnSpc>
              <a:spcBef>
                <a:spcPts val="700"/>
              </a:spcBef>
              <a:buSzPts val="2600"/>
              <a:buFont typeface="Helvetica"/>
              <a:buChar char="»"/>
              <a:defRPr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xfrm>
            <a:off x="8478580" y="4797238"/>
            <a:ext cx="207161" cy="208451"/>
          </a:xfrm>
          <a:prstGeom prst="rect">
            <a:avLst/>
          </a:prstGeom>
        </p:spPr>
        <p:txBody>
          <a:bodyPr lIns="40725" tIns="40725" rIns="40725" bIns="40725"/>
          <a:lstStyle>
            <a:lvl1pPr>
              <a:defRPr sz="800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itle Text"/>
          <p:cNvSpPr txBox="1"/>
          <p:nvPr>
            <p:ph type="title"/>
          </p:nvPr>
        </p:nvSpPr>
        <p:spPr>
          <a:xfrm>
            <a:off x="457722" y="212807"/>
            <a:ext cx="8239201" cy="856502"/>
          </a:xfrm>
          <a:prstGeom prst="rect">
            <a:avLst/>
          </a:prstGeom>
        </p:spPr>
        <p:txBody>
          <a:bodyPr lIns="40825" tIns="40825" rIns="40825" bIns="40825"/>
          <a:lstStyle>
            <a:lvl1pPr algn="ctr">
              <a:lnSpc>
                <a:spcPct val="100000"/>
              </a:lnSpc>
              <a:defRPr sz="3900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3" name="Body Level One…"/>
          <p:cNvSpPr txBox="1"/>
          <p:nvPr>
            <p:ph type="body" idx="1"/>
          </p:nvPr>
        </p:nvSpPr>
        <p:spPr>
          <a:xfrm>
            <a:off x="457722" y="1206306"/>
            <a:ext cx="8239201" cy="3392101"/>
          </a:xfrm>
          <a:prstGeom prst="rect">
            <a:avLst/>
          </a:prstGeom>
        </p:spPr>
        <p:txBody>
          <a:bodyPr lIns="40825" tIns="40825" rIns="40825" bIns="40825"/>
          <a:lstStyle>
            <a:lvl1pPr indent="-412750">
              <a:lnSpc>
                <a:spcPct val="100000"/>
              </a:lnSpc>
              <a:spcBef>
                <a:spcPts val="700"/>
              </a:spcBef>
              <a:buSzPts val="2900"/>
              <a:buFont typeface="Helvetica"/>
              <a:buChar char="•"/>
              <a:defRPr sz="2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indent="-412750">
              <a:lnSpc>
                <a:spcPct val="100000"/>
              </a:lnSpc>
              <a:spcBef>
                <a:spcPts val="700"/>
              </a:spcBef>
              <a:buSzPts val="2900"/>
              <a:buFont typeface="Helvetica"/>
              <a:buChar char="–"/>
              <a:defRPr sz="2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indent="-412750">
              <a:lnSpc>
                <a:spcPct val="100000"/>
              </a:lnSpc>
              <a:spcBef>
                <a:spcPts val="700"/>
              </a:spcBef>
              <a:buSzPts val="2900"/>
              <a:buFont typeface="Helvetica"/>
              <a:buChar char="•"/>
              <a:defRPr sz="2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indent="-412750">
              <a:lnSpc>
                <a:spcPct val="100000"/>
              </a:lnSpc>
              <a:spcBef>
                <a:spcPts val="700"/>
              </a:spcBef>
              <a:buSzPts val="2900"/>
              <a:buFont typeface="Helvetica"/>
              <a:buChar char="–"/>
              <a:defRPr sz="2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indent="-412750">
              <a:lnSpc>
                <a:spcPct val="100000"/>
              </a:lnSpc>
              <a:spcBef>
                <a:spcPts val="700"/>
              </a:spcBef>
              <a:buSzPts val="2900"/>
              <a:buFont typeface="Helvetica"/>
              <a:buChar char="»"/>
              <a:defRPr sz="2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4" name="Slide Number"/>
          <p:cNvSpPr txBox="1"/>
          <p:nvPr>
            <p:ph type="sldNum" sz="quarter" idx="2"/>
          </p:nvPr>
        </p:nvSpPr>
        <p:spPr>
          <a:xfrm>
            <a:off x="8447110" y="4784458"/>
            <a:ext cx="249740" cy="246751"/>
          </a:xfrm>
          <a:prstGeom prst="rect">
            <a:avLst/>
          </a:prstGeom>
        </p:spPr>
        <p:txBody>
          <a:bodyPr lIns="40825" tIns="40825" rIns="40825" bIns="40825"/>
          <a:lstStyle>
            <a:lvl1pPr>
              <a:defRPr sz="1100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le Text"/>
          <p:cNvSpPr txBox="1"/>
          <p:nvPr>
            <p:ph type="title"/>
          </p:nvPr>
        </p:nvSpPr>
        <p:spPr>
          <a:xfrm>
            <a:off x="457722" y="212807"/>
            <a:ext cx="8239201" cy="856502"/>
          </a:xfrm>
          <a:prstGeom prst="rect">
            <a:avLst/>
          </a:prstGeom>
        </p:spPr>
        <p:txBody>
          <a:bodyPr lIns="40825" tIns="40825" rIns="40825" bIns="40825"/>
          <a:lstStyle>
            <a:lvl1pPr algn="ctr">
              <a:lnSpc>
                <a:spcPct val="100000"/>
              </a:lnSpc>
              <a:defRPr sz="3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2" name="Body Level One…"/>
          <p:cNvSpPr txBox="1"/>
          <p:nvPr>
            <p:ph type="body" idx="1"/>
          </p:nvPr>
        </p:nvSpPr>
        <p:spPr>
          <a:xfrm>
            <a:off x="457722" y="1206306"/>
            <a:ext cx="8239201" cy="3392101"/>
          </a:xfrm>
          <a:prstGeom prst="rect">
            <a:avLst/>
          </a:prstGeom>
        </p:spPr>
        <p:txBody>
          <a:bodyPr lIns="40825" tIns="40825" rIns="40825" bIns="40825"/>
          <a:lstStyle>
            <a:lvl1pPr indent="-412750">
              <a:lnSpc>
                <a:spcPct val="100000"/>
              </a:lnSpc>
              <a:spcBef>
                <a:spcPts val="700"/>
              </a:spcBef>
              <a:buSzPts val="2900"/>
              <a:buChar char="•"/>
              <a:defRPr sz="2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412750">
              <a:lnSpc>
                <a:spcPct val="100000"/>
              </a:lnSpc>
              <a:spcBef>
                <a:spcPts val="700"/>
              </a:spcBef>
              <a:buSzPts val="2900"/>
              <a:buChar char="–"/>
              <a:defRPr sz="2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412750">
              <a:lnSpc>
                <a:spcPct val="100000"/>
              </a:lnSpc>
              <a:spcBef>
                <a:spcPts val="700"/>
              </a:spcBef>
              <a:buSzPts val="2900"/>
              <a:buChar char="•"/>
              <a:defRPr sz="2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412750">
              <a:lnSpc>
                <a:spcPct val="100000"/>
              </a:lnSpc>
              <a:spcBef>
                <a:spcPts val="700"/>
              </a:spcBef>
              <a:buSzPts val="2900"/>
              <a:buChar char="–"/>
              <a:defRPr sz="2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412750">
              <a:lnSpc>
                <a:spcPct val="100000"/>
              </a:lnSpc>
              <a:spcBef>
                <a:spcPts val="700"/>
              </a:spcBef>
              <a:buSzPts val="2900"/>
              <a:buChar char="»"/>
              <a:defRPr sz="2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xfrm>
            <a:off x="8460950" y="4799874"/>
            <a:ext cx="235961" cy="215919"/>
          </a:xfrm>
          <a:prstGeom prst="rect">
            <a:avLst/>
          </a:prstGeom>
        </p:spPr>
        <p:txBody>
          <a:bodyPr lIns="40825" tIns="40825" rIns="40825" bIns="40825"/>
          <a:lstStyle>
            <a:lvl1pPr>
              <a:defRPr sz="11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/>
          <a:lstStyle>
            <a:lvl1pPr indent="-3429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1pPr>
            <a:lvl2pPr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2pPr>
            <a:lvl3pPr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3pPr>
            <a:lvl4pPr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4pPr>
            <a:lvl5pPr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202;p115"/>
          <p:cNvSpPr/>
          <p:nvPr/>
        </p:nvSpPr>
        <p:spPr>
          <a:xfrm>
            <a:off x="-2" y="-2"/>
            <a:ext cx="9144001" cy="5143501"/>
          </a:xfrm>
          <a:prstGeom prst="rect">
            <a:avLst/>
          </a:prstGeom>
          <a:solidFill>
            <a:srgbClr val="733572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1" name="Slide Number"/>
          <p:cNvSpPr txBox="1"/>
          <p:nvPr>
            <p:ph type="sldNum" sz="quarter" idx="2"/>
          </p:nvPr>
        </p:nvSpPr>
        <p:spPr>
          <a:xfrm>
            <a:off x="8171977" y="4783454"/>
            <a:ext cx="514773" cy="500287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itle Text"/>
          <p:cNvSpPr txBox="1"/>
          <p:nvPr>
            <p:ph type="title"/>
          </p:nvPr>
        </p:nvSpPr>
        <p:spPr>
          <a:xfrm>
            <a:off x="362413" y="642937"/>
            <a:ext cx="4081202" cy="525601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00000"/>
              </a:lnSpc>
              <a:defRPr b="1" sz="3000">
                <a:solidFill>
                  <a:srgbClr val="73357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9" name="Body Level One…"/>
          <p:cNvSpPr txBox="1"/>
          <p:nvPr>
            <p:ph type="body" sz="quarter" idx="1"/>
          </p:nvPr>
        </p:nvSpPr>
        <p:spPr>
          <a:xfrm>
            <a:off x="5018047" y="2404026"/>
            <a:ext cx="3749702" cy="2110501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535353"/>
                </a:solidFill>
              </a:defRPr>
            </a:lvl1pPr>
            <a:lvl2pPr marL="22860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535353"/>
                </a:solidFill>
              </a:defRPr>
            </a:lvl2pPr>
            <a:lvl3pPr marL="22860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535353"/>
                </a:solidFill>
              </a:defRPr>
            </a:lvl3pPr>
            <a:lvl4pPr marL="22860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535353"/>
                </a:solidFill>
              </a:defRPr>
            </a:lvl4pPr>
            <a:lvl5pPr marL="22860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53535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0" name="Slide Number"/>
          <p:cNvSpPr txBox="1"/>
          <p:nvPr>
            <p:ph type="sldNum" sz="quarter" idx="2"/>
          </p:nvPr>
        </p:nvSpPr>
        <p:spPr>
          <a:xfrm>
            <a:off x="8171977" y="4783454"/>
            <a:ext cx="514773" cy="500287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8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61950" indent="-2667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1905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477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049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5621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9" name="Slide Number"/>
          <p:cNvSpPr txBox="1"/>
          <p:nvPr>
            <p:ph type="sldNum" sz="quarter" idx="2"/>
          </p:nvPr>
        </p:nvSpPr>
        <p:spPr>
          <a:xfrm>
            <a:off x="8824045" y="4768505"/>
            <a:ext cx="197113" cy="18302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400"/>
              <a:defRPr sz="1400"/>
            </a:lvl1pPr>
            <a:lvl2pPr marL="965200" indent="-3556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400"/>
              <a:defRPr sz="1400"/>
            </a:lvl2pPr>
            <a:lvl3pPr marL="1422400" indent="-3556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400"/>
              <a:defRPr sz="1400"/>
            </a:lvl3pPr>
            <a:lvl4pPr marL="1879600" indent="-3556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400"/>
              <a:defRPr sz="1400"/>
            </a:lvl4pPr>
            <a:lvl5pPr marL="2336800" indent="-3556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Google Shape;29;p86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 lIns="91424" tIns="91424" rIns="91424" bIns="91424"/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400"/>
              <a:defRPr sz="1400"/>
            </a:pP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lnSpc>
                <a:spcPct val="100000"/>
              </a:lnSpc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 lIns="91424" tIns="91424" rIns="91424" bIns="91424"/>
          <a:lstStyle>
            <a:lvl1pPr indent="-3048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200"/>
              <a:defRPr sz="1200"/>
            </a:lvl1pPr>
            <a:lvl2pPr marL="914400" indent="-3048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200"/>
              <a:defRPr sz="1200"/>
            </a:lvl2pPr>
            <a:lvl3pPr marL="1371600" indent="-3048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200"/>
              <a:defRPr sz="1200"/>
            </a:lvl3pPr>
            <a:lvl4pPr marL="1828800" indent="-3048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200"/>
              <a:defRPr sz="1200"/>
            </a:lvl4pPr>
            <a:lvl5pPr marL="2286000" indent="-3048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100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42;p90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lIns="91424" tIns="91424" rIns="91424" bIns="91424" anchor="b"/>
          <a:lstStyle>
            <a:lvl1pPr algn="ctr">
              <a:lnSpc>
                <a:spcPct val="100000"/>
              </a:lnSpc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 lIns="91424" tIns="91424" rIns="91424" bIns="91424"/>
          <a:lstStyle>
            <a:lvl1pPr marL="342900" indent="-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Google Shape;45;p90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lIns="91424" tIns="91424" rIns="91424" bIns="91424" anchor="ctr"/>
          <a:lstStyle/>
          <a:p>
            <a:pPr indent="-3429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28650" y="273843"/>
            <a:ext cx="7886700" cy="9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28650" y="1369219"/>
            <a:ext cx="7886700" cy="326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292837" y="4802165"/>
            <a:ext cx="222514" cy="204096"/>
          </a:xfrm>
          <a:prstGeom prst="rect">
            <a:avLst/>
          </a:prstGeom>
          <a:ln w="12700">
            <a:miter lim="400000"/>
          </a:ln>
        </p:spPr>
        <p:txBody>
          <a:bodyPr wrap="none" lIns="34275" tIns="34275" rIns="34275" bIns="34275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175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get-docker/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.me/eskadia" TargetMode="External"/><Relationship Id="rId3" Type="http://schemas.openxmlformats.org/officeDocument/2006/relationships/image" Target="../media/image1.g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4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216;p1"/>
          <p:cNvSpPr txBox="1"/>
          <p:nvPr>
            <p:ph type="title"/>
          </p:nvPr>
        </p:nvSpPr>
        <p:spPr>
          <a:xfrm>
            <a:off x="471487" y="205383"/>
            <a:ext cx="5915102" cy="745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9" name="Google Shape;217;p1"/>
          <p:cNvSpPr txBox="1"/>
          <p:nvPr>
            <p:ph type="body" sz="half" idx="1"/>
          </p:nvPr>
        </p:nvSpPr>
        <p:spPr>
          <a:xfrm>
            <a:off x="471487" y="1026913"/>
            <a:ext cx="5915102" cy="2447701"/>
          </a:xfrm>
          <a:prstGeom prst="rect">
            <a:avLst/>
          </a:prstGeom>
        </p:spPr>
        <p:txBody>
          <a:bodyPr/>
          <a:lstStyle/>
          <a:p>
            <a:pPr marL="38100" indent="101600">
              <a:spcBef>
                <a:spcPts val="1600"/>
              </a:spcBef>
              <a:buSzTx/>
              <a:buNone/>
            </a:pPr>
          </a:p>
        </p:txBody>
      </p:sp>
      <p:sp>
        <p:nvSpPr>
          <p:cNvPr id="390" name="Rectangl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satOff val="-51311"/>
              <a:lumOff val="3362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1" sz="1800">
                <a:solidFill>
                  <a:srgbClr val="F2AA1F"/>
                </a:solidFill>
              </a:defRPr>
            </a:pPr>
          </a:p>
        </p:txBody>
      </p:sp>
      <p:sp>
        <p:nvSpPr>
          <p:cNvPr id="391" name="Text"/>
          <p:cNvSpPr txBox="1"/>
          <p:nvPr/>
        </p:nvSpPr>
        <p:spPr>
          <a:xfrm>
            <a:off x="34299" y="2277435"/>
            <a:ext cx="9075402" cy="588630"/>
          </a:xfrm>
          <a:prstGeom prst="rect">
            <a:avLst/>
          </a:prstGeom>
          <a:solidFill>
            <a:schemeClr val="accent5">
              <a:satOff val="-51311"/>
              <a:lumOff val="3362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spAutoFit/>
          </a:bodyPr>
          <a:lstStyle/>
          <a:p>
            <a:pPr lvl="8" indent="2743200">
              <a:defRPr b="1" sz="4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		</a:t>
            </a:r>
          </a:p>
        </p:txBody>
      </p:sp>
      <p:sp>
        <p:nvSpPr>
          <p:cNvPr id="392" name="Google Shape;219;p1"/>
          <p:cNvSpPr/>
          <p:nvPr/>
        </p:nvSpPr>
        <p:spPr>
          <a:xfrm>
            <a:off x="914400" y="3228975"/>
            <a:ext cx="7222200" cy="0"/>
          </a:xfrm>
          <a:prstGeom prst="line">
            <a:avLst/>
          </a:prstGeom>
          <a:ln w="28575">
            <a:solidFill>
              <a:srgbClr val="FFFFF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3" name="Google Shape;221;p1"/>
          <p:cNvSpPr txBox="1"/>
          <p:nvPr/>
        </p:nvSpPr>
        <p:spPr>
          <a:xfrm>
            <a:off x="3118248" y="2006821"/>
            <a:ext cx="3951701" cy="919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>
              <a:defRPr b="1" sz="3000">
                <a:solidFill>
                  <a:srgbClr val="FFFFFF"/>
                </a:solidFill>
              </a:defRPr>
            </a:pPr>
            <a:r>
              <a:t>Jabar Coding Camp</a:t>
            </a:r>
          </a:p>
          <a:p>
            <a:pPr>
              <a:defRPr b="1" sz="3000">
                <a:solidFill>
                  <a:srgbClr val="FFFFFF"/>
                </a:solidFill>
              </a:defRPr>
            </a:pPr>
            <a:r>
              <a:t>Intro to Docker</a:t>
            </a:r>
          </a:p>
        </p:txBody>
      </p:sp>
      <p:pic>
        <p:nvPicPr>
          <p:cNvPr id="3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448" y="1440074"/>
            <a:ext cx="1621379" cy="1621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satOff val="-51311"/>
            <a:lumOff val="3362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295;g10227f8bb6b_0_0"/>
          <p:cNvSpPr txBox="1"/>
          <p:nvPr/>
        </p:nvSpPr>
        <p:spPr>
          <a:xfrm>
            <a:off x="325425" y="1670849"/>
            <a:ext cx="8089801" cy="140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457200" algn="ctr">
              <a:defRPr b="1" sz="2000" u="sng">
                <a:solidFill>
                  <a:schemeClr val="accent5">
                    <a:lumOff val="-6549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Instalasi Docker</a:t>
            </a:r>
          </a:p>
          <a:p>
            <a:pPr indent="457200" algn="ctr">
              <a:defRPr b="1" sz="2000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pPr>
          </a:p>
          <a:p>
            <a:pPr indent="457200" algn="ctr">
              <a:defRPr b="1" sz="20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https://docs.docker.com/get-docker/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satOff val="-51311"/>
            <a:lumOff val="3362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303;gfa91be1007_0_76"/>
          <p:cNvSpPr txBox="1"/>
          <p:nvPr/>
        </p:nvSpPr>
        <p:spPr>
          <a:xfrm>
            <a:off x="1870349" y="2248349"/>
            <a:ext cx="54033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000">
                <a:solidFill>
                  <a:schemeClr val="accent5">
                    <a:lumOff val="-6549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Mari kita mulai Coding!</a:t>
            </a:r>
          </a:p>
        </p:txBody>
      </p:sp>
      <p:pic>
        <p:nvPicPr>
          <p:cNvPr id="471" name="Google Shape;307;gfa91be1007_0_76" descr="Google Shape;307;gfa91be1007_0_7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2640375"/>
            <a:ext cx="1066800" cy="106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satOff val="-51311"/>
            <a:lumOff val="3362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ctangle"/>
          <p:cNvSpPr/>
          <p:nvPr/>
        </p:nvSpPr>
        <p:spPr>
          <a:xfrm>
            <a:off x="-1" y="0"/>
            <a:ext cx="4914002" cy="402900"/>
          </a:xfrm>
          <a:prstGeom prst="rect">
            <a:avLst/>
          </a:prstGeom>
          <a:solidFill>
            <a:schemeClr val="accent5">
              <a:satOff val="-51311"/>
              <a:lumOff val="3362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74" name="Useful Notes"/>
          <p:cNvSpPr txBox="1"/>
          <p:nvPr/>
        </p:nvSpPr>
        <p:spPr>
          <a:xfrm>
            <a:off x="-1" y="2075"/>
            <a:ext cx="4914002" cy="39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>
                <a:solidFill>
                  <a:schemeClr val="accent5">
                    <a:lumOff val="-6549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Useful Notes</a:t>
            </a:r>
          </a:p>
        </p:txBody>
      </p:sp>
      <p:sp>
        <p:nvSpPr>
          <p:cNvPr id="475" name="Google Shape;274;p5"/>
          <p:cNvSpPr txBox="1"/>
          <p:nvPr/>
        </p:nvSpPr>
        <p:spPr>
          <a:xfrm>
            <a:off x="231099" y="586049"/>
            <a:ext cx="5115602" cy="3827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Go mod init</a:t>
            </a: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Go mod download</a:t>
            </a:r>
          </a:p>
          <a:p>
            <a:pPr defTabSz="457200">
              <a:defRPr b="1" sz="700">
                <a:solidFill>
                  <a:srgbClr val="93C7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package</a:t>
            </a:r>
            <a:r>
              <a:rPr>
                <a:solidFill>
                  <a:srgbClr val="E0E2E4"/>
                </a:solidFill>
              </a:rPr>
              <a:t> main</a:t>
            </a:r>
            <a:endParaRPr>
              <a:solidFill>
                <a:srgbClr val="E0E2E4"/>
              </a:solidFill>
            </a:endParaRPr>
          </a:p>
          <a:p>
            <a:pPr defTabSz="457200">
              <a:defRPr b="1"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b="1" sz="700">
                <a:solidFill>
                  <a:srgbClr val="EC76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93C763"/>
                </a:solidFill>
              </a:rPr>
              <a:t>import</a:t>
            </a:r>
            <a:r>
              <a:rPr>
                <a:solidFill>
                  <a:srgbClr val="E0E2E4"/>
                </a:solidFill>
              </a:rPr>
              <a:t> </a:t>
            </a:r>
            <a:r>
              <a:t>"github.com/gin-gonic/gin"</a:t>
            </a:r>
            <a:endParaRPr>
              <a:solidFill>
                <a:srgbClr val="E0E2E4"/>
              </a:solidFill>
            </a:endParaRPr>
          </a:p>
          <a:p>
            <a:pPr defTabSz="457200">
              <a:defRPr b="1"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b="1"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93C763"/>
                </a:solidFill>
              </a:rPr>
              <a:t>func</a:t>
            </a:r>
            <a:r>
              <a:t> main() {</a:t>
            </a:r>
          </a:p>
          <a:p>
            <a:pPr defTabSz="457200">
              <a:defRPr b="1"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    r := gin.Default()</a:t>
            </a:r>
          </a:p>
          <a:p>
            <a:pPr defTabSz="457200">
              <a:defRPr b="1"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    r.GET(</a:t>
            </a:r>
            <a:r>
              <a:rPr>
                <a:solidFill>
                  <a:srgbClr val="EC7600"/>
                </a:solidFill>
              </a:rPr>
              <a:t>"/ping"</a:t>
            </a:r>
            <a:r>
              <a:t>, </a:t>
            </a:r>
            <a:r>
              <a:rPr>
                <a:solidFill>
                  <a:srgbClr val="93C763"/>
                </a:solidFill>
              </a:rPr>
              <a:t>func</a:t>
            </a:r>
            <a:r>
              <a:t>(c *gin.Context) {</a:t>
            </a:r>
          </a:p>
          <a:p>
            <a:pPr defTabSz="457200">
              <a:defRPr b="1"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        c.JSON(</a:t>
            </a:r>
            <a:r>
              <a:rPr>
                <a:solidFill>
                  <a:srgbClr val="FFCD22"/>
                </a:solidFill>
              </a:rPr>
              <a:t>200</a:t>
            </a:r>
            <a:r>
              <a:t>, gin.H{</a:t>
            </a:r>
          </a:p>
          <a:p>
            <a:pPr defTabSz="457200">
              <a:defRPr b="1"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            </a:t>
            </a:r>
            <a:r>
              <a:rPr>
                <a:solidFill>
                  <a:srgbClr val="EC7600"/>
                </a:solidFill>
              </a:rPr>
              <a:t>"message"</a:t>
            </a:r>
            <a:r>
              <a:t>: </a:t>
            </a:r>
            <a:r>
              <a:rPr>
                <a:solidFill>
                  <a:srgbClr val="EC7600"/>
                </a:solidFill>
              </a:rPr>
              <a:t>"pong"</a:t>
            </a:r>
            <a:r>
              <a:t>,</a:t>
            </a:r>
          </a:p>
          <a:p>
            <a:pPr defTabSz="457200">
              <a:defRPr b="1"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        })</a:t>
            </a:r>
          </a:p>
          <a:p>
            <a:pPr defTabSz="457200">
              <a:defRPr b="1"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    })</a:t>
            </a:r>
          </a:p>
          <a:p>
            <a:pPr defTabSz="457200">
              <a:defRPr b="1" sz="700">
                <a:solidFill>
                  <a:srgbClr val="818E9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E0E2E4"/>
                </a:solidFill>
              </a:rPr>
              <a:t>    r.Run() </a:t>
            </a:r>
            <a:r>
              <a:t>// listen and serve on 0.0.0.0:8080 (for windows "localhost:8080")</a:t>
            </a:r>
            <a:endParaRPr>
              <a:solidFill>
                <a:srgbClr val="E0E2E4"/>
              </a:solidFill>
            </a:endParaRPr>
          </a:p>
          <a:p>
            <a:pPr defTabSz="457200">
              <a:defRPr b="1"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  <a:p>
            <a:pPr defTabSz="457200">
              <a:defRPr b="1" sz="9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93C763"/>
                </a:solidFill>
              </a:rPr>
              <a:t>FROM</a:t>
            </a:r>
            <a:r>
              <a:t> golang:</a:t>
            </a:r>
            <a:r>
              <a:rPr>
                <a:solidFill>
                  <a:srgbClr val="FFCD22"/>
                </a:solidFill>
              </a:rPr>
              <a:t>1.17</a:t>
            </a:r>
            <a:r>
              <a:t>-alpine</a:t>
            </a:r>
          </a:p>
          <a:p>
            <a:pPr defTabSz="457200">
              <a:defRPr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b="1" sz="700">
                <a:solidFill>
                  <a:srgbClr val="93C7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WORKDIR</a:t>
            </a:r>
            <a:r>
              <a:rPr b="0">
                <a:solidFill>
                  <a:srgbClr val="E0E2E4"/>
                </a:solidFill>
              </a:rPr>
              <a:t> /app</a:t>
            </a:r>
            <a:endParaRPr b="0">
              <a:solidFill>
                <a:srgbClr val="E0E2E4"/>
              </a:solidFill>
            </a:endParaRPr>
          </a:p>
          <a:p>
            <a:pPr defTabSz="457200">
              <a:defRPr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93C763"/>
                </a:solidFill>
              </a:rPr>
              <a:t>COPY</a:t>
            </a:r>
            <a:r>
              <a:t> . ./</a:t>
            </a:r>
          </a:p>
          <a:p>
            <a:pPr defTabSz="457200">
              <a:defRPr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93C763"/>
                </a:solidFill>
              </a:rPr>
              <a:t>RUN</a:t>
            </a:r>
            <a:r>
              <a:t> go mod download</a:t>
            </a:r>
          </a:p>
          <a:p>
            <a:pPr defTabSz="457200">
              <a:defRPr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93C763"/>
                </a:solidFill>
              </a:rPr>
              <a:t>RUN</a:t>
            </a:r>
            <a:r>
              <a:t> go build -o /go-test</a:t>
            </a:r>
          </a:p>
          <a:p>
            <a:pPr defTabSz="457200">
              <a:defRPr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b="1" sz="700">
                <a:solidFill>
                  <a:srgbClr val="93C7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EXPOSE</a:t>
            </a:r>
            <a:r>
              <a:rPr b="0">
                <a:solidFill>
                  <a:srgbClr val="E0E2E4"/>
                </a:solidFill>
              </a:rPr>
              <a:t> </a:t>
            </a:r>
            <a:r>
              <a:rPr b="0">
                <a:solidFill>
                  <a:srgbClr val="FFCD22"/>
                </a:solidFill>
              </a:rPr>
              <a:t>8080</a:t>
            </a:r>
            <a:endParaRPr b="0">
              <a:solidFill>
                <a:srgbClr val="E0E2E4"/>
              </a:solidFill>
            </a:endParaRPr>
          </a:p>
          <a:p>
            <a:pPr defTabSz="457200">
              <a:defRPr sz="7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700">
                <a:solidFill>
                  <a:srgbClr val="EC76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solidFill>
                  <a:srgbClr val="93C763"/>
                </a:solidFill>
              </a:rPr>
              <a:t>CMD</a:t>
            </a:r>
            <a:r>
              <a:rPr>
                <a:solidFill>
                  <a:srgbClr val="E0E2E4"/>
                </a:solidFill>
              </a:rPr>
              <a:t> [ </a:t>
            </a:r>
            <a:r>
              <a:t>"/go-test"</a:t>
            </a:r>
            <a:r>
              <a:rPr>
                <a:solidFill>
                  <a:srgbClr val="E0E2E4"/>
                </a:solidFill>
              </a:rPr>
              <a:t> ]</a:t>
            </a:r>
          </a:p>
          <a:p>
            <a:pPr defTabSz="457200">
              <a:defRPr b="1" sz="900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docker build -t go-test .</a:t>
            </a:r>
          </a:p>
          <a:p>
            <a:pPr defTabSz="457200">
              <a:defRPr sz="1466">
                <a:solidFill>
                  <a:srgbClr val="E0E2E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docker run -d -p 8080:8080 --name=go-test go-test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satOff val="-51311"/>
            <a:lumOff val="3362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"/>
          <p:cNvSpPr/>
          <p:nvPr/>
        </p:nvSpPr>
        <p:spPr>
          <a:xfrm>
            <a:off x="-1" y="0"/>
            <a:ext cx="4914002" cy="402900"/>
          </a:xfrm>
          <a:prstGeom prst="rect">
            <a:avLst/>
          </a:prstGeom>
          <a:solidFill>
            <a:schemeClr val="accent5">
              <a:satOff val="-51311"/>
              <a:lumOff val="3362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80" name="Useful Notes"/>
          <p:cNvSpPr txBox="1"/>
          <p:nvPr/>
        </p:nvSpPr>
        <p:spPr>
          <a:xfrm>
            <a:off x="-1" y="2075"/>
            <a:ext cx="4914002" cy="39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>
                <a:solidFill>
                  <a:schemeClr val="accent5">
                    <a:lumOff val="-6549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Useful Notes</a:t>
            </a:r>
          </a:p>
        </p:txBody>
      </p:sp>
      <p:sp>
        <p:nvSpPr>
          <p:cNvPr id="481" name="Google Shape;274;p5"/>
          <p:cNvSpPr txBox="1"/>
          <p:nvPr/>
        </p:nvSpPr>
        <p:spPr>
          <a:xfrm>
            <a:off x="239986" y="461641"/>
            <a:ext cx="6197213" cy="3751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docker network list</a:t>
            </a: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docker network create belajar</a:t>
            </a: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docker network remove belajar</a:t>
            </a: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docker build -t pgsql-test -f Dockerfile-db 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docker run -d --net belajar -p 5432:5432 —-name pg-belajar pgsql-test -v /var/run/postgresql:/var/run/postgresql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docker ps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docker inspect container_id | grep IPAddress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Copy to app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docker build -t go-test .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docker run -d --net belajar -p 8080:8080 --name go-belajar go-test 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docker ps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docker logs container_id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=======================================================================</a:t>
            </a:r>
          </a:p>
          <a:p>
            <a:pPr defTabSz="457200">
              <a:defRPr sz="162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docker</a:t>
            </a:r>
            <a:r>
              <a:rPr>
                <a:solidFill>
                  <a:srgbClr val="666600"/>
                </a:solidFill>
              </a:rPr>
              <a:t>-</a:t>
            </a:r>
            <a:r>
              <a:t>compose up -d —-build</a:t>
            </a:r>
            <a:endParaRPr>
              <a:solidFill>
                <a:srgbClr val="4D4D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satOff val="-51311"/>
            <a:lumOff val="3362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370;gfa91be1007_0_121"/>
          <p:cNvSpPr txBox="1"/>
          <p:nvPr/>
        </p:nvSpPr>
        <p:spPr>
          <a:xfrm>
            <a:off x="1870349" y="416938"/>
            <a:ext cx="54033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000">
                <a:solidFill>
                  <a:schemeClr val="accent5">
                    <a:lumOff val="-6549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Let’s Wrap Up!</a:t>
            </a:r>
          </a:p>
        </p:txBody>
      </p:sp>
      <p:pic>
        <p:nvPicPr>
          <p:cNvPr id="486" name="Google Shape;374;gfa91be1007_0_121" descr="Google Shape;374;gfa91be1007_0_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5724" y="3871850"/>
            <a:ext cx="1066801" cy="106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satOff val="-51311"/>
            <a:lumOff val="3362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379;gfa91be1007_0_129"/>
          <p:cNvSpPr txBox="1"/>
          <p:nvPr/>
        </p:nvSpPr>
        <p:spPr>
          <a:xfrm>
            <a:off x="1870349" y="425824"/>
            <a:ext cx="5403302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b="1" sz="2000">
                <a:solidFill>
                  <a:schemeClr val="accent5">
                    <a:lumOff val="-6549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Any Questions?</a:t>
            </a:r>
          </a:p>
          <a:p>
            <a:pPr algn="ctr">
              <a:defRPr b="1" sz="2000">
                <a:solidFill>
                  <a:schemeClr val="accent5">
                    <a:lumOff val="-6549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pPr>
          </a:p>
          <a:p>
            <a:pPr algn="ctr">
              <a:defRPr b="1" sz="2000">
                <a:solidFill>
                  <a:schemeClr val="accent5">
                    <a:lumOff val="-6549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https://t.me/eskadia</a:t>
            </a:r>
          </a:p>
        </p:txBody>
      </p:sp>
      <p:pic>
        <p:nvPicPr>
          <p:cNvPr id="489" name="Google Shape;383;gfa91be1007_0_129" descr="Google Shape;383;gfa91be1007_0_129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3649" y="3320500"/>
            <a:ext cx="1682851" cy="1682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>
            <a:satOff val="-51311"/>
            <a:lumOff val="3362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388;p57"/>
          <p:cNvSpPr/>
          <p:nvPr/>
        </p:nvSpPr>
        <p:spPr>
          <a:xfrm>
            <a:off x="3311011" y="2085512"/>
            <a:ext cx="2448301" cy="2448301"/>
          </a:xfrm>
          <a:prstGeom prst="ellipse">
            <a:avLst/>
          </a:prstGeom>
          <a:solidFill>
            <a:schemeClr val="accent5">
              <a:lumOff val="-654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2" name="Google Shape;389;p57"/>
          <p:cNvSpPr/>
          <p:nvPr/>
        </p:nvSpPr>
        <p:spPr>
          <a:xfrm>
            <a:off x="2159210" y="638449"/>
            <a:ext cx="3058801" cy="3058802"/>
          </a:xfrm>
          <a:prstGeom prst="ellipse">
            <a:avLst/>
          </a:prstGeom>
          <a:solidFill>
            <a:schemeClr val="accent5">
              <a:lumOff val="-654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3" name="Google Shape;390;p57"/>
          <p:cNvSpPr/>
          <p:nvPr/>
        </p:nvSpPr>
        <p:spPr>
          <a:xfrm>
            <a:off x="859068" y="421267"/>
            <a:ext cx="3493201" cy="3493200"/>
          </a:xfrm>
          <a:prstGeom prst="ellipse">
            <a:avLst/>
          </a:prstGeom>
          <a:solidFill>
            <a:schemeClr val="accent5">
              <a:lumOff val="-654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4" name="Google Shape;391;p57"/>
          <p:cNvSpPr/>
          <p:nvPr/>
        </p:nvSpPr>
        <p:spPr>
          <a:xfrm>
            <a:off x="4066209" y="1294427"/>
            <a:ext cx="2776802" cy="2776802"/>
          </a:xfrm>
          <a:prstGeom prst="ellipse">
            <a:avLst/>
          </a:prstGeom>
          <a:solidFill>
            <a:schemeClr val="accent5">
              <a:lumOff val="-654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5" name="Google Shape;392;p57"/>
          <p:cNvSpPr txBox="1"/>
          <p:nvPr/>
        </p:nvSpPr>
        <p:spPr>
          <a:xfrm>
            <a:off x="1595357" y="1668869"/>
            <a:ext cx="2727101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r">
              <a:defRPr b="1" sz="3600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THANK</a:t>
            </a:r>
          </a:p>
        </p:txBody>
      </p:sp>
      <p:sp>
        <p:nvSpPr>
          <p:cNvPr id="496" name="Google Shape;393;p57"/>
          <p:cNvSpPr txBox="1"/>
          <p:nvPr/>
        </p:nvSpPr>
        <p:spPr>
          <a:xfrm>
            <a:off x="1595357" y="2059701"/>
            <a:ext cx="2727101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r">
              <a:defRPr b="1" sz="3600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YOU</a:t>
            </a:r>
          </a:p>
        </p:txBody>
      </p:sp>
      <p:sp>
        <p:nvSpPr>
          <p:cNvPr id="497" name="Google Shape;395;p57"/>
          <p:cNvSpPr/>
          <p:nvPr/>
        </p:nvSpPr>
        <p:spPr>
          <a:xfrm>
            <a:off x="1279877" y="3020772"/>
            <a:ext cx="1341001" cy="1341002"/>
          </a:xfrm>
          <a:prstGeom prst="ellipse">
            <a:avLst/>
          </a:prstGeom>
          <a:solidFill>
            <a:schemeClr val="accent5">
              <a:lumOff val="-6549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4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3921" y="1872139"/>
            <a:ext cx="1621379" cy="1621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226;p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7" name="Google Shape;227;p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00" indent="101600">
              <a:spcBef>
                <a:spcPts val="1600"/>
              </a:spcBef>
              <a:buSzTx/>
              <a:buNone/>
            </a:pPr>
          </a:p>
        </p:txBody>
      </p:sp>
      <p:sp>
        <p:nvSpPr>
          <p:cNvPr id="398" name="Rectangle"/>
          <p:cNvSpPr/>
          <p:nvPr/>
        </p:nvSpPr>
        <p:spPr>
          <a:xfrm>
            <a:off x="98350" y="112464"/>
            <a:ext cx="8931300" cy="4895702"/>
          </a:xfrm>
          <a:prstGeom prst="rect">
            <a:avLst/>
          </a:prstGeom>
          <a:solidFill>
            <a:srgbClr val="FFFFFF"/>
          </a:solidFill>
          <a:ln w="57150">
            <a:solidFill>
              <a:schemeClr val="accent5">
                <a:satOff val="-51311"/>
                <a:lumOff val="33627"/>
              </a:schemeClr>
            </a:solidFill>
            <a:miter/>
          </a:ln>
        </p:spPr>
        <p:txBody>
          <a:bodyPr lIns="0" tIns="0" rIns="0" bIns="0" anchor="ctr"/>
          <a:lstStyle/>
          <a:p>
            <a:pPr>
              <a:defRPr b="1" sz="1800">
                <a:solidFill>
                  <a:srgbClr val="F2AA1F"/>
                </a:solidFill>
              </a:defRPr>
            </a:pPr>
          </a:p>
        </p:txBody>
      </p:sp>
      <p:sp>
        <p:nvSpPr>
          <p:cNvPr id="399" name="Google Shape;229;p2"/>
          <p:cNvSpPr/>
          <p:nvPr/>
        </p:nvSpPr>
        <p:spPr>
          <a:xfrm>
            <a:off x="235743" y="764381"/>
            <a:ext cx="5307602" cy="1"/>
          </a:xfrm>
          <a:prstGeom prst="line">
            <a:avLst/>
          </a:prstGeom>
          <a:ln w="28575">
            <a:solidFill>
              <a:schemeClr val="accent5">
                <a:lumOff val="-6549"/>
              </a:schemeClr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0" name="Google Shape;230;p2"/>
          <p:cNvSpPr txBox="1"/>
          <p:nvPr/>
        </p:nvSpPr>
        <p:spPr>
          <a:xfrm>
            <a:off x="205627" y="248025"/>
            <a:ext cx="7722400" cy="41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b="1" sz="2400">
                <a:solidFill>
                  <a:schemeClr val="accent5">
                    <a:lumOff val="-6549"/>
                  </a:schemeClr>
                </a:solidFill>
              </a:defRPr>
            </a:lvl1pPr>
          </a:lstStyle>
          <a:p>
            <a:pPr/>
            <a:r>
              <a:t>Salam kenal!</a:t>
            </a:r>
          </a:p>
        </p:txBody>
      </p:sp>
      <p:sp>
        <p:nvSpPr>
          <p:cNvPr id="401" name="Google Shape;231;p2"/>
          <p:cNvSpPr txBox="1"/>
          <p:nvPr/>
        </p:nvSpPr>
        <p:spPr>
          <a:xfrm>
            <a:off x="235750" y="889924"/>
            <a:ext cx="7726499" cy="130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defRPr b="1" sz="1600">
                <a:solidFill>
                  <a:schemeClr val="accent5">
                    <a:lumOff val="-6549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Halo teman-teman Jabar Coding Camp,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b="1" sz="1600">
                <a:solidFill>
                  <a:schemeClr val="accent5">
                    <a:lumOff val="-6549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Perkenalkan nama saya </a:t>
            </a:r>
            <a:r>
              <a:rPr u="sng"/>
              <a:t>Azinudin Achzab</a:t>
            </a:r>
            <a:r>
              <a:t> biasa dipanggil azin / udin.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b="1" sz="1600">
                <a:solidFill>
                  <a:schemeClr val="accent5">
                    <a:lumOff val="-6549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t>Saat ini saya bekerja di Virgo Indonesia sebagai Backend Engineer.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236;p27"/>
          <p:cNvSpPr txBox="1"/>
          <p:nvPr/>
        </p:nvSpPr>
        <p:spPr>
          <a:xfrm rot="16200000">
            <a:off x="-198800" y="4199899"/>
            <a:ext cx="860700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6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/>
            <a:r>
              <a:t>BINAR ACADEMY</a:t>
            </a:r>
          </a:p>
        </p:txBody>
      </p:sp>
      <p:sp>
        <p:nvSpPr>
          <p:cNvPr id="404" name="Google Shape;238;p27"/>
          <p:cNvSpPr txBox="1"/>
          <p:nvPr/>
        </p:nvSpPr>
        <p:spPr>
          <a:xfrm>
            <a:off x="119058" y="199309"/>
            <a:ext cx="6551102" cy="5384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300">
                <a:solidFill>
                  <a:schemeClr val="accent5">
                    <a:lumOff val="-6549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Jangan lupa rulesnya guys!</a:t>
            </a:r>
          </a:p>
        </p:txBody>
      </p:sp>
      <p:sp>
        <p:nvSpPr>
          <p:cNvPr id="405" name="Google Shape;240;p27"/>
          <p:cNvSpPr txBox="1"/>
          <p:nvPr/>
        </p:nvSpPr>
        <p:spPr>
          <a:xfrm rot="16200000">
            <a:off x="-198800" y="4199899"/>
            <a:ext cx="860700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600">
                <a:solidFill>
                  <a:srgbClr val="999999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/>
            <a:r>
              <a:t>BINAR ACADEMY</a:t>
            </a:r>
          </a:p>
        </p:txBody>
      </p:sp>
      <p:pic>
        <p:nvPicPr>
          <p:cNvPr id="406" name="Google Shape;241;p27" descr="Google Shape;241;p27"/>
          <p:cNvPicPr>
            <a:picLocks noChangeAspect="1"/>
          </p:cNvPicPr>
          <p:nvPr/>
        </p:nvPicPr>
        <p:blipFill>
          <a:blip r:embed="rId2">
            <a:extLst/>
          </a:blip>
          <a:srcRect l="0" t="6370" r="0" b="11300"/>
          <a:stretch>
            <a:fillRect/>
          </a:stretch>
        </p:blipFill>
        <p:spPr>
          <a:xfrm>
            <a:off x="7033375" y="980249"/>
            <a:ext cx="1441476" cy="1201201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Google Shape;243;p27"/>
          <p:cNvSpPr txBox="1"/>
          <p:nvPr/>
        </p:nvSpPr>
        <p:spPr>
          <a:xfrm>
            <a:off x="6614552" y="1980950"/>
            <a:ext cx="2475901" cy="86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71450">
              <a:defRPr sz="1600">
                <a:solidFill>
                  <a:schemeClr val="accent5">
                    <a:lumOff val="-6549"/>
                  </a:schemeClr>
                </a:solidFill>
              </a:defRPr>
            </a:lvl1pPr>
          </a:lstStyle>
          <a:p>
            <a:pPr/>
            <a:r>
              <a:t>Mute microphones when facilitator explain, except Q&amp;A</a:t>
            </a:r>
          </a:p>
        </p:txBody>
      </p:sp>
      <p:pic>
        <p:nvPicPr>
          <p:cNvPr id="408" name="Google Shape;244;p27" descr="Google Shape;244;p27"/>
          <p:cNvPicPr>
            <a:picLocks noChangeAspect="1"/>
          </p:cNvPicPr>
          <p:nvPr/>
        </p:nvPicPr>
        <p:blipFill>
          <a:blip r:embed="rId3">
            <a:extLst/>
          </a:blip>
          <a:srcRect l="22650" t="21950" r="21434" b="28071"/>
          <a:stretch>
            <a:fillRect/>
          </a:stretch>
        </p:blipFill>
        <p:spPr>
          <a:xfrm>
            <a:off x="5013112" y="1031257"/>
            <a:ext cx="1165226" cy="1099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409" name="Google Shape;245;p27" descr="Google Shape;245;p27"/>
          <p:cNvPicPr>
            <a:picLocks noChangeAspect="1"/>
          </p:cNvPicPr>
          <p:nvPr/>
        </p:nvPicPr>
        <p:blipFill>
          <a:blip r:embed="rId4">
            <a:extLst/>
          </a:blip>
          <a:srcRect l="0" t="4631" r="0" b="9287"/>
          <a:stretch>
            <a:fillRect/>
          </a:stretch>
        </p:blipFill>
        <p:spPr>
          <a:xfrm>
            <a:off x="7166163" y="3086547"/>
            <a:ext cx="1021201" cy="949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Google Shape;246;p27" descr="Google Shape;246;p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8274" y="3121048"/>
            <a:ext cx="860701" cy="860701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Google Shape;247;p27"/>
          <p:cNvSpPr txBox="1"/>
          <p:nvPr/>
        </p:nvSpPr>
        <p:spPr>
          <a:xfrm>
            <a:off x="-85926" y="3981749"/>
            <a:ext cx="2424302" cy="633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457200">
              <a:defRPr b="1" sz="1600">
                <a:solidFill>
                  <a:schemeClr val="accent5">
                    <a:lumOff val="-6549"/>
                  </a:schemeClr>
                </a:solidFill>
              </a:defRPr>
            </a:pPr>
            <a:r>
              <a:t>Recording class</a:t>
            </a:r>
            <a:r>
              <a:rPr b="0"/>
              <a:t> is prohibited</a:t>
            </a:r>
          </a:p>
        </p:txBody>
      </p:sp>
      <p:pic>
        <p:nvPicPr>
          <p:cNvPr id="412" name="Google Shape;248;p27" descr="Google Shape;248;p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37474" y="3159849"/>
            <a:ext cx="739501" cy="739501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Google Shape;249;p27"/>
          <p:cNvSpPr txBox="1"/>
          <p:nvPr/>
        </p:nvSpPr>
        <p:spPr>
          <a:xfrm>
            <a:off x="1785174" y="3981749"/>
            <a:ext cx="2657401" cy="633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457200">
              <a:defRPr sz="1600">
                <a:solidFill>
                  <a:schemeClr val="accent5">
                    <a:lumOff val="-6549"/>
                  </a:schemeClr>
                </a:solidFill>
              </a:defRPr>
            </a:pPr>
            <a:r>
              <a:t>Click the “raise hand” button </a:t>
            </a:r>
            <a:r>
              <a:rPr b="1"/>
              <a:t>when asking</a:t>
            </a:r>
          </a:p>
        </p:txBody>
      </p:sp>
      <p:pic>
        <p:nvPicPr>
          <p:cNvPr id="414" name="Google Shape;250;p27" descr="Google Shape;250;p2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189175" y="3130860"/>
            <a:ext cx="617201" cy="797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Google Shape;251;p27" descr="Google Shape;251;p2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964258" y="1150509"/>
            <a:ext cx="860701" cy="86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Google Shape;252;p27" descr="Google Shape;252;p27"/>
          <p:cNvPicPr>
            <a:picLocks noChangeAspect="1"/>
          </p:cNvPicPr>
          <p:nvPr/>
        </p:nvPicPr>
        <p:blipFill>
          <a:blip r:embed="rId9">
            <a:extLst/>
          </a:blip>
          <a:srcRect l="0" t="6521" r="0" b="9116"/>
          <a:stretch>
            <a:fillRect/>
          </a:stretch>
        </p:blipFill>
        <p:spPr>
          <a:xfrm>
            <a:off x="317249" y="840049"/>
            <a:ext cx="1788001" cy="1629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Google Shape;253;p27"/>
          <p:cNvSpPr txBox="1"/>
          <p:nvPr/>
        </p:nvSpPr>
        <p:spPr>
          <a:xfrm>
            <a:off x="4263599" y="2019499"/>
            <a:ext cx="2424301" cy="86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457200">
              <a:defRPr sz="1600">
                <a:solidFill>
                  <a:schemeClr val="accent5">
                    <a:lumOff val="-6549"/>
                  </a:schemeClr>
                </a:solidFill>
              </a:defRPr>
            </a:pPr>
            <a:r>
              <a:t>Always turn on </a:t>
            </a:r>
            <a:br/>
            <a:r>
              <a:t>the</a:t>
            </a:r>
            <a:r>
              <a:rPr b="1"/>
              <a:t> webcam</a:t>
            </a:r>
            <a:r>
              <a:t> during class</a:t>
            </a:r>
          </a:p>
        </p:txBody>
      </p:sp>
      <p:sp>
        <p:nvSpPr>
          <p:cNvPr id="418" name="Google Shape;254;p27"/>
          <p:cNvSpPr txBox="1"/>
          <p:nvPr/>
        </p:nvSpPr>
        <p:spPr>
          <a:xfrm>
            <a:off x="2152587" y="2019499"/>
            <a:ext cx="2424302" cy="86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228600" algn="ctr">
              <a:defRPr sz="1600">
                <a:solidFill>
                  <a:schemeClr val="accent5">
                    <a:lumOff val="-6549"/>
                  </a:schemeClr>
                </a:solidFill>
              </a:defRPr>
            </a:pPr>
            <a:r>
              <a:t>Make sure the </a:t>
            </a:r>
            <a:r>
              <a:rPr b="1"/>
              <a:t>internet network</a:t>
            </a:r>
            <a:r>
              <a:t> is stable</a:t>
            </a:r>
          </a:p>
        </p:txBody>
      </p:sp>
      <p:sp>
        <p:nvSpPr>
          <p:cNvPr id="419" name="Google Shape;255;p27"/>
          <p:cNvSpPr txBox="1"/>
          <p:nvPr/>
        </p:nvSpPr>
        <p:spPr>
          <a:xfrm>
            <a:off x="-192301" y="2004474"/>
            <a:ext cx="3026702" cy="633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57150" algn="ctr">
              <a:defRPr sz="1600">
                <a:solidFill>
                  <a:schemeClr val="accent5">
                    <a:lumOff val="-6549"/>
                  </a:schemeClr>
                </a:solidFill>
              </a:defRPr>
            </a:pPr>
            <a:r>
              <a:t>Join online class </a:t>
            </a:r>
            <a:br/>
            <a:r>
              <a:rPr b="1"/>
              <a:t>in time</a:t>
            </a:r>
          </a:p>
        </p:txBody>
      </p:sp>
      <p:sp>
        <p:nvSpPr>
          <p:cNvPr id="420" name="Google Shape;256;p27"/>
          <p:cNvSpPr txBox="1"/>
          <p:nvPr/>
        </p:nvSpPr>
        <p:spPr>
          <a:xfrm>
            <a:off x="3977349" y="3981749"/>
            <a:ext cx="2664001" cy="633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457200">
              <a:defRPr sz="1600">
                <a:solidFill>
                  <a:schemeClr val="accent5">
                    <a:lumOff val="-6549"/>
                  </a:schemeClr>
                </a:solidFill>
              </a:defRPr>
            </a:pPr>
            <a:r>
              <a:t>Using earphones are highly </a:t>
            </a:r>
            <a:r>
              <a:rPr b="1"/>
              <a:t>recommended</a:t>
            </a:r>
          </a:p>
        </p:txBody>
      </p:sp>
      <p:sp>
        <p:nvSpPr>
          <p:cNvPr id="421" name="Google Shape;257;p27"/>
          <p:cNvSpPr txBox="1"/>
          <p:nvPr/>
        </p:nvSpPr>
        <p:spPr>
          <a:xfrm>
            <a:off x="6063750" y="3981749"/>
            <a:ext cx="3026701" cy="83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457200" algn="ctr">
              <a:defRPr b="1" sz="1600">
                <a:solidFill>
                  <a:schemeClr val="accent5">
                    <a:lumOff val="-6549"/>
                  </a:schemeClr>
                </a:solidFill>
              </a:defRPr>
            </a:pPr>
            <a:r>
              <a:t>Break time</a:t>
            </a:r>
            <a:r>
              <a:rPr b="0"/>
              <a:t> (15-20 min for 1 Forum Discussion)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26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4" name="Google Shape;263;p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00" indent="101600">
              <a:spcBef>
                <a:spcPts val="0"/>
              </a:spcBef>
              <a:buSzTx/>
              <a:buNone/>
            </a:pPr>
          </a:p>
        </p:txBody>
      </p:sp>
      <p:sp>
        <p:nvSpPr>
          <p:cNvPr id="425" name="Rectangle"/>
          <p:cNvSpPr/>
          <p:nvPr/>
        </p:nvSpPr>
        <p:spPr>
          <a:xfrm>
            <a:off x="98350" y="112464"/>
            <a:ext cx="8931300" cy="4895702"/>
          </a:xfrm>
          <a:prstGeom prst="rect">
            <a:avLst/>
          </a:prstGeom>
          <a:solidFill>
            <a:srgbClr val="FFFFFF"/>
          </a:solidFill>
          <a:ln w="57150">
            <a:solidFill>
              <a:schemeClr val="accent5">
                <a:satOff val="-51311"/>
                <a:lumOff val="33627"/>
              </a:schemeClr>
            </a:solidFill>
            <a:miter/>
          </a:ln>
        </p:spPr>
        <p:txBody>
          <a:bodyPr lIns="0" tIns="0" rIns="0" bIns="0" anchor="ctr"/>
          <a:lstStyle/>
          <a:p>
            <a:pPr>
              <a:defRPr b="1" sz="1800">
                <a:solidFill>
                  <a:schemeClr val="accent5">
                    <a:lumOff val="-6549"/>
                  </a:schemeClr>
                </a:solidFill>
              </a:defRPr>
            </a:pPr>
          </a:p>
        </p:txBody>
      </p:sp>
      <p:sp>
        <p:nvSpPr>
          <p:cNvPr id="426" name="Google Shape;265;p4"/>
          <p:cNvSpPr txBox="1"/>
          <p:nvPr/>
        </p:nvSpPr>
        <p:spPr>
          <a:xfrm>
            <a:off x="205612" y="248029"/>
            <a:ext cx="6710802" cy="41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b="1" sz="2400">
                <a:solidFill>
                  <a:schemeClr val="accent5">
                    <a:lumOff val="-6549"/>
                  </a:schemeClr>
                </a:solidFill>
              </a:defRPr>
            </a:lvl1pPr>
          </a:lstStyle>
          <a:p>
            <a:pPr/>
            <a:r>
              <a:t>Berdoa dulu yuk!</a:t>
            </a:r>
          </a:p>
        </p:txBody>
      </p:sp>
      <p:sp>
        <p:nvSpPr>
          <p:cNvPr id="427" name="Google Shape;266;p4"/>
          <p:cNvSpPr/>
          <p:nvPr/>
        </p:nvSpPr>
        <p:spPr>
          <a:xfrm>
            <a:off x="235744" y="764381"/>
            <a:ext cx="3013500" cy="1"/>
          </a:xfrm>
          <a:prstGeom prst="line">
            <a:avLst/>
          </a:prstGeom>
          <a:ln w="28575">
            <a:solidFill>
              <a:schemeClr val="accent5">
                <a:lumOff val="-6549"/>
              </a:schemeClr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28" name="Google Shape;267;p4" descr="Google Shape;267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0638" y="1618950"/>
            <a:ext cx="1882726" cy="1882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tangle"/>
          <p:cNvSpPr/>
          <p:nvPr/>
        </p:nvSpPr>
        <p:spPr>
          <a:xfrm>
            <a:off x="-1" y="0"/>
            <a:ext cx="4914002" cy="402900"/>
          </a:xfrm>
          <a:prstGeom prst="rect">
            <a:avLst/>
          </a:prstGeom>
          <a:solidFill>
            <a:schemeClr val="accent5">
              <a:satOff val="-51311"/>
              <a:lumOff val="3362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1">
                <a:solidFill>
                  <a:schemeClr val="accent5">
                    <a:lumOff val="-6549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31" name="Container and Docker"/>
          <p:cNvSpPr txBox="1"/>
          <p:nvPr/>
        </p:nvSpPr>
        <p:spPr>
          <a:xfrm>
            <a:off x="-1" y="2075"/>
            <a:ext cx="4914002" cy="398750"/>
          </a:xfrm>
          <a:prstGeom prst="rect">
            <a:avLst/>
          </a:prstGeom>
          <a:solidFill>
            <a:schemeClr val="accent5">
              <a:satOff val="-51311"/>
              <a:lumOff val="3362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>
                <a:solidFill>
                  <a:schemeClr val="accent5">
                    <a:lumOff val="-6549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Container and Docker</a:t>
            </a:r>
          </a:p>
        </p:txBody>
      </p:sp>
      <p:sp>
        <p:nvSpPr>
          <p:cNvPr id="432" name="Google Shape;274;p5"/>
          <p:cNvSpPr txBox="1"/>
          <p:nvPr/>
        </p:nvSpPr>
        <p:spPr>
          <a:xfrm>
            <a:off x="231099" y="586049"/>
            <a:ext cx="5115602" cy="2615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Apa itu container?</a:t>
            </a: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a lightweight, stand-alone, executable package of a piece of software that includes everything needed to run it: code, runtime, system tools, system libraries, settings.</a:t>
            </a: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Apa itu docker?</a:t>
            </a: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Docker adalah salah satu tools/ framework untuk mengimplementasikan sistem container.</a:t>
            </a: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Beberapa alternatif docker: podman, containerd, dll</a:t>
            </a:r>
          </a:p>
        </p:txBody>
      </p:sp>
      <p:pic>
        <p:nvPicPr>
          <p:cNvPr id="433" name="Screenshot 2022-01-10 at 14.22.57.png" descr="Screenshot 2022-01-10 at 14.22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7174" y="2507291"/>
            <a:ext cx="3056713" cy="2518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Rectangle"/>
          <p:cNvSpPr/>
          <p:nvPr/>
        </p:nvSpPr>
        <p:spPr>
          <a:xfrm>
            <a:off x="-1" y="0"/>
            <a:ext cx="4914002" cy="402900"/>
          </a:xfrm>
          <a:prstGeom prst="rect">
            <a:avLst/>
          </a:prstGeom>
          <a:solidFill>
            <a:schemeClr val="accent5">
              <a:satOff val="-51311"/>
              <a:lumOff val="3362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1">
                <a:solidFill>
                  <a:schemeClr val="accent5">
                    <a:lumOff val="-6549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38" name="Container and Docker"/>
          <p:cNvSpPr txBox="1"/>
          <p:nvPr/>
        </p:nvSpPr>
        <p:spPr>
          <a:xfrm>
            <a:off x="-1" y="2075"/>
            <a:ext cx="4914002" cy="398750"/>
          </a:xfrm>
          <a:prstGeom prst="rect">
            <a:avLst/>
          </a:prstGeom>
          <a:solidFill>
            <a:schemeClr val="accent5">
              <a:satOff val="-51311"/>
              <a:lumOff val="3362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>
                <a:solidFill>
                  <a:schemeClr val="accent5">
                    <a:lumOff val="-6549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Container and Docker</a:t>
            </a:r>
          </a:p>
        </p:txBody>
      </p:sp>
      <p:pic>
        <p:nvPicPr>
          <p:cNvPr id="4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572" y="1524795"/>
            <a:ext cx="2093911" cy="2093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5645" y="1524795"/>
            <a:ext cx="2093911" cy="2093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3359" y="3590064"/>
            <a:ext cx="874337" cy="1019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40123" y="3590064"/>
            <a:ext cx="1084955" cy="1019484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Line"/>
          <p:cNvSpPr/>
          <p:nvPr/>
        </p:nvSpPr>
        <p:spPr>
          <a:xfrm>
            <a:off x="2830031" y="2639465"/>
            <a:ext cx="348393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44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01117" y="1921016"/>
            <a:ext cx="1741765" cy="1301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ectangle"/>
          <p:cNvSpPr/>
          <p:nvPr/>
        </p:nvSpPr>
        <p:spPr>
          <a:xfrm>
            <a:off x="-1" y="0"/>
            <a:ext cx="4914002" cy="402900"/>
          </a:xfrm>
          <a:prstGeom prst="rect">
            <a:avLst/>
          </a:prstGeom>
          <a:solidFill>
            <a:schemeClr val="accent5">
              <a:satOff val="-51311"/>
              <a:lumOff val="3362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1">
                <a:solidFill>
                  <a:schemeClr val="accent5">
                    <a:lumOff val="-6549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49" name="Container and Docker"/>
          <p:cNvSpPr txBox="1"/>
          <p:nvPr/>
        </p:nvSpPr>
        <p:spPr>
          <a:xfrm>
            <a:off x="-1" y="2075"/>
            <a:ext cx="4914002" cy="398750"/>
          </a:xfrm>
          <a:prstGeom prst="rect">
            <a:avLst/>
          </a:prstGeom>
          <a:solidFill>
            <a:schemeClr val="accent5">
              <a:satOff val="-51311"/>
              <a:lumOff val="3362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>
                <a:solidFill>
                  <a:schemeClr val="accent5">
                    <a:lumOff val="-6549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Container and Docker</a:t>
            </a:r>
          </a:p>
        </p:txBody>
      </p:sp>
      <p:sp>
        <p:nvSpPr>
          <p:cNvPr id="450" name="Google Shape;274;p5"/>
          <p:cNvSpPr txBox="1"/>
          <p:nvPr/>
        </p:nvSpPr>
        <p:spPr>
          <a:xfrm>
            <a:off x="231099" y="586049"/>
            <a:ext cx="5115602" cy="4037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Kenapa harus container?</a:t>
            </a: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</a:p>
          <a:p>
            <a:pPr marL="140368" indent="-140368">
              <a:buSzPct val="100000"/>
              <a:buChar char="-"/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Containers running on a single machine share that machine's operatng system kernel; they start instantly and use less compute and RAM. </a:t>
            </a: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</a:p>
          <a:p>
            <a:pPr marL="140368" indent="-140368">
              <a:buSzPct val="100000"/>
              <a:buChar char="-"/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Images are constructed from flesystem layers and share common fles. his minimizes disk usage and image downloads are much faster.</a:t>
            </a: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</a:p>
          <a:p>
            <a:pPr marL="140368" indent="-140368">
              <a:buSzPct val="100000"/>
              <a:buChar char="-"/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Containers are based on open standards and run on all major Linux distributons, Microsof Windows, and on any infrastructure including VMs, bare-metal and in the cloud.</a:t>
            </a: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</a:p>
          <a:p>
            <a:pPr marL="140368" indent="-140368">
              <a:buSzPct val="100000"/>
              <a:buChar char="-"/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Docker containers isolate applicatons from one another and from the underlying infrastructure. Docker provides the strongest default isolaton to limit app issues to a single container instead of the entre machine.</a:t>
            </a:r>
          </a:p>
        </p:txBody>
      </p:sp>
      <p:pic>
        <p:nvPicPr>
          <p:cNvPr id="451" name="Screenshot 2022-01-10 at 14.22.57.png" descr="Screenshot 2022-01-10 at 14.22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7174" y="2507291"/>
            <a:ext cx="3056713" cy="2518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Rectangle"/>
          <p:cNvSpPr/>
          <p:nvPr/>
        </p:nvSpPr>
        <p:spPr>
          <a:xfrm>
            <a:off x="-1" y="0"/>
            <a:ext cx="4914002" cy="402900"/>
          </a:xfrm>
          <a:prstGeom prst="rect">
            <a:avLst/>
          </a:prstGeom>
          <a:solidFill>
            <a:schemeClr val="accent5">
              <a:satOff val="-51311"/>
              <a:lumOff val="3362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1">
                <a:solidFill>
                  <a:schemeClr val="accent5">
                    <a:lumOff val="-6549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56" name="Container and Docker"/>
          <p:cNvSpPr txBox="1"/>
          <p:nvPr/>
        </p:nvSpPr>
        <p:spPr>
          <a:xfrm>
            <a:off x="-1" y="2075"/>
            <a:ext cx="4914002" cy="398750"/>
          </a:xfrm>
          <a:prstGeom prst="rect">
            <a:avLst/>
          </a:prstGeom>
          <a:solidFill>
            <a:schemeClr val="accent5">
              <a:satOff val="-51311"/>
              <a:lumOff val="3362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>
                <a:solidFill>
                  <a:schemeClr val="accent5">
                    <a:lumOff val="-6549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Container and Docker</a:t>
            </a:r>
          </a:p>
        </p:txBody>
      </p:sp>
      <p:sp>
        <p:nvSpPr>
          <p:cNvPr id="457" name="Google Shape;274;p5"/>
          <p:cNvSpPr txBox="1"/>
          <p:nvPr/>
        </p:nvSpPr>
        <p:spPr>
          <a:xfrm>
            <a:off x="231099" y="586049"/>
            <a:ext cx="5115602" cy="241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Bagaimana docker bekerja?</a:t>
            </a: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Docker bekerja dengan mengisolasi environment pengguna dengan menciptakan docker images / Cetak biru / Blueprint yang dapat digunakan, dibagikan dan dimodifikasi kembali.</a:t>
            </a: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</a:p>
          <a:p>
            <a:pPr>
              <a:defRPr>
                <a:solidFill>
                  <a:schemeClr val="accent5">
                    <a:lumOff val="-6549"/>
                  </a:schemeClr>
                </a:solidFill>
              </a:defRPr>
            </a:pPr>
            <a:r>
              <a:t>Docker mengisi proses deployment pada SDLC sehingga programmer / developer dan devops / server administrator mendapatkan kemudahan Dalam mencapai tahap deployment yang mudah dan ideal </a:t>
            </a:r>
          </a:p>
        </p:txBody>
      </p:sp>
      <p:pic>
        <p:nvPicPr>
          <p:cNvPr id="4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5742" y="2097166"/>
            <a:ext cx="2885269" cy="2885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Rectangle"/>
          <p:cNvSpPr/>
          <p:nvPr/>
        </p:nvSpPr>
        <p:spPr>
          <a:xfrm>
            <a:off x="-1" y="0"/>
            <a:ext cx="4914002" cy="402900"/>
          </a:xfrm>
          <a:prstGeom prst="rect">
            <a:avLst/>
          </a:prstGeom>
          <a:solidFill>
            <a:schemeClr val="accent5">
              <a:satOff val="-51311"/>
              <a:lumOff val="3362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1">
                <a:solidFill>
                  <a:schemeClr val="accent5">
                    <a:lumOff val="-6549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63" name="Container and Docker"/>
          <p:cNvSpPr txBox="1"/>
          <p:nvPr/>
        </p:nvSpPr>
        <p:spPr>
          <a:xfrm>
            <a:off x="-1" y="2075"/>
            <a:ext cx="4914002" cy="398750"/>
          </a:xfrm>
          <a:prstGeom prst="rect">
            <a:avLst/>
          </a:prstGeom>
          <a:solidFill>
            <a:schemeClr val="accent5">
              <a:satOff val="-51311"/>
              <a:lumOff val="3362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>
                <a:solidFill>
                  <a:schemeClr val="accent5">
                    <a:lumOff val="-6549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Container and Docker</a:t>
            </a:r>
          </a:p>
        </p:txBody>
      </p:sp>
      <p:pic>
        <p:nvPicPr>
          <p:cNvPr id="4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5255" y="799766"/>
            <a:ext cx="6913490" cy="39559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