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8" r:id="rId15"/>
    <p:sldId id="269" r:id="rId16"/>
    <p:sldId id="274" r:id="rId17"/>
    <p:sldId id="275" r:id="rId18"/>
    <p:sldId id="276" r:id="rId19"/>
    <p:sldId id="277" r:id="rId20"/>
    <p:sldId id="270" r:id="rId21"/>
    <p:sldId id="280" r:id="rId2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E9D9C9-BC61-4399-A6C1-BF6525D2CE8E}" v="171" dt="2022-01-03T01:24:34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S HUI WEN" userId="3541b9e0-606d-4c51-a83e-60dbee75d3cd" providerId="ADAL" clId="{8AE9D9C9-BC61-4399-A6C1-BF6525D2CE8E}"/>
    <pc:docChg chg="undo custSel addSld delSld modSld sldOrd">
      <pc:chgData name="NIES HUI WEN" userId="3541b9e0-606d-4c51-a83e-60dbee75d3cd" providerId="ADAL" clId="{8AE9D9C9-BC61-4399-A6C1-BF6525D2CE8E}" dt="2022-01-03T01:24:39.393" v="1051" actId="47"/>
      <pc:docMkLst>
        <pc:docMk/>
      </pc:docMkLst>
      <pc:sldChg chg="addSp modSp new mod">
        <pc:chgData name="NIES HUI WEN" userId="3541b9e0-606d-4c51-a83e-60dbee75d3cd" providerId="ADAL" clId="{8AE9D9C9-BC61-4399-A6C1-BF6525D2CE8E}" dt="2021-12-20T07:01:16.497" v="140" actId="207"/>
        <pc:sldMkLst>
          <pc:docMk/>
          <pc:sldMk cId="1892742485" sldId="257"/>
        </pc:sldMkLst>
        <pc:spChg chg="mod">
          <ac:chgData name="NIES HUI WEN" userId="3541b9e0-606d-4c51-a83e-60dbee75d3cd" providerId="ADAL" clId="{8AE9D9C9-BC61-4399-A6C1-BF6525D2CE8E}" dt="2021-12-20T06:57:01.448" v="81" actId="113"/>
          <ac:spMkLst>
            <pc:docMk/>
            <pc:sldMk cId="1892742485" sldId="257"/>
            <ac:spMk id="2" creationId="{1E30F312-6546-4D4F-8706-B0EDE6DF41BD}"/>
          </ac:spMkLst>
        </pc:spChg>
        <pc:spChg chg="mod">
          <ac:chgData name="NIES HUI WEN" userId="3541b9e0-606d-4c51-a83e-60dbee75d3cd" providerId="ADAL" clId="{8AE9D9C9-BC61-4399-A6C1-BF6525D2CE8E}" dt="2021-12-20T06:57:46.297" v="89" actId="2710"/>
          <ac:spMkLst>
            <pc:docMk/>
            <pc:sldMk cId="1892742485" sldId="257"/>
            <ac:spMk id="3" creationId="{10077EAC-7CA9-40B9-9998-DAF784298432}"/>
          </ac:spMkLst>
        </pc:spChg>
        <pc:spChg chg="add mod">
          <ac:chgData name="NIES HUI WEN" userId="3541b9e0-606d-4c51-a83e-60dbee75d3cd" providerId="ADAL" clId="{8AE9D9C9-BC61-4399-A6C1-BF6525D2CE8E}" dt="2021-12-20T07:01:16.497" v="140" actId="207"/>
          <ac:spMkLst>
            <pc:docMk/>
            <pc:sldMk cId="1892742485" sldId="257"/>
            <ac:spMk id="4" creationId="{9A42CA12-3F88-4953-BB7B-3D2B4F792468}"/>
          </ac:spMkLst>
        </pc:spChg>
      </pc:sldChg>
      <pc:sldChg chg="modSp add del mod">
        <pc:chgData name="NIES HUI WEN" userId="3541b9e0-606d-4c51-a83e-60dbee75d3cd" providerId="ADAL" clId="{8AE9D9C9-BC61-4399-A6C1-BF6525D2CE8E}" dt="2021-12-20T06:58:09.336" v="93" actId="47"/>
        <pc:sldMkLst>
          <pc:docMk/>
          <pc:sldMk cId="1774652174" sldId="258"/>
        </pc:sldMkLst>
        <pc:spChg chg="mod">
          <ac:chgData name="NIES HUI WEN" userId="3541b9e0-606d-4c51-a83e-60dbee75d3cd" providerId="ADAL" clId="{8AE9D9C9-BC61-4399-A6C1-BF6525D2CE8E}" dt="2021-12-20T06:50:19.557" v="9" actId="20577"/>
          <ac:spMkLst>
            <pc:docMk/>
            <pc:sldMk cId="1774652174" sldId="258"/>
            <ac:spMk id="2" creationId="{1E30F312-6546-4D4F-8706-B0EDE6DF41BD}"/>
          </ac:spMkLst>
        </pc:spChg>
        <pc:spChg chg="mod">
          <ac:chgData name="NIES HUI WEN" userId="3541b9e0-606d-4c51-a83e-60dbee75d3cd" providerId="ADAL" clId="{8AE9D9C9-BC61-4399-A6C1-BF6525D2CE8E}" dt="2021-12-20T06:52:01.547" v="33" actId="20577"/>
          <ac:spMkLst>
            <pc:docMk/>
            <pc:sldMk cId="1774652174" sldId="258"/>
            <ac:spMk id="3" creationId="{10077EAC-7CA9-40B9-9998-DAF784298432}"/>
          </ac:spMkLst>
        </pc:spChg>
      </pc:sldChg>
      <pc:sldChg chg="add del">
        <pc:chgData name="NIES HUI WEN" userId="3541b9e0-606d-4c51-a83e-60dbee75d3cd" providerId="ADAL" clId="{8AE9D9C9-BC61-4399-A6C1-BF6525D2CE8E}" dt="2021-12-20T06:57:59.710" v="91" actId="47"/>
        <pc:sldMkLst>
          <pc:docMk/>
          <pc:sldMk cId="1268015914" sldId="259"/>
        </pc:sldMkLst>
      </pc:sldChg>
      <pc:sldChg chg="addSp delSp modSp add mod">
        <pc:chgData name="NIES HUI WEN" userId="3541b9e0-606d-4c51-a83e-60dbee75d3cd" providerId="ADAL" clId="{8AE9D9C9-BC61-4399-A6C1-BF6525D2CE8E}" dt="2021-12-20T07:07:21.302" v="220" actId="20577"/>
        <pc:sldMkLst>
          <pc:docMk/>
          <pc:sldMk cId="3767081110" sldId="260"/>
        </pc:sldMkLst>
        <pc:spChg chg="mod">
          <ac:chgData name="NIES HUI WEN" userId="3541b9e0-606d-4c51-a83e-60dbee75d3cd" providerId="ADAL" clId="{8AE9D9C9-BC61-4399-A6C1-BF6525D2CE8E}" dt="2021-12-20T06:58:13.985" v="96" actId="20577"/>
          <ac:spMkLst>
            <pc:docMk/>
            <pc:sldMk cId="3767081110" sldId="260"/>
            <ac:spMk id="2" creationId="{1E30F312-6546-4D4F-8706-B0EDE6DF41BD}"/>
          </ac:spMkLst>
        </pc:spChg>
        <pc:spChg chg="mod">
          <ac:chgData name="NIES HUI WEN" userId="3541b9e0-606d-4c51-a83e-60dbee75d3cd" providerId="ADAL" clId="{8AE9D9C9-BC61-4399-A6C1-BF6525D2CE8E}" dt="2021-12-20T07:07:08.185" v="217" actId="20577"/>
          <ac:spMkLst>
            <pc:docMk/>
            <pc:sldMk cId="3767081110" sldId="260"/>
            <ac:spMk id="3" creationId="{10077EAC-7CA9-40B9-9998-DAF784298432}"/>
          </ac:spMkLst>
        </pc:spChg>
        <pc:spChg chg="add del mod">
          <ac:chgData name="NIES HUI WEN" userId="3541b9e0-606d-4c51-a83e-60dbee75d3cd" providerId="ADAL" clId="{8AE9D9C9-BC61-4399-A6C1-BF6525D2CE8E}" dt="2021-12-20T07:00:27.515" v="129"/>
          <ac:spMkLst>
            <pc:docMk/>
            <pc:sldMk cId="3767081110" sldId="260"/>
            <ac:spMk id="4" creationId="{EF38503A-7966-49B5-81DC-75105D3E5DA1}"/>
          </ac:spMkLst>
        </pc:spChg>
        <pc:spChg chg="add mod">
          <ac:chgData name="NIES HUI WEN" userId="3541b9e0-606d-4c51-a83e-60dbee75d3cd" providerId="ADAL" clId="{8AE9D9C9-BC61-4399-A6C1-BF6525D2CE8E}" dt="2021-12-20T07:07:21.302" v="220" actId="20577"/>
          <ac:spMkLst>
            <pc:docMk/>
            <pc:sldMk cId="3767081110" sldId="260"/>
            <ac:spMk id="5" creationId="{C76BE78C-7BC5-43D2-8FDC-ECEF9512E30F}"/>
          </ac:spMkLst>
        </pc:spChg>
      </pc:sldChg>
      <pc:sldChg chg="addSp delSp modSp add mod ord">
        <pc:chgData name="NIES HUI WEN" userId="3541b9e0-606d-4c51-a83e-60dbee75d3cd" providerId="ADAL" clId="{8AE9D9C9-BC61-4399-A6C1-BF6525D2CE8E}" dt="2021-12-20T07:21:15.445" v="350" actId="1076"/>
        <pc:sldMkLst>
          <pc:docMk/>
          <pc:sldMk cId="3515864874" sldId="261"/>
        </pc:sldMkLst>
        <pc:spChg chg="mod">
          <ac:chgData name="NIES HUI WEN" userId="3541b9e0-606d-4c51-a83e-60dbee75d3cd" providerId="ADAL" clId="{8AE9D9C9-BC61-4399-A6C1-BF6525D2CE8E}" dt="2021-12-20T07:04:02.391" v="184" actId="20577"/>
          <ac:spMkLst>
            <pc:docMk/>
            <pc:sldMk cId="3515864874" sldId="261"/>
            <ac:spMk id="2" creationId="{1E30F312-6546-4D4F-8706-B0EDE6DF41BD}"/>
          </ac:spMkLst>
        </pc:spChg>
        <pc:spChg chg="del mod">
          <ac:chgData name="NIES HUI WEN" userId="3541b9e0-606d-4c51-a83e-60dbee75d3cd" providerId="ADAL" clId="{8AE9D9C9-BC61-4399-A6C1-BF6525D2CE8E}" dt="2021-12-20T06:59:47.212" v="110"/>
          <ac:spMkLst>
            <pc:docMk/>
            <pc:sldMk cId="3515864874" sldId="261"/>
            <ac:spMk id="3" creationId="{10077EAC-7CA9-40B9-9998-DAF784298432}"/>
          </ac:spMkLst>
        </pc:spChg>
        <pc:spChg chg="add mod">
          <ac:chgData name="NIES HUI WEN" userId="3541b9e0-606d-4c51-a83e-60dbee75d3cd" providerId="ADAL" clId="{8AE9D9C9-BC61-4399-A6C1-BF6525D2CE8E}" dt="2021-12-20T07:21:15.445" v="350" actId="1076"/>
          <ac:spMkLst>
            <pc:docMk/>
            <pc:sldMk cId="3515864874" sldId="261"/>
            <ac:spMk id="7" creationId="{F54B2955-C893-4A58-8DAB-CFFD89B069F1}"/>
          </ac:spMkLst>
        </pc:spChg>
        <pc:spChg chg="add mod">
          <ac:chgData name="NIES HUI WEN" userId="3541b9e0-606d-4c51-a83e-60dbee75d3cd" providerId="ADAL" clId="{8AE9D9C9-BC61-4399-A6C1-BF6525D2CE8E}" dt="2021-12-20T07:08:07.599" v="224" actId="207"/>
          <ac:spMkLst>
            <pc:docMk/>
            <pc:sldMk cId="3515864874" sldId="261"/>
            <ac:spMk id="9" creationId="{6BD80C67-2D45-470F-A1FD-B40C6333A5D8}"/>
          </ac:spMkLst>
        </pc:spChg>
        <pc:picChg chg="add del mod">
          <ac:chgData name="NIES HUI WEN" userId="3541b9e0-606d-4c51-a83e-60dbee75d3cd" providerId="ADAL" clId="{8AE9D9C9-BC61-4399-A6C1-BF6525D2CE8E}" dt="2021-12-20T06:59:44.599" v="109" actId="478"/>
          <ac:picMkLst>
            <pc:docMk/>
            <pc:sldMk cId="3515864874" sldId="261"/>
            <ac:picMk id="1026" creationId="{6F004F96-3ED3-4F63-B11D-D064C6357969}"/>
          </ac:picMkLst>
        </pc:picChg>
        <pc:picChg chg="add mod">
          <ac:chgData name="NIES HUI WEN" userId="3541b9e0-606d-4c51-a83e-60dbee75d3cd" providerId="ADAL" clId="{8AE9D9C9-BC61-4399-A6C1-BF6525D2CE8E}" dt="2021-12-20T07:07:49.326" v="221" actId="1076"/>
          <ac:picMkLst>
            <pc:docMk/>
            <pc:sldMk cId="3515864874" sldId="261"/>
            <ac:picMk id="1028" creationId="{45CA9B49-F446-4783-907B-3E30FD5AA017}"/>
          </ac:picMkLst>
        </pc:picChg>
      </pc:sldChg>
      <pc:sldChg chg="addSp delSp modSp add mod">
        <pc:chgData name="NIES HUI WEN" userId="3541b9e0-606d-4c51-a83e-60dbee75d3cd" providerId="ADAL" clId="{8AE9D9C9-BC61-4399-A6C1-BF6525D2CE8E}" dt="2021-12-20T07:21:04.533" v="349" actId="1076"/>
        <pc:sldMkLst>
          <pc:docMk/>
          <pc:sldMk cId="1459193262" sldId="262"/>
        </pc:sldMkLst>
        <pc:spChg chg="mod">
          <ac:chgData name="NIES HUI WEN" userId="3541b9e0-606d-4c51-a83e-60dbee75d3cd" providerId="ADAL" clId="{8AE9D9C9-BC61-4399-A6C1-BF6525D2CE8E}" dt="2021-12-20T07:09:27.805" v="247" actId="20577"/>
          <ac:spMkLst>
            <pc:docMk/>
            <pc:sldMk cId="1459193262" sldId="262"/>
            <ac:spMk id="2" creationId="{1E30F312-6546-4D4F-8706-B0EDE6DF41BD}"/>
          </ac:spMkLst>
        </pc:spChg>
        <pc:spChg chg="del mod">
          <ac:chgData name="NIES HUI WEN" userId="3541b9e0-606d-4c51-a83e-60dbee75d3cd" providerId="ADAL" clId="{8AE9D9C9-BC61-4399-A6C1-BF6525D2CE8E}" dt="2021-12-20T07:09:18.130" v="236"/>
          <ac:spMkLst>
            <pc:docMk/>
            <pc:sldMk cId="1459193262" sldId="262"/>
            <ac:spMk id="3" creationId="{10077EAC-7CA9-40B9-9998-DAF784298432}"/>
          </ac:spMkLst>
        </pc:spChg>
        <pc:spChg chg="mod">
          <ac:chgData name="NIES HUI WEN" userId="3541b9e0-606d-4c51-a83e-60dbee75d3cd" providerId="ADAL" clId="{8AE9D9C9-BC61-4399-A6C1-BF6525D2CE8E}" dt="2021-12-20T07:21:04.533" v="349" actId="1076"/>
          <ac:spMkLst>
            <pc:docMk/>
            <pc:sldMk cId="1459193262" sldId="262"/>
            <ac:spMk id="5" creationId="{C76BE78C-7BC5-43D2-8FDC-ECEF9512E30F}"/>
          </ac:spMkLst>
        </pc:spChg>
        <pc:spChg chg="add mod">
          <ac:chgData name="NIES HUI WEN" userId="3541b9e0-606d-4c51-a83e-60dbee75d3cd" providerId="ADAL" clId="{8AE9D9C9-BC61-4399-A6C1-BF6525D2CE8E}" dt="2021-12-20T07:20:57.984" v="348" actId="20577"/>
          <ac:spMkLst>
            <pc:docMk/>
            <pc:sldMk cId="1459193262" sldId="262"/>
            <ac:spMk id="7" creationId="{083164F4-3498-4769-A026-739ECE567AE6}"/>
          </ac:spMkLst>
        </pc:spChg>
        <pc:picChg chg="add mod">
          <ac:chgData name="NIES HUI WEN" userId="3541b9e0-606d-4c51-a83e-60dbee75d3cd" providerId="ADAL" clId="{8AE9D9C9-BC61-4399-A6C1-BF6525D2CE8E}" dt="2021-12-20T07:12:45.023" v="267" actId="1076"/>
          <ac:picMkLst>
            <pc:docMk/>
            <pc:sldMk cId="1459193262" sldId="262"/>
            <ac:picMk id="2050" creationId="{5EB94D5B-604B-420F-90E7-FBFC8C09140A}"/>
          </ac:picMkLst>
        </pc:picChg>
      </pc:sldChg>
      <pc:sldChg chg="modSp add mod">
        <pc:chgData name="NIES HUI WEN" userId="3541b9e0-606d-4c51-a83e-60dbee75d3cd" providerId="ADAL" clId="{8AE9D9C9-BC61-4399-A6C1-BF6525D2CE8E}" dt="2021-12-20T07:17:54.285" v="321" actId="20577"/>
        <pc:sldMkLst>
          <pc:docMk/>
          <pc:sldMk cId="3416091650" sldId="263"/>
        </pc:sldMkLst>
        <pc:spChg chg="mod">
          <ac:chgData name="NIES HUI WEN" userId="3541b9e0-606d-4c51-a83e-60dbee75d3cd" providerId="ADAL" clId="{8AE9D9C9-BC61-4399-A6C1-BF6525D2CE8E}" dt="2021-12-20T07:16:00.989" v="277"/>
          <ac:spMkLst>
            <pc:docMk/>
            <pc:sldMk cId="3416091650" sldId="263"/>
            <ac:spMk id="2" creationId="{1E30F312-6546-4D4F-8706-B0EDE6DF41BD}"/>
          </ac:spMkLst>
        </pc:spChg>
        <pc:spChg chg="mod">
          <ac:chgData name="NIES HUI WEN" userId="3541b9e0-606d-4c51-a83e-60dbee75d3cd" providerId="ADAL" clId="{8AE9D9C9-BC61-4399-A6C1-BF6525D2CE8E}" dt="2021-12-20T07:17:54.285" v="321" actId="20577"/>
          <ac:spMkLst>
            <pc:docMk/>
            <pc:sldMk cId="3416091650" sldId="263"/>
            <ac:spMk id="3" creationId="{10077EAC-7CA9-40B9-9998-DAF784298432}"/>
          </ac:spMkLst>
        </pc:spChg>
        <pc:spChg chg="mod">
          <ac:chgData name="NIES HUI WEN" userId="3541b9e0-606d-4c51-a83e-60dbee75d3cd" providerId="ADAL" clId="{8AE9D9C9-BC61-4399-A6C1-BF6525D2CE8E}" dt="2021-12-20T07:15:37.058" v="271" actId="20577"/>
          <ac:spMkLst>
            <pc:docMk/>
            <pc:sldMk cId="3416091650" sldId="263"/>
            <ac:spMk id="5" creationId="{C76BE78C-7BC5-43D2-8FDC-ECEF9512E30F}"/>
          </ac:spMkLst>
        </pc:spChg>
      </pc:sldChg>
      <pc:sldChg chg="modSp add del mod">
        <pc:chgData name="NIES HUI WEN" userId="3541b9e0-606d-4c51-a83e-60dbee75d3cd" providerId="ADAL" clId="{8AE9D9C9-BC61-4399-A6C1-BF6525D2CE8E}" dt="2021-12-20T07:18:53.622" v="328" actId="47"/>
        <pc:sldMkLst>
          <pc:docMk/>
          <pc:sldMk cId="2191499514" sldId="264"/>
        </pc:sldMkLst>
        <pc:spChg chg="mod">
          <ac:chgData name="NIES HUI WEN" userId="3541b9e0-606d-4c51-a83e-60dbee75d3cd" providerId="ADAL" clId="{8AE9D9C9-BC61-4399-A6C1-BF6525D2CE8E}" dt="2021-12-20T07:18:43.798" v="327" actId="20577"/>
          <ac:spMkLst>
            <pc:docMk/>
            <pc:sldMk cId="2191499514" sldId="264"/>
            <ac:spMk id="3" creationId="{10077EAC-7CA9-40B9-9998-DAF784298432}"/>
          </ac:spMkLst>
        </pc:spChg>
      </pc:sldChg>
      <pc:sldChg chg="modSp add mod">
        <pc:chgData name="NIES HUI WEN" userId="3541b9e0-606d-4c51-a83e-60dbee75d3cd" providerId="ADAL" clId="{8AE9D9C9-BC61-4399-A6C1-BF6525D2CE8E}" dt="2021-12-20T07:18:05.205" v="323" actId="20577"/>
        <pc:sldMkLst>
          <pc:docMk/>
          <pc:sldMk cId="3692411182" sldId="265"/>
        </pc:sldMkLst>
        <pc:spChg chg="mod">
          <ac:chgData name="NIES HUI WEN" userId="3541b9e0-606d-4c51-a83e-60dbee75d3cd" providerId="ADAL" clId="{8AE9D9C9-BC61-4399-A6C1-BF6525D2CE8E}" dt="2021-12-20T07:18:05.205" v="323" actId="20577"/>
          <ac:spMkLst>
            <pc:docMk/>
            <pc:sldMk cId="3692411182" sldId="265"/>
            <ac:spMk id="3" creationId="{10077EAC-7CA9-40B9-9998-DAF784298432}"/>
          </ac:spMkLst>
        </pc:spChg>
      </pc:sldChg>
      <pc:sldChg chg="modSp add del mod">
        <pc:chgData name="NIES HUI WEN" userId="3541b9e0-606d-4c51-a83e-60dbee75d3cd" providerId="ADAL" clId="{8AE9D9C9-BC61-4399-A6C1-BF6525D2CE8E}" dt="2021-12-20T07:18:53.622" v="328" actId="47"/>
        <pc:sldMkLst>
          <pc:docMk/>
          <pc:sldMk cId="1221092424" sldId="266"/>
        </pc:sldMkLst>
        <pc:spChg chg="mod">
          <ac:chgData name="NIES HUI WEN" userId="3541b9e0-606d-4c51-a83e-60dbee75d3cd" providerId="ADAL" clId="{8AE9D9C9-BC61-4399-A6C1-BF6525D2CE8E}" dt="2021-12-20T07:18:20.612" v="324" actId="20577"/>
          <ac:spMkLst>
            <pc:docMk/>
            <pc:sldMk cId="1221092424" sldId="266"/>
            <ac:spMk id="3" creationId="{10077EAC-7CA9-40B9-9998-DAF784298432}"/>
          </ac:spMkLst>
        </pc:spChg>
      </pc:sldChg>
      <pc:sldChg chg="addSp delSp modSp add mod">
        <pc:chgData name="NIES HUI WEN" userId="3541b9e0-606d-4c51-a83e-60dbee75d3cd" providerId="ADAL" clId="{8AE9D9C9-BC61-4399-A6C1-BF6525D2CE8E}" dt="2021-12-23T02:02:11.183" v="947" actId="20577"/>
        <pc:sldMkLst>
          <pc:docMk/>
          <pc:sldMk cId="1380801547" sldId="266"/>
        </pc:sldMkLst>
        <pc:spChg chg="mod">
          <ac:chgData name="NIES HUI WEN" userId="3541b9e0-606d-4c51-a83e-60dbee75d3cd" providerId="ADAL" clId="{8AE9D9C9-BC61-4399-A6C1-BF6525D2CE8E}" dt="2021-12-20T07:20:03.137" v="344" actId="20577"/>
          <ac:spMkLst>
            <pc:docMk/>
            <pc:sldMk cId="1380801547" sldId="266"/>
            <ac:spMk id="2" creationId="{1E30F312-6546-4D4F-8706-B0EDE6DF41BD}"/>
          </ac:spMkLst>
        </pc:spChg>
        <pc:spChg chg="mod">
          <ac:chgData name="NIES HUI WEN" userId="3541b9e0-606d-4c51-a83e-60dbee75d3cd" providerId="ADAL" clId="{8AE9D9C9-BC61-4399-A6C1-BF6525D2CE8E}" dt="2021-12-23T02:02:11.183" v="947" actId="20577"/>
          <ac:spMkLst>
            <pc:docMk/>
            <pc:sldMk cId="1380801547" sldId="266"/>
            <ac:spMk id="3" creationId="{10077EAC-7CA9-40B9-9998-DAF784298432}"/>
          </ac:spMkLst>
        </pc:spChg>
        <pc:spChg chg="del">
          <ac:chgData name="NIES HUI WEN" userId="3541b9e0-606d-4c51-a83e-60dbee75d3cd" providerId="ADAL" clId="{8AE9D9C9-BC61-4399-A6C1-BF6525D2CE8E}" dt="2021-12-20T07:20:22.773" v="346" actId="478"/>
          <ac:spMkLst>
            <pc:docMk/>
            <pc:sldMk cId="1380801547" sldId="266"/>
            <ac:spMk id="5" creationId="{C76BE78C-7BC5-43D2-8FDC-ECEF9512E30F}"/>
          </ac:spMkLst>
        </pc:spChg>
        <pc:spChg chg="add mod">
          <ac:chgData name="NIES HUI WEN" userId="3541b9e0-606d-4c51-a83e-60dbee75d3cd" providerId="ADAL" clId="{8AE9D9C9-BC61-4399-A6C1-BF6525D2CE8E}" dt="2021-12-23T02:01:53.579" v="898" actId="1076"/>
          <ac:spMkLst>
            <pc:docMk/>
            <pc:sldMk cId="1380801547" sldId="266"/>
            <ac:spMk id="6" creationId="{CA01813B-56F1-41B5-AC7E-2C62E22DC9F4}"/>
          </ac:spMkLst>
        </pc:spChg>
      </pc:sldChg>
      <pc:sldChg chg="modSp add mod">
        <pc:chgData name="NIES HUI WEN" userId="3541b9e0-606d-4c51-a83e-60dbee75d3cd" providerId="ADAL" clId="{8AE9D9C9-BC61-4399-A6C1-BF6525D2CE8E}" dt="2021-12-20T07:34:25.656" v="519" actId="113"/>
        <pc:sldMkLst>
          <pc:docMk/>
          <pc:sldMk cId="1675035048" sldId="267"/>
        </pc:sldMkLst>
        <pc:spChg chg="mod">
          <ac:chgData name="NIES HUI WEN" userId="3541b9e0-606d-4c51-a83e-60dbee75d3cd" providerId="ADAL" clId="{8AE9D9C9-BC61-4399-A6C1-BF6525D2CE8E}" dt="2021-12-20T07:33:10.371" v="502" actId="20577"/>
          <ac:spMkLst>
            <pc:docMk/>
            <pc:sldMk cId="1675035048" sldId="267"/>
            <ac:spMk id="2" creationId="{1E30F312-6546-4D4F-8706-B0EDE6DF41BD}"/>
          </ac:spMkLst>
        </pc:spChg>
        <pc:spChg chg="mod">
          <ac:chgData name="NIES HUI WEN" userId="3541b9e0-606d-4c51-a83e-60dbee75d3cd" providerId="ADAL" clId="{8AE9D9C9-BC61-4399-A6C1-BF6525D2CE8E}" dt="2021-12-20T07:34:25.656" v="519" actId="113"/>
          <ac:spMkLst>
            <pc:docMk/>
            <pc:sldMk cId="1675035048" sldId="267"/>
            <ac:spMk id="3" creationId="{10077EAC-7CA9-40B9-9998-DAF784298432}"/>
          </ac:spMkLst>
        </pc:spChg>
        <pc:spChg chg="mod">
          <ac:chgData name="NIES HUI WEN" userId="3541b9e0-606d-4c51-a83e-60dbee75d3cd" providerId="ADAL" clId="{8AE9D9C9-BC61-4399-A6C1-BF6525D2CE8E}" dt="2021-12-20T07:32:48.165" v="489" actId="20577"/>
          <ac:spMkLst>
            <pc:docMk/>
            <pc:sldMk cId="1675035048" sldId="267"/>
            <ac:spMk id="5" creationId="{C76BE78C-7BC5-43D2-8FDC-ECEF9512E30F}"/>
          </ac:spMkLst>
        </pc:spChg>
      </pc:sldChg>
      <pc:sldChg chg="modSp add del mod">
        <pc:chgData name="NIES HUI WEN" userId="3541b9e0-606d-4c51-a83e-60dbee75d3cd" providerId="ADAL" clId="{8AE9D9C9-BC61-4399-A6C1-BF6525D2CE8E}" dt="2021-12-20T07:18:53.622" v="328" actId="47"/>
        <pc:sldMkLst>
          <pc:docMk/>
          <pc:sldMk cId="2037505441" sldId="267"/>
        </pc:sldMkLst>
        <pc:spChg chg="mod">
          <ac:chgData name="NIES HUI WEN" userId="3541b9e0-606d-4c51-a83e-60dbee75d3cd" providerId="ADAL" clId="{8AE9D9C9-BC61-4399-A6C1-BF6525D2CE8E}" dt="2021-12-20T07:18:23.979" v="325" actId="20577"/>
          <ac:spMkLst>
            <pc:docMk/>
            <pc:sldMk cId="2037505441" sldId="267"/>
            <ac:spMk id="3" creationId="{10077EAC-7CA9-40B9-9998-DAF784298432}"/>
          </ac:spMkLst>
        </pc:spChg>
      </pc:sldChg>
      <pc:sldChg chg="addSp delSp modSp add mod">
        <pc:chgData name="NIES HUI WEN" userId="3541b9e0-606d-4c51-a83e-60dbee75d3cd" providerId="ADAL" clId="{8AE9D9C9-BC61-4399-A6C1-BF6525D2CE8E}" dt="2021-12-20T07:54:29.493" v="580" actId="113"/>
        <pc:sldMkLst>
          <pc:docMk/>
          <pc:sldMk cId="1527960905" sldId="268"/>
        </pc:sldMkLst>
        <pc:spChg chg="mod">
          <ac:chgData name="NIES HUI WEN" userId="3541b9e0-606d-4c51-a83e-60dbee75d3cd" providerId="ADAL" clId="{8AE9D9C9-BC61-4399-A6C1-BF6525D2CE8E}" dt="2021-12-20T07:34:45.939" v="538" actId="20577"/>
          <ac:spMkLst>
            <pc:docMk/>
            <pc:sldMk cId="1527960905" sldId="268"/>
            <ac:spMk id="2" creationId="{1E30F312-6546-4D4F-8706-B0EDE6DF41BD}"/>
          </ac:spMkLst>
        </pc:spChg>
        <pc:spChg chg="mod">
          <ac:chgData name="NIES HUI WEN" userId="3541b9e0-606d-4c51-a83e-60dbee75d3cd" providerId="ADAL" clId="{8AE9D9C9-BC61-4399-A6C1-BF6525D2CE8E}" dt="2021-12-20T07:54:29.493" v="580" actId="113"/>
          <ac:spMkLst>
            <pc:docMk/>
            <pc:sldMk cId="1527960905" sldId="268"/>
            <ac:spMk id="3" creationId="{10077EAC-7CA9-40B9-9998-DAF784298432}"/>
          </ac:spMkLst>
        </pc:spChg>
        <pc:spChg chg="mod">
          <ac:chgData name="NIES HUI WEN" userId="3541b9e0-606d-4c51-a83e-60dbee75d3cd" providerId="ADAL" clId="{8AE9D9C9-BC61-4399-A6C1-BF6525D2CE8E}" dt="2021-12-20T07:53:38.262" v="572"/>
          <ac:spMkLst>
            <pc:docMk/>
            <pc:sldMk cId="1527960905" sldId="268"/>
            <ac:spMk id="5" creationId="{C76BE78C-7BC5-43D2-8FDC-ECEF9512E30F}"/>
          </ac:spMkLst>
        </pc:spChg>
        <pc:spChg chg="add del">
          <ac:chgData name="NIES HUI WEN" userId="3541b9e0-606d-4c51-a83e-60dbee75d3cd" providerId="ADAL" clId="{8AE9D9C9-BC61-4399-A6C1-BF6525D2CE8E}" dt="2021-12-20T07:34:37.390" v="521" actId="22"/>
          <ac:spMkLst>
            <pc:docMk/>
            <pc:sldMk cId="1527960905" sldId="268"/>
            <ac:spMk id="6" creationId="{6E459053-1A05-471C-B328-2AE285BC9E6E}"/>
          </ac:spMkLst>
        </pc:spChg>
      </pc:sldChg>
      <pc:sldChg chg="addSp modSp add mod">
        <pc:chgData name="NIES HUI WEN" userId="3541b9e0-606d-4c51-a83e-60dbee75d3cd" providerId="ADAL" clId="{8AE9D9C9-BC61-4399-A6C1-BF6525D2CE8E}" dt="2021-12-20T09:19:08.761" v="831"/>
        <pc:sldMkLst>
          <pc:docMk/>
          <pc:sldMk cId="3645184371" sldId="269"/>
        </pc:sldMkLst>
        <pc:spChg chg="mod">
          <ac:chgData name="NIES HUI WEN" userId="3541b9e0-606d-4c51-a83e-60dbee75d3cd" providerId="ADAL" clId="{8AE9D9C9-BC61-4399-A6C1-BF6525D2CE8E}" dt="2021-12-20T09:19:08.761" v="831"/>
          <ac:spMkLst>
            <pc:docMk/>
            <pc:sldMk cId="3645184371" sldId="269"/>
            <ac:spMk id="2" creationId="{1E30F312-6546-4D4F-8706-B0EDE6DF41BD}"/>
          </ac:spMkLst>
        </pc:spChg>
        <pc:spChg chg="mod">
          <ac:chgData name="NIES HUI WEN" userId="3541b9e0-606d-4c51-a83e-60dbee75d3cd" providerId="ADAL" clId="{8AE9D9C9-BC61-4399-A6C1-BF6525D2CE8E}" dt="2021-12-20T08:27:29.158" v="684"/>
          <ac:spMkLst>
            <pc:docMk/>
            <pc:sldMk cId="3645184371" sldId="269"/>
            <ac:spMk id="3" creationId="{10077EAC-7CA9-40B9-9998-DAF784298432}"/>
          </ac:spMkLst>
        </pc:spChg>
        <pc:spChg chg="mod ord">
          <ac:chgData name="NIES HUI WEN" userId="3541b9e0-606d-4c51-a83e-60dbee75d3cd" providerId="ADAL" clId="{8AE9D9C9-BC61-4399-A6C1-BF6525D2CE8E}" dt="2021-12-20T08:33:51.398" v="699" actId="166"/>
          <ac:spMkLst>
            <pc:docMk/>
            <pc:sldMk cId="3645184371" sldId="269"/>
            <ac:spMk id="5" creationId="{C76BE78C-7BC5-43D2-8FDC-ECEF9512E30F}"/>
          </ac:spMkLst>
        </pc:spChg>
        <pc:picChg chg="add mod">
          <ac:chgData name="NIES HUI WEN" userId="3541b9e0-606d-4c51-a83e-60dbee75d3cd" providerId="ADAL" clId="{8AE9D9C9-BC61-4399-A6C1-BF6525D2CE8E}" dt="2021-12-20T08:35:38.586" v="723" actId="1038"/>
          <ac:picMkLst>
            <pc:docMk/>
            <pc:sldMk cId="3645184371" sldId="269"/>
            <ac:picMk id="9218" creationId="{F2D0EE50-FA4F-4E32-BE1A-F41089B09FED}"/>
          </ac:picMkLst>
        </pc:picChg>
        <pc:picChg chg="add mod">
          <ac:chgData name="NIES HUI WEN" userId="3541b9e0-606d-4c51-a83e-60dbee75d3cd" providerId="ADAL" clId="{8AE9D9C9-BC61-4399-A6C1-BF6525D2CE8E}" dt="2021-12-20T08:35:22.716" v="714" actId="1076"/>
          <ac:picMkLst>
            <pc:docMk/>
            <pc:sldMk cId="3645184371" sldId="269"/>
            <ac:picMk id="9220" creationId="{829AE7E1-A68E-4DC7-8CB7-AC64DB21758B}"/>
          </ac:picMkLst>
        </pc:picChg>
      </pc:sldChg>
      <pc:sldChg chg="addSp delSp modSp add mod">
        <pc:chgData name="NIES HUI WEN" userId="3541b9e0-606d-4c51-a83e-60dbee75d3cd" providerId="ADAL" clId="{8AE9D9C9-BC61-4399-A6C1-BF6525D2CE8E}" dt="2022-01-03T01:22:52.608" v="1037" actId="207"/>
        <pc:sldMkLst>
          <pc:docMk/>
          <pc:sldMk cId="938864550" sldId="270"/>
        </pc:sldMkLst>
        <pc:spChg chg="mod">
          <ac:chgData name="NIES HUI WEN" userId="3541b9e0-606d-4c51-a83e-60dbee75d3cd" providerId="ADAL" clId="{8AE9D9C9-BC61-4399-A6C1-BF6525D2CE8E}" dt="2021-12-21T06:03:16.330" v="866"/>
          <ac:spMkLst>
            <pc:docMk/>
            <pc:sldMk cId="938864550" sldId="270"/>
            <ac:spMk id="2" creationId="{1E30F312-6546-4D4F-8706-B0EDE6DF41BD}"/>
          </ac:spMkLst>
        </pc:spChg>
        <pc:spChg chg="add del mod">
          <ac:chgData name="NIES HUI WEN" userId="3541b9e0-606d-4c51-a83e-60dbee75d3cd" providerId="ADAL" clId="{8AE9D9C9-BC61-4399-A6C1-BF6525D2CE8E}" dt="2022-01-03T01:22:48.735" v="1036" actId="207"/>
          <ac:spMkLst>
            <pc:docMk/>
            <pc:sldMk cId="938864550" sldId="270"/>
            <ac:spMk id="3" creationId="{10077EAC-7CA9-40B9-9998-DAF784298432}"/>
          </ac:spMkLst>
        </pc:spChg>
        <pc:spChg chg="add del mod">
          <ac:chgData name="NIES HUI WEN" userId="3541b9e0-606d-4c51-a83e-60dbee75d3cd" providerId="ADAL" clId="{8AE9D9C9-BC61-4399-A6C1-BF6525D2CE8E}" dt="2022-01-03T01:19:25.902" v="1007" actId="21"/>
          <ac:spMkLst>
            <pc:docMk/>
            <pc:sldMk cId="938864550" sldId="270"/>
            <ac:spMk id="4" creationId="{C183A98B-4159-4C23-8054-FD5B5B4DA277}"/>
          </ac:spMkLst>
        </pc:spChg>
        <pc:spChg chg="mod">
          <ac:chgData name="NIES HUI WEN" userId="3541b9e0-606d-4c51-a83e-60dbee75d3cd" providerId="ADAL" clId="{8AE9D9C9-BC61-4399-A6C1-BF6525D2CE8E}" dt="2022-01-03T01:19:07.881" v="1002" actId="20577"/>
          <ac:spMkLst>
            <pc:docMk/>
            <pc:sldMk cId="938864550" sldId="270"/>
            <ac:spMk id="5" creationId="{C76BE78C-7BC5-43D2-8FDC-ECEF9512E30F}"/>
          </ac:spMkLst>
        </pc:spChg>
        <pc:spChg chg="add mod">
          <ac:chgData name="NIES HUI WEN" userId="3541b9e0-606d-4c51-a83e-60dbee75d3cd" providerId="ADAL" clId="{8AE9D9C9-BC61-4399-A6C1-BF6525D2CE8E}" dt="2022-01-03T01:22:52.608" v="1037" actId="207"/>
          <ac:spMkLst>
            <pc:docMk/>
            <pc:sldMk cId="938864550" sldId="270"/>
            <ac:spMk id="7" creationId="{148C7B16-FD79-4E10-9D2D-A7E85F96A8F7}"/>
          </ac:spMkLst>
        </pc:spChg>
        <pc:picChg chg="add del mod">
          <ac:chgData name="NIES HUI WEN" userId="3541b9e0-606d-4c51-a83e-60dbee75d3cd" providerId="ADAL" clId="{8AE9D9C9-BC61-4399-A6C1-BF6525D2CE8E}" dt="2022-01-03T01:19:48.952" v="1014" actId="1076"/>
          <ac:picMkLst>
            <pc:docMk/>
            <pc:sldMk cId="938864550" sldId="270"/>
            <ac:picMk id="1026" creationId="{1E8DFD94-F4BA-4AD9-8D4F-32A00FA1F2D3}"/>
          </ac:picMkLst>
        </pc:picChg>
        <pc:picChg chg="add mod">
          <ac:chgData name="NIES HUI WEN" userId="3541b9e0-606d-4c51-a83e-60dbee75d3cd" providerId="ADAL" clId="{8AE9D9C9-BC61-4399-A6C1-BF6525D2CE8E}" dt="2022-01-03T01:22:35.183" v="1035" actId="1076"/>
          <ac:picMkLst>
            <pc:docMk/>
            <pc:sldMk cId="938864550" sldId="270"/>
            <ac:picMk id="1028" creationId="{0A2305A4-6483-42CA-ABDD-78EA43C596DF}"/>
          </ac:picMkLst>
        </pc:picChg>
      </pc:sldChg>
      <pc:sldChg chg="modSp add mod">
        <pc:chgData name="NIES HUI WEN" userId="3541b9e0-606d-4c51-a83e-60dbee75d3cd" providerId="ADAL" clId="{8AE9D9C9-BC61-4399-A6C1-BF6525D2CE8E}" dt="2021-12-20T07:52:37.709" v="569" actId="20577"/>
        <pc:sldMkLst>
          <pc:docMk/>
          <pc:sldMk cId="2882488677" sldId="271"/>
        </pc:sldMkLst>
        <pc:spChg chg="mod">
          <ac:chgData name="NIES HUI WEN" userId="3541b9e0-606d-4c51-a83e-60dbee75d3cd" providerId="ADAL" clId="{8AE9D9C9-BC61-4399-A6C1-BF6525D2CE8E}" dt="2021-12-20T07:52:28.106" v="567" actId="20577"/>
          <ac:spMkLst>
            <pc:docMk/>
            <pc:sldMk cId="2882488677" sldId="271"/>
            <ac:spMk id="2" creationId="{1E30F312-6546-4D4F-8706-B0EDE6DF41BD}"/>
          </ac:spMkLst>
        </pc:spChg>
        <pc:spChg chg="mod">
          <ac:chgData name="NIES HUI WEN" userId="3541b9e0-606d-4c51-a83e-60dbee75d3cd" providerId="ADAL" clId="{8AE9D9C9-BC61-4399-A6C1-BF6525D2CE8E}" dt="2021-12-20T07:52:37.709" v="569" actId="20577"/>
          <ac:spMkLst>
            <pc:docMk/>
            <pc:sldMk cId="2882488677" sldId="271"/>
            <ac:spMk id="3" creationId="{10077EAC-7CA9-40B9-9998-DAF784298432}"/>
          </ac:spMkLst>
        </pc:spChg>
      </pc:sldChg>
      <pc:sldChg chg="modSp add mod">
        <pc:chgData name="NIES HUI WEN" userId="3541b9e0-606d-4c51-a83e-60dbee75d3cd" providerId="ADAL" clId="{8AE9D9C9-BC61-4399-A6C1-BF6525D2CE8E}" dt="2021-12-20T08:13:54.283" v="631"/>
        <pc:sldMkLst>
          <pc:docMk/>
          <pc:sldMk cId="4115496253" sldId="272"/>
        </pc:sldMkLst>
        <pc:spChg chg="mod">
          <ac:chgData name="NIES HUI WEN" userId="3541b9e0-606d-4c51-a83e-60dbee75d3cd" providerId="ADAL" clId="{8AE9D9C9-BC61-4399-A6C1-BF6525D2CE8E}" dt="2021-12-20T08:12:27.156" v="630" actId="20577"/>
          <ac:spMkLst>
            <pc:docMk/>
            <pc:sldMk cId="4115496253" sldId="272"/>
            <ac:spMk id="3" creationId="{10077EAC-7CA9-40B9-9998-DAF784298432}"/>
          </ac:spMkLst>
        </pc:spChg>
        <pc:spChg chg="mod">
          <ac:chgData name="NIES HUI WEN" userId="3541b9e0-606d-4c51-a83e-60dbee75d3cd" providerId="ADAL" clId="{8AE9D9C9-BC61-4399-A6C1-BF6525D2CE8E}" dt="2021-12-20T08:13:54.283" v="631"/>
          <ac:spMkLst>
            <pc:docMk/>
            <pc:sldMk cId="4115496253" sldId="272"/>
            <ac:spMk id="5" creationId="{C76BE78C-7BC5-43D2-8FDC-ECEF9512E30F}"/>
          </ac:spMkLst>
        </pc:spChg>
      </pc:sldChg>
      <pc:sldChg chg="modSp add mod">
        <pc:chgData name="NIES HUI WEN" userId="3541b9e0-606d-4c51-a83e-60dbee75d3cd" providerId="ADAL" clId="{8AE9D9C9-BC61-4399-A6C1-BF6525D2CE8E}" dt="2021-12-20T08:25:12.930" v="683"/>
        <pc:sldMkLst>
          <pc:docMk/>
          <pc:sldMk cId="3027554963" sldId="273"/>
        </pc:sldMkLst>
        <pc:spChg chg="mod">
          <ac:chgData name="NIES HUI WEN" userId="3541b9e0-606d-4c51-a83e-60dbee75d3cd" providerId="ADAL" clId="{8AE9D9C9-BC61-4399-A6C1-BF6525D2CE8E}" dt="2021-12-20T08:25:12.930" v="683"/>
          <ac:spMkLst>
            <pc:docMk/>
            <pc:sldMk cId="3027554963" sldId="273"/>
            <ac:spMk id="3" creationId="{10077EAC-7CA9-40B9-9998-DAF784298432}"/>
          </ac:spMkLst>
        </pc:spChg>
      </pc:sldChg>
      <pc:sldChg chg="addSp delSp modSp add mod">
        <pc:chgData name="NIES HUI WEN" userId="3541b9e0-606d-4c51-a83e-60dbee75d3cd" providerId="ADAL" clId="{8AE9D9C9-BC61-4399-A6C1-BF6525D2CE8E}" dt="2021-12-20T08:57:48.998" v="780" actId="20577"/>
        <pc:sldMkLst>
          <pc:docMk/>
          <pc:sldMk cId="4289344466" sldId="274"/>
        </pc:sldMkLst>
        <pc:spChg chg="mod">
          <ac:chgData name="NIES HUI WEN" userId="3541b9e0-606d-4c51-a83e-60dbee75d3cd" providerId="ADAL" clId="{8AE9D9C9-BC61-4399-A6C1-BF6525D2CE8E}" dt="2021-12-20T08:36:32.171" v="727"/>
          <ac:spMkLst>
            <pc:docMk/>
            <pc:sldMk cId="4289344466" sldId="274"/>
            <ac:spMk id="2" creationId="{1E30F312-6546-4D4F-8706-B0EDE6DF41BD}"/>
          </ac:spMkLst>
        </pc:spChg>
        <pc:spChg chg="mod">
          <ac:chgData name="NIES HUI WEN" userId="3541b9e0-606d-4c51-a83e-60dbee75d3cd" providerId="ADAL" clId="{8AE9D9C9-BC61-4399-A6C1-BF6525D2CE8E}" dt="2021-12-20T08:57:48.998" v="780" actId="20577"/>
          <ac:spMkLst>
            <pc:docMk/>
            <pc:sldMk cId="4289344466" sldId="274"/>
            <ac:spMk id="3" creationId="{10077EAC-7CA9-40B9-9998-DAF784298432}"/>
          </ac:spMkLst>
        </pc:spChg>
        <pc:picChg chg="del">
          <ac:chgData name="NIES HUI WEN" userId="3541b9e0-606d-4c51-a83e-60dbee75d3cd" providerId="ADAL" clId="{8AE9D9C9-BC61-4399-A6C1-BF6525D2CE8E}" dt="2021-12-20T08:36:19.208" v="725" actId="478"/>
          <ac:picMkLst>
            <pc:docMk/>
            <pc:sldMk cId="4289344466" sldId="274"/>
            <ac:picMk id="9218" creationId="{F2D0EE50-FA4F-4E32-BE1A-F41089B09FED}"/>
          </ac:picMkLst>
        </pc:picChg>
        <pc:picChg chg="del">
          <ac:chgData name="NIES HUI WEN" userId="3541b9e0-606d-4c51-a83e-60dbee75d3cd" providerId="ADAL" clId="{8AE9D9C9-BC61-4399-A6C1-BF6525D2CE8E}" dt="2021-12-20T08:36:19.208" v="725" actId="478"/>
          <ac:picMkLst>
            <pc:docMk/>
            <pc:sldMk cId="4289344466" sldId="274"/>
            <ac:picMk id="9220" creationId="{829AE7E1-A68E-4DC7-8CB7-AC64DB21758B}"/>
          </ac:picMkLst>
        </pc:picChg>
        <pc:picChg chg="add mod">
          <ac:chgData name="NIES HUI WEN" userId="3541b9e0-606d-4c51-a83e-60dbee75d3cd" providerId="ADAL" clId="{8AE9D9C9-BC61-4399-A6C1-BF6525D2CE8E}" dt="2021-12-20T08:56:15.108" v="777" actId="1076"/>
          <ac:picMkLst>
            <pc:docMk/>
            <pc:sldMk cId="4289344466" sldId="274"/>
            <ac:picMk id="15362" creationId="{983976FA-D10D-4043-85B8-063A54F8D617}"/>
          </ac:picMkLst>
        </pc:picChg>
      </pc:sldChg>
      <pc:sldChg chg="addSp delSp modSp add mod">
        <pc:chgData name="NIES HUI WEN" userId="3541b9e0-606d-4c51-a83e-60dbee75d3cd" providerId="ADAL" clId="{8AE9D9C9-BC61-4399-A6C1-BF6525D2CE8E}" dt="2021-12-20T09:01:39.019" v="809" actId="14100"/>
        <pc:sldMkLst>
          <pc:docMk/>
          <pc:sldMk cId="1303590255" sldId="275"/>
        </pc:sldMkLst>
        <pc:spChg chg="mod">
          <ac:chgData name="NIES HUI WEN" userId="3541b9e0-606d-4c51-a83e-60dbee75d3cd" providerId="ADAL" clId="{8AE9D9C9-BC61-4399-A6C1-BF6525D2CE8E}" dt="2021-12-20T09:01:00.428" v="796" actId="14100"/>
          <ac:spMkLst>
            <pc:docMk/>
            <pc:sldMk cId="1303590255" sldId="275"/>
            <ac:spMk id="3" creationId="{10077EAC-7CA9-40B9-9998-DAF784298432}"/>
          </ac:spMkLst>
        </pc:spChg>
        <pc:spChg chg="ord">
          <ac:chgData name="NIES HUI WEN" userId="3541b9e0-606d-4c51-a83e-60dbee75d3cd" providerId="ADAL" clId="{8AE9D9C9-BC61-4399-A6C1-BF6525D2CE8E}" dt="2021-12-20T09:01:17.075" v="801" actId="166"/>
          <ac:spMkLst>
            <pc:docMk/>
            <pc:sldMk cId="1303590255" sldId="275"/>
            <ac:spMk id="5" creationId="{C76BE78C-7BC5-43D2-8FDC-ECEF9512E30F}"/>
          </ac:spMkLst>
        </pc:spChg>
        <pc:picChg chg="del">
          <ac:chgData name="NIES HUI WEN" userId="3541b9e0-606d-4c51-a83e-60dbee75d3cd" providerId="ADAL" clId="{8AE9D9C9-BC61-4399-A6C1-BF6525D2CE8E}" dt="2021-12-20T08:54:41.274" v="761" actId="478"/>
          <ac:picMkLst>
            <pc:docMk/>
            <pc:sldMk cId="1303590255" sldId="275"/>
            <ac:picMk id="15362" creationId="{983976FA-D10D-4043-85B8-063A54F8D617}"/>
          </ac:picMkLst>
        </pc:picChg>
        <pc:picChg chg="add del mod">
          <ac:chgData name="NIES HUI WEN" userId="3541b9e0-606d-4c51-a83e-60dbee75d3cd" providerId="ADAL" clId="{8AE9D9C9-BC61-4399-A6C1-BF6525D2CE8E}" dt="2021-12-20T09:01:01.303" v="797"/>
          <ac:picMkLst>
            <pc:docMk/>
            <pc:sldMk cId="1303590255" sldId="275"/>
            <ac:picMk id="16386" creationId="{C17ADCA5-52D5-410E-A67A-B8ACBAE1D05C}"/>
          </ac:picMkLst>
        </pc:picChg>
        <pc:picChg chg="add mod">
          <ac:chgData name="NIES HUI WEN" userId="3541b9e0-606d-4c51-a83e-60dbee75d3cd" providerId="ADAL" clId="{8AE9D9C9-BC61-4399-A6C1-BF6525D2CE8E}" dt="2021-12-20T09:01:39.019" v="809" actId="14100"/>
          <ac:picMkLst>
            <pc:docMk/>
            <pc:sldMk cId="1303590255" sldId="275"/>
            <ac:picMk id="16388" creationId="{B9CB7DF0-97B4-4E9A-AAA6-E7A273A49473}"/>
          </ac:picMkLst>
        </pc:picChg>
      </pc:sldChg>
      <pc:sldChg chg="addSp delSp modSp add mod">
        <pc:chgData name="NIES HUI WEN" userId="3541b9e0-606d-4c51-a83e-60dbee75d3cd" providerId="ADAL" clId="{8AE9D9C9-BC61-4399-A6C1-BF6525D2CE8E}" dt="2021-12-20T09:03:40.108" v="820" actId="166"/>
        <pc:sldMkLst>
          <pc:docMk/>
          <pc:sldMk cId="2000332726" sldId="276"/>
        </pc:sldMkLst>
        <pc:spChg chg="mod">
          <ac:chgData name="NIES HUI WEN" userId="3541b9e0-606d-4c51-a83e-60dbee75d3cd" providerId="ADAL" clId="{8AE9D9C9-BC61-4399-A6C1-BF6525D2CE8E}" dt="2021-12-20T09:03:27.093" v="816" actId="20577"/>
          <ac:spMkLst>
            <pc:docMk/>
            <pc:sldMk cId="2000332726" sldId="276"/>
            <ac:spMk id="3" creationId="{10077EAC-7CA9-40B9-9998-DAF784298432}"/>
          </ac:spMkLst>
        </pc:spChg>
        <pc:spChg chg="ord">
          <ac:chgData name="NIES HUI WEN" userId="3541b9e0-606d-4c51-a83e-60dbee75d3cd" providerId="ADAL" clId="{8AE9D9C9-BC61-4399-A6C1-BF6525D2CE8E}" dt="2021-12-20T09:03:40.108" v="820" actId="166"/>
          <ac:spMkLst>
            <pc:docMk/>
            <pc:sldMk cId="2000332726" sldId="276"/>
            <ac:spMk id="5" creationId="{C76BE78C-7BC5-43D2-8FDC-ECEF9512E30F}"/>
          </ac:spMkLst>
        </pc:spChg>
        <pc:picChg chg="add del">
          <ac:chgData name="NIES HUI WEN" userId="3541b9e0-606d-4c51-a83e-60dbee75d3cd" providerId="ADAL" clId="{8AE9D9C9-BC61-4399-A6C1-BF6525D2CE8E}" dt="2021-12-20T09:03:03.190" v="813"/>
          <ac:picMkLst>
            <pc:docMk/>
            <pc:sldMk cId="2000332726" sldId="276"/>
            <ac:picMk id="4" creationId="{639275E3-DD5E-40EB-8CD5-19DBEAA3EA7C}"/>
          </ac:picMkLst>
        </pc:picChg>
        <pc:picChg chg="del">
          <ac:chgData name="NIES HUI WEN" userId="3541b9e0-606d-4c51-a83e-60dbee75d3cd" providerId="ADAL" clId="{8AE9D9C9-BC61-4399-A6C1-BF6525D2CE8E}" dt="2021-12-20T09:02:53.573" v="811" actId="478"/>
          <ac:picMkLst>
            <pc:docMk/>
            <pc:sldMk cId="2000332726" sldId="276"/>
            <ac:picMk id="16388" creationId="{B9CB7DF0-97B4-4E9A-AAA6-E7A273A49473}"/>
          </ac:picMkLst>
        </pc:picChg>
        <pc:picChg chg="add mod">
          <ac:chgData name="NIES HUI WEN" userId="3541b9e0-606d-4c51-a83e-60dbee75d3cd" providerId="ADAL" clId="{8AE9D9C9-BC61-4399-A6C1-BF6525D2CE8E}" dt="2021-12-20T09:03:35.771" v="819" actId="1076"/>
          <ac:picMkLst>
            <pc:docMk/>
            <pc:sldMk cId="2000332726" sldId="276"/>
            <ac:picMk id="17410" creationId="{0BD1E6BF-79F0-40A1-861E-ED1D87584D02}"/>
          </ac:picMkLst>
        </pc:picChg>
      </pc:sldChg>
      <pc:sldChg chg="addSp delSp modSp add mod">
        <pc:chgData name="NIES HUI WEN" userId="3541b9e0-606d-4c51-a83e-60dbee75d3cd" providerId="ADAL" clId="{8AE9D9C9-BC61-4399-A6C1-BF6525D2CE8E}" dt="2021-12-20T09:04:40.630" v="828" actId="1076"/>
        <pc:sldMkLst>
          <pc:docMk/>
          <pc:sldMk cId="2284678298" sldId="277"/>
        </pc:sldMkLst>
        <pc:spChg chg="mod">
          <ac:chgData name="NIES HUI WEN" userId="3541b9e0-606d-4c51-a83e-60dbee75d3cd" providerId="ADAL" clId="{8AE9D9C9-BC61-4399-A6C1-BF6525D2CE8E}" dt="2021-12-20T09:04:12.521" v="824"/>
          <ac:spMkLst>
            <pc:docMk/>
            <pc:sldMk cId="2284678298" sldId="277"/>
            <ac:spMk id="3" creationId="{10077EAC-7CA9-40B9-9998-DAF784298432}"/>
          </ac:spMkLst>
        </pc:spChg>
        <pc:picChg chg="del">
          <ac:chgData name="NIES HUI WEN" userId="3541b9e0-606d-4c51-a83e-60dbee75d3cd" providerId="ADAL" clId="{8AE9D9C9-BC61-4399-A6C1-BF6525D2CE8E}" dt="2021-12-20T09:04:05.086" v="822" actId="478"/>
          <ac:picMkLst>
            <pc:docMk/>
            <pc:sldMk cId="2284678298" sldId="277"/>
            <ac:picMk id="17410" creationId="{0BD1E6BF-79F0-40A1-861E-ED1D87584D02}"/>
          </ac:picMkLst>
        </pc:picChg>
        <pc:picChg chg="add mod">
          <ac:chgData name="NIES HUI WEN" userId="3541b9e0-606d-4c51-a83e-60dbee75d3cd" providerId="ADAL" clId="{8AE9D9C9-BC61-4399-A6C1-BF6525D2CE8E}" dt="2021-12-20T09:04:40.630" v="828" actId="1076"/>
          <ac:picMkLst>
            <pc:docMk/>
            <pc:sldMk cId="2284678298" sldId="277"/>
            <ac:picMk id="18434" creationId="{41FF7CD0-DA87-403F-85E1-4BD75375FAC9}"/>
          </ac:picMkLst>
        </pc:picChg>
      </pc:sldChg>
      <pc:sldChg chg="addSp delSp modSp add mod">
        <pc:chgData name="NIES HUI WEN" userId="3541b9e0-606d-4c51-a83e-60dbee75d3cd" providerId="ADAL" clId="{8AE9D9C9-BC61-4399-A6C1-BF6525D2CE8E}" dt="2021-12-20T09:21:20.465" v="857" actId="20577"/>
        <pc:sldMkLst>
          <pc:docMk/>
          <pc:sldMk cId="3804873063" sldId="278"/>
        </pc:sldMkLst>
        <pc:spChg chg="mod">
          <ac:chgData name="NIES HUI WEN" userId="3541b9e0-606d-4c51-a83e-60dbee75d3cd" providerId="ADAL" clId="{8AE9D9C9-BC61-4399-A6C1-BF6525D2CE8E}" dt="2021-12-20T09:20:12.633" v="851" actId="20577"/>
          <ac:spMkLst>
            <pc:docMk/>
            <pc:sldMk cId="3804873063" sldId="278"/>
            <ac:spMk id="3" creationId="{10077EAC-7CA9-40B9-9998-DAF784298432}"/>
          </ac:spMkLst>
        </pc:spChg>
        <pc:spChg chg="mod">
          <ac:chgData name="NIES HUI WEN" userId="3541b9e0-606d-4c51-a83e-60dbee75d3cd" providerId="ADAL" clId="{8AE9D9C9-BC61-4399-A6C1-BF6525D2CE8E}" dt="2021-12-20T09:21:20.465" v="857" actId="20577"/>
          <ac:spMkLst>
            <pc:docMk/>
            <pc:sldMk cId="3804873063" sldId="278"/>
            <ac:spMk id="5" creationId="{C76BE78C-7BC5-43D2-8FDC-ECEF9512E30F}"/>
          </ac:spMkLst>
        </pc:spChg>
        <pc:picChg chg="del">
          <ac:chgData name="NIES HUI WEN" userId="3541b9e0-606d-4c51-a83e-60dbee75d3cd" providerId="ADAL" clId="{8AE9D9C9-BC61-4399-A6C1-BF6525D2CE8E}" dt="2021-12-20T09:19:13.940" v="832" actId="478"/>
          <ac:picMkLst>
            <pc:docMk/>
            <pc:sldMk cId="3804873063" sldId="278"/>
            <ac:picMk id="9218" creationId="{F2D0EE50-FA4F-4E32-BE1A-F41089B09FED}"/>
          </ac:picMkLst>
        </pc:picChg>
        <pc:picChg chg="del">
          <ac:chgData name="NIES HUI WEN" userId="3541b9e0-606d-4c51-a83e-60dbee75d3cd" providerId="ADAL" clId="{8AE9D9C9-BC61-4399-A6C1-BF6525D2CE8E}" dt="2021-12-20T09:19:14.729" v="833" actId="478"/>
          <ac:picMkLst>
            <pc:docMk/>
            <pc:sldMk cId="3804873063" sldId="278"/>
            <ac:picMk id="9220" creationId="{829AE7E1-A68E-4DC7-8CB7-AC64DB21758B}"/>
          </ac:picMkLst>
        </pc:picChg>
        <pc:picChg chg="add mod">
          <ac:chgData name="NIES HUI WEN" userId="3541b9e0-606d-4c51-a83e-60dbee75d3cd" providerId="ADAL" clId="{8AE9D9C9-BC61-4399-A6C1-BF6525D2CE8E}" dt="2021-12-20T09:20:24.949" v="853" actId="1076"/>
          <ac:picMkLst>
            <pc:docMk/>
            <pc:sldMk cId="3804873063" sldId="278"/>
            <ac:picMk id="19458" creationId="{F225196C-AC48-47B0-95B0-16E4A5D10D9E}"/>
          </ac:picMkLst>
        </pc:picChg>
      </pc:sldChg>
      <pc:sldChg chg="delSp modSp add del mod">
        <pc:chgData name="NIES HUI WEN" userId="3541b9e0-606d-4c51-a83e-60dbee75d3cd" providerId="ADAL" clId="{8AE9D9C9-BC61-4399-A6C1-BF6525D2CE8E}" dt="2022-01-03T01:24:39.393" v="1051" actId="47"/>
        <pc:sldMkLst>
          <pc:docMk/>
          <pc:sldMk cId="2267514567" sldId="279"/>
        </pc:sldMkLst>
        <pc:spChg chg="mod">
          <ac:chgData name="NIES HUI WEN" userId="3541b9e0-606d-4c51-a83e-60dbee75d3cd" providerId="ADAL" clId="{8AE9D9C9-BC61-4399-A6C1-BF6525D2CE8E}" dt="2021-12-21T06:09:39" v="869" actId="20577"/>
          <ac:spMkLst>
            <pc:docMk/>
            <pc:sldMk cId="2267514567" sldId="279"/>
            <ac:spMk id="3" creationId="{10077EAC-7CA9-40B9-9998-DAF784298432}"/>
          </ac:spMkLst>
        </pc:spChg>
        <pc:picChg chg="del">
          <ac:chgData name="NIES HUI WEN" userId="3541b9e0-606d-4c51-a83e-60dbee75d3cd" providerId="ADAL" clId="{8AE9D9C9-BC61-4399-A6C1-BF6525D2CE8E}" dt="2021-12-21T06:09:36.658" v="868" actId="478"/>
          <ac:picMkLst>
            <pc:docMk/>
            <pc:sldMk cId="2267514567" sldId="279"/>
            <ac:picMk id="18434" creationId="{41FF7CD0-DA87-403F-85E1-4BD75375FAC9}"/>
          </ac:picMkLst>
        </pc:picChg>
      </pc:sldChg>
      <pc:sldChg chg="addSp delSp modSp add mod">
        <pc:chgData name="NIES HUI WEN" userId="3541b9e0-606d-4c51-a83e-60dbee75d3cd" providerId="ADAL" clId="{8AE9D9C9-BC61-4399-A6C1-BF6525D2CE8E}" dt="2022-01-03T01:24:34.779" v="1050" actId="14100"/>
        <pc:sldMkLst>
          <pc:docMk/>
          <pc:sldMk cId="2189625255" sldId="280"/>
        </pc:sldMkLst>
        <pc:spChg chg="mod">
          <ac:chgData name="NIES HUI WEN" userId="3541b9e0-606d-4c51-a83e-60dbee75d3cd" providerId="ADAL" clId="{8AE9D9C9-BC61-4399-A6C1-BF6525D2CE8E}" dt="2022-01-03T01:24:34.779" v="1050" actId="14100"/>
          <ac:spMkLst>
            <pc:docMk/>
            <pc:sldMk cId="2189625255" sldId="280"/>
            <ac:spMk id="2" creationId="{1E30F312-6546-4D4F-8706-B0EDE6DF41BD}"/>
          </ac:spMkLst>
        </pc:spChg>
        <pc:spChg chg="mod">
          <ac:chgData name="NIES HUI WEN" userId="3541b9e0-606d-4c51-a83e-60dbee75d3cd" providerId="ADAL" clId="{8AE9D9C9-BC61-4399-A6C1-BF6525D2CE8E}" dt="2022-01-03T01:24:05.868" v="1043" actId="20577"/>
          <ac:spMkLst>
            <pc:docMk/>
            <pc:sldMk cId="2189625255" sldId="280"/>
            <ac:spMk id="3" creationId="{10077EAC-7CA9-40B9-9998-DAF784298432}"/>
          </ac:spMkLst>
        </pc:spChg>
        <pc:spChg chg="del">
          <ac:chgData name="NIES HUI WEN" userId="3541b9e0-606d-4c51-a83e-60dbee75d3cd" providerId="ADAL" clId="{8AE9D9C9-BC61-4399-A6C1-BF6525D2CE8E}" dt="2022-01-03T01:23:43.529" v="1039" actId="478"/>
          <ac:spMkLst>
            <pc:docMk/>
            <pc:sldMk cId="2189625255" sldId="280"/>
            <ac:spMk id="7" creationId="{148C7B16-FD79-4E10-9D2D-A7E85F96A8F7}"/>
          </ac:spMkLst>
        </pc:spChg>
        <pc:picChg chg="add mod">
          <ac:chgData name="NIES HUI WEN" userId="3541b9e0-606d-4c51-a83e-60dbee75d3cd" providerId="ADAL" clId="{8AE9D9C9-BC61-4399-A6C1-BF6525D2CE8E}" dt="2022-01-03T01:24:12.989" v="1046" actId="14100"/>
          <ac:picMkLst>
            <pc:docMk/>
            <pc:sldMk cId="2189625255" sldId="280"/>
            <ac:picMk id="6" creationId="{55B3A26E-6B32-47A2-A256-4F571A251FF8}"/>
          </ac:picMkLst>
        </pc:picChg>
        <pc:picChg chg="del">
          <ac:chgData name="NIES HUI WEN" userId="3541b9e0-606d-4c51-a83e-60dbee75d3cd" providerId="ADAL" clId="{8AE9D9C9-BC61-4399-A6C1-BF6525D2CE8E}" dt="2022-01-03T01:23:43.529" v="1039" actId="478"/>
          <ac:picMkLst>
            <pc:docMk/>
            <pc:sldMk cId="2189625255" sldId="280"/>
            <ac:picMk id="1026" creationId="{1E8DFD94-F4BA-4AD9-8D4F-32A00FA1F2D3}"/>
          </ac:picMkLst>
        </pc:picChg>
        <pc:picChg chg="del">
          <ac:chgData name="NIES HUI WEN" userId="3541b9e0-606d-4c51-a83e-60dbee75d3cd" providerId="ADAL" clId="{8AE9D9C9-BC61-4399-A6C1-BF6525D2CE8E}" dt="2022-01-03T01:23:43.529" v="1039" actId="478"/>
          <ac:picMkLst>
            <pc:docMk/>
            <pc:sldMk cId="2189625255" sldId="280"/>
            <ac:picMk id="1028" creationId="{0A2305A4-6483-42CA-ABDD-78EA43C596DF}"/>
          </ac:picMkLst>
        </pc:picChg>
      </pc:sldChg>
      <pc:sldChg chg="add del">
        <pc:chgData name="NIES HUI WEN" userId="3541b9e0-606d-4c51-a83e-60dbee75d3cd" providerId="ADAL" clId="{8AE9D9C9-BC61-4399-A6C1-BF6525D2CE8E}" dt="2022-01-03T01:23:52.079" v="1041"/>
        <pc:sldMkLst>
          <pc:docMk/>
          <pc:sldMk cId="1789275298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70958-FF3A-4671-B08D-4128DED6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AAAD1-520A-4DCA-A3D1-6DDFAE15A404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1A104-BDD4-4462-8DD9-EB2EBC78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995A-FD0B-4796-8783-974A22AD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8CC2E-5BBB-445F-BA2D-1A0530CBF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19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D41E-057C-4097-864E-45AAE778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AAAD1-520A-4DCA-A3D1-6DDFAE15A404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6A335-6557-4B6E-809B-AA40383E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E39A1-259E-42C1-AA3E-B837D36D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8CC2E-5BBB-445F-BA2D-1A0530CBF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9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58896-F5A9-4D26-93AF-51F6C903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AAAD1-520A-4DCA-A3D1-6DDFAE15A404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41E6-CF3F-480C-B469-AA71D417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E325-6FC6-487C-A3D1-FD83973E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8CC2E-5BBB-445F-BA2D-1A0530CBF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295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473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D818-D273-4419-9A91-8E708A0D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AAAD1-520A-4DCA-A3D1-6DDFAE15A404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5FFCF-35D1-449F-8EE7-226D4F9D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B2241-DB7D-46E0-85B4-DD70D79B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8CC2E-5BBB-445F-BA2D-1A0530CBF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87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59575-23B9-4018-83F1-7ED80B56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AAAD1-520A-4DCA-A3D1-6DDFAE15A404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D195-114B-42EB-BBE5-89A500C6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1D14-CE59-4CCF-801F-9144DAD1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8CC2E-5BBB-445F-BA2D-1A0530CBF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7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75DB570-AD2F-4886-AFE8-5E356BF2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AAAD1-520A-4DCA-A3D1-6DDFAE15A404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B1B7F9-67D9-4EEB-B47E-B829D3AA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5106866-CC85-4398-B8BD-1E728465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8CC2E-5BBB-445F-BA2D-1A0530CBF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25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453258-239B-4612-8BFA-41F7C4E9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AAAD1-520A-4DCA-A3D1-6DDFAE15A404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B1C9EA-CEE6-4C21-BC86-BF75D785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4ED4F3B-659C-465A-A4B7-78556701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8CC2E-5BBB-445F-BA2D-1A0530CBF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34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11E554D-ABE3-4A5C-B07B-AA93DC78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AAAD1-520A-4DCA-A3D1-6DDFAE15A404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B9B09F-CAB8-414B-90EF-38C6C8A1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0932DA-9D0C-4D70-8BD4-60A8FE66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8CC2E-5BBB-445F-BA2D-1A0530CBF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48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67C97F0-F1BC-4847-AA99-1D016B91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AAAD1-520A-4DCA-A3D1-6DDFAE15A404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949D490-D432-4F7D-A6A1-A3C9D01B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A708AED-57B7-4122-B0F6-A03BD6A6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8CC2E-5BBB-445F-BA2D-1A0530CBF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55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4A00A90-CF62-4810-B18F-02AFFB79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AAAD1-520A-4DCA-A3D1-6DDFAE15A404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D1A1F4C-69AE-4DF7-B625-2DAC69B7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C02103-E257-4D31-839D-5473A4CC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8CC2E-5BBB-445F-BA2D-1A0530CBF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73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2B9F73C-631C-4E9D-8E50-07E7B0F7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AAAD1-520A-4DCA-A3D1-6DDFAE15A404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044D57-237F-4E20-9A57-C74C7B28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1B2A81-0D08-47A0-BF82-4766082A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8CC2E-5BBB-445F-BA2D-1A0530CBF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17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>
            <a:extLst>
              <a:ext uri="{FF2B5EF4-FFF2-40B4-BE49-F238E27FC236}">
                <a16:creationId xmlns:a16="http://schemas.microsoft.com/office/drawing/2014/main" id="{292C518A-49D6-42E0-BC51-0955F50C3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39EF020F-DA1C-4172-8724-09767A657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5C71781-91BA-4D9F-858A-E456A48B1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ABE64-5005-4004-83D1-B9C1CFD64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DAAAD1-520A-4DCA-A3D1-6DDFAE15A404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20DD8-62CE-4BF9-BA8B-917E00FDE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3CA2-0A93-415C-8F7C-59FD7529D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428CC2E-5BBB-445F-BA2D-1A0530CBF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23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git/git_getstarted.asp?remote=githu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git/git_intro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git/git_getstarted.asp?remote=githu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git/git_getstarted.asp?remote=githu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QsJR8ci3J0" TargetMode="External"/><Relationship Id="rId2" Type="http://schemas.openxmlformats.org/officeDocument/2006/relationships/hyperlink" Target="https://www.edureka.co/blog/how-to-use-github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schools.com/git/git_remote_getstarted.asp?remote=githu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git/git_remote_getstarted.asp?remote=githu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git/git_remote_getstarted.asp?remote=githu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git/git_remote_getstarted.asp?remote=githu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w3schools.com/git/git_remote_getstarted.asp?remote=githu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git-and-github-for-beginners/" TargetMode="External"/><Relationship Id="rId2" Type="http://schemas.openxmlformats.org/officeDocument/2006/relationships/hyperlink" Target="https://www.edureka.co/blog/how-to-use-github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github.com/en/github/writing-on-github/getting-started-with-writing-and-formatting-on-github/basic-writing-and-formatting-synta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github.com/en/github/writing-on-github/getting-started-with-writing-and-formatting-on-github/basic-writing-and-formatting-synta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git-and-github-overview/" TargetMode="External"/><Relationship Id="rId2" Type="http://schemas.openxmlformats.org/officeDocument/2006/relationships/hyperlink" Target="https://www.freecodecamp.org/news/git-and-github-for-beginner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eecodecamp.org/news/git-and-github-overview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news/git-and-github-overview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news/git-and-github-overview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QsJR8ci3J0" TargetMode="External"/><Relationship Id="rId2" Type="http://schemas.openxmlformats.org/officeDocument/2006/relationships/hyperlink" Target="https://www.w3schools.com/git/git_intro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git/git_getstarted.asp?remote=github" TargetMode="External"/><Relationship Id="rId2" Type="http://schemas.openxmlformats.org/officeDocument/2006/relationships/hyperlink" Target="https://www.git-scm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6A54-84A0-4307-86BD-10844A4F6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GB" sz="3600" dirty="0">
                <a:latin typeface="Garamond" panose="02020404030301010803" pitchFamily="18" charset="0"/>
              </a:rPr>
              <a:t>INTRODUCTION TO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75662-152D-47B9-9C59-BCB43053F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GB" sz="2800" dirty="0">
                <a:latin typeface="Garamond" panose="02020404030301010803" pitchFamily="18" charset="0"/>
              </a:rPr>
              <a:t>Programming for Bioinformatics</a:t>
            </a:r>
          </a:p>
          <a:p>
            <a:r>
              <a:rPr lang="en-GB" sz="2800" dirty="0">
                <a:latin typeface="Garamond" panose="02020404030301010803" pitchFamily="18" charset="0"/>
              </a:rPr>
              <a:t>SECB3203</a:t>
            </a:r>
          </a:p>
          <a:p>
            <a:r>
              <a:rPr lang="en-GB" sz="2800" dirty="0">
                <a:latin typeface="Garamond" panose="02020404030301010803" pitchFamily="18" charset="0"/>
              </a:rPr>
              <a:t>Semester 1, Session 2021/2022</a:t>
            </a:r>
          </a:p>
        </p:txBody>
      </p:sp>
    </p:spTree>
    <p:extLst>
      <p:ext uri="{BB962C8B-B14F-4D97-AF65-F5344CB8AC3E}">
        <p14:creationId xmlns:p14="http://schemas.microsoft.com/office/powerpoint/2010/main" val="45924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312-6546-4D4F-8706-B0EDE6DF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1520"/>
          </a:xfrm>
        </p:spPr>
        <p:txBody>
          <a:bodyPr/>
          <a:lstStyle/>
          <a:p>
            <a:r>
              <a:rPr lang="en-GB" sz="3200" b="1" dirty="0">
                <a:latin typeface="Garamond" panose="02020404030301010803" pitchFamily="18" charset="0"/>
              </a:rPr>
              <a:t>Git: Tutorial (continued…)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7EAC-7CA9-40B9-9998-DAF78429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6646"/>
            <a:ext cx="7886700" cy="523158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Creating Git Folder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makes a new directory</a:t>
            </a:r>
          </a:p>
          <a:p>
            <a:pPr lvl="1"/>
            <a:r>
              <a:rPr lang="en-US" dirty="0" err="1">
                <a:latin typeface="Garamond" panose="02020404030301010803" pitchFamily="18" charset="0"/>
              </a:rPr>
              <a:t>mkdir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myproject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changes the current working directory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cd </a:t>
            </a:r>
            <a:r>
              <a:rPr lang="en-US" dirty="0" err="1">
                <a:latin typeface="Garamond" panose="02020404030301010803" pitchFamily="18" charset="0"/>
              </a:rPr>
              <a:t>myproject</a:t>
            </a: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Initialize Git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git </a:t>
            </a:r>
            <a:r>
              <a:rPr lang="en-US" sz="2400" dirty="0" err="1">
                <a:latin typeface="Garamond" panose="02020404030301010803" pitchFamily="18" charset="0"/>
              </a:rPr>
              <a:t>init</a:t>
            </a: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Check the Git status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git status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BE78C-7BC5-43D2-8FDC-ECEF9512E30F}"/>
              </a:ext>
            </a:extLst>
          </p:cNvPr>
          <p:cNvSpPr txBox="1"/>
          <p:nvPr/>
        </p:nvSpPr>
        <p:spPr>
          <a:xfrm>
            <a:off x="628650" y="5846543"/>
            <a:ext cx="78867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Reference: </a:t>
            </a:r>
          </a:p>
          <a:p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dirty="0">
                <a:latin typeface="Garamond" panose="02020404030301010803" pitchFamily="18" charset="0"/>
                <a:hlinkClick r:id="rId2"/>
              </a:rPr>
              <a:t>https://www.w3schools.com/git/git_getstarted.asp?remote=github</a:t>
            </a:r>
            <a:r>
              <a:rPr lang="en-GB" dirty="0">
                <a:latin typeface="Garamond" panose="020204040303010108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796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312-6546-4D4F-8706-B0EDE6DF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1520"/>
          </a:xfrm>
        </p:spPr>
        <p:txBody>
          <a:bodyPr/>
          <a:lstStyle/>
          <a:p>
            <a:r>
              <a:rPr lang="en-US" sz="3200" b="1" dirty="0">
                <a:latin typeface="Garamond" panose="02020404030301010803" pitchFamily="18" charset="0"/>
              </a:rPr>
              <a:t>Working with Git </a:t>
            </a:r>
            <a:r>
              <a:rPr lang="en-GB" sz="3200" b="1" dirty="0">
                <a:latin typeface="Garamond" panose="02020404030301010803" pitchFamily="18" charset="0"/>
              </a:rPr>
              <a:t>(continued…)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7EAC-7CA9-40B9-9998-DAF78429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6646"/>
            <a:ext cx="7886700" cy="5231583"/>
          </a:xfrm>
        </p:spPr>
        <p:txBody>
          <a:bodyPr/>
          <a:lstStyle/>
          <a:p>
            <a:r>
              <a:rPr lang="en-US" sz="2400" dirty="0">
                <a:latin typeface="Garamond" panose="02020404030301010803" pitchFamily="18" charset="0"/>
              </a:rPr>
              <a:t>You select the modified files you want to </a:t>
            </a:r>
            <a:r>
              <a:rPr lang="en-US" sz="2400" b="1" dirty="0">
                <a:latin typeface="Garamond" panose="02020404030301010803" pitchFamily="18" charset="0"/>
              </a:rPr>
              <a:t>Stage (Staging)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The Staged files are </a:t>
            </a:r>
            <a:r>
              <a:rPr lang="en-US" sz="2400" b="1" dirty="0">
                <a:latin typeface="Garamond" panose="02020404030301010803" pitchFamily="18" charset="0"/>
              </a:rPr>
              <a:t>Committed (Committing)</a:t>
            </a:r>
            <a:r>
              <a:rPr lang="en-US" sz="2400" dirty="0">
                <a:latin typeface="Garamond" panose="02020404030301010803" pitchFamily="18" charset="0"/>
              </a:rPr>
              <a:t>, which prompts Git to store a </a:t>
            </a:r>
            <a:r>
              <a:rPr lang="en-US" sz="2400" b="1" dirty="0">
                <a:latin typeface="Garamond" panose="02020404030301010803" pitchFamily="18" charset="0"/>
              </a:rPr>
              <a:t>permanent</a:t>
            </a:r>
            <a:r>
              <a:rPr lang="en-US" sz="2400" dirty="0">
                <a:latin typeface="Garamond" panose="02020404030301010803" pitchFamily="18" charset="0"/>
              </a:rPr>
              <a:t> snapshot of the files</a:t>
            </a:r>
          </a:p>
          <a:p>
            <a:r>
              <a:rPr lang="en-US" sz="2400" b="1" dirty="0">
                <a:latin typeface="Garamond" panose="02020404030301010803" pitchFamily="18" charset="0"/>
              </a:rPr>
              <a:t>Branch </a:t>
            </a:r>
            <a:r>
              <a:rPr lang="en-US" sz="2400" dirty="0">
                <a:latin typeface="Garamond" panose="02020404030301010803" pitchFamily="18" charset="0"/>
              </a:rPr>
              <a:t>and </a:t>
            </a:r>
            <a:r>
              <a:rPr lang="en-US" sz="2400" b="1" dirty="0">
                <a:latin typeface="Garamond" panose="02020404030301010803" pitchFamily="18" charset="0"/>
              </a:rPr>
              <a:t>Merge </a:t>
            </a:r>
            <a:r>
              <a:rPr lang="en-US" sz="2400" dirty="0">
                <a:latin typeface="Garamond" panose="02020404030301010803" pitchFamily="18" charset="0"/>
              </a:rPr>
              <a:t>to allow for work on different parts and versions of a project</a:t>
            </a:r>
          </a:p>
          <a:p>
            <a:r>
              <a:rPr lang="en-US" sz="2400" b="1" dirty="0">
                <a:latin typeface="Garamond" panose="02020404030301010803" pitchFamily="18" charset="0"/>
              </a:rPr>
              <a:t>Pull</a:t>
            </a:r>
            <a:r>
              <a:rPr lang="en-US" sz="2400" dirty="0">
                <a:latin typeface="Garamond" panose="02020404030301010803" pitchFamily="18" charset="0"/>
              </a:rPr>
              <a:t> the latest version of the project to a local copy</a:t>
            </a:r>
          </a:p>
          <a:p>
            <a:r>
              <a:rPr lang="en-US" sz="2400" b="1" dirty="0">
                <a:latin typeface="Garamond" panose="02020404030301010803" pitchFamily="18" charset="0"/>
              </a:rPr>
              <a:t>Push</a:t>
            </a:r>
            <a:r>
              <a:rPr lang="en-US" sz="2400" dirty="0">
                <a:latin typeface="Garamond" panose="02020404030301010803" pitchFamily="18" charset="0"/>
              </a:rPr>
              <a:t> local updates to the main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1813B-56F1-41B5-AC7E-2C62E22DC9F4}"/>
              </a:ext>
            </a:extLst>
          </p:cNvPr>
          <p:cNvSpPr txBox="1"/>
          <p:nvPr/>
        </p:nvSpPr>
        <p:spPr>
          <a:xfrm>
            <a:off x="628650" y="6140680"/>
            <a:ext cx="78867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Reference: </a:t>
            </a:r>
          </a:p>
          <a:p>
            <a:r>
              <a:rPr lang="en-GB" dirty="0">
                <a:latin typeface="Garamond" panose="02020404030301010803" pitchFamily="18" charset="0"/>
                <a:hlinkClick r:id="rId2"/>
              </a:rPr>
              <a:t>https://www.w3schools.com/git/git_intro.asp</a:t>
            </a:r>
            <a:r>
              <a:rPr lang="en-GB" dirty="0">
                <a:latin typeface="Garamond" panose="02020404030301010803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8248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312-6546-4D4F-8706-B0EDE6DF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1520"/>
          </a:xfrm>
        </p:spPr>
        <p:txBody>
          <a:bodyPr/>
          <a:lstStyle/>
          <a:p>
            <a:r>
              <a:rPr lang="en-GB" sz="3200" b="1" dirty="0">
                <a:latin typeface="Garamond" panose="02020404030301010803" pitchFamily="18" charset="0"/>
              </a:rPr>
              <a:t>Git: Tutorial (continued…)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7EAC-7CA9-40B9-9998-DAF78429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6646"/>
            <a:ext cx="7886700" cy="523158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Garamond" panose="02020404030301010803" pitchFamily="18" charset="0"/>
              </a:rPr>
              <a:t>Git Staging Environment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aramond" panose="02020404030301010803" pitchFamily="18" charset="0"/>
              </a:rPr>
              <a:t>add the file to the Staging Environment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aramond" panose="02020404030301010803" pitchFamily="18" charset="0"/>
              </a:rPr>
              <a:t>git add index.html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aramond" panose="02020404030301010803" pitchFamily="18" charset="0"/>
              </a:rPr>
              <a:t>add all files in the current directory to the Staging Environment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aramond" panose="02020404030301010803" pitchFamily="18" charset="0"/>
              </a:rPr>
              <a:t>git add --all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Garamond" panose="02020404030301010803" pitchFamily="18" charset="0"/>
              </a:rPr>
              <a:t>Git Commit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Garamond" panose="02020404030301010803" pitchFamily="18" charset="0"/>
              </a:rPr>
              <a:t>(Note: The commit command performs a commit, and the -m "message" adds a message.)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aramond" panose="02020404030301010803" pitchFamily="18" charset="0"/>
              </a:rPr>
              <a:t>git commit -m "First release of Hello World!"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BE78C-7BC5-43D2-8FDC-ECEF9512E30F}"/>
              </a:ext>
            </a:extLst>
          </p:cNvPr>
          <p:cNvSpPr txBox="1"/>
          <p:nvPr/>
        </p:nvSpPr>
        <p:spPr>
          <a:xfrm>
            <a:off x="628650" y="5846543"/>
            <a:ext cx="78867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Reference: </a:t>
            </a:r>
          </a:p>
          <a:p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dirty="0">
                <a:latin typeface="Garamond" panose="02020404030301010803" pitchFamily="18" charset="0"/>
                <a:hlinkClick r:id="rId2"/>
              </a:rPr>
              <a:t>https://www.w3schools.com/git/git_getstarted.asp?remote=github</a:t>
            </a:r>
            <a:r>
              <a:rPr lang="en-GB" dirty="0">
                <a:latin typeface="Garamond" panose="020204040303010108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549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312-6546-4D4F-8706-B0EDE6DF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1520"/>
          </a:xfrm>
        </p:spPr>
        <p:txBody>
          <a:bodyPr/>
          <a:lstStyle/>
          <a:p>
            <a:r>
              <a:rPr lang="en-GB" sz="3200" b="1" dirty="0">
                <a:latin typeface="Garamond" panose="02020404030301010803" pitchFamily="18" charset="0"/>
              </a:rPr>
              <a:t>Git: Tutorial (continued…)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7EAC-7CA9-40B9-9998-DAF78429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6646"/>
            <a:ext cx="7886700" cy="523158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Garamond" panose="02020404030301010803" pitchFamily="18" charset="0"/>
              </a:rPr>
              <a:t>Working with Git Branches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aramond" panose="02020404030301010803" pitchFamily="18" charset="0"/>
              </a:rPr>
              <a:t>New Git Branch: create a new branch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aramond" panose="02020404030301010803" pitchFamily="18" charset="0"/>
              </a:rPr>
              <a:t>git branch hello-world-images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aramond" panose="02020404030301010803" pitchFamily="18" charset="0"/>
              </a:rPr>
              <a:t>Checkout: check out a branch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aramond" panose="02020404030301010803" pitchFamily="18" charset="0"/>
              </a:rPr>
              <a:t>git checkout hello-world-images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aramond" panose="02020404030301010803" pitchFamily="18" charset="0"/>
              </a:rPr>
              <a:t>Delete the hello-world-images branch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aramond" panose="02020404030301010803" pitchFamily="18" charset="0"/>
              </a:rPr>
              <a:t>git branch -d hello-world-images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aramond" panose="02020404030301010803" pitchFamily="18" charset="0"/>
              </a:rPr>
              <a:t>Merge Branches</a:t>
            </a:r>
            <a:br>
              <a:rPr lang="en-US" sz="2400" dirty="0">
                <a:latin typeface="Garamond" panose="02020404030301010803" pitchFamily="18" charset="0"/>
              </a:rPr>
            </a:br>
            <a:r>
              <a:rPr lang="en-US" sz="2400" dirty="0">
                <a:latin typeface="Garamond" panose="02020404030301010803" pitchFamily="18" charset="0"/>
              </a:rPr>
              <a:t>(Note: merge the current branch (master) with emergency-fix)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aramond" panose="02020404030301010803" pitchFamily="18" charset="0"/>
              </a:rPr>
              <a:t>git merge emergency-fix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BE78C-7BC5-43D2-8FDC-ECEF9512E30F}"/>
              </a:ext>
            </a:extLst>
          </p:cNvPr>
          <p:cNvSpPr txBox="1"/>
          <p:nvPr/>
        </p:nvSpPr>
        <p:spPr>
          <a:xfrm>
            <a:off x="628650" y="5846543"/>
            <a:ext cx="78867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Reference: </a:t>
            </a:r>
          </a:p>
          <a:p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dirty="0">
                <a:latin typeface="Garamond" panose="02020404030301010803" pitchFamily="18" charset="0"/>
                <a:hlinkClick r:id="rId2"/>
              </a:rPr>
              <a:t>https://www.w3schools.com/git/git_getstarted.asp?remote=github</a:t>
            </a:r>
            <a:r>
              <a:rPr lang="en-GB" dirty="0">
                <a:latin typeface="Garamond" panose="020204040303010108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755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312-6546-4D4F-8706-B0EDE6DF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1520"/>
          </a:xfrm>
        </p:spPr>
        <p:txBody>
          <a:bodyPr/>
          <a:lstStyle/>
          <a:p>
            <a:r>
              <a:rPr lang="en-GB" sz="3200" b="1" dirty="0">
                <a:latin typeface="Garamond" panose="02020404030301010803" pitchFamily="18" charset="0"/>
              </a:rPr>
              <a:t>GitHub: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7EAC-7CA9-40B9-9998-DAF78429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6646"/>
            <a:ext cx="7886700" cy="5231583"/>
          </a:xfrm>
        </p:spPr>
        <p:txBody>
          <a:bodyPr/>
          <a:lstStyle/>
          <a:p>
            <a:r>
              <a:rPr lang="en-US" sz="2400" dirty="0">
                <a:latin typeface="Garamond" panose="02020404030301010803" pitchFamily="18" charset="0"/>
              </a:rPr>
              <a:t>Go to  https://github.com/  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Fill the sign-up form and click on “Sign up for </a:t>
            </a:r>
            <a:r>
              <a:rPr lang="en-US" sz="2400" dirty="0" err="1">
                <a:latin typeface="Garamond" panose="02020404030301010803" pitchFamily="18" charset="0"/>
              </a:rPr>
              <a:t>Github</a:t>
            </a:r>
            <a:r>
              <a:rPr lang="en-US" sz="2400" dirty="0">
                <a:latin typeface="Garamond" panose="02020404030301010803" pitchFamily="18" charset="0"/>
              </a:rPr>
              <a:t>”.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 Click on “Start a new project”.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BE78C-7BC5-43D2-8FDC-ECEF9512E30F}"/>
              </a:ext>
            </a:extLst>
          </p:cNvPr>
          <p:cNvSpPr txBox="1"/>
          <p:nvPr/>
        </p:nvSpPr>
        <p:spPr>
          <a:xfrm>
            <a:off x="628650" y="5846543"/>
            <a:ext cx="78867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Reference: </a:t>
            </a:r>
          </a:p>
          <a:p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dirty="0">
                <a:latin typeface="Garamond" panose="02020404030301010803" pitchFamily="18" charset="0"/>
                <a:hlinkClick r:id="rId2"/>
              </a:rPr>
              <a:t>https://www.edureka.co/blog/how-to-use-github/</a:t>
            </a:r>
            <a:endParaRPr lang="en-GB" dirty="0">
              <a:latin typeface="Garamond" panose="02020404030301010803" pitchFamily="18" charset="0"/>
            </a:endParaRPr>
          </a:p>
          <a:p>
            <a:r>
              <a:rPr lang="en-GB" dirty="0">
                <a:latin typeface="Garamond" panose="02020404030301010803" pitchFamily="18" charset="0"/>
                <a:hlinkClick r:id="rId3"/>
              </a:rPr>
              <a:t>https://youtu.be/PQsJR8ci3J0</a:t>
            </a:r>
            <a:r>
              <a:rPr lang="en-GB" dirty="0">
                <a:latin typeface="Garamond" panose="02020404030301010803" pitchFamily="18" charset="0"/>
              </a:rPr>
              <a:t>   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225196C-AC48-47B0-95B0-16E4A5D10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5388"/>
            <a:ext cx="91440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87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312-6546-4D4F-8706-B0EDE6DF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1520"/>
          </a:xfrm>
        </p:spPr>
        <p:txBody>
          <a:bodyPr/>
          <a:lstStyle/>
          <a:p>
            <a:r>
              <a:rPr lang="en-GB" sz="3200" b="1" dirty="0">
                <a:latin typeface="Garamond" panose="02020404030301010803" pitchFamily="18" charset="0"/>
              </a:rPr>
              <a:t>GitHub: Tutorial (continued…)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7EAC-7CA9-40B9-9998-DAF78429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6646"/>
            <a:ext cx="7886700" cy="5231583"/>
          </a:xfrm>
        </p:spPr>
        <p:txBody>
          <a:bodyPr/>
          <a:lstStyle/>
          <a:p>
            <a:r>
              <a:rPr lang="en-US" sz="2400" dirty="0">
                <a:latin typeface="Garamond" panose="02020404030301010803" pitchFamily="18" charset="0"/>
              </a:rPr>
              <a:t>Create a Repository on 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BE78C-7BC5-43D2-8FDC-ECEF9512E30F}"/>
              </a:ext>
            </a:extLst>
          </p:cNvPr>
          <p:cNvSpPr txBox="1"/>
          <p:nvPr/>
        </p:nvSpPr>
        <p:spPr>
          <a:xfrm>
            <a:off x="628650" y="6169708"/>
            <a:ext cx="78867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Reference: </a:t>
            </a:r>
          </a:p>
          <a:p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dirty="0">
                <a:latin typeface="Garamond" panose="02020404030301010803" pitchFamily="18" charset="0"/>
                <a:hlinkClick r:id="rId2"/>
              </a:rPr>
              <a:t>https://www.w3schools.com/git/git_remote_getstarted.asp?remote=github</a:t>
            </a:r>
            <a:r>
              <a:rPr lang="en-GB" dirty="0"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9220" name="Picture 4" descr="GitHub Create New Repo">
            <a:extLst>
              <a:ext uri="{FF2B5EF4-FFF2-40B4-BE49-F238E27FC236}">
                <a16:creationId xmlns:a16="http://schemas.microsoft.com/office/drawing/2014/main" id="{829AE7E1-A68E-4DC7-8CB7-AC64DB217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27" y="2100720"/>
            <a:ext cx="6633030" cy="439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GitHub New Repo">
            <a:extLst>
              <a:ext uri="{FF2B5EF4-FFF2-40B4-BE49-F238E27FC236}">
                <a16:creationId xmlns:a16="http://schemas.microsoft.com/office/drawing/2014/main" id="{F2D0EE50-FA4F-4E32-BE1A-F41089B0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5" y="1588181"/>
            <a:ext cx="6894287" cy="295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184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312-6546-4D4F-8706-B0EDE6DF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1520"/>
          </a:xfrm>
        </p:spPr>
        <p:txBody>
          <a:bodyPr/>
          <a:lstStyle/>
          <a:p>
            <a:r>
              <a:rPr lang="en-GB" sz="3200" b="1" dirty="0">
                <a:latin typeface="Garamond" panose="02020404030301010803" pitchFamily="18" charset="0"/>
              </a:rPr>
              <a:t>GitHub: Tutorial (continued…)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7EAC-7CA9-40B9-9998-DAF78429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6646"/>
            <a:ext cx="7886700" cy="5231583"/>
          </a:xfrm>
        </p:spPr>
        <p:txBody>
          <a:bodyPr/>
          <a:lstStyle/>
          <a:p>
            <a:r>
              <a:rPr lang="en-US" sz="2400" dirty="0">
                <a:latin typeface="Garamond" panose="02020404030301010803" pitchFamily="18" charset="0"/>
              </a:rPr>
              <a:t>Push Local Repository to GitHub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Copy the URL, or click the clipboard marked in the image above, then paste it</a:t>
            </a:r>
            <a:br>
              <a:rPr lang="en-US" sz="2400" dirty="0">
                <a:latin typeface="Garamond" panose="02020404030301010803" pitchFamily="18" charset="0"/>
              </a:rPr>
            </a:br>
            <a:r>
              <a:rPr lang="en-US" sz="2400" dirty="0">
                <a:latin typeface="Garamond" panose="02020404030301010803" pitchFamily="18" charset="0"/>
              </a:rPr>
              <a:t>(Note: git remote add origin URL specifies adding a remote repository, with the specified URL, as an origin)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git remote add origin https://github.com/w3schools-test/hello-world.git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BE78C-7BC5-43D2-8FDC-ECEF9512E30F}"/>
              </a:ext>
            </a:extLst>
          </p:cNvPr>
          <p:cNvSpPr txBox="1"/>
          <p:nvPr/>
        </p:nvSpPr>
        <p:spPr>
          <a:xfrm>
            <a:off x="628650" y="6169708"/>
            <a:ext cx="78867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Reference: </a:t>
            </a:r>
          </a:p>
          <a:p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dirty="0">
                <a:latin typeface="Garamond" panose="02020404030301010803" pitchFamily="18" charset="0"/>
                <a:hlinkClick r:id="rId2"/>
              </a:rPr>
              <a:t>https://www.w3schools.com/git/git_remote_getstarted.asp?remote=github</a:t>
            </a:r>
            <a:r>
              <a:rPr lang="en-GB" dirty="0"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15362" name="Picture 2" descr="GitHub Push Local">
            <a:extLst>
              <a:ext uri="{FF2B5EF4-FFF2-40B4-BE49-F238E27FC236}">
                <a16:creationId xmlns:a16="http://schemas.microsoft.com/office/drawing/2014/main" id="{983976FA-D10D-4043-85B8-063A54F8D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67531"/>
            <a:ext cx="8515350" cy="24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34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312-6546-4D4F-8706-B0EDE6DF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1520"/>
          </a:xfrm>
        </p:spPr>
        <p:txBody>
          <a:bodyPr/>
          <a:lstStyle/>
          <a:p>
            <a:r>
              <a:rPr lang="en-GB" sz="3200" b="1" dirty="0">
                <a:latin typeface="Garamond" panose="02020404030301010803" pitchFamily="18" charset="0"/>
              </a:rPr>
              <a:t>GitHub: Tutorial (continued…)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7EAC-7CA9-40B9-9998-DAF78429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6646"/>
            <a:ext cx="7886700" cy="5231583"/>
          </a:xfrm>
        </p:spPr>
        <p:txBody>
          <a:bodyPr/>
          <a:lstStyle/>
          <a:p>
            <a:r>
              <a:rPr lang="en-US" sz="2400" dirty="0">
                <a:latin typeface="Garamond" panose="02020404030301010803" pitchFamily="18" charset="0"/>
              </a:rPr>
              <a:t>push our master branch to the origin URL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git push --set-upstream origin master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go back into GitHub and see that the repository has been updated</a:t>
            </a: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pic>
        <p:nvPicPr>
          <p:cNvPr id="16388" name="Picture 4" descr="GitHub New files in repo">
            <a:extLst>
              <a:ext uri="{FF2B5EF4-FFF2-40B4-BE49-F238E27FC236}">
                <a16:creationId xmlns:a16="http://schemas.microsoft.com/office/drawing/2014/main" id="{B9CB7DF0-97B4-4E9A-AAA6-E7A273A49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689865"/>
            <a:ext cx="6947807" cy="418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6BE78C-7BC5-43D2-8FDC-ECEF9512E30F}"/>
              </a:ext>
            </a:extLst>
          </p:cNvPr>
          <p:cNvSpPr txBox="1"/>
          <p:nvPr/>
        </p:nvSpPr>
        <p:spPr>
          <a:xfrm>
            <a:off x="628650" y="6169708"/>
            <a:ext cx="78867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Reference: </a:t>
            </a:r>
          </a:p>
          <a:p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dirty="0">
                <a:latin typeface="Garamond" panose="02020404030301010803" pitchFamily="18" charset="0"/>
                <a:hlinkClick r:id="rId3"/>
              </a:rPr>
              <a:t>https://www.w3schools.com/git/git_remote_getstarted.asp?remote=github</a:t>
            </a:r>
            <a:r>
              <a:rPr lang="en-GB" dirty="0">
                <a:latin typeface="Garamond" panose="020204040303010108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3590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312-6546-4D4F-8706-B0EDE6DF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1520"/>
          </a:xfrm>
        </p:spPr>
        <p:txBody>
          <a:bodyPr/>
          <a:lstStyle/>
          <a:p>
            <a:r>
              <a:rPr lang="en-GB" sz="3200" b="1" dirty="0">
                <a:latin typeface="Garamond" panose="02020404030301010803" pitchFamily="18" charset="0"/>
              </a:rPr>
              <a:t>GitHub: Tutorial (continued…)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7EAC-7CA9-40B9-9998-DAF78429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6646"/>
            <a:ext cx="7886700" cy="5231583"/>
          </a:xfrm>
        </p:spPr>
        <p:txBody>
          <a:bodyPr/>
          <a:lstStyle/>
          <a:p>
            <a:r>
              <a:rPr lang="en-US" sz="2400" dirty="0">
                <a:latin typeface="Garamond" panose="02020404030301010803" pitchFamily="18" charset="0"/>
              </a:rPr>
              <a:t>Edit Code in GitHub</a:t>
            </a: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pic>
        <p:nvPicPr>
          <p:cNvPr id="17410" name="Picture 2" descr="GitHub Edit File">
            <a:extLst>
              <a:ext uri="{FF2B5EF4-FFF2-40B4-BE49-F238E27FC236}">
                <a16:creationId xmlns:a16="http://schemas.microsoft.com/office/drawing/2014/main" id="{0BD1E6BF-79F0-40A1-861E-ED1D87584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52393"/>
            <a:ext cx="7886701" cy="47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6BE78C-7BC5-43D2-8FDC-ECEF9512E30F}"/>
              </a:ext>
            </a:extLst>
          </p:cNvPr>
          <p:cNvSpPr txBox="1"/>
          <p:nvPr/>
        </p:nvSpPr>
        <p:spPr>
          <a:xfrm>
            <a:off x="628650" y="6169708"/>
            <a:ext cx="78867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Reference: </a:t>
            </a:r>
          </a:p>
          <a:p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dirty="0">
                <a:latin typeface="Garamond" panose="02020404030301010803" pitchFamily="18" charset="0"/>
                <a:hlinkClick r:id="rId3"/>
              </a:rPr>
              <a:t>https://www.w3schools.com/git/git_remote_getstarted.asp?remote=github</a:t>
            </a:r>
            <a:r>
              <a:rPr lang="en-GB" dirty="0">
                <a:latin typeface="Garamond" panose="020204040303010108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33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312-6546-4D4F-8706-B0EDE6DF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1520"/>
          </a:xfrm>
        </p:spPr>
        <p:txBody>
          <a:bodyPr/>
          <a:lstStyle/>
          <a:p>
            <a:r>
              <a:rPr lang="en-GB" sz="3200" b="1" dirty="0">
                <a:latin typeface="Garamond" panose="02020404030301010803" pitchFamily="18" charset="0"/>
              </a:rPr>
              <a:t>GitHub: Tutorial (continued…)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7EAC-7CA9-40B9-9998-DAF78429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6646"/>
            <a:ext cx="7886700" cy="5231583"/>
          </a:xfrm>
        </p:spPr>
        <p:txBody>
          <a:bodyPr/>
          <a:lstStyle/>
          <a:p>
            <a:r>
              <a:rPr lang="en-US" sz="2400" dirty="0">
                <a:latin typeface="Garamond" panose="02020404030301010803" pitchFamily="18" charset="0"/>
              </a:rPr>
              <a:t>Add some changes to the code, and then commit the changes. For now, we will "Commit directly to the master branch".</a:t>
            </a: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BE78C-7BC5-43D2-8FDC-ECEF9512E30F}"/>
              </a:ext>
            </a:extLst>
          </p:cNvPr>
          <p:cNvSpPr txBox="1"/>
          <p:nvPr/>
        </p:nvSpPr>
        <p:spPr>
          <a:xfrm>
            <a:off x="628650" y="6169708"/>
            <a:ext cx="78867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Reference: </a:t>
            </a:r>
          </a:p>
          <a:p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dirty="0">
                <a:latin typeface="Garamond" panose="02020404030301010803" pitchFamily="18" charset="0"/>
                <a:hlinkClick r:id="rId2"/>
              </a:rPr>
              <a:t>https://www.w3schools.com/git/git_remote_getstarted.asp?remote=github</a:t>
            </a:r>
            <a:r>
              <a:rPr lang="en-GB" dirty="0"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18434" name="Picture 2" descr="GitHub Commit Changes">
            <a:extLst>
              <a:ext uri="{FF2B5EF4-FFF2-40B4-BE49-F238E27FC236}">
                <a16:creationId xmlns:a16="http://schemas.microsoft.com/office/drawing/2014/main" id="{41FF7CD0-DA87-403F-85E1-4BD75375F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14" y="1737496"/>
            <a:ext cx="6894286" cy="443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7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312-6546-4D4F-8706-B0EDE6DF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1520"/>
          </a:xfrm>
        </p:spPr>
        <p:txBody>
          <a:bodyPr/>
          <a:lstStyle/>
          <a:p>
            <a:r>
              <a:rPr lang="en-US" sz="3200" b="1" dirty="0">
                <a:latin typeface="Garamond" panose="02020404030301010803" pitchFamily="18" charset="0"/>
              </a:rPr>
              <a:t>GitHub</a:t>
            </a:r>
            <a:endParaRPr lang="en-GB" sz="32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7EAC-7CA9-40B9-9998-DAF78429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6646"/>
            <a:ext cx="7886700" cy="52315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Garamond" panose="02020404030301010803" pitchFamily="18" charset="0"/>
              </a:rPr>
              <a:t>online hosting service for Git repositories.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aramond" panose="02020404030301010803" pitchFamily="18" charset="0"/>
              </a:rPr>
              <a:t>used for version control.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aramond" panose="02020404030301010803" pitchFamily="18" charset="0"/>
              </a:rPr>
              <a:t>store your repo on their platform.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aramond" panose="02020404030301010803" pitchFamily="18" charset="0"/>
              </a:rPr>
              <a:t>ability to collaborate with other developers from any location, especially when more than just one person is working on a project.</a:t>
            </a:r>
            <a:br>
              <a:rPr lang="en-US" sz="2400" dirty="0">
                <a:latin typeface="Garamond" panose="02020404030301010803" pitchFamily="18" charset="0"/>
              </a:rPr>
            </a:br>
            <a:r>
              <a:rPr lang="en-US" sz="2400" dirty="0">
                <a:latin typeface="Garamond" panose="02020404030301010803" pitchFamily="18" charset="0"/>
              </a:rPr>
              <a:t>For example, a software development team wants to build a website, and everyone must update their codes simultaneously while working on the project. In this case, GitHub helps them to build a centralized repository where everyone can upload, edit, and manage the code files.</a:t>
            </a: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2CA12-3F88-4953-BB7B-3D2B4F792468}"/>
              </a:ext>
            </a:extLst>
          </p:cNvPr>
          <p:cNvSpPr txBox="1"/>
          <p:nvPr/>
        </p:nvSpPr>
        <p:spPr>
          <a:xfrm>
            <a:off x="628650" y="5846543"/>
            <a:ext cx="78867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Reference: </a:t>
            </a:r>
          </a:p>
          <a:p>
            <a:r>
              <a:rPr lang="en-GB" dirty="0">
                <a:latin typeface="Garamond" panose="02020404030301010803" pitchFamily="18" charset="0"/>
                <a:hlinkClick r:id="rId2"/>
              </a:rPr>
              <a:t>https://www.edureka.co/blog/how-to-use-github/</a:t>
            </a:r>
            <a:endParaRPr lang="en-GB" dirty="0">
              <a:latin typeface="Garamond" panose="02020404030301010803" pitchFamily="18" charset="0"/>
            </a:endParaRPr>
          </a:p>
          <a:p>
            <a:r>
              <a:rPr lang="en-GB" dirty="0">
                <a:latin typeface="Garamond" panose="02020404030301010803" pitchFamily="18" charset="0"/>
                <a:hlinkClick r:id="rId3"/>
              </a:rPr>
              <a:t>https://www.freecodecamp.org/news/git-and-github-for-beginners/</a:t>
            </a:r>
            <a:endParaRPr lang="en-GB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742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312-6546-4D4F-8706-B0EDE6DF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1520"/>
          </a:xfrm>
        </p:spPr>
        <p:txBody>
          <a:bodyPr/>
          <a:lstStyle/>
          <a:p>
            <a:r>
              <a:rPr lang="en-US" sz="3200" b="1" dirty="0">
                <a:latin typeface="Garamond" panose="02020404030301010803" pitchFamily="18" charset="0"/>
              </a:rPr>
              <a:t>Basic writing and formatting syntax</a:t>
            </a:r>
            <a:endParaRPr lang="en-GB" sz="32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7EAC-7CA9-40B9-9998-DAF78429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6646"/>
            <a:ext cx="4320721" cy="523158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Filename: README.md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# The largest heading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## The second largest heading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###### The smallest heading</a:t>
            </a: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BE78C-7BC5-43D2-8FDC-ECEF9512E30F}"/>
              </a:ext>
            </a:extLst>
          </p:cNvPr>
          <p:cNvSpPr txBox="1"/>
          <p:nvPr/>
        </p:nvSpPr>
        <p:spPr>
          <a:xfrm>
            <a:off x="628650" y="5846543"/>
            <a:ext cx="78867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Reference: </a:t>
            </a:r>
            <a:r>
              <a:rPr lang="en-US" sz="1800" dirty="0">
                <a:latin typeface="Garamond" panose="02020404030301010803" pitchFamily="18" charset="0"/>
                <a:hlinkClick r:id="rId2"/>
              </a:rPr>
              <a:t>https://docs.github.com/en/github/writing-on-github/getting-started-with-writing-and-formatting-on-github/basic-writing-and-formatting-syntax</a:t>
            </a:r>
            <a:r>
              <a:rPr lang="en-GB" dirty="0"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1026" name="Picture 2" descr="Rendered H1, H2, and H6 headings">
            <a:extLst>
              <a:ext uri="{FF2B5EF4-FFF2-40B4-BE49-F238E27FC236}">
                <a16:creationId xmlns:a16="http://schemas.microsoft.com/office/drawing/2014/main" id="{1E8DFD94-F4BA-4AD9-8D4F-32A00FA1F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940503"/>
            <a:ext cx="36385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8C7B16-FD79-4E10-9D2D-A7E85F96A8F7}"/>
              </a:ext>
            </a:extLst>
          </p:cNvPr>
          <p:cNvSpPr txBox="1">
            <a:spLocks/>
          </p:cNvSpPr>
          <p:nvPr/>
        </p:nvSpPr>
        <p:spPr bwMode="auto">
          <a:xfrm>
            <a:off x="4876798" y="1096646"/>
            <a:ext cx="3638551" cy="523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Arial" panose="020B0604020202020204" pitchFamily="34" charset="0"/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 defTabSz="914400">
              <a:buNone/>
            </a:pP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Text that is not a quote</a:t>
            </a:r>
          </a:p>
          <a:p>
            <a:pPr marL="0" indent="0" defTabSz="914400">
              <a:buNone/>
            </a:pPr>
            <a:endParaRPr lang="en-US" sz="24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0" indent="0" defTabSz="914400">
              <a:buNone/>
            </a:pP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&gt; Text that is a quote</a:t>
            </a:r>
          </a:p>
          <a:p>
            <a:pPr defTabSz="914400"/>
            <a:endParaRPr lang="en-US" sz="2400" dirty="0">
              <a:latin typeface="Garamond" panose="02020404030301010803" pitchFamily="18" charset="0"/>
            </a:endParaRPr>
          </a:p>
        </p:txBody>
      </p:sp>
      <p:pic>
        <p:nvPicPr>
          <p:cNvPr id="1028" name="Picture 4" descr="Rendered quoted text">
            <a:extLst>
              <a:ext uri="{FF2B5EF4-FFF2-40B4-BE49-F238E27FC236}">
                <a16:creationId xmlns:a16="http://schemas.microsoft.com/office/drawing/2014/main" id="{0A2305A4-6483-42CA-ABDD-78EA43C59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r="41270"/>
          <a:stretch/>
        </p:blipFill>
        <p:spPr bwMode="auto">
          <a:xfrm>
            <a:off x="4876797" y="2940503"/>
            <a:ext cx="2923055" cy="166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864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312-6546-4D4F-8706-B0EDE6DF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29" y="365126"/>
            <a:ext cx="8911771" cy="731520"/>
          </a:xfrm>
        </p:spPr>
        <p:txBody>
          <a:bodyPr/>
          <a:lstStyle/>
          <a:p>
            <a:r>
              <a:rPr lang="en-US" sz="3200" b="1" dirty="0">
                <a:latin typeface="Garamond" panose="02020404030301010803" pitchFamily="18" charset="0"/>
              </a:rPr>
              <a:t>Basic writing and formatting syntax </a:t>
            </a:r>
            <a:r>
              <a:rPr lang="en-GB" sz="3200" b="1" dirty="0">
                <a:latin typeface="Garamond" panose="02020404030301010803" pitchFamily="18" charset="0"/>
              </a:rPr>
              <a:t>(continued…)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7EAC-7CA9-40B9-9998-DAF78429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6646"/>
            <a:ext cx="7886700" cy="523158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Filename: README.md</a:t>
            </a: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BE78C-7BC5-43D2-8FDC-ECEF9512E30F}"/>
              </a:ext>
            </a:extLst>
          </p:cNvPr>
          <p:cNvSpPr txBox="1"/>
          <p:nvPr/>
        </p:nvSpPr>
        <p:spPr>
          <a:xfrm>
            <a:off x="628650" y="5846543"/>
            <a:ext cx="78867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Reference: </a:t>
            </a:r>
            <a:r>
              <a:rPr lang="en-US" sz="1800" dirty="0">
                <a:latin typeface="Garamond" panose="02020404030301010803" pitchFamily="18" charset="0"/>
                <a:hlinkClick r:id="rId2"/>
              </a:rPr>
              <a:t>https://docs.github.com/en/github/writing-on-github/getting-started-with-writing-and-formatting-on-github/basic-writing-and-formatting-syntax</a:t>
            </a:r>
            <a:r>
              <a:rPr lang="en-GB" dirty="0"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3A26E-6B32-47A2-A256-4F571A251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470758"/>
            <a:ext cx="6918779" cy="440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2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312-6546-4D4F-8706-B0EDE6DF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1520"/>
          </a:xfrm>
        </p:spPr>
        <p:txBody>
          <a:bodyPr/>
          <a:lstStyle/>
          <a:p>
            <a:r>
              <a:rPr lang="en-US" sz="3200" b="1" dirty="0">
                <a:latin typeface="Garamond" panose="02020404030301010803" pitchFamily="18" charset="0"/>
              </a:rPr>
              <a:t>Git</a:t>
            </a:r>
            <a:endParaRPr lang="en-GB" sz="32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7EAC-7CA9-40B9-9998-DAF78429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6646"/>
            <a:ext cx="7886700" cy="5231583"/>
          </a:xfrm>
        </p:spPr>
        <p:txBody>
          <a:bodyPr/>
          <a:lstStyle/>
          <a:p>
            <a:r>
              <a:rPr lang="en-US" sz="2400" dirty="0">
                <a:latin typeface="Garamond" panose="02020404030301010803" pitchFamily="18" charset="0"/>
              </a:rPr>
              <a:t>version control system that lets you track changes you make to your files over time. 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you can revert to various states of your files (like a time-travelling machine). 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you can also make a copy of your file, make changes to that copy, and then merge these changes to the original copy.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Note: version control system refers to the method used to save a file's versions for future reference.</a:t>
            </a: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BE78C-7BC5-43D2-8FDC-ECEF9512E30F}"/>
              </a:ext>
            </a:extLst>
          </p:cNvPr>
          <p:cNvSpPr txBox="1"/>
          <p:nvPr/>
        </p:nvSpPr>
        <p:spPr>
          <a:xfrm>
            <a:off x="628650" y="5846543"/>
            <a:ext cx="78867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Reference: </a:t>
            </a:r>
          </a:p>
          <a:p>
            <a:r>
              <a:rPr lang="en-GB" dirty="0">
                <a:latin typeface="Garamond" panose="02020404030301010803" pitchFamily="18" charset="0"/>
                <a:hlinkClick r:id="rId2"/>
              </a:rPr>
              <a:t>https://www.freecodecamp.org/news/git-and-github-for-beginners/</a:t>
            </a:r>
            <a:endParaRPr lang="en-GB" dirty="0">
              <a:latin typeface="Garamond" panose="02020404030301010803" pitchFamily="18" charset="0"/>
            </a:endParaRPr>
          </a:p>
          <a:p>
            <a:r>
              <a:rPr lang="en-GB" dirty="0">
                <a:latin typeface="Garamond" panose="02020404030301010803" pitchFamily="18" charset="0"/>
                <a:hlinkClick r:id="rId3"/>
              </a:rPr>
              <a:t>https://www.freecodecamp.org/news/git-and-github-overview/</a:t>
            </a:r>
            <a:r>
              <a:rPr lang="en-GB" dirty="0">
                <a:latin typeface="Garamond" panose="020204040303010108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708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312-6546-4D4F-8706-B0EDE6DF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1520"/>
          </a:xfrm>
        </p:spPr>
        <p:txBody>
          <a:bodyPr/>
          <a:lstStyle/>
          <a:p>
            <a:r>
              <a:rPr lang="en-US" sz="3200" b="1" dirty="0">
                <a:latin typeface="Garamond" panose="02020404030301010803" pitchFamily="18" charset="0"/>
              </a:rPr>
              <a:t>Git - Workflow</a:t>
            </a:r>
            <a:endParaRPr lang="en-GB" sz="3200" b="1" dirty="0"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BE78C-7BC5-43D2-8FDC-ECEF9512E30F}"/>
              </a:ext>
            </a:extLst>
          </p:cNvPr>
          <p:cNvSpPr txBox="1"/>
          <p:nvPr/>
        </p:nvSpPr>
        <p:spPr>
          <a:xfrm>
            <a:off x="628650" y="5968147"/>
            <a:ext cx="78867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Reference: </a:t>
            </a:r>
          </a:p>
          <a:p>
            <a:r>
              <a:rPr lang="en-GB" dirty="0">
                <a:latin typeface="Garamond" panose="02020404030301010803" pitchFamily="18" charset="0"/>
                <a:hlinkClick r:id="rId2"/>
              </a:rPr>
              <a:t>https://www.freecodecamp.org/news/git-and-github-overview/</a:t>
            </a:r>
            <a:r>
              <a:rPr lang="en-GB" dirty="0"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2050" name="Picture 2" descr="Git basic workflow diagram">
            <a:extLst>
              <a:ext uri="{FF2B5EF4-FFF2-40B4-BE49-F238E27FC236}">
                <a16:creationId xmlns:a16="http://schemas.microsoft.com/office/drawing/2014/main" id="{5EB94D5B-604B-420F-90E7-FBFC8C0914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96646"/>
            <a:ext cx="7886700" cy="256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3164F4-3498-4769-A026-739ECE567AE6}"/>
              </a:ext>
            </a:extLst>
          </p:cNvPr>
          <p:cNvSpPr txBox="1"/>
          <p:nvPr/>
        </p:nvSpPr>
        <p:spPr>
          <a:xfrm>
            <a:off x="628650" y="3659823"/>
            <a:ext cx="78867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A0A23"/>
                </a:solidFill>
                <a:effectLst/>
                <a:latin typeface="Garamond" panose="02020404030301010803" pitchFamily="18" charset="0"/>
              </a:rPr>
              <a:t>There are three key places versions of a file may reside while version controlling with Git: </a:t>
            </a:r>
          </a:p>
          <a:p>
            <a:r>
              <a:rPr lang="en-US" sz="2400" b="0" i="0" dirty="0">
                <a:solidFill>
                  <a:srgbClr val="0A0A23"/>
                </a:solidFill>
                <a:effectLst/>
                <a:latin typeface="Garamond" panose="02020404030301010803" pitchFamily="18" charset="0"/>
              </a:rPr>
              <a:t>the </a:t>
            </a:r>
            <a:r>
              <a:rPr lang="en-US" sz="2400" b="1" i="0" dirty="0">
                <a:effectLst/>
                <a:latin typeface="Garamond" panose="02020404030301010803" pitchFamily="18" charset="0"/>
              </a:rPr>
              <a:t>working directory</a:t>
            </a:r>
            <a:r>
              <a:rPr lang="en-US" sz="2400" i="0" dirty="0">
                <a:effectLst/>
                <a:latin typeface="Garamond" panose="02020404030301010803" pitchFamily="18" charset="0"/>
              </a:rPr>
              <a:t> (local folder for a project's files)</a:t>
            </a:r>
            <a:r>
              <a:rPr lang="en-US" sz="2400" b="0" i="0" dirty="0">
                <a:solidFill>
                  <a:srgbClr val="0A0A23"/>
                </a:solidFill>
                <a:effectLst/>
                <a:latin typeface="Garamond" panose="02020404030301010803" pitchFamily="18" charset="0"/>
              </a:rPr>
              <a:t>, the </a:t>
            </a:r>
            <a:r>
              <a:rPr lang="en-US" sz="2400" b="1" i="0" dirty="0">
                <a:effectLst/>
                <a:latin typeface="Garamond" panose="02020404030301010803" pitchFamily="18" charset="0"/>
              </a:rPr>
              <a:t>staging area </a:t>
            </a:r>
            <a:r>
              <a:rPr lang="en-US" sz="2400" i="0" dirty="0">
                <a:effectLst/>
                <a:latin typeface="Garamond" panose="02020404030301010803" pitchFamily="18" charset="0"/>
              </a:rPr>
              <a:t>(technically called “index” in Git parlance)</a:t>
            </a:r>
            <a:r>
              <a:rPr lang="en-US" sz="2400" b="0" i="0" dirty="0">
                <a:solidFill>
                  <a:srgbClr val="0A0A23"/>
                </a:solidFill>
                <a:effectLst/>
                <a:latin typeface="Garamond" panose="02020404030301010803" pitchFamily="18" charset="0"/>
              </a:rPr>
              <a:t>, or the </a:t>
            </a:r>
            <a:r>
              <a:rPr lang="en-US" sz="2400" b="1" i="0" dirty="0">
                <a:effectLst/>
                <a:latin typeface="Garamond" panose="02020404030301010803" pitchFamily="18" charset="0"/>
              </a:rPr>
              <a:t>Git directory </a:t>
            </a:r>
            <a:r>
              <a:rPr lang="en-US" sz="2400" i="0" dirty="0">
                <a:effectLst/>
                <a:latin typeface="Garamond" panose="02020404030301010803" pitchFamily="18" charset="0"/>
              </a:rPr>
              <a:t>(Git creates inside the working directory you have instructed it to track)</a:t>
            </a:r>
            <a:r>
              <a:rPr lang="en-US" sz="2400" b="0" i="0" dirty="0">
                <a:solidFill>
                  <a:srgbClr val="0A0A23"/>
                </a:solidFill>
                <a:effectLst/>
                <a:latin typeface="Garamond" panose="02020404030301010803" pitchFamily="18" charset="0"/>
              </a:rPr>
              <a:t>.</a:t>
            </a:r>
            <a:endParaRPr lang="en-GB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9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312-6546-4D4F-8706-B0EDE6DF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</p:spPr>
        <p:txBody>
          <a:bodyPr/>
          <a:lstStyle/>
          <a:p>
            <a:r>
              <a:rPr lang="en-US" sz="3200" b="1" dirty="0">
                <a:latin typeface="Garamond" panose="02020404030301010803" pitchFamily="18" charset="0"/>
              </a:rPr>
              <a:t>GitHub: a central repository </a:t>
            </a:r>
            <a:br>
              <a:rPr lang="en-US" sz="3200" b="1" dirty="0">
                <a:latin typeface="Garamond" panose="02020404030301010803" pitchFamily="18" charset="0"/>
              </a:rPr>
            </a:br>
            <a:r>
              <a:rPr lang="en-US" sz="3200" b="1" dirty="0">
                <a:latin typeface="Garamond" panose="02020404030301010803" pitchFamily="18" charset="0"/>
              </a:rPr>
              <a:t>Git: a version control tool</a:t>
            </a:r>
            <a:endParaRPr lang="en-GB" sz="3200" b="1" dirty="0">
              <a:latin typeface="Garamond" panose="02020404030301010803" pitchFamily="18" charset="0"/>
            </a:endParaRPr>
          </a:p>
        </p:txBody>
      </p:sp>
      <p:pic>
        <p:nvPicPr>
          <p:cNvPr id="1028" name="Picture 4" descr="Git&amp;GitHub - how to use GitHub - Edureka">
            <a:extLst>
              <a:ext uri="{FF2B5EF4-FFF2-40B4-BE49-F238E27FC236}">
                <a16:creationId xmlns:a16="http://schemas.microsoft.com/office/drawing/2014/main" id="{45CA9B49-F446-4783-907B-3E30FD5AA0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74041"/>
            <a:ext cx="4189984" cy="33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4B2955-C893-4A58-8DAB-CFFD89B069F1}"/>
              </a:ext>
            </a:extLst>
          </p:cNvPr>
          <p:cNvSpPr txBox="1"/>
          <p:nvPr/>
        </p:nvSpPr>
        <p:spPr>
          <a:xfrm>
            <a:off x="628650" y="5829025"/>
            <a:ext cx="78867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Reference: https://www.edureka.co/blog/how-to-use-github/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80C67-2D45-470F-A1FD-B40C6333A5D8}"/>
              </a:ext>
            </a:extLst>
          </p:cNvPr>
          <p:cNvSpPr txBox="1"/>
          <p:nvPr/>
        </p:nvSpPr>
        <p:spPr>
          <a:xfrm>
            <a:off x="4818634" y="1279526"/>
            <a:ext cx="407862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Garamond" panose="02020404030301010803" pitchFamily="18" charset="0"/>
              </a:rPr>
              <a:t>Git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is a version control tool that will allow you to perform all kinds of operations to fetch data from the central server or push data to it.</a:t>
            </a:r>
          </a:p>
          <a:p>
            <a:r>
              <a:rPr lang="en-US" sz="2400" b="1" i="0" dirty="0">
                <a:effectLst/>
                <a:latin typeface="Garamond" panose="02020404030301010803" pitchFamily="18" charset="0"/>
              </a:rPr>
              <a:t>GitHub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is a core hosting platform for version control collaboration. </a:t>
            </a:r>
          </a:p>
          <a:p>
            <a:r>
              <a:rPr lang="en-US" sz="2400" b="0" i="0" dirty="0">
                <a:effectLst/>
                <a:latin typeface="Garamond" panose="02020404030301010803" pitchFamily="18" charset="0"/>
              </a:rPr>
              <a:t>GitHub is a company that allows you to host a central repository in a remote server.</a:t>
            </a:r>
            <a:endParaRPr lang="en-GB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86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312-6546-4D4F-8706-B0EDE6DF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1520"/>
          </a:xfrm>
        </p:spPr>
        <p:txBody>
          <a:bodyPr/>
          <a:lstStyle/>
          <a:p>
            <a:r>
              <a:rPr lang="en-US" sz="3200" b="1" dirty="0">
                <a:latin typeface="Garamond" panose="02020404030301010803" pitchFamily="18" charset="0"/>
              </a:rPr>
              <a:t>Git vs. GitHub</a:t>
            </a:r>
            <a:endParaRPr lang="en-GB" sz="32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7EAC-7CA9-40B9-9998-DAF78429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6646"/>
            <a:ext cx="7886700" cy="5231583"/>
          </a:xfrm>
        </p:spPr>
        <p:txBody>
          <a:bodyPr/>
          <a:lstStyle/>
          <a:p>
            <a:r>
              <a:rPr lang="en-US" sz="2400" dirty="0">
                <a:latin typeface="Garamond" panose="02020404030301010803" pitchFamily="18" charset="0"/>
              </a:rPr>
              <a:t>Difference 1: Primary function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Git is a distributed version control system that records different versions of a file (or set of files). It lets users access, compares, updates, and distribute any of the recorded version(s) at any time.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GitHub is mainly a hosting platform for hosting Git repositories online. It lets users keep their remote repository private or open for collaborative endeavors.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BE78C-7BC5-43D2-8FDC-ECEF9512E30F}"/>
              </a:ext>
            </a:extLst>
          </p:cNvPr>
          <p:cNvSpPr txBox="1"/>
          <p:nvPr/>
        </p:nvSpPr>
        <p:spPr>
          <a:xfrm>
            <a:off x="628650" y="5846543"/>
            <a:ext cx="78867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Reference: </a:t>
            </a:r>
          </a:p>
          <a:p>
            <a:r>
              <a:rPr lang="en-GB" dirty="0">
                <a:latin typeface="Garamond" panose="02020404030301010803" pitchFamily="18" charset="0"/>
                <a:hlinkClick r:id="rId2"/>
              </a:rPr>
              <a:t>https://www.freecodecamp.org/news/git-and-github-overview/</a:t>
            </a:r>
            <a:r>
              <a:rPr lang="en-GB" dirty="0">
                <a:latin typeface="Garamond" panose="020204040303010108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609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312-6546-4D4F-8706-B0EDE6DF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1520"/>
          </a:xfrm>
        </p:spPr>
        <p:txBody>
          <a:bodyPr/>
          <a:lstStyle/>
          <a:p>
            <a:r>
              <a:rPr lang="en-US" sz="3200" b="1" dirty="0">
                <a:latin typeface="Garamond" panose="02020404030301010803" pitchFamily="18" charset="0"/>
              </a:rPr>
              <a:t>Git vs. GitHub</a:t>
            </a:r>
            <a:endParaRPr lang="en-GB" sz="32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7EAC-7CA9-40B9-9998-DAF78429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6646"/>
            <a:ext cx="7886700" cy="5231583"/>
          </a:xfrm>
        </p:spPr>
        <p:txBody>
          <a:bodyPr/>
          <a:lstStyle/>
          <a:p>
            <a:r>
              <a:rPr lang="en-US" sz="2400" dirty="0">
                <a:latin typeface="Garamond" panose="02020404030301010803" pitchFamily="18" charset="0"/>
              </a:rPr>
              <a:t>Difference 2: Operation platform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Users install and operate Git on their local machines. This means that most of Git's operations are achievable without the internet.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GitHub is a web-based service that operates solely online. This means that you need the internet to do anything on GitHub.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BE78C-7BC5-43D2-8FDC-ECEF9512E30F}"/>
              </a:ext>
            </a:extLst>
          </p:cNvPr>
          <p:cNvSpPr txBox="1"/>
          <p:nvPr/>
        </p:nvSpPr>
        <p:spPr>
          <a:xfrm>
            <a:off x="628650" y="5846543"/>
            <a:ext cx="78867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Reference: </a:t>
            </a:r>
          </a:p>
          <a:p>
            <a:r>
              <a:rPr lang="en-GB" dirty="0">
                <a:latin typeface="Garamond" panose="02020404030301010803" pitchFamily="18" charset="0"/>
                <a:hlinkClick r:id="rId2"/>
              </a:rPr>
              <a:t>https://www.freecodecamp.org/news/git-and-github-overview/</a:t>
            </a:r>
            <a:r>
              <a:rPr lang="en-GB" dirty="0">
                <a:latin typeface="Garamond" panose="020204040303010108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241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312-6546-4D4F-8706-B0EDE6DF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1520"/>
          </a:xfrm>
        </p:spPr>
        <p:txBody>
          <a:bodyPr/>
          <a:lstStyle/>
          <a:p>
            <a:r>
              <a:rPr lang="en-US" sz="3200" b="1" dirty="0">
                <a:latin typeface="Garamond" panose="02020404030301010803" pitchFamily="18" charset="0"/>
              </a:rPr>
              <a:t>Working with Git</a:t>
            </a:r>
            <a:endParaRPr lang="en-GB" sz="32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7EAC-7CA9-40B9-9998-DAF78429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6646"/>
            <a:ext cx="7886700" cy="5231583"/>
          </a:xfrm>
        </p:spPr>
        <p:txBody>
          <a:bodyPr/>
          <a:lstStyle/>
          <a:p>
            <a:r>
              <a:rPr lang="en-US" sz="2400" dirty="0">
                <a:latin typeface="Garamond" panose="02020404030301010803" pitchFamily="18" charset="0"/>
              </a:rPr>
              <a:t>Initialize Git on a folder, making it a </a:t>
            </a:r>
            <a:r>
              <a:rPr lang="en-US" sz="2400" b="1" dirty="0">
                <a:latin typeface="Garamond" panose="02020404030301010803" pitchFamily="18" charset="0"/>
              </a:rPr>
              <a:t>Repository</a:t>
            </a:r>
            <a:br>
              <a:rPr lang="en-US" sz="2400" b="1" dirty="0">
                <a:latin typeface="Garamond" panose="02020404030301010803" pitchFamily="18" charset="0"/>
              </a:rPr>
            </a:br>
            <a:r>
              <a:rPr lang="en-US" sz="2400" dirty="0">
                <a:latin typeface="Garamond" panose="02020404030301010803" pitchFamily="18" charset="0"/>
              </a:rPr>
              <a:t>Note: A repository is a storage space of your project</a:t>
            </a:r>
          </a:p>
          <a:p>
            <a:r>
              <a:rPr lang="en-US" sz="2400" b="1" dirty="0">
                <a:latin typeface="Garamond" panose="02020404030301010803" pitchFamily="18" charset="0"/>
              </a:rPr>
              <a:t>Clone</a:t>
            </a:r>
            <a:r>
              <a:rPr lang="en-US" sz="2400" dirty="0">
                <a:latin typeface="Garamond" panose="02020404030301010803" pitchFamily="18" charset="0"/>
              </a:rPr>
              <a:t> a project to work on a local copy / Git now creates a hidden folder to keep track of changes in that folder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When a file is changed, added or deleted, it is considered </a:t>
            </a:r>
            <a:r>
              <a:rPr lang="en-US" sz="2400" b="1" dirty="0">
                <a:latin typeface="Garamond" panose="02020404030301010803" pitchFamily="18" charset="0"/>
              </a:rPr>
              <a:t>modified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1813B-56F1-41B5-AC7E-2C62E22DC9F4}"/>
              </a:ext>
            </a:extLst>
          </p:cNvPr>
          <p:cNvSpPr txBox="1"/>
          <p:nvPr/>
        </p:nvSpPr>
        <p:spPr>
          <a:xfrm>
            <a:off x="628650" y="5866564"/>
            <a:ext cx="78867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Reference: </a:t>
            </a:r>
          </a:p>
          <a:p>
            <a:r>
              <a:rPr lang="en-GB" dirty="0">
                <a:latin typeface="Garamond" panose="02020404030301010803" pitchFamily="18" charset="0"/>
                <a:hlinkClick r:id="rId2"/>
              </a:rPr>
              <a:t>https://www.w3schools.com/git/git_intro.asp</a:t>
            </a:r>
            <a:endParaRPr lang="en-GB" dirty="0">
              <a:latin typeface="Garamond" panose="02020404030301010803" pitchFamily="18" charset="0"/>
            </a:endParaRPr>
          </a:p>
          <a:p>
            <a:r>
              <a:rPr lang="en-GB" dirty="0">
                <a:latin typeface="Garamond" panose="02020404030301010803" pitchFamily="18" charset="0"/>
                <a:hlinkClick r:id="rId3"/>
              </a:rPr>
              <a:t>https://www.youtube.com/watch?v=PQsJR8ci3J0</a:t>
            </a:r>
            <a:r>
              <a:rPr lang="en-GB" dirty="0">
                <a:latin typeface="Garamond" panose="02020404030301010803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8080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312-6546-4D4F-8706-B0EDE6DF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1520"/>
          </a:xfrm>
        </p:spPr>
        <p:txBody>
          <a:bodyPr/>
          <a:lstStyle/>
          <a:p>
            <a:r>
              <a:rPr lang="en-GB" sz="3200" b="1" dirty="0">
                <a:latin typeface="Garamond" panose="02020404030301010803" pitchFamily="18" charset="0"/>
              </a:rPr>
              <a:t>Git: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7EAC-7CA9-40B9-9998-DAF78429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6646"/>
            <a:ext cx="7886700" cy="523158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Install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download: </a:t>
            </a:r>
            <a:r>
              <a:rPr lang="en-US" sz="2400" dirty="0">
                <a:latin typeface="Garamond" panose="02020404030301010803" pitchFamily="18" charset="0"/>
                <a:hlinkClick r:id="rId2"/>
              </a:rPr>
              <a:t>https://www.git-scm.com/</a:t>
            </a: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Using Command Line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git --version</a:t>
            </a:r>
          </a:p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Configure Git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(Note: Change the username and e-mail address to yours. You will probably use this when registering to GitHub later. Use global for every repository on your computer.)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git config --global user.name “secb3203"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git config --global </a:t>
            </a:r>
            <a:r>
              <a:rPr lang="en-US" sz="2400" dirty="0" err="1">
                <a:latin typeface="Garamond" panose="02020404030301010803" pitchFamily="18" charset="0"/>
              </a:rPr>
              <a:t>user.email</a:t>
            </a:r>
            <a:r>
              <a:rPr lang="en-US" sz="2400" dirty="0">
                <a:latin typeface="Garamond" panose="02020404030301010803" pitchFamily="18" charset="0"/>
              </a:rPr>
              <a:t> “secb3203@utm.my"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BE78C-7BC5-43D2-8FDC-ECEF9512E30F}"/>
              </a:ext>
            </a:extLst>
          </p:cNvPr>
          <p:cNvSpPr txBox="1"/>
          <p:nvPr/>
        </p:nvSpPr>
        <p:spPr>
          <a:xfrm>
            <a:off x="628650" y="5846543"/>
            <a:ext cx="78867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Reference: </a:t>
            </a:r>
          </a:p>
          <a:p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dirty="0">
                <a:latin typeface="Garamond" panose="02020404030301010803" pitchFamily="18" charset="0"/>
                <a:hlinkClick r:id="rId3"/>
              </a:rPr>
              <a:t>https://www.w3schools.com/git/git_getstarted.asp?remote=github</a:t>
            </a:r>
            <a:r>
              <a:rPr lang="en-GB" dirty="0">
                <a:latin typeface="Garamond" panose="020204040303010108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5035048"/>
      </p:ext>
    </p:extLst>
  </p:cSld>
  <p:clrMapOvr>
    <a:masterClrMapping/>
  </p:clrMapOvr>
</p:sld>
</file>

<file path=ppt/theme/theme1.xml><?xml version="1.0" encoding="utf-8"?>
<a:theme xmlns:a="http://schemas.openxmlformats.org/drawingml/2006/main" name="Working with String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Working with Strings</Template>
  <TotalTime>488</TotalTime>
  <Words>1475</Words>
  <Application>Microsoft Office PowerPoint</Application>
  <PresentationFormat>On-screen Show (4:3)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Garamond</vt:lpstr>
      <vt:lpstr>Working with Strings</vt:lpstr>
      <vt:lpstr>INTRODUCTION TO GITHUB</vt:lpstr>
      <vt:lpstr>GitHub</vt:lpstr>
      <vt:lpstr>Git</vt:lpstr>
      <vt:lpstr>Git - Workflow</vt:lpstr>
      <vt:lpstr>GitHub: a central repository  Git: a version control tool</vt:lpstr>
      <vt:lpstr>Git vs. GitHub</vt:lpstr>
      <vt:lpstr>Git vs. GitHub</vt:lpstr>
      <vt:lpstr>Working with Git</vt:lpstr>
      <vt:lpstr>Git: Tutorial</vt:lpstr>
      <vt:lpstr>Git: Tutorial (continued…)</vt:lpstr>
      <vt:lpstr>Working with Git (continued…)</vt:lpstr>
      <vt:lpstr>Git: Tutorial (continued…)</vt:lpstr>
      <vt:lpstr>Git: Tutorial (continued…)</vt:lpstr>
      <vt:lpstr>GitHub: Tutorial</vt:lpstr>
      <vt:lpstr>GitHub: Tutorial (continued…)</vt:lpstr>
      <vt:lpstr>GitHub: Tutorial (continued…)</vt:lpstr>
      <vt:lpstr>GitHub: Tutorial (continued…)</vt:lpstr>
      <vt:lpstr>GitHub: Tutorial (continued…)</vt:lpstr>
      <vt:lpstr>GitHub: Tutorial (continued…)</vt:lpstr>
      <vt:lpstr>Basic writing and formatting syntax</vt:lpstr>
      <vt:lpstr>Basic writing and formatting syntax (continued…)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NIES HUI WEN</dc:creator>
  <cp:lastModifiedBy>NIES HUI WEN</cp:lastModifiedBy>
  <cp:revision>1</cp:revision>
  <dcterms:created xsi:type="dcterms:W3CDTF">2021-12-20T06:25:47Z</dcterms:created>
  <dcterms:modified xsi:type="dcterms:W3CDTF">2022-01-03T01:24:42Z</dcterms:modified>
</cp:coreProperties>
</file>