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1" r:id="rId6"/>
    <p:sldId id="271" r:id="rId7"/>
    <p:sldId id="262" r:id="rId8"/>
    <p:sldId id="265" r:id="rId9"/>
    <p:sldId id="269" r:id="rId10"/>
    <p:sldId id="270" r:id="rId11"/>
    <p:sldId id="272" r:id="rId12"/>
    <p:sldId id="273" r:id="rId13"/>
    <p:sldId id="275" r:id="rId14"/>
    <p:sldId id="276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70069-9CB5-4909-8FAD-352E460BD82E}" v="543" dt="2023-07-04T01:59:00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s Fata" userId="3d02fab337adb4f1" providerId="LiveId" clId="{5DB70069-9CB5-4909-8FAD-352E460BD82E}"/>
    <pc:docChg chg="undo redo custSel addSld delSld modSld sldOrd">
      <pc:chgData name="Azis Fata" userId="3d02fab337adb4f1" providerId="LiveId" clId="{5DB70069-9CB5-4909-8FAD-352E460BD82E}" dt="2023-07-04T02:27:45.751" v="8843" actId="20577"/>
      <pc:docMkLst>
        <pc:docMk/>
      </pc:docMkLst>
      <pc:sldChg chg="addSp delSp modSp mod setBg addAnim delAnim setClrOvrMap">
        <pc:chgData name="Azis Fata" userId="3d02fab337adb4f1" providerId="LiveId" clId="{5DB70069-9CB5-4909-8FAD-352E460BD82E}" dt="2023-06-26T10:13:15.113" v="3125" actId="404"/>
        <pc:sldMkLst>
          <pc:docMk/>
          <pc:sldMk cId="703600418" sldId="256"/>
        </pc:sldMkLst>
        <pc:spChg chg="mod">
          <ac:chgData name="Azis Fata" userId="3d02fab337adb4f1" providerId="LiveId" clId="{5DB70069-9CB5-4909-8FAD-352E460BD82E}" dt="2023-06-26T10:13:15.113" v="3125" actId="404"/>
          <ac:spMkLst>
            <pc:docMk/>
            <pc:sldMk cId="703600418" sldId="256"/>
            <ac:spMk id="2" creationId="{BD794280-91E9-3356-CFB2-9ADBE76350C3}"/>
          </ac:spMkLst>
        </pc:spChg>
        <pc:spChg chg="mod">
          <ac:chgData name="Azis Fata" userId="3d02fab337adb4f1" providerId="LiveId" clId="{5DB70069-9CB5-4909-8FAD-352E460BD82E}" dt="2023-06-26T10:12:24.934" v="3099" actId="26606"/>
          <ac:spMkLst>
            <pc:docMk/>
            <pc:sldMk cId="703600418" sldId="256"/>
            <ac:spMk id="3" creationId="{768F5288-EBF3-EEFB-DD0A-098BD90BB788}"/>
          </ac:spMkLst>
        </pc:spChg>
        <pc:spChg chg="add del">
          <ac:chgData name="Azis Fata" userId="3d02fab337adb4f1" providerId="LiveId" clId="{5DB70069-9CB5-4909-8FAD-352E460BD82E}" dt="2023-06-26T10:12:14.832" v="3094" actId="26606"/>
          <ac:spMkLst>
            <pc:docMk/>
            <pc:sldMk cId="703600418" sldId="256"/>
            <ac:spMk id="9" creationId="{9B7AD9F6-8CE7-4299-8FC6-328F4DCD3FF9}"/>
          </ac:spMkLst>
        </pc:spChg>
        <pc:spChg chg="add del">
          <ac:chgData name="Azis Fata" userId="3d02fab337adb4f1" providerId="LiveId" clId="{5DB70069-9CB5-4909-8FAD-352E460BD82E}" dt="2023-06-26T10:12:14.832" v="3094" actId="26606"/>
          <ac:spMkLst>
            <pc:docMk/>
            <pc:sldMk cId="703600418" sldId="256"/>
            <ac:spMk id="11" creationId="{82580482-BA80-420A-8A05-C58E97F26B21}"/>
          </ac:spMkLst>
        </pc:spChg>
        <pc:spChg chg="add del">
          <ac:chgData name="Azis Fata" userId="3d02fab337adb4f1" providerId="LiveId" clId="{5DB70069-9CB5-4909-8FAD-352E460BD82E}" dt="2023-06-26T10:12:24.874" v="3098" actId="26606"/>
          <ac:spMkLst>
            <pc:docMk/>
            <pc:sldMk cId="703600418" sldId="256"/>
            <ac:spMk id="13" creationId="{71B2258F-86CA-4D4D-8270-BC05FCDEBFB3}"/>
          </ac:spMkLst>
        </pc:spChg>
        <pc:spChg chg="add">
          <ac:chgData name="Azis Fata" userId="3d02fab337adb4f1" providerId="LiveId" clId="{5DB70069-9CB5-4909-8FAD-352E460BD82E}" dt="2023-06-26T10:12:24.934" v="3099" actId="26606"/>
          <ac:spMkLst>
            <pc:docMk/>
            <pc:sldMk cId="703600418" sldId="256"/>
            <ac:spMk id="16" creationId="{9B7AD9F6-8CE7-4299-8FC6-328F4DCD3FF9}"/>
          </ac:spMkLst>
        </pc:spChg>
        <pc:spChg chg="add">
          <ac:chgData name="Azis Fata" userId="3d02fab337adb4f1" providerId="LiveId" clId="{5DB70069-9CB5-4909-8FAD-352E460BD82E}" dt="2023-06-26T10:12:24.934" v="3099" actId="26606"/>
          <ac:spMkLst>
            <pc:docMk/>
            <pc:sldMk cId="703600418" sldId="256"/>
            <ac:spMk id="18" creationId="{82580482-BA80-420A-8A05-C58E97F26B21}"/>
          </ac:spMkLst>
        </pc:spChg>
        <pc:picChg chg="add del">
          <ac:chgData name="Azis Fata" userId="3d02fab337adb4f1" providerId="LiveId" clId="{5DB70069-9CB5-4909-8FAD-352E460BD82E}" dt="2023-06-26T10:12:14.832" v="3094" actId="26606"/>
          <ac:picMkLst>
            <pc:docMk/>
            <pc:sldMk cId="703600418" sldId="256"/>
            <ac:picMk id="5" creationId="{88285ADA-0904-E00B-3C9A-5921B4596941}"/>
          </ac:picMkLst>
        </pc:picChg>
        <pc:picChg chg="add del">
          <ac:chgData name="Azis Fata" userId="3d02fab337adb4f1" providerId="LiveId" clId="{5DB70069-9CB5-4909-8FAD-352E460BD82E}" dt="2023-06-26T10:12:24.874" v="3098" actId="26606"/>
          <ac:picMkLst>
            <pc:docMk/>
            <pc:sldMk cId="703600418" sldId="256"/>
            <ac:picMk id="14" creationId="{D72A99A0-A7C1-9AD5-556F-886FC9EE01B9}"/>
          </ac:picMkLst>
        </pc:picChg>
        <pc:picChg chg="add">
          <ac:chgData name="Azis Fata" userId="3d02fab337adb4f1" providerId="LiveId" clId="{5DB70069-9CB5-4909-8FAD-352E460BD82E}" dt="2023-06-26T10:12:24.934" v="3099" actId="26606"/>
          <ac:picMkLst>
            <pc:docMk/>
            <pc:sldMk cId="703600418" sldId="256"/>
            <ac:picMk id="17" creationId="{88285ADA-0904-E00B-3C9A-5921B4596941}"/>
          </ac:picMkLst>
        </pc:picChg>
      </pc:sldChg>
      <pc:sldChg chg="addSp delSp modSp mod setBg">
        <pc:chgData name="Azis Fata" userId="3d02fab337adb4f1" providerId="LiveId" clId="{5DB70069-9CB5-4909-8FAD-352E460BD82E}" dt="2023-07-02T04:20:12.047" v="5874" actId="20577"/>
        <pc:sldMkLst>
          <pc:docMk/>
          <pc:sldMk cId="3784988348" sldId="257"/>
        </pc:sldMkLst>
        <pc:spChg chg="mod">
          <ac:chgData name="Azis Fata" userId="3d02fab337adb4f1" providerId="LiveId" clId="{5DB70069-9CB5-4909-8FAD-352E460BD82E}" dt="2023-06-26T10:14:11.258" v="3130" actId="26606"/>
          <ac:spMkLst>
            <pc:docMk/>
            <pc:sldMk cId="3784988348" sldId="257"/>
            <ac:spMk id="2" creationId="{29EFC32B-342B-0F1D-D670-B74AE7CBE2B3}"/>
          </ac:spMkLst>
        </pc:spChg>
        <pc:spChg chg="add del mod">
          <ac:chgData name="Azis Fata" userId="3d02fab337adb4f1" providerId="LiveId" clId="{5DB70069-9CB5-4909-8FAD-352E460BD82E}" dt="2023-06-26T10:03:22.003" v="3075" actId="26606"/>
          <ac:spMkLst>
            <pc:docMk/>
            <pc:sldMk cId="3784988348" sldId="257"/>
            <ac:spMk id="3" creationId="{44B9F22A-8252-A3F1-6403-6655790CF998}"/>
          </ac:spMkLst>
        </pc:spChg>
        <pc:spChg chg="add del">
          <ac:chgData name="Azis Fata" userId="3d02fab337adb4f1" providerId="LiveId" clId="{5DB70069-9CB5-4909-8FAD-352E460BD82E}" dt="2023-06-26T10:03:05.592" v="3070" actId="26606"/>
          <ac:spMkLst>
            <pc:docMk/>
            <pc:sldMk cId="3784988348" sldId="257"/>
            <ac:spMk id="9" creationId="{04812C46-200A-4DEB-A05E-3ED6C68C2387}"/>
          </ac:spMkLst>
        </pc:spChg>
        <pc:spChg chg="add del">
          <ac:chgData name="Azis Fata" userId="3d02fab337adb4f1" providerId="LiveId" clId="{5DB70069-9CB5-4909-8FAD-352E460BD82E}" dt="2023-06-26T10:03:05.592" v="3070" actId="26606"/>
          <ac:spMkLst>
            <pc:docMk/>
            <pc:sldMk cId="3784988348" sldId="257"/>
            <ac:spMk id="11" creationId="{D1EA859B-E555-4109-94F3-6700E046E008}"/>
          </ac:spMkLst>
        </pc:spChg>
        <pc:spChg chg="add del">
          <ac:chgData name="Azis Fata" userId="3d02fab337adb4f1" providerId="LiveId" clId="{5DB70069-9CB5-4909-8FAD-352E460BD82E}" dt="2023-06-26T10:03:18.277" v="3072" actId="26606"/>
          <ac:spMkLst>
            <pc:docMk/>
            <pc:sldMk cId="3784988348" sldId="257"/>
            <ac:spMk id="13" creationId="{2C61293E-6EBE-43EF-A52C-9BEBFD7679D4}"/>
          </ac:spMkLst>
        </pc:spChg>
        <pc:spChg chg="add del">
          <ac:chgData name="Azis Fata" userId="3d02fab337adb4f1" providerId="LiveId" clId="{5DB70069-9CB5-4909-8FAD-352E460BD82E}" dt="2023-06-26T10:03:18.277" v="3072" actId="26606"/>
          <ac:spMkLst>
            <pc:docMk/>
            <pc:sldMk cId="3784988348" sldId="257"/>
            <ac:spMk id="15" creationId="{3FCFB1DE-0B7E-48CC-BA90-B2AB0889F9D6}"/>
          </ac:spMkLst>
        </pc:spChg>
        <pc:spChg chg="add del">
          <ac:chgData name="Azis Fata" userId="3d02fab337adb4f1" providerId="LiveId" clId="{5DB70069-9CB5-4909-8FAD-352E460BD82E}" dt="2023-06-26T10:03:21.987" v="3074" actId="26606"/>
          <ac:spMkLst>
            <pc:docMk/>
            <pc:sldMk cId="3784988348" sldId="257"/>
            <ac:spMk id="17" creationId="{ED888B23-07FA-482A-96DF-47E31AF1A603}"/>
          </ac:spMkLst>
        </pc:spChg>
        <pc:spChg chg="add del">
          <ac:chgData name="Azis Fata" userId="3d02fab337adb4f1" providerId="LiveId" clId="{5DB70069-9CB5-4909-8FAD-352E460BD82E}" dt="2023-06-26T10:03:21.987" v="3074" actId="26606"/>
          <ac:spMkLst>
            <pc:docMk/>
            <pc:sldMk cId="3784988348" sldId="257"/>
            <ac:spMk id="18" creationId="{5C8908E2-EE49-44D2-9428-A28D2312A8D5}"/>
          </ac:spMkLst>
        </pc:spChg>
        <pc:spChg chg="add del">
          <ac:chgData name="Azis Fata" userId="3d02fab337adb4f1" providerId="LiveId" clId="{5DB70069-9CB5-4909-8FAD-352E460BD82E}" dt="2023-06-26T10:03:21.987" v="3074" actId="26606"/>
          <ac:spMkLst>
            <pc:docMk/>
            <pc:sldMk cId="3784988348" sldId="257"/>
            <ac:spMk id="21" creationId="{7449A6C7-D15F-4AA5-BFA5-71A404B47016}"/>
          </ac:spMkLst>
        </pc:spChg>
        <pc:spChg chg="add del">
          <ac:chgData name="Azis Fata" userId="3d02fab337adb4f1" providerId="LiveId" clId="{5DB70069-9CB5-4909-8FAD-352E460BD82E}" dt="2023-06-26T10:11:05.256" v="3087" actId="26606"/>
          <ac:spMkLst>
            <pc:docMk/>
            <pc:sldMk cId="3784988348" sldId="257"/>
            <ac:spMk id="24" creationId="{2C61293E-6EBE-43EF-A52C-9BEBFD7679D4}"/>
          </ac:spMkLst>
        </pc:spChg>
        <pc:spChg chg="add del">
          <ac:chgData name="Azis Fata" userId="3d02fab337adb4f1" providerId="LiveId" clId="{5DB70069-9CB5-4909-8FAD-352E460BD82E}" dt="2023-06-26T10:11:05.256" v="3087" actId="26606"/>
          <ac:spMkLst>
            <pc:docMk/>
            <pc:sldMk cId="3784988348" sldId="257"/>
            <ac:spMk id="26" creationId="{3FCFB1DE-0B7E-48CC-BA90-B2AB0889F9D6}"/>
          </ac:spMkLst>
        </pc:spChg>
        <pc:spChg chg="add del mod">
          <ac:chgData name="Azis Fata" userId="3d02fab337adb4f1" providerId="LiveId" clId="{5DB70069-9CB5-4909-8FAD-352E460BD82E}" dt="2023-07-02T04:20:12.047" v="5874" actId="20577"/>
          <ac:spMkLst>
            <pc:docMk/>
            <pc:sldMk cId="3784988348" sldId="257"/>
            <ac:spMk id="27" creationId="{44B9F22A-8252-A3F1-6403-6655790CF998}"/>
          </ac:spMkLst>
        </pc:spChg>
        <pc:spChg chg="add del">
          <ac:chgData name="Azis Fata" userId="3d02fab337adb4f1" providerId="LiveId" clId="{5DB70069-9CB5-4909-8FAD-352E460BD82E}" dt="2023-06-26T10:11:44.373" v="3092" actId="26606"/>
          <ac:spMkLst>
            <pc:docMk/>
            <pc:sldMk cId="3784988348" sldId="257"/>
            <ac:spMk id="32" creationId="{A6D37EE4-EA1B-46EE-A54B-5233C63C9695}"/>
          </ac:spMkLst>
        </pc:spChg>
        <pc:spChg chg="add del">
          <ac:chgData name="Azis Fata" userId="3d02fab337adb4f1" providerId="LiveId" clId="{5DB70069-9CB5-4909-8FAD-352E460BD82E}" dt="2023-06-26T10:11:44.373" v="3092" actId="26606"/>
          <ac:spMkLst>
            <pc:docMk/>
            <pc:sldMk cId="3784988348" sldId="257"/>
            <ac:spMk id="34" creationId="{927D5270-6648-4CC1-8F78-48BE299CAC25}"/>
          </ac:spMkLst>
        </pc:spChg>
        <pc:spChg chg="add del">
          <ac:chgData name="Azis Fata" userId="3d02fab337adb4f1" providerId="LiveId" clId="{5DB70069-9CB5-4909-8FAD-352E460BD82E}" dt="2023-06-26T10:11:40.010" v="3089" actId="26606"/>
          <ac:spMkLst>
            <pc:docMk/>
            <pc:sldMk cId="3784988348" sldId="257"/>
            <ac:spMk id="39" creationId="{DB304A14-32D0-4873-B914-423ED7B8DAFD}"/>
          </ac:spMkLst>
        </pc:spChg>
        <pc:spChg chg="add del">
          <ac:chgData name="Azis Fata" userId="3d02fab337adb4f1" providerId="LiveId" clId="{5DB70069-9CB5-4909-8FAD-352E460BD82E}" dt="2023-06-26T10:11:40.010" v="3089" actId="26606"/>
          <ac:spMkLst>
            <pc:docMk/>
            <pc:sldMk cId="3784988348" sldId="257"/>
            <ac:spMk id="41" creationId="{1D460C86-854F-4FB3-ABC2-E823D8FEB9DB}"/>
          </ac:spMkLst>
        </pc:spChg>
        <pc:spChg chg="add del">
          <ac:chgData name="Azis Fata" userId="3d02fab337adb4f1" providerId="LiveId" clId="{5DB70069-9CB5-4909-8FAD-352E460BD82E}" dt="2023-06-26T10:11:40.010" v="3089" actId="26606"/>
          <ac:spMkLst>
            <pc:docMk/>
            <pc:sldMk cId="3784988348" sldId="257"/>
            <ac:spMk id="43" creationId="{BB48116A-278A-4CC5-89D3-9DE8E8FF1245}"/>
          </ac:spMkLst>
        </pc:spChg>
        <pc:spChg chg="add del">
          <ac:chgData name="Azis Fata" userId="3d02fab337adb4f1" providerId="LiveId" clId="{5DB70069-9CB5-4909-8FAD-352E460BD82E}" dt="2023-06-26T10:11:44.367" v="3091" actId="26606"/>
          <ac:spMkLst>
            <pc:docMk/>
            <pc:sldMk cId="3784988348" sldId="257"/>
            <ac:spMk id="45" creationId="{4F7EBAE4-9945-4473-9E34-B2C66EA0F03D}"/>
          </ac:spMkLst>
        </pc:spChg>
        <pc:spChg chg="add del">
          <ac:chgData name="Azis Fata" userId="3d02fab337adb4f1" providerId="LiveId" clId="{5DB70069-9CB5-4909-8FAD-352E460BD82E}" dt="2023-06-26T10:11:44.367" v="3091" actId="26606"/>
          <ac:spMkLst>
            <pc:docMk/>
            <pc:sldMk cId="3784988348" sldId="257"/>
            <ac:spMk id="46" creationId="{70BEB1E7-2F88-40BC-B73D-42E5B6F80BFC}"/>
          </ac:spMkLst>
        </pc:spChg>
        <pc:spChg chg="add del">
          <ac:chgData name="Azis Fata" userId="3d02fab337adb4f1" providerId="LiveId" clId="{5DB70069-9CB5-4909-8FAD-352E460BD82E}" dt="2023-06-26T10:11:44.367" v="3091" actId="26606"/>
          <ac:spMkLst>
            <pc:docMk/>
            <pc:sldMk cId="3784988348" sldId="257"/>
            <ac:spMk id="47" creationId="{A7B99495-F43F-4D80-A44F-2CB4764EB90B}"/>
          </ac:spMkLst>
        </pc:spChg>
        <pc:spChg chg="add del">
          <ac:chgData name="Azis Fata" userId="3d02fab337adb4f1" providerId="LiveId" clId="{5DB70069-9CB5-4909-8FAD-352E460BD82E}" dt="2023-06-26T10:12:49.700" v="3106" actId="26606"/>
          <ac:spMkLst>
            <pc:docMk/>
            <pc:sldMk cId="3784988348" sldId="257"/>
            <ac:spMk id="49" creationId="{A6D37EE4-EA1B-46EE-A54B-5233C63C9695}"/>
          </ac:spMkLst>
        </pc:spChg>
        <pc:spChg chg="add del">
          <ac:chgData name="Azis Fata" userId="3d02fab337adb4f1" providerId="LiveId" clId="{5DB70069-9CB5-4909-8FAD-352E460BD82E}" dt="2023-06-26T10:12:49.700" v="3106" actId="26606"/>
          <ac:spMkLst>
            <pc:docMk/>
            <pc:sldMk cId="3784988348" sldId="257"/>
            <ac:spMk id="50" creationId="{927D5270-6648-4CC1-8F78-48BE299CAC25}"/>
          </ac:spMkLst>
        </pc:spChg>
        <pc:spChg chg="add del">
          <ac:chgData name="Azis Fata" userId="3d02fab337adb4f1" providerId="LiveId" clId="{5DB70069-9CB5-4909-8FAD-352E460BD82E}" dt="2023-06-26T10:12:48.877" v="3103" actId="26606"/>
          <ac:spMkLst>
            <pc:docMk/>
            <pc:sldMk cId="3784988348" sldId="257"/>
            <ac:spMk id="55" creationId="{85F55C16-BC21-49EF-A4FF-C3155BB93BD3}"/>
          </ac:spMkLst>
        </pc:spChg>
        <pc:spChg chg="add del">
          <ac:chgData name="Azis Fata" userId="3d02fab337adb4f1" providerId="LiveId" clId="{5DB70069-9CB5-4909-8FAD-352E460BD82E}" dt="2023-06-26T10:12:48.877" v="3103" actId="26606"/>
          <ac:spMkLst>
            <pc:docMk/>
            <pc:sldMk cId="3784988348" sldId="257"/>
            <ac:spMk id="57" creationId="{0C5F069E-AFE6-4825-8945-46F2918A5019}"/>
          </ac:spMkLst>
        </pc:spChg>
        <pc:spChg chg="add del">
          <ac:chgData name="Azis Fata" userId="3d02fab337adb4f1" providerId="LiveId" clId="{5DB70069-9CB5-4909-8FAD-352E460BD82E}" dt="2023-06-26T10:12:49.694" v="3105" actId="26606"/>
          <ac:spMkLst>
            <pc:docMk/>
            <pc:sldMk cId="3784988348" sldId="257"/>
            <ac:spMk id="59" creationId="{0007FE00-9498-4706-B255-6437B0252C02}"/>
          </ac:spMkLst>
        </pc:spChg>
        <pc:spChg chg="add del">
          <ac:chgData name="Azis Fata" userId="3d02fab337adb4f1" providerId="LiveId" clId="{5DB70069-9CB5-4909-8FAD-352E460BD82E}" dt="2023-06-26T10:12:49.694" v="3105" actId="26606"/>
          <ac:spMkLst>
            <pc:docMk/>
            <pc:sldMk cId="3784988348" sldId="257"/>
            <ac:spMk id="60" creationId="{2EB492CD-616E-47F8-933B-5E2D952A0593}"/>
          </ac:spMkLst>
        </pc:spChg>
        <pc:spChg chg="add del">
          <ac:chgData name="Azis Fata" userId="3d02fab337adb4f1" providerId="LiveId" clId="{5DB70069-9CB5-4909-8FAD-352E460BD82E}" dt="2023-06-26T10:12:49.694" v="3105" actId="26606"/>
          <ac:spMkLst>
            <pc:docMk/>
            <pc:sldMk cId="3784988348" sldId="257"/>
            <ac:spMk id="61" creationId="{59383CF9-23B5-4335-9B21-1791C4CF1C75}"/>
          </ac:spMkLst>
        </pc:spChg>
        <pc:spChg chg="add del">
          <ac:chgData name="Azis Fata" userId="3d02fab337adb4f1" providerId="LiveId" clId="{5DB70069-9CB5-4909-8FAD-352E460BD82E}" dt="2023-06-26T10:14:11.258" v="3130" actId="26606"/>
          <ac:spMkLst>
            <pc:docMk/>
            <pc:sldMk cId="3784988348" sldId="257"/>
            <ac:spMk id="63" creationId="{45D37F4E-DDB4-456B-97E0-9937730A039F}"/>
          </ac:spMkLst>
        </pc:spChg>
        <pc:spChg chg="add del">
          <ac:chgData name="Azis Fata" userId="3d02fab337adb4f1" providerId="LiveId" clId="{5DB70069-9CB5-4909-8FAD-352E460BD82E}" dt="2023-06-26T10:14:11.258" v="3130" actId="26606"/>
          <ac:spMkLst>
            <pc:docMk/>
            <pc:sldMk cId="3784988348" sldId="257"/>
            <ac:spMk id="64" creationId="{B2DD41CD-8F47-4F56-AD12-4E2FF7696987}"/>
          </ac:spMkLst>
        </pc:spChg>
        <pc:spChg chg="add del">
          <ac:chgData name="Azis Fata" userId="3d02fab337adb4f1" providerId="LiveId" clId="{5DB70069-9CB5-4909-8FAD-352E460BD82E}" dt="2023-06-26T10:13:49.258" v="3128" actId="26606"/>
          <ac:spMkLst>
            <pc:docMk/>
            <pc:sldMk cId="3784988348" sldId="257"/>
            <ac:spMk id="70" creationId="{8FC9BE17-9A7B-462D-AE50-3D8777387304}"/>
          </ac:spMkLst>
        </pc:spChg>
        <pc:spChg chg="add del">
          <ac:chgData name="Azis Fata" userId="3d02fab337adb4f1" providerId="LiveId" clId="{5DB70069-9CB5-4909-8FAD-352E460BD82E}" dt="2023-06-26T10:13:49.258" v="3128" actId="26606"/>
          <ac:spMkLst>
            <pc:docMk/>
            <pc:sldMk cId="3784988348" sldId="257"/>
            <ac:spMk id="72" creationId="{3EBE8569-6AEC-4B8C-8D53-2DE337CDBA65}"/>
          </ac:spMkLst>
        </pc:spChg>
        <pc:spChg chg="add del">
          <ac:chgData name="Azis Fata" userId="3d02fab337adb4f1" providerId="LiveId" clId="{5DB70069-9CB5-4909-8FAD-352E460BD82E}" dt="2023-06-26T10:13:49.258" v="3128" actId="26606"/>
          <ac:spMkLst>
            <pc:docMk/>
            <pc:sldMk cId="3784988348" sldId="257"/>
            <ac:spMk id="74" creationId="{55D4142C-5077-457F-A6AD-3FECFDB39685}"/>
          </ac:spMkLst>
        </pc:spChg>
        <pc:spChg chg="add del">
          <ac:chgData name="Azis Fata" userId="3d02fab337adb4f1" providerId="LiveId" clId="{5DB70069-9CB5-4909-8FAD-352E460BD82E}" dt="2023-06-26T10:13:49.258" v="3128" actId="26606"/>
          <ac:spMkLst>
            <pc:docMk/>
            <pc:sldMk cId="3784988348" sldId="257"/>
            <ac:spMk id="76" creationId="{7A5F0580-5EE9-419F-96EE-B6529EF6E7D0}"/>
          </ac:spMkLst>
        </pc:spChg>
        <pc:spChg chg="add del">
          <ac:chgData name="Azis Fata" userId="3d02fab337adb4f1" providerId="LiveId" clId="{5DB70069-9CB5-4909-8FAD-352E460BD82E}" dt="2023-06-26T10:14:11.258" v="3130" actId="26606"/>
          <ac:spMkLst>
            <pc:docMk/>
            <pc:sldMk cId="3784988348" sldId="257"/>
            <ac:spMk id="86" creationId="{CB49665F-0298-4449-8D2D-209989CB9EE3}"/>
          </ac:spMkLst>
        </pc:spChg>
        <pc:spChg chg="add del">
          <ac:chgData name="Azis Fata" userId="3d02fab337adb4f1" providerId="LiveId" clId="{5DB70069-9CB5-4909-8FAD-352E460BD82E}" dt="2023-06-26T10:14:11.258" v="3130" actId="26606"/>
          <ac:spMkLst>
            <pc:docMk/>
            <pc:sldMk cId="3784988348" sldId="257"/>
            <ac:spMk id="87" creationId="{A71EEC14-174A-46FA-B046-474750457130}"/>
          </ac:spMkLst>
        </pc:spChg>
        <pc:grpChg chg="add del">
          <ac:chgData name="Azis Fata" userId="3d02fab337adb4f1" providerId="LiveId" clId="{5DB70069-9CB5-4909-8FAD-352E460BD82E}" dt="2023-06-26T10:03:21.987" v="3074" actId="26606"/>
          <ac:grpSpMkLst>
            <pc:docMk/>
            <pc:sldMk cId="3784988348" sldId="257"/>
            <ac:grpSpMk id="19" creationId="{05314994-6337-4875-8CF5-652CAFE8342C}"/>
          </ac:grpSpMkLst>
        </pc:grpChg>
        <pc:grpChg chg="add del">
          <ac:chgData name="Azis Fata" userId="3d02fab337adb4f1" providerId="LiveId" clId="{5DB70069-9CB5-4909-8FAD-352E460BD82E}" dt="2023-06-26T10:14:11.258" v="3130" actId="26606"/>
          <ac:grpSpMkLst>
            <pc:docMk/>
            <pc:sldMk cId="3784988348" sldId="257"/>
            <ac:grpSpMk id="78" creationId="{43F5E015-E085-4624-B431-B42414448684}"/>
          </ac:grpSpMkLst>
        </pc:grpChg>
        <pc:grpChg chg="add del">
          <ac:chgData name="Azis Fata" userId="3d02fab337adb4f1" providerId="LiveId" clId="{5DB70069-9CB5-4909-8FAD-352E460BD82E}" dt="2023-06-26T10:14:11.258" v="3130" actId="26606"/>
          <ac:grpSpMkLst>
            <pc:docMk/>
            <pc:sldMk cId="3784988348" sldId="257"/>
            <ac:grpSpMk id="88" creationId="{EEB6CB95-E653-4C6C-AE51-62FD848E8D5B}"/>
          </ac:grpSpMkLst>
        </pc:grpChg>
        <pc:graphicFrameChg chg="add del">
          <ac:chgData name="Azis Fata" userId="3d02fab337adb4f1" providerId="LiveId" clId="{5DB70069-9CB5-4909-8FAD-352E460BD82E}" dt="2023-06-26T10:03:21.987" v="3074" actId="26606"/>
          <ac:graphicFrameMkLst>
            <pc:docMk/>
            <pc:sldMk cId="3784988348" sldId="257"/>
            <ac:graphicFrameMk id="22" creationId="{354C9FB7-C692-972C-B24C-C32EA0B5E0AF}"/>
          </ac:graphicFrameMkLst>
        </pc:graphicFrameChg>
        <pc:graphicFrameChg chg="add del">
          <ac:chgData name="Azis Fata" userId="3d02fab337adb4f1" providerId="LiveId" clId="{5DB70069-9CB5-4909-8FAD-352E460BD82E}" dt="2023-06-26T10:14:11.258" v="3130" actId="26606"/>
          <ac:graphicFrameMkLst>
            <pc:docMk/>
            <pc:sldMk cId="3784988348" sldId="257"/>
            <ac:graphicFrameMk id="90" creationId="{472C9D30-980F-D308-684E-2FE847408C69}"/>
          </ac:graphicFrameMkLst>
        </pc:graphicFrameChg>
        <pc:picChg chg="add del">
          <ac:chgData name="Azis Fata" userId="3d02fab337adb4f1" providerId="LiveId" clId="{5DB70069-9CB5-4909-8FAD-352E460BD82E}" dt="2023-06-26T10:03:05.592" v="3070" actId="26606"/>
          <ac:picMkLst>
            <pc:docMk/>
            <pc:sldMk cId="3784988348" sldId="257"/>
            <ac:picMk id="5" creationId="{D2A72F45-4F8E-BE3D-67C2-199E4F3E66A3}"/>
          </ac:picMkLst>
        </pc:picChg>
        <pc:picChg chg="add del">
          <ac:chgData name="Azis Fata" userId="3d02fab337adb4f1" providerId="LiveId" clId="{5DB70069-9CB5-4909-8FAD-352E460BD82E}" dt="2023-06-26T10:03:18.277" v="3072" actId="26606"/>
          <ac:picMkLst>
            <pc:docMk/>
            <pc:sldMk cId="3784988348" sldId="257"/>
            <ac:picMk id="14" creationId="{E94F93FF-F43F-210F-D367-6C83F740A7BA}"/>
          </ac:picMkLst>
        </pc:picChg>
        <pc:picChg chg="add del mod ord">
          <ac:chgData name="Azis Fata" userId="3d02fab337adb4f1" providerId="LiveId" clId="{5DB70069-9CB5-4909-8FAD-352E460BD82E}" dt="2023-06-26T10:14:21.241" v="3132" actId="478"/>
          <ac:picMkLst>
            <pc:docMk/>
            <pc:sldMk cId="3784988348" sldId="257"/>
            <ac:picMk id="25" creationId="{E94F93FF-F43F-210F-D367-6C83F740A7BA}"/>
          </ac:picMkLst>
        </pc:picChg>
        <pc:picChg chg="add del">
          <ac:chgData name="Azis Fata" userId="3d02fab337adb4f1" providerId="LiveId" clId="{5DB70069-9CB5-4909-8FAD-352E460BD82E}" dt="2023-06-26T10:13:49.258" v="3128" actId="26606"/>
          <ac:picMkLst>
            <pc:docMk/>
            <pc:sldMk cId="3784988348" sldId="257"/>
            <ac:picMk id="66" creationId="{70515160-8AE7-3905-1DC8-EF1A147BCAD4}"/>
          </ac:picMkLst>
        </pc:picChg>
        <pc:picChg chg="add mod">
          <ac:chgData name="Azis Fata" userId="3d02fab337adb4f1" providerId="LiveId" clId="{5DB70069-9CB5-4909-8FAD-352E460BD82E}" dt="2023-06-26T10:16:27.897" v="3145" actId="1076"/>
          <ac:picMkLst>
            <pc:docMk/>
            <pc:sldMk cId="3784988348" sldId="257"/>
            <ac:picMk id="3074" creationId="{19E3CA71-5F5A-5AD2-1886-11AA2E624FC7}"/>
          </ac:picMkLst>
        </pc:picChg>
      </pc:sldChg>
      <pc:sldChg chg="modSp add del mod">
        <pc:chgData name="Azis Fata" userId="3d02fab337adb4f1" providerId="LiveId" clId="{5DB70069-9CB5-4909-8FAD-352E460BD82E}" dt="2023-06-25T10:19:18.265" v="2014" actId="47"/>
        <pc:sldMkLst>
          <pc:docMk/>
          <pc:sldMk cId="3897091000" sldId="258"/>
        </pc:sldMkLst>
        <pc:spChg chg="mod">
          <ac:chgData name="Azis Fata" userId="3d02fab337adb4f1" providerId="LiveId" clId="{5DB70069-9CB5-4909-8FAD-352E460BD82E}" dt="2023-06-25T10:16:44.070" v="1962" actId="27636"/>
          <ac:spMkLst>
            <pc:docMk/>
            <pc:sldMk cId="3897091000" sldId="258"/>
            <ac:spMk id="2" creationId="{29EFC32B-342B-0F1D-D670-B74AE7CBE2B3}"/>
          </ac:spMkLst>
        </pc:spChg>
        <pc:spChg chg="mod">
          <ac:chgData name="Azis Fata" userId="3d02fab337adb4f1" providerId="LiveId" clId="{5DB70069-9CB5-4909-8FAD-352E460BD82E}" dt="2023-06-25T10:09:27.084" v="1888" actId="20577"/>
          <ac:spMkLst>
            <pc:docMk/>
            <pc:sldMk cId="3897091000" sldId="258"/>
            <ac:spMk id="3" creationId="{44B9F22A-8252-A3F1-6403-6655790CF998}"/>
          </ac:spMkLst>
        </pc:spChg>
      </pc:sldChg>
      <pc:sldChg chg="addSp delSp modSp new mod setBg">
        <pc:chgData name="Azis Fata" userId="3d02fab337adb4f1" providerId="LiveId" clId="{5DB70069-9CB5-4909-8FAD-352E460BD82E}" dt="2023-07-02T02:59:56.806" v="5763" actId="113"/>
        <pc:sldMkLst>
          <pc:docMk/>
          <pc:sldMk cId="1505840138" sldId="259"/>
        </pc:sldMkLst>
        <pc:spChg chg="del">
          <ac:chgData name="Azis Fata" userId="3d02fab337adb4f1" providerId="LiveId" clId="{5DB70069-9CB5-4909-8FAD-352E460BD82E}" dt="2023-06-25T10:13:07.363" v="1894" actId="478"/>
          <ac:spMkLst>
            <pc:docMk/>
            <pc:sldMk cId="1505840138" sldId="259"/>
            <ac:spMk id="2" creationId="{D03E6575-9708-2A4E-002A-E844EA43E4AE}"/>
          </ac:spMkLst>
        </pc:spChg>
        <pc:spChg chg="del mod">
          <ac:chgData name="Azis Fata" userId="3d02fab337adb4f1" providerId="LiveId" clId="{5DB70069-9CB5-4909-8FAD-352E460BD82E}" dt="2023-06-25T10:13:02.714" v="1893" actId="22"/>
          <ac:spMkLst>
            <pc:docMk/>
            <pc:sldMk cId="1505840138" sldId="259"/>
            <ac:spMk id="3" creationId="{DBE25AE3-BD5E-17D0-B077-AB8EAEF5F889}"/>
          </ac:spMkLst>
        </pc:spChg>
        <pc:spChg chg="add mod">
          <ac:chgData name="Azis Fata" userId="3d02fab337adb4f1" providerId="LiveId" clId="{5DB70069-9CB5-4909-8FAD-352E460BD82E}" dt="2023-06-26T13:20:29.750" v="3253" actId="27636"/>
          <ac:spMkLst>
            <pc:docMk/>
            <pc:sldMk cId="1505840138" sldId="259"/>
            <ac:spMk id="7" creationId="{ACBFF858-1E4C-3D5A-3C68-40FA8443A04C}"/>
          </ac:spMkLst>
        </pc:spChg>
        <pc:spChg chg="add del">
          <ac:chgData name="Azis Fata" userId="3d02fab337adb4f1" providerId="LiveId" clId="{5DB70069-9CB5-4909-8FAD-352E460BD82E}" dt="2023-06-26T10:04:27.230" v="3080" actId="26606"/>
          <ac:spMkLst>
            <pc:docMk/>
            <pc:sldMk cId="1505840138" sldId="259"/>
            <ac:spMk id="8" creationId="{022BDE4A-8A20-4A69-9C5A-581C82036A4D}"/>
          </ac:spMkLst>
        </pc:spChg>
        <pc:spChg chg="add mod">
          <ac:chgData name="Azis Fata" userId="3d02fab337adb4f1" providerId="LiveId" clId="{5DB70069-9CB5-4909-8FAD-352E460BD82E}" dt="2023-07-02T02:59:56.806" v="5763" actId="113"/>
          <ac:spMkLst>
            <pc:docMk/>
            <pc:sldMk cId="1505840138" sldId="259"/>
            <ac:spMk id="9" creationId="{C3F206AD-432E-7411-CCA2-DC454B70FED7}"/>
          </ac:spMkLst>
        </pc:spChg>
        <pc:spChg chg="add del">
          <ac:chgData name="Azis Fata" userId="3d02fab337adb4f1" providerId="LiveId" clId="{5DB70069-9CB5-4909-8FAD-352E460BD82E}" dt="2023-06-25T10:15:42.236" v="1910" actId="26606"/>
          <ac:spMkLst>
            <pc:docMk/>
            <pc:sldMk cId="1505840138" sldId="259"/>
            <ac:spMk id="10" creationId="{CEDE112E-0C43-E183-2DB2-398E146F1E66}"/>
          </ac:spMkLst>
        </pc:spChg>
        <pc:spChg chg="add del">
          <ac:chgData name="Azis Fata" userId="3d02fab337adb4f1" providerId="LiveId" clId="{5DB70069-9CB5-4909-8FAD-352E460BD82E}" dt="2023-06-25T10:15:34.288" v="1908" actId="26606"/>
          <ac:spMkLst>
            <pc:docMk/>
            <pc:sldMk cId="1505840138" sldId="259"/>
            <ac:spMk id="11" creationId="{022BDE4A-8A20-4A69-9C5A-581C82036A4D}"/>
          </ac:spMkLst>
        </pc:spChg>
        <pc:spChg chg="add del">
          <ac:chgData name="Azis Fata" userId="3d02fab337adb4f1" providerId="LiveId" clId="{5DB70069-9CB5-4909-8FAD-352E460BD82E}" dt="2023-06-25T10:15:42.236" v="1910" actId="26606"/>
          <ac:spMkLst>
            <pc:docMk/>
            <pc:sldMk cId="1505840138" sldId="259"/>
            <ac:spMk id="13" creationId="{38468727-63BE-4191-B4A6-C30C82C0E986}"/>
          </ac:spMkLst>
        </pc:spChg>
        <pc:spChg chg="add del">
          <ac:chgData name="Azis Fata" userId="3d02fab337adb4f1" providerId="LiveId" clId="{5DB70069-9CB5-4909-8FAD-352E460BD82E}" dt="2023-06-26T10:04:27.214" v="3079" actId="26606"/>
          <ac:spMkLst>
            <pc:docMk/>
            <pc:sldMk cId="1505840138" sldId="259"/>
            <ac:spMk id="14" creationId="{394842B0-684D-44CC-B4BC-D13331CFD290}"/>
          </ac:spMkLst>
        </pc:spChg>
        <pc:spChg chg="add del">
          <ac:chgData name="Azis Fata" userId="3d02fab337adb4f1" providerId="LiveId" clId="{5DB70069-9CB5-4909-8FAD-352E460BD82E}" dt="2023-06-25T10:15:42.236" v="1910" actId="26606"/>
          <ac:spMkLst>
            <pc:docMk/>
            <pc:sldMk cId="1505840138" sldId="259"/>
            <ac:spMk id="15" creationId="{9D355BB6-1BB8-4828-B246-CFB31742D7B8}"/>
          </ac:spMkLst>
        </pc:spChg>
        <pc:spChg chg="add del">
          <ac:chgData name="Azis Fata" userId="3d02fab337adb4f1" providerId="LiveId" clId="{5DB70069-9CB5-4909-8FAD-352E460BD82E}" dt="2023-06-26T10:04:27.214" v="3079" actId="26606"/>
          <ac:spMkLst>
            <pc:docMk/>
            <pc:sldMk cId="1505840138" sldId="259"/>
            <ac:spMk id="16" creationId="{4C2A3DC3-F495-4B99-9FF3-3FB30D63235E}"/>
          </ac:spMkLst>
        </pc:spChg>
        <pc:spChg chg="add del">
          <ac:chgData name="Azis Fata" userId="3d02fab337adb4f1" providerId="LiveId" clId="{5DB70069-9CB5-4909-8FAD-352E460BD82E}" dt="2023-06-25T10:15:42.236" v="1910" actId="26606"/>
          <ac:spMkLst>
            <pc:docMk/>
            <pc:sldMk cId="1505840138" sldId="259"/>
            <ac:spMk id="17" creationId="{CA52A9B9-B2B3-46F0-9D53-0EFF9905BF8F}"/>
          </ac:spMkLst>
        </pc:spChg>
        <pc:spChg chg="add">
          <ac:chgData name="Azis Fata" userId="3d02fab337adb4f1" providerId="LiveId" clId="{5DB70069-9CB5-4909-8FAD-352E460BD82E}" dt="2023-06-26T10:04:27.230" v="3080" actId="26606"/>
          <ac:spMkLst>
            <pc:docMk/>
            <pc:sldMk cId="1505840138" sldId="259"/>
            <ac:spMk id="18" creationId="{81D83946-74FA-498A-AC80-9926F041B5C5}"/>
          </ac:spMkLst>
        </pc:spChg>
        <pc:spChg chg="add">
          <ac:chgData name="Azis Fata" userId="3d02fab337adb4f1" providerId="LiveId" clId="{5DB70069-9CB5-4909-8FAD-352E460BD82E}" dt="2023-06-26T10:04:27.230" v="3080" actId="26606"/>
          <ac:spMkLst>
            <pc:docMk/>
            <pc:sldMk cId="1505840138" sldId="259"/>
            <ac:spMk id="19" creationId="{F4F2FC05-7D27-410F-BDA9-ADF4831368C7}"/>
          </ac:spMkLst>
        </pc:spChg>
        <pc:spChg chg="add">
          <ac:chgData name="Azis Fata" userId="3d02fab337adb4f1" providerId="LiveId" clId="{5DB70069-9CB5-4909-8FAD-352E460BD82E}" dt="2023-06-26T10:04:27.230" v="3080" actId="26606"/>
          <ac:spMkLst>
            <pc:docMk/>
            <pc:sldMk cId="1505840138" sldId="259"/>
            <ac:spMk id="20" creationId="{5060D983-8B52-443A-8183-2A1DE05618B5}"/>
          </ac:spMkLst>
        </pc:spChg>
        <pc:spChg chg="add">
          <ac:chgData name="Azis Fata" userId="3d02fab337adb4f1" providerId="LiveId" clId="{5DB70069-9CB5-4909-8FAD-352E460BD82E}" dt="2023-06-26T10:04:27.230" v="3080" actId="26606"/>
          <ac:spMkLst>
            <pc:docMk/>
            <pc:sldMk cId="1505840138" sldId="259"/>
            <ac:spMk id="21" creationId="{9080D120-BD54-46E1-BA37-82F5E8089E90}"/>
          </ac:spMkLst>
        </pc:spChg>
        <pc:picChg chg="add mod ord">
          <ac:chgData name="Azis Fata" userId="3d02fab337adb4f1" providerId="LiveId" clId="{5DB70069-9CB5-4909-8FAD-352E460BD82E}" dt="2023-06-26T10:04:27.230" v="3080" actId="26606"/>
          <ac:picMkLst>
            <pc:docMk/>
            <pc:sldMk cId="1505840138" sldId="259"/>
            <ac:picMk id="5" creationId="{57F1F0A2-F611-0CBB-89EE-CCEF10EE0AC6}"/>
          </ac:picMkLst>
        </pc:picChg>
        <pc:picChg chg="add mod ord">
          <ac:chgData name="Azis Fata" userId="3d02fab337adb4f1" providerId="LiveId" clId="{5DB70069-9CB5-4909-8FAD-352E460BD82E}" dt="2023-06-26T10:04:57.062" v="3082" actId="14100"/>
          <ac:picMkLst>
            <pc:docMk/>
            <pc:sldMk cId="1505840138" sldId="259"/>
            <ac:picMk id="6" creationId="{119C5937-0CEE-AA32-33A6-9FA5BA9145DA}"/>
          </ac:picMkLst>
        </pc:picChg>
      </pc:sldChg>
      <pc:sldChg chg="add del">
        <pc:chgData name="Azis Fata" userId="3d02fab337adb4f1" providerId="LiveId" clId="{5DB70069-9CB5-4909-8FAD-352E460BD82E}" dt="2023-06-25T04:08:10.570" v="767" actId="47"/>
        <pc:sldMkLst>
          <pc:docMk/>
          <pc:sldMk cId="1631622842" sldId="259"/>
        </pc:sldMkLst>
      </pc:sldChg>
      <pc:sldChg chg="addSp delSp modSp new del mod">
        <pc:chgData name="Azis Fata" userId="3d02fab337adb4f1" providerId="LiveId" clId="{5DB70069-9CB5-4909-8FAD-352E460BD82E}" dt="2023-06-25T10:17:57.487" v="1994" actId="47"/>
        <pc:sldMkLst>
          <pc:docMk/>
          <pc:sldMk cId="195769959" sldId="260"/>
        </pc:sldMkLst>
        <pc:spChg chg="del">
          <ac:chgData name="Azis Fata" userId="3d02fab337adb4f1" providerId="LiveId" clId="{5DB70069-9CB5-4909-8FAD-352E460BD82E}" dt="2023-06-25T10:15:18.443" v="1902" actId="478"/>
          <ac:spMkLst>
            <pc:docMk/>
            <pc:sldMk cId="195769959" sldId="260"/>
            <ac:spMk id="2" creationId="{F9B0DA94-1F6E-6014-9A2F-6BB0C0CC019A}"/>
          </ac:spMkLst>
        </pc:spChg>
        <pc:spChg chg="del">
          <ac:chgData name="Azis Fata" userId="3d02fab337adb4f1" providerId="LiveId" clId="{5DB70069-9CB5-4909-8FAD-352E460BD82E}" dt="2023-06-25T10:15:14.984" v="1901" actId="22"/>
          <ac:spMkLst>
            <pc:docMk/>
            <pc:sldMk cId="195769959" sldId="260"/>
            <ac:spMk id="3" creationId="{D9F28862-CFE9-ACCA-E558-4AD82E880698}"/>
          </ac:spMkLst>
        </pc:spChg>
        <pc:spChg chg="add mod">
          <ac:chgData name="Azis Fata" userId="3d02fab337adb4f1" providerId="LiveId" clId="{5DB70069-9CB5-4909-8FAD-352E460BD82E}" dt="2023-06-25T10:15:26.685" v="1904" actId="21"/>
          <ac:spMkLst>
            <pc:docMk/>
            <pc:sldMk cId="195769959" sldId="260"/>
            <ac:spMk id="7" creationId="{66E3FF67-1624-A5D7-5804-D93E52AA5DD3}"/>
          </ac:spMkLst>
        </pc:spChg>
        <pc:picChg chg="add del mod ord">
          <ac:chgData name="Azis Fata" userId="3d02fab337adb4f1" providerId="LiveId" clId="{5DB70069-9CB5-4909-8FAD-352E460BD82E}" dt="2023-06-25T10:15:26.685" v="1904" actId="21"/>
          <ac:picMkLst>
            <pc:docMk/>
            <pc:sldMk cId="195769959" sldId="260"/>
            <ac:picMk id="5" creationId="{97030F3B-B2C4-879E-0D3D-FDDF46F2B85F}"/>
          </ac:picMkLst>
        </pc:picChg>
      </pc:sldChg>
      <pc:sldChg chg="addSp delSp modSp new mod">
        <pc:chgData name="Azis Fata" userId="3d02fab337adb4f1" providerId="LiveId" clId="{5DB70069-9CB5-4909-8FAD-352E460BD82E}" dt="2023-07-02T04:05:10.044" v="5837" actId="1037"/>
        <pc:sldMkLst>
          <pc:docMk/>
          <pc:sldMk cId="4165454936" sldId="261"/>
        </pc:sldMkLst>
        <pc:spChg chg="mod">
          <ac:chgData name="Azis Fata" userId="3d02fab337adb4f1" providerId="LiveId" clId="{5DB70069-9CB5-4909-8FAD-352E460BD82E}" dt="2023-06-25T10:18:06.116" v="2013" actId="20577"/>
          <ac:spMkLst>
            <pc:docMk/>
            <pc:sldMk cId="4165454936" sldId="261"/>
            <ac:spMk id="2" creationId="{BB3B4DCC-E630-89F9-80F8-6E2A28D20C53}"/>
          </ac:spMkLst>
        </pc:spChg>
        <pc:spChg chg="del mod">
          <ac:chgData name="Azis Fata" userId="3d02fab337adb4f1" providerId="LiveId" clId="{5DB70069-9CB5-4909-8FAD-352E460BD82E}" dt="2023-06-26T05:26:08.811" v="2426" actId="478"/>
          <ac:spMkLst>
            <pc:docMk/>
            <pc:sldMk cId="4165454936" sldId="261"/>
            <ac:spMk id="3" creationId="{026FE7EA-85BE-DFB0-50BF-2092637D1967}"/>
          </ac:spMkLst>
        </pc:spChg>
        <pc:spChg chg="add del mod">
          <ac:chgData name="Azis Fata" userId="3d02fab337adb4f1" providerId="LiveId" clId="{5DB70069-9CB5-4909-8FAD-352E460BD82E}" dt="2023-06-26T05:26:19.777" v="2427" actId="1032"/>
          <ac:spMkLst>
            <pc:docMk/>
            <pc:sldMk cId="4165454936" sldId="261"/>
            <ac:spMk id="5" creationId="{31469C43-0FDC-C034-0DFB-D6126B870A16}"/>
          </ac:spMkLst>
        </pc:spChg>
        <pc:spChg chg="add del mod">
          <ac:chgData name="Azis Fata" userId="3d02fab337adb4f1" providerId="LiveId" clId="{5DB70069-9CB5-4909-8FAD-352E460BD82E}" dt="2023-06-26T05:32:00.542" v="2603" actId="478"/>
          <ac:spMkLst>
            <pc:docMk/>
            <pc:sldMk cId="4165454936" sldId="261"/>
            <ac:spMk id="7" creationId="{B601595C-F5C4-DEC5-1F0C-56D8B0A59E27}"/>
          </ac:spMkLst>
        </pc:spChg>
        <pc:spChg chg="add del">
          <ac:chgData name="Azis Fata" userId="3d02fab337adb4f1" providerId="LiveId" clId="{5DB70069-9CB5-4909-8FAD-352E460BD82E}" dt="2023-06-26T05:32:05.992" v="2605" actId="22"/>
          <ac:spMkLst>
            <pc:docMk/>
            <pc:sldMk cId="4165454936" sldId="261"/>
            <ac:spMk id="9" creationId="{FF731775-0462-8F95-136D-B383621CB59B}"/>
          </ac:spMkLst>
        </pc:spChg>
        <pc:spChg chg="add del mod">
          <ac:chgData name="Azis Fata" userId="3d02fab337adb4f1" providerId="LiveId" clId="{5DB70069-9CB5-4909-8FAD-352E460BD82E}" dt="2023-06-26T06:55:55.155" v="2737"/>
          <ac:spMkLst>
            <pc:docMk/>
            <pc:sldMk cId="4165454936" sldId="261"/>
            <ac:spMk id="11" creationId="{50AF5BB1-1299-AF21-0356-9B4DA9744048}"/>
          </ac:spMkLst>
        </pc:spChg>
        <pc:spChg chg="add del mod">
          <ac:chgData name="Azis Fata" userId="3d02fab337adb4f1" providerId="LiveId" clId="{5DB70069-9CB5-4909-8FAD-352E460BD82E}" dt="2023-06-26T06:55:55.155" v="2739"/>
          <ac:spMkLst>
            <pc:docMk/>
            <pc:sldMk cId="4165454936" sldId="261"/>
            <ac:spMk id="12" creationId="{39BEA6E3-5807-01DA-D501-86BF1A02CEEF}"/>
          </ac:spMkLst>
        </pc:spChg>
        <pc:spChg chg="add del mod">
          <ac:chgData name="Azis Fata" userId="3d02fab337adb4f1" providerId="LiveId" clId="{5DB70069-9CB5-4909-8FAD-352E460BD82E}" dt="2023-06-26T06:55:55.156" v="2741"/>
          <ac:spMkLst>
            <pc:docMk/>
            <pc:sldMk cId="4165454936" sldId="261"/>
            <ac:spMk id="13" creationId="{32D4CB8C-E453-50CA-0D18-8AC3FE10F831}"/>
          </ac:spMkLst>
        </pc:spChg>
        <pc:spChg chg="add mod">
          <ac:chgData name="Azis Fata" userId="3d02fab337adb4f1" providerId="LiveId" clId="{5DB70069-9CB5-4909-8FAD-352E460BD82E}" dt="2023-07-02T04:05:10.044" v="5837" actId="1037"/>
          <ac:spMkLst>
            <pc:docMk/>
            <pc:sldMk cId="4165454936" sldId="261"/>
            <ac:spMk id="19" creationId="{B7DFFBCF-B7C4-1CEC-AFF9-5D36FAFC8298}"/>
          </ac:spMkLst>
        </pc:spChg>
        <pc:spChg chg="add mod">
          <ac:chgData name="Azis Fata" userId="3d02fab337adb4f1" providerId="LiveId" clId="{5DB70069-9CB5-4909-8FAD-352E460BD82E}" dt="2023-07-02T04:05:10.044" v="5837" actId="1037"/>
          <ac:spMkLst>
            <pc:docMk/>
            <pc:sldMk cId="4165454936" sldId="261"/>
            <ac:spMk id="21" creationId="{608BFEA5-910C-08D2-601C-49471358F4E7}"/>
          </ac:spMkLst>
        </pc:spChg>
        <pc:graphicFrameChg chg="add del mod">
          <ac:chgData name="Azis Fata" userId="3d02fab337adb4f1" providerId="LiveId" clId="{5DB70069-9CB5-4909-8FAD-352E460BD82E}" dt="2023-07-02T04:03:25.175" v="5793"/>
          <ac:graphicFrameMkLst>
            <pc:docMk/>
            <pc:sldMk cId="4165454936" sldId="261"/>
            <ac:graphicFrameMk id="5" creationId="{7D190032-5BF0-6A87-5B20-3AE8D09C2535}"/>
          </ac:graphicFrameMkLst>
        </pc:graphicFrameChg>
        <pc:graphicFrameChg chg="add mod modGraphic">
          <ac:chgData name="Azis Fata" userId="3d02fab337adb4f1" providerId="LiveId" clId="{5DB70069-9CB5-4909-8FAD-352E460BD82E}" dt="2023-07-02T04:05:10.044" v="5837" actId="1037"/>
          <ac:graphicFrameMkLst>
            <pc:docMk/>
            <pc:sldMk cId="4165454936" sldId="261"/>
            <ac:graphicFrameMk id="6" creationId="{1C450EB0-2966-8B76-DEFB-3E9B55C558C6}"/>
          </ac:graphicFrameMkLst>
        </pc:graphicFrameChg>
        <pc:graphicFrameChg chg="add del mod">
          <ac:chgData name="Azis Fata" userId="3d02fab337adb4f1" providerId="LiveId" clId="{5DB70069-9CB5-4909-8FAD-352E460BD82E}" dt="2023-07-02T04:04:11.894" v="5801"/>
          <ac:graphicFrameMkLst>
            <pc:docMk/>
            <pc:sldMk cId="4165454936" sldId="261"/>
            <ac:graphicFrameMk id="8" creationId="{04084C3B-C20B-5727-ADB5-64AAA3537976}"/>
          </ac:graphicFrameMkLst>
        </pc:graphicFrameChg>
        <pc:graphicFrameChg chg="add del mod">
          <ac:chgData name="Azis Fata" userId="3d02fab337adb4f1" providerId="LiveId" clId="{5DB70069-9CB5-4909-8FAD-352E460BD82E}" dt="2023-06-26T07:26:01.387" v="2753"/>
          <ac:graphicFrameMkLst>
            <pc:docMk/>
            <pc:sldMk cId="4165454936" sldId="261"/>
            <ac:graphicFrameMk id="14" creationId="{954B70BB-F0C1-2052-723B-F15456712D6B}"/>
          </ac:graphicFrameMkLst>
        </pc:graphicFrameChg>
        <pc:graphicFrameChg chg="add del mod">
          <ac:chgData name="Azis Fata" userId="3d02fab337adb4f1" providerId="LiveId" clId="{5DB70069-9CB5-4909-8FAD-352E460BD82E}" dt="2023-06-26T07:26:18.654" v="2756" actId="478"/>
          <ac:graphicFrameMkLst>
            <pc:docMk/>
            <pc:sldMk cId="4165454936" sldId="261"/>
            <ac:graphicFrameMk id="15" creationId="{F47D96ED-55DC-810D-967A-3C568AE0F09D}"/>
          </ac:graphicFrameMkLst>
        </pc:graphicFrameChg>
        <pc:graphicFrameChg chg="add del mod">
          <ac:chgData name="Azis Fata" userId="3d02fab337adb4f1" providerId="LiveId" clId="{5DB70069-9CB5-4909-8FAD-352E460BD82E}" dt="2023-06-26T07:29:15.467" v="2763"/>
          <ac:graphicFrameMkLst>
            <pc:docMk/>
            <pc:sldMk cId="4165454936" sldId="261"/>
            <ac:graphicFrameMk id="17" creationId="{D3FC6F4F-1AA9-69DD-C5E0-C717A9C3DD1E}"/>
          </ac:graphicFrameMkLst>
        </pc:graphicFrameChg>
        <pc:picChg chg="add del mod">
          <ac:chgData name="Azis Fata" userId="3d02fab337adb4f1" providerId="LiveId" clId="{5DB70069-9CB5-4909-8FAD-352E460BD82E}" dt="2023-07-02T04:03:22.695" v="5789" actId="478"/>
          <ac:picMkLst>
            <pc:docMk/>
            <pc:sldMk cId="4165454936" sldId="261"/>
            <ac:picMk id="3" creationId="{22F3DB65-5B6A-6078-9DD9-9A15B14ED0A1}"/>
          </ac:picMkLst>
        </pc:picChg>
        <pc:picChg chg="add del mod">
          <ac:chgData name="Azis Fata" userId="3d02fab337adb4f1" providerId="LiveId" clId="{5DB70069-9CB5-4909-8FAD-352E460BD82E}" dt="2023-07-02T04:03:45.612" v="5799" actId="478"/>
          <ac:picMkLst>
            <pc:docMk/>
            <pc:sldMk cId="4165454936" sldId="261"/>
            <ac:picMk id="4" creationId="{D1D4E1F9-7D8E-333B-2663-8DA8D2C6B70A}"/>
          </ac:picMkLst>
        </pc:picChg>
        <pc:picChg chg="add mod">
          <ac:chgData name="Azis Fata" userId="3d02fab337adb4f1" providerId="LiveId" clId="{5DB70069-9CB5-4909-8FAD-352E460BD82E}" dt="2023-07-02T04:05:10.044" v="5837" actId="1037"/>
          <ac:picMkLst>
            <pc:docMk/>
            <pc:sldMk cId="4165454936" sldId="261"/>
            <ac:picMk id="7" creationId="{3D6AAC16-19BD-A92E-A8F5-F0E897918E24}"/>
          </ac:picMkLst>
        </pc:picChg>
        <pc:picChg chg="add mod">
          <ac:chgData name="Azis Fata" userId="3d02fab337adb4f1" providerId="LiveId" clId="{5DB70069-9CB5-4909-8FAD-352E460BD82E}" dt="2023-07-02T04:05:10.044" v="5837" actId="1037"/>
          <ac:picMkLst>
            <pc:docMk/>
            <pc:sldMk cId="4165454936" sldId="261"/>
            <ac:picMk id="9" creationId="{04F0B360-275F-95C7-4E27-19871F795654}"/>
          </ac:picMkLst>
        </pc:picChg>
        <pc:picChg chg="add del mod">
          <ac:chgData name="Azis Fata" userId="3d02fab337adb4f1" providerId="LiveId" clId="{5DB70069-9CB5-4909-8FAD-352E460BD82E}" dt="2023-07-02T03:59:53.484" v="5771" actId="478"/>
          <ac:picMkLst>
            <pc:docMk/>
            <pc:sldMk cId="4165454936" sldId="261"/>
            <ac:picMk id="16" creationId="{C71DCEAD-4689-F70D-36AA-43F6E8BA2F35}"/>
          </ac:picMkLst>
        </pc:picChg>
        <pc:picChg chg="add del mod">
          <ac:chgData name="Azis Fata" userId="3d02fab337adb4f1" providerId="LiveId" clId="{5DB70069-9CB5-4909-8FAD-352E460BD82E}" dt="2023-07-02T04:01:39.107" v="5777" actId="478"/>
          <ac:picMkLst>
            <pc:docMk/>
            <pc:sldMk cId="4165454936" sldId="261"/>
            <ac:picMk id="18" creationId="{591C9E92-4E63-8D8B-CFAD-57509EFB6D95}"/>
          </ac:picMkLst>
        </pc:picChg>
      </pc:sldChg>
      <pc:sldChg chg="addSp delSp modSp new mod setBg">
        <pc:chgData name="Azis Fata" userId="3d02fab337adb4f1" providerId="LiveId" clId="{5DB70069-9CB5-4909-8FAD-352E460BD82E}" dt="2023-07-02T04:19:28.215" v="5872" actId="1076"/>
        <pc:sldMkLst>
          <pc:docMk/>
          <pc:sldMk cId="2051967817" sldId="262"/>
        </pc:sldMkLst>
        <pc:spChg chg="mod">
          <ac:chgData name="Azis Fata" userId="3d02fab337adb4f1" providerId="LiveId" clId="{5DB70069-9CB5-4909-8FAD-352E460BD82E}" dt="2023-06-26T07:52:12.967" v="3068" actId="26606"/>
          <ac:spMkLst>
            <pc:docMk/>
            <pc:sldMk cId="2051967817" sldId="262"/>
            <ac:spMk id="2" creationId="{E9716197-F5B8-45BD-C565-53741F0BCB1D}"/>
          </ac:spMkLst>
        </pc:spChg>
        <pc:spChg chg="add del">
          <ac:chgData name="Azis Fata" userId="3d02fab337adb4f1" providerId="LiveId" clId="{5DB70069-9CB5-4909-8FAD-352E460BD82E}" dt="2023-06-26T07:48:08.978" v="3062"/>
          <ac:spMkLst>
            <pc:docMk/>
            <pc:sldMk cId="2051967817" sldId="262"/>
            <ac:spMk id="3" creationId="{980E1B14-5515-F2F3-05CB-9685011203F4}"/>
          </ac:spMkLst>
        </pc:spChg>
        <pc:spChg chg="add del mod">
          <ac:chgData name="Azis Fata" userId="3d02fab337adb4f1" providerId="LiveId" clId="{5DB70069-9CB5-4909-8FAD-352E460BD82E}" dt="2023-07-02T04:14:31.192" v="5845"/>
          <ac:spMkLst>
            <pc:docMk/>
            <pc:sldMk cId="2051967817" sldId="262"/>
            <ac:spMk id="4" creationId="{8B902159-1C73-FE8D-6D2A-FA4421A7C991}"/>
          </ac:spMkLst>
        </pc:spChg>
        <pc:spChg chg="add del">
          <ac:chgData name="Azis Fata" userId="3d02fab337adb4f1" providerId="LiveId" clId="{5DB70069-9CB5-4909-8FAD-352E460BD82E}" dt="2023-06-26T07:52:12.967" v="3068" actId="26606"/>
          <ac:spMkLst>
            <pc:docMk/>
            <pc:sldMk cId="2051967817" sldId="262"/>
            <ac:spMk id="9" creationId="{A3481861-62BD-AB9E-F51B-876F6795115B}"/>
          </ac:spMkLst>
        </pc:spChg>
        <pc:spChg chg="add del mod">
          <ac:chgData name="Azis Fata" userId="3d02fab337adb4f1" providerId="LiveId" clId="{5DB70069-9CB5-4909-8FAD-352E460BD82E}" dt="2023-07-02T04:15:54.828" v="5850" actId="478"/>
          <ac:spMkLst>
            <pc:docMk/>
            <pc:sldMk cId="2051967817" sldId="262"/>
            <ac:spMk id="11" creationId="{61C5586C-AAB3-BD1B-1C43-A7DB9578096F}"/>
          </ac:spMkLst>
        </pc:spChg>
        <pc:spChg chg="add del">
          <ac:chgData name="Azis Fata" userId="3d02fab337adb4f1" providerId="LiveId" clId="{5DB70069-9CB5-4909-8FAD-352E460BD82E}" dt="2023-06-26T07:52:12.967" v="3068" actId="26606"/>
          <ac:spMkLst>
            <pc:docMk/>
            <pc:sldMk cId="2051967817" sldId="262"/>
            <ac:spMk id="12" creationId="{2B97F24A-32CE-4C1C-A50D-3016B394DCFB}"/>
          </ac:spMkLst>
        </pc:spChg>
        <pc:spChg chg="add del">
          <ac:chgData name="Azis Fata" userId="3d02fab337adb4f1" providerId="LiveId" clId="{5DB70069-9CB5-4909-8FAD-352E460BD82E}" dt="2023-06-26T07:52:12.967" v="3068" actId="26606"/>
          <ac:spMkLst>
            <pc:docMk/>
            <pc:sldMk cId="2051967817" sldId="262"/>
            <ac:spMk id="14" creationId="{CD8B4F24-440B-49E9-B85D-733523DC064B}"/>
          </ac:spMkLst>
        </pc:spChg>
        <pc:spChg chg="add">
          <ac:chgData name="Azis Fata" userId="3d02fab337adb4f1" providerId="LiveId" clId="{5DB70069-9CB5-4909-8FAD-352E460BD82E}" dt="2023-06-26T07:52:12.967" v="3068" actId="26606"/>
          <ac:spMkLst>
            <pc:docMk/>
            <pc:sldMk cId="2051967817" sldId="262"/>
            <ac:spMk id="19" creationId="{665DBBEF-238B-476B-96AB-8AAC3224ECEA}"/>
          </ac:spMkLst>
        </pc:spChg>
        <pc:spChg chg="add">
          <ac:chgData name="Azis Fata" userId="3d02fab337adb4f1" providerId="LiveId" clId="{5DB70069-9CB5-4909-8FAD-352E460BD82E}" dt="2023-06-26T07:52:12.967" v="3068" actId="26606"/>
          <ac:spMkLst>
            <pc:docMk/>
            <pc:sldMk cId="2051967817" sldId="262"/>
            <ac:spMk id="21" creationId="{3FCFB1DE-0B7E-48CC-BA90-B2AB0889F9D6}"/>
          </ac:spMkLst>
        </pc:spChg>
        <pc:graphicFrameChg chg="add del mod">
          <ac:chgData name="Azis Fata" userId="3d02fab337adb4f1" providerId="LiveId" clId="{5DB70069-9CB5-4909-8FAD-352E460BD82E}" dt="2023-06-26T07:48:08.915" v="3061"/>
          <ac:graphicFrameMkLst>
            <pc:docMk/>
            <pc:sldMk cId="2051967817" sldId="262"/>
            <ac:graphicFrameMk id="4" creationId="{6233EC07-CC1E-DF69-1408-47C2DEB9CCAE}"/>
          </ac:graphicFrameMkLst>
        </pc:graphicFrameChg>
        <pc:graphicFrameChg chg="add del mod">
          <ac:chgData name="Azis Fata" userId="3d02fab337adb4f1" providerId="LiveId" clId="{5DB70069-9CB5-4909-8FAD-352E460BD82E}" dt="2023-07-02T04:14:20.085" v="5840"/>
          <ac:graphicFrameMkLst>
            <pc:docMk/>
            <pc:sldMk cId="2051967817" sldId="262"/>
            <ac:graphicFrameMk id="5" creationId="{4CA6CBF3-F1F5-8755-6D7A-FFB65E78BF7A}"/>
          </ac:graphicFrameMkLst>
        </pc:graphicFrameChg>
        <pc:graphicFrameChg chg="add del mod">
          <ac:chgData name="Azis Fata" userId="3d02fab337adb4f1" providerId="LiveId" clId="{5DB70069-9CB5-4909-8FAD-352E460BD82E}" dt="2023-07-02T04:14:31.145" v="5844"/>
          <ac:graphicFrameMkLst>
            <pc:docMk/>
            <pc:sldMk cId="2051967817" sldId="262"/>
            <ac:graphicFrameMk id="8" creationId="{8225D6C3-CC93-0B23-7C16-90D348714844}"/>
          </ac:graphicFrameMkLst>
        </pc:graphicFrameChg>
        <pc:graphicFrameChg chg="add del mod">
          <ac:chgData name="Azis Fata" userId="3d02fab337adb4f1" providerId="LiveId" clId="{5DB70069-9CB5-4909-8FAD-352E460BD82E}" dt="2023-07-02T04:16:06.729" v="5852"/>
          <ac:graphicFrameMkLst>
            <pc:docMk/>
            <pc:sldMk cId="2051967817" sldId="262"/>
            <ac:graphicFrameMk id="12" creationId="{E643FE8D-7909-75F3-C02D-6C3837B99564}"/>
          </ac:graphicFrameMkLst>
        </pc:graphicFrameChg>
        <pc:graphicFrameChg chg="add del mod">
          <ac:chgData name="Azis Fata" userId="3d02fab337adb4f1" providerId="LiveId" clId="{5DB70069-9CB5-4909-8FAD-352E460BD82E}" dt="2023-07-02T04:17:24.811" v="5860"/>
          <ac:graphicFrameMkLst>
            <pc:docMk/>
            <pc:sldMk cId="2051967817" sldId="262"/>
            <ac:graphicFrameMk id="14" creationId="{CE2F3CC6-CC22-6A6C-EE8F-E16A9F4791D1}"/>
          </ac:graphicFrameMkLst>
        </pc:graphicFrameChg>
        <pc:graphicFrameChg chg="add del mod">
          <ac:chgData name="Azis Fata" userId="3d02fab337adb4f1" providerId="LiveId" clId="{5DB70069-9CB5-4909-8FAD-352E460BD82E}" dt="2023-07-02T04:19:11.714" v="5866"/>
          <ac:graphicFrameMkLst>
            <pc:docMk/>
            <pc:sldMk cId="2051967817" sldId="262"/>
            <ac:graphicFrameMk id="16" creationId="{90CC943E-3581-A72C-C113-4D91337FB31C}"/>
          </ac:graphicFrameMkLst>
        </pc:graphicFrameChg>
        <pc:picChg chg="add del mod">
          <ac:chgData name="Azis Fata" userId="3d02fab337adb4f1" providerId="LiveId" clId="{5DB70069-9CB5-4909-8FAD-352E460BD82E}" dt="2023-06-26T07:52:06.679" v="3066" actId="478"/>
          <ac:picMkLst>
            <pc:docMk/>
            <pc:sldMk cId="2051967817" sldId="262"/>
            <ac:picMk id="5" creationId="{9F28CB74-A60D-157F-C217-CD85E70958E1}"/>
          </ac:picMkLst>
        </pc:picChg>
        <pc:picChg chg="add del mod">
          <ac:chgData name="Azis Fata" userId="3d02fab337adb4f1" providerId="LiveId" clId="{5DB70069-9CB5-4909-8FAD-352E460BD82E}" dt="2023-07-02T04:14:17.631" v="5838" actId="478"/>
          <ac:picMkLst>
            <pc:docMk/>
            <pc:sldMk cId="2051967817" sldId="262"/>
            <ac:picMk id="6" creationId="{8305B5D4-3F2E-9F06-EE79-BCFE5361B121}"/>
          </ac:picMkLst>
        </pc:picChg>
        <pc:picChg chg="add del">
          <ac:chgData name="Azis Fata" userId="3d02fab337adb4f1" providerId="LiveId" clId="{5DB70069-9CB5-4909-8FAD-352E460BD82E}" dt="2023-07-02T04:14:23.204" v="5842"/>
          <ac:picMkLst>
            <pc:docMk/>
            <pc:sldMk cId="2051967817" sldId="262"/>
            <ac:picMk id="7" creationId="{08589491-0AFC-D426-ABD3-A27F3E022029}"/>
          </ac:picMkLst>
        </pc:picChg>
        <pc:picChg chg="add del mod">
          <ac:chgData name="Azis Fata" userId="3d02fab337adb4f1" providerId="LiveId" clId="{5DB70069-9CB5-4909-8FAD-352E460BD82E}" dt="2023-07-02T04:14:50.932" v="5849" actId="478"/>
          <ac:picMkLst>
            <pc:docMk/>
            <pc:sldMk cId="2051967817" sldId="262"/>
            <ac:picMk id="9" creationId="{69D31959-35EB-FAD4-F9C9-A1C157125C9F}"/>
          </ac:picMkLst>
        </pc:picChg>
        <pc:picChg chg="add del mod">
          <ac:chgData name="Azis Fata" userId="3d02fab337adb4f1" providerId="LiveId" clId="{5DB70069-9CB5-4909-8FAD-352E460BD82E}" dt="2023-07-02T04:16:44.812" v="5858" actId="478"/>
          <ac:picMkLst>
            <pc:docMk/>
            <pc:sldMk cId="2051967817" sldId="262"/>
            <ac:picMk id="13" creationId="{79D49008-859E-A93E-8C64-C00808E0ED19}"/>
          </ac:picMkLst>
        </pc:picChg>
        <pc:picChg chg="add del mod">
          <ac:chgData name="Azis Fata" userId="3d02fab337adb4f1" providerId="LiveId" clId="{5DB70069-9CB5-4909-8FAD-352E460BD82E}" dt="2023-07-02T04:19:04.182" v="5864" actId="478"/>
          <ac:picMkLst>
            <pc:docMk/>
            <pc:sldMk cId="2051967817" sldId="262"/>
            <ac:picMk id="15" creationId="{36D9A91E-90D3-22C1-D480-8B98D41C1B02}"/>
          </ac:picMkLst>
        </pc:picChg>
        <pc:picChg chg="add mod">
          <ac:chgData name="Azis Fata" userId="3d02fab337adb4f1" providerId="LiveId" clId="{5DB70069-9CB5-4909-8FAD-352E460BD82E}" dt="2023-07-02T04:19:28.215" v="5872" actId="1076"/>
          <ac:picMkLst>
            <pc:docMk/>
            <pc:sldMk cId="2051967817" sldId="262"/>
            <ac:picMk id="17" creationId="{9449A86A-2A51-B2C4-AE57-5CD408BE087F}"/>
          </ac:picMkLst>
        </pc:picChg>
      </pc:sldChg>
      <pc:sldChg chg="addSp delSp modSp new del mod">
        <pc:chgData name="Azis Fata" userId="3d02fab337adb4f1" providerId="LiveId" clId="{5DB70069-9CB5-4909-8FAD-352E460BD82E}" dt="2023-06-27T23:54:48.245" v="5676" actId="47"/>
        <pc:sldMkLst>
          <pc:docMk/>
          <pc:sldMk cId="18527581" sldId="263"/>
        </pc:sldMkLst>
        <pc:spChg chg="mod">
          <ac:chgData name="Azis Fata" userId="3d02fab337adb4f1" providerId="LiveId" clId="{5DB70069-9CB5-4909-8FAD-352E460BD82E}" dt="2023-06-27T23:52:33.968" v="5623" actId="1038"/>
          <ac:spMkLst>
            <pc:docMk/>
            <pc:sldMk cId="18527581" sldId="263"/>
            <ac:spMk id="2" creationId="{7D84B07B-AE77-6E6E-C5EC-5B911B0CB50D}"/>
          </ac:spMkLst>
        </pc:spChg>
        <pc:spChg chg="mod">
          <ac:chgData name="Azis Fata" userId="3d02fab337adb4f1" providerId="LiveId" clId="{5DB70069-9CB5-4909-8FAD-352E460BD82E}" dt="2023-06-27T23:52:33.968" v="5623" actId="1038"/>
          <ac:spMkLst>
            <pc:docMk/>
            <pc:sldMk cId="18527581" sldId="263"/>
            <ac:spMk id="3" creationId="{B2BFC506-AC94-2E9B-509C-6542A5A4E313}"/>
          </ac:spMkLst>
        </pc:spChg>
        <pc:spChg chg="add mod">
          <ac:chgData name="Azis Fata" userId="3d02fab337adb4f1" providerId="LiveId" clId="{5DB70069-9CB5-4909-8FAD-352E460BD82E}" dt="2023-06-27T23:52:33.968" v="5623" actId="1038"/>
          <ac:spMkLst>
            <pc:docMk/>
            <pc:sldMk cId="18527581" sldId="263"/>
            <ac:spMk id="5" creationId="{AC456C30-EDA0-67A4-306D-8F21296E2A4F}"/>
          </ac:spMkLst>
        </pc:spChg>
        <pc:spChg chg="add mod">
          <ac:chgData name="Azis Fata" userId="3d02fab337adb4f1" providerId="LiveId" clId="{5DB70069-9CB5-4909-8FAD-352E460BD82E}" dt="2023-06-27T23:52:33.968" v="5623" actId="1038"/>
          <ac:spMkLst>
            <pc:docMk/>
            <pc:sldMk cId="18527581" sldId="263"/>
            <ac:spMk id="14" creationId="{9CF00B26-D438-EF05-D872-30C7F7F8393E}"/>
          </ac:spMkLst>
        </pc:spChg>
        <pc:spChg chg="add mod">
          <ac:chgData name="Azis Fata" userId="3d02fab337adb4f1" providerId="LiveId" clId="{5DB70069-9CB5-4909-8FAD-352E460BD82E}" dt="2023-06-27T23:52:33.968" v="5623" actId="1038"/>
          <ac:spMkLst>
            <pc:docMk/>
            <pc:sldMk cId="18527581" sldId="263"/>
            <ac:spMk id="15" creationId="{24AA3E6E-0E27-8F2B-3508-A4A37D114110}"/>
          </ac:spMkLst>
        </pc:spChg>
        <pc:picChg chg="add del mod">
          <ac:chgData name="Azis Fata" userId="3d02fab337adb4f1" providerId="LiveId" clId="{5DB70069-9CB5-4909-8FAD-352E460BD82E}" dt="2023-06-27T16:16:00.138" v="5419" actId="478"/>
          <ac:picMkLst>
            <pc:docMk/>
            <pc:sldMk cId="18527581" sldId="263"/>
            <ac:picMk id="7" creationId="{BCF18A6D-1284-C39A-14E3-796B8018EA0A}"/>
          </ac:picMkLst>
        </pc:picChg>
        <pc:picChg chg="add del mod modCrop">
          <ac:chgData name="Azis Fata" userId="3d02fab337adb4f1" providerId="LiveId" clId="{5DB70069-9CB5-4909-8FAD-352E460BD82E}" dt="2023-06-27T16:18:26.421" v="5448" actId="478"/>
          <ac:picMkLst>
            <pc:docMk/>
            <pc:sldMk cId="18527581" sldId="263"/>
            <ac:picMk id="9" creationId="{417B23FA-31D9-8F2D-43ED-AF23C77D8FC7}"/>
          </ac:picMkLst>
        </pc:picChg>
        <pc:picChg chg="add mod">
          <ac:chgData name="Azis Fata" userId="3d02fab337adb4f1" providerId="LiveId" clId="{5DB70069-9CB5-4909-8FAD-352E460BD82E}" dt="2023-06-27T23:52:33.968" v="5623" actId="1038"/>
          <ac:picMkLst>
            <pc:docMk/>
            <pc:sldMk cId="18527581" sldId="263"/>
            <ac:picMk id="11" creationId="{0139F96F-FB5F-C848-DE2E-D3DFB5ABA486}"/>
          </ac:picMkLst>
        </pc:picChg>
        <pc:picChg chg="add mod modCrop">
          <ac:chgData name="Azis Fata" userId="3d02fab337adb4f1" providerId="LiveId" clId="{5DB70069-9CB5-4909-8FAD-352E460BD82E}" dt="2023-06-27T23:52:33.968" v="5623" actId="1038"/>
          <ac:picMkLst>
            <pc:docMk/>
            <pc:sldMk cId="18527581" sldId="263"/>
            <ac:picMk id="13" creationId="{CF047F3B-2834-A4CB-A80D-E51C9FF8DA91}"/>
          </ac:picMkLst>
        </pc:picChg>
      </pc:sldChg>
      <pc:sldChg chg="addSp delSp modSp new del mod">
        <pc:chgData name="Azis Fata" userId="3d02fab337adb4f1" providerId="LiveId" clId="{5DB70069-9CB5-4909-8FAD-352E460BD82E}" dt="2023-06-27T06:18:16.445" v="4833" actId="47"/>
        <pc:sldMkLst>
          <pc:docMk/>
          <pc:sldMk cId="2489213352" sldId="264"/>
        </pc:sldMkLst>
        <pc:spChg chg="mod">
          <ac:chgData name="Azis Fata" userId="3d02fab337adb4f1" providerId="LiveId" clId="{5DB70069-9CB5-4909-8FAD-352E460BD82E}" dt="2023-06-26T10:34:14.333" v="3189" actId="20577"/>
          <ac:spMkLst>
            <pc:docMk/>
            <pc:sldMk cId="2489213352" sldId="264"/>
            <ac:spMk id="2" creationId="{9E2CF0E4-76A5-3445-D48C-BED98F8BB0C3}"/>
          </ac:spMkLst>
        </pc:spChg>
        <pc:spChg chg="del">
          <ac:chgData name="Azis Fata" userId="3d02fab337adb4f1" providerId="LiveId" clId="{5DB70069-9CB5-4909-8FAD-352E460BD82E}" dt="2023-06-26T10:34:39.366" v="3190" actId="1032"/>
          <ac:spMkLst>
            <pc:docMk/>
            <pc:sldMk cId="2489213352" sldId="264"/>
            <ac:spMk id="3" creationId="{07B68EE1-7351-388C-F4BA-3D4965162E7F}"/>
          </ac:spMkLst>
        </pc:spChg>
        <pc:graphicFrameChg chg="add mod modGraphic">
          <ac:chgData name="Azis Fata" userId="3d02fab337adb4f1" providerId="LiveId" clId="{5DB70069-9CB5-4909-8FAD-352E460BD82E}" dt="2023-06-27T06:17:33.082" v="4819" actId="13782"/>
          <ac:graphicFrameMkLst>
            <pc:docMk/>
            <pc:sldMk cId="2489213352" sldId="264"/>
            <ac:graphicFrameMk id="4" creationId="{8FE5AEE0-C953-D844-4C78-119330D33808}"/>
          </ac:graphicFrameMkLst>
        </pc:graphicFrameChg>
      </pc:sldChg>
      <pc:sldChg chg="addSp delSp modSp new mod setBg">
        <pc:chgData name="Azis Fata" userId="3d02fab337adb4f1" providerId="LiveId" clId="{5DB70069-9CB5-4909-8FAD-352E460BD82E}" dt="2023-06-27T23:58:18.260" v="5731" actId="20577"/>
        <pc:sldMkLst>
          <pc:docMk/>
          <pc:sldMk cId="333752867" sldId="265"/>
        </pc:sldMkLst>
        <pc:spChg chg="mod">
          <ac:chgData name="Azis Fata" userId="3d02fab337adb4f1" providerId="LiveId" clId="{5DB70069-9CB5-4909-8FAD-352E460BD82E}" dt="2023-06-27T23:53:42.036" v="5626"/>
          <ac:spMkLst>
            <pc:docMk/>
            <pc:sldMk cId="333752867" sldId="265"/>
            <ac:spMk id="2" creationId="{CB8B0B5E-10A4-7664-83CC-5413D368E828}"/>
          </ac:spMkLst>
        </pc:spChg>
        <pc:spChg chg="del">
          <ac:chgData name="Azis Fata" userId="3d02fab337adb4f1" providerId="LiveId" clId="{5DB70069-9CB5-4909-8FAD-352E460BD82E}" dt="2023-06-27T12:56:43.775" v="4985"/>
          <ac:spMkLst>
            <pc:docMk/>
            <pc:sldMk cId="333752867" sldId="265"/>
            <ac:spMk id="3" creationId="{403E7BF6-94E3-A3AE-AA90-D5E433BFA960}"/>
          </ac:spMkLst>
        </pc:spChg>
        <pc:spChg chg="add del mod">
          <ac:chgData name="Azis Fata" userId="3d02fab337adb4f1" providerId="LiveId" clId="{5DB70069-9CB5-4909-8FAD-352E460BD82E}" dt="2023-06-27T23:53:36.009" v="5625" actId="478"/>
          <ac:spMkLst>
            <pc:docMk/>
            <pc:sldMk cId="333752867" sldId="265"/>
            <ac:spMk id="3" creationId="{6FA75B61-A304-80C1-1DFC-29804F57DD2D}"/>
          </ac:spMkLst>
        </pc:spChg>
        <pc:spChg chg="add mod">
          <ac:chgData name="Azis Fata" userId="3d02fab337adb4f1" providerId="LiveId" clId="{5DB70069-9CB5-4909-8FAD-352E460BD82E}" dt="2023-06-27T23:58:18.260" v="5731" actId="20577"/>
          <ac:spMkLst>
            <pc:docMk/>
            <pc:sldMk cId="333752867" sldId="265"/>
            <ac:spMk id="5" creationId="{969B862F-273D-80E4-F77E-AC19089E6C6B}"/>
          </ac:spMkLst>
        </pc:spChg>
        <pc:spChg chg="add mod">
          <ac:chgData name="Azis Fata" userId="3d02fab337adb4f1" providerId="LiveId" clId="{5DB70069-9CB5-4909-8FAD-352E460BD82E}" dt="2023-06-27T23:53:53.274" v="5627"/>
          <ac:spMkLst>
            <pc:docMk/>
            <pc:sldMk cId="333752867" sldId="265"/>
            <ac:spMk id="6" creationId="{70A3D1FD-A005-37C4-9FE6-A315F2DEF017}"/>
          </ac:spMkLst>
        </pc:spChg>
        <pc:spChg chg="add del">
          <ac:chgData name="Azis Fata" userId="3d02fab337adb4f1" providerId="LiveId" clId="{5DB70069-9CB5-4909-8FAD-352E460BD82E}" dt="2023-06-27T12:57:14.277" v="4988" actId="22"/>
          <ac:spMkLst>
            <pc:docMk/>
            <pc:sldMk cId="333752867" sldId="265"/>
            <ac:spMk id="6" creationId="{C9709A75-9065-B903-C093-E46D4929A8A7}"/>
          </ac:spMkLst>
        </pc:spChg>
        <pc:spChg chg="add del mod">
          <ac:chgData name="Azis Fata" userId="3d02fab337adb4f1" providerId="LiveId" clId="{5DB70069-9CB5-4909-8FAD-352E460BD82E}" dt="2023-06-27T23:53:33.208" v="5624" actId="478"/>
          <ac:spMkLst>
            <pc:docMk/>
            <pc:sldMk cId="333752867" sldId="265"/>
            <ac:spMk id="8" creationId="{02D56F8E-C3A8-5F81-5DC2-4B30F911A5F5}"/>
          </ac:spMkLst>
        </pc:spChg>
        <pc:spChg chg="add del mod">
          <ac:chgData name="Azis Fata" userId="3d02fab337adb4f1" providerId="LiveId" clId="{5DB70069-9CB5-4909-8FAD-352E460BD82E}" dt="2023-06-27T23:53:33.208" v="5624" actId="478"/>
          <ac:spMkLst>
            <pc:docMk/>
            <pc:sldMk cId="333752867" sldId="265"/>
            <ac:spMk id="11" creationId="{F4B40F00-CF75-8B78-F083-7EF4CCF63607}"/>
          </ac:spMkLst>
        </pc:spChg>
        <pc:spChg chg="add del mod">
          <ac:chgData name="Azis Fata" userId="3d02fab337adb4f1" providerId="LiveId" clId="{5DB70069-9CB5-4909-8FAD-352E460BD82E}" dt="2023-06-27T23:53:33.208" v="5624" actId="478"/>
          <ac:spMkLst>
            <pc:docMk/>
            <pc:sldMk cId="333752867" sldId="265"/>
            <ac:spMk id="14" creationId="{73B950E4-7F54-B7FF-8E84-BDC1E30433D6}"/>
          </ac:spMkLst>
        </pc:spChg>
        <pc:spChg chg="add del mod">
          <ac:chgData name="Azis Fata" userId="3d02fab337adb4f1" providerId="LiveId" clId="{5DB70069-9CB5-4909-8FAD-352E460BD82E}" dt="2023-06-27T23:53:33.208" v="5624" actId="478"/>
          <ac:spMkLst>
            <pc:docMk/>
            <pc:sldMk cId="333752867" sldId="265"/>
            <ac:spMk id="15" creationId="{F977207D-8227-212A-7287-6C3709C06B0D}"/>
          </ac:spMkLst>
        </pc:spChg>
        <pc:spChg chg="add">
          <ac:chgData name="Azis Fata" userId="3d02fab337adb4f1" providerId="LiveId" clId="{5DB70069-9CB5-4909-8FAD-352E460BD82E}" dt="2023-06-27T13:06:10.074" v="5122" actId="26606"/>
          <ac:spMkLst>
            <pc:docMk/>
            <pc:sldMk cId="333752867" sldId="265"/>
            <ac:spMk id="16" creationId="{35DB3719-6FDC-4E5D-891D-FF40B7300F64}"/>
          </ac:spMkLst>
        </pc:spChg>
        <pc:spChg chg="add del mod">
          <ac:chgData name="Azis Fata" userId="3d02fab337adb4f1" providerId="LiveId" clId="{5DB70069-9CB5-4909-8FAD-352E460BD82E}" dt="2023-06-27T16:28:34.409" v="5595" actId="478"/>
          <ac:spMkLst>
            <pc:docMk/>
            <pc:sldMk cId="333752867" sldId="265"/>
            <ac:spMk id="17" creationId="{1644BFA3-C7BF-DA46-333B-103115369653}"/>
          </ac:spMkLst>
        </pc:spChg>
        <pc:spChg chg="add mod">
          <ac:chgData name="Azis Fata" userId="3d02fab337adb4f1" providerId="LiveId" clId="{5DB70069-9CB5-4909-8FAD-352E460BD82E}" dt="2023-06-27T23:54:16.561" v="5651" actId="1037"/>
          <ac:spMkLst>
            <pc:docMk/>
            <pc:sldMk cId="333752867" sldId="265"/>
            <ac:spMk id="17" creationId="{D2A036E7-FAEE-C060-46EF-302C39FDE3D4}"/>
          </ac:spMkLst>
        </pc:spChg>
        <pc:spChg chg="add">
          <ac:chgData name="Azis Fata" userId="3d02fab337adb4f1" providerId="LiveId" clId="{5DB70069-9CB5-4909-8FAD-352E460BD82E}" dt="2023-06-27T13:06:10.074" v="5122" actId="26606"/>
          <ac:spMkLst>
            <pc:docMk/>
            <pc:sldMk cId="333752867" sldId="265"/>
            <ac:spMk id="18" creationId="{E0CBAC23-2E3F-4A90-BA59-F8299F6A5439}"/>
          </ac:spMkLst>
        </pc:spChg>
        <pc:spChg chg="add del mod">
          <ac:chgData name="Azis Fata" userId="3d02fab337adb4f1" providerId="LiveId" clId="{5DB70069-9CB5-4909-8FAD-352E460BD82E}" dt="2023-06-27T16:27:21.311" v="5592"/>
          <ac:spMkLst>
            <pc:docMk/>
            <pc:sldMk cId="333752867" sldId="265"/>
            <ac:spMk id="19" creationId="{1374EB38-C9BE-96F6-16B2-63E53875225A}"/>
          </ac:spMkLst>
        </pc:spChg>
        <pc:spChg chg="add mod">
          <ac:chgData name="Azis Fata" userId="3d02fab337adb4f1" providerId="LiveId" clId="{5DB70069-9CB5-4909-8FAD-352E460BD82E}" dt="2023-06-27T23:54:25.434" v="5672" actId="1035"/>
          <ac:spMkLst>
            <pc:docMk/>
            <pc:sldMk cId="333752867" sldId="265"/>
            <ac:spMk id="19" creationId="{91EFA10B-4F15-4BA1-AC5F-3C855779F8A9}"/>
          </ac:spMkLst>
        </pc:spChg>
        <pc:spChg chg="add del mod">
          <ac:chgData name="Azis Fata" userId="3d02fab337adb4f1" providerId="LiveId" clId="{5DB70069-9CB5-4909-8FAD-352E460BD82E}" dt="2023-06-27T16:27:21.311" v="5592"/>
          <ac:spMkLst>
            <pc:docMk/>
            <pc:sldMk cId="333752867" sldId="265"/>
            <ac:spMk id="20" creationId="{A08BB472-A605-D8CF-C223-0BABDBD543BF}"/>
          </ac:spMkLst>
        </pc:spChg>
        <pc:spChg chg="add del mod">
          <ac:chgData name="Azis Fata" userId="3d02fab337adb4f1" providerId="LiveId" clId="{5DB70069-9CB5-4909-8FAD-352E460BD82E}" dt="2023-06-27T16:27:21.311" v="5592"/>
          <ac:spMkLst>
            <pc:docMk/>
            <pc:sldMk cId="333752867" sldId="265"/>
            <ac:spMk id="23" creationId="{7A44D50C-228E-AD21-05DB-D178D64F23F5}"/>
          </ac:spMkLst>
        </pc:spChg>
        <pc:spChg chg="add del mod">
          <ac:chgData name="Azis Fata" userId="3d02fab337adb4f1" providerId="LiveId" clId="{5DB70069-9CB5-4909-8FAD-352E460BD82E}" dt="2023-06-27T16:27:21.311" v="5592"/>
          <ac:spMkLst>
            <pc:docMk/>
            <pc:sldMk cId="333752867" sldId="265"/>
            <ac:spMk id="24" creationId="{D41820E3-77CE-1DCB-CDFF-24373D781302}"/>
          </ac:spMkLst>
        </pc:spChg>
        <pc:graphicFrameChg chg="add del mod">
          <ac:chgData name="Azis Fata" userId="3d02fab337adb4f1" providerId="LiveId" clId="{5DB70069-9CB5-4909-8FAD-352E460BD82E}" dt="2023-06-27T13:03:22.157" v="5024"/>
          <ac:graphicFrameMkLst>
            <pc:docMk/>
            <pc:sldMk cId="333752867" sldId="265"/>
            <ac:graphicFrameMk id="9" creationId="{26CC1013-1AE2-D72E-8558-9F57D62DC5E0}"/>
          </ac:graphicFrameMkLst>
        </pc:graphicFrameChg>
        <pc:picChg chg="add del mod">
          <ac:chgData name="Azis Fata" userId="3d02fab337adb4f1" providerId="LiveId" clId="{5DB70069-9CB5-4909-8FAD-352E460BD82E}" dt="2023-06-27T23:53:33.208" v="5624" actId="478"/>
          <ac:picMkLst>
            <pc:docMk/>
            <pc:sldMk cId="333752867" sldId="265"/>
            <ac:picMk id="4" creationId="{A967EFFF-7BDD-A8B1-DF6C-75E68B8F0F89}"/>
          </ac:picMkLst>
        </pc:picChg>
        <pc:picChg chg="add mod">
          <ac:chgData name="Azis Fata" userId="3d02fab337adb4f1" providerId="LiveId" clId="{5DB70069-9CB5-4909-8FAD-352E460BD82E}" dt="2023-06-27T23:54:25.434" v="5672" actId="1035"/>
          <ac:picMkLst>
            <pc:docMk/>
            <pc:sldMk cId="333752867" sldId="265"/>
            <ac:picMk id="7" creationId="{72642A89-55FB-B91D-C4E7-926A88591D66}"/>
          </ac:picMkLst>
        </pc:picChg>
        <pc:picChg chg="add mod">
          <ac:chgData name="Azis Fata" userId="3d02fab337adb4f1" providerId="LiveId" clId="{5DB70069-9CB5-4909-8FAD-352E460BD82E}" dt="2023-06-27T23:54:16.561" v="5651" actId="1037"/>
          <ac:picMkLst>
            <pc:docMk/>
            <pc:sldMk cId="333752867" sldId="265"/>
            <ac:picMk id="9" creationId="{C65DD017-803A-1F8D-A271-F61CFCB413B1}"/>
          </ac:picMkLst>
        </pc:picChg>
        <pc:picChg chg="add del mod">
          <ac:chgData name="Azis Fata" userId="3d02fab337adb4f1" providerId="LiveId" clId="{5DB70069-9CB5-4909-8FAD-352E460BD82E}" dt="2023-06-27T23:53:33.208" v="5624" actId="478"/>
          <ac:picMkLst>
            <pc:docMk/>
            <pc:sldMk cId="333752867" sldId="265"/>
            <ac:picMk id="10" creationId="{2F1D0854-D8F9-AEF7-D362-1DC89F9B5019}"/>
          </ac:picMkLst>
        </pc:picChg>
        <pc:picChg chg="add del mod">
          <ac:chgData name="Azis Fata" userId="3d02fab337adb4f1" providerId="LiveId" clId="{5DB70069-9CB5-4909-8FAD-352E460BD82E}" dt="2023-06-27T23:53:33.208" v="5624" actId="478"/>
          <ac:picMkLst>
            <pc:docMk/>
            <pc:sldMk cId="333752867" sldId="265"/>
            <ac:picMk id="12" creationId="{2B3D4ED3-61B3-B28A-D25E-BCD9F09EA272}"/>
          </ac:picMkLst>
        </pc:picChg>
        <pc:picChg chg="add del mod">
          <ac:chgData name="Azis Fata" userId="3d02fab337adb4f1" providerId="LiveId" clId="{5DB70069-9CB5-4909-8FAD-352E460BD82E}" dt="2023-06-27T23:53:33.208" v="5624" actId="478"/>
          <ac:picMkLst>
            <pc:docMk/>
            <pc:sldMk cId="333752867" sldId="265"/>
            <ac:picMk id="13" creationId="{2892F983-2404-3D41-D451-D325CFA72F56}"/>
          </ac:picMkLst>
        </pc:picChg>
        <pc:picChg chg="add del mod">
          <ac:chgData name="Azis Fata" userId="3d02fab337adb4f1" providerId="LiveId" clId="{5DB70069-9CB5-4909-8FAD-352E460BD82E}" dt="2023-06-27T16:27:21.311" v="5592"/>
          <ac:picMkLst>
            <pc:docMk/>
            <pc:sldMk cId="333752867" sldId="265"/>
            <ac:picMk id="21" creationId="{C5101976-F8EE-7735-4CBD-C2E97B3A766B}"/>
          </ac:picMkLst>
        </pc:picChg>
        <pc:picChg chg="add del mod">
          <ac:chgData name="Azis Fata" userId="3d02fab337adb4f1" providerId="LiveId" clId="{5DB70069-9CB5-4909-8FAD-352E460BD82E}" dt="2023-06-27T16:27:21.311" v="5592"/>
          <ac:picMkLst>
            <pc:docMk/>
            <pc:sldMk cId="333752867" sldId="265"/>
            <ac:picMk id="22" creationId="{64B98ECF-3544-1EDB-6AB1-437023CB83FD}"/>
          </ac:picMkLst>
        </pc:picChg>
        <pc:picChg chg="add del mod">
          <ac:chgData name="Azis Fata" userId="3d02fab337adb4f1" providerId="LiveId" clId="{5DB70069-9CB5-4909-8FAD-352E460BD82E}" dt="2023-06-27T23:53:33.208" v="5624" actId="478"/>
          <ac:picMkLst>
            <pc:docMk/>
            <pc:sldMk cId="333752867" sldId="265"/>
            <ac:picMk id="4098" creationId="{ABBDAFED-F87F-FA82-4598-BC2D828C03A6}"/>
          </ac:picMkLst>
        </pc:picChg>
      </pc:sldChg>
      <pc:sldChg chg="addSp delSp modSp new del mod">
        <pc:chgData name="Azis Fata" userId="3d02fab337adb4f1" providerId="LiveId" clId="{5DB70069-9CB5-4909-8FAD-352E460BD82E}" dt="2023-07-03T13:51:04.963" v="6590" actId="47"/>
        <pc:sldMkLst>
          <pc:docMk/>
          <pc:sldMk cId="2964473004" sldId="266"/>
        </pc:sldMkLst>
        <pc:spChg chg="mod">
          <ac:chgData name="Azis Fata" userId="3d02fab337adb4f1" providerId="LiveId" clId="{5DB70069-9CB5-4909-8FAD-352E460BD82E}" dt="2023-06-27T06:12:46.705" v="4746" actId="20577"/>
          <ac:spMkLst>
            <pc:docMk/>
            <pc:sldMk cId="2964473004" sldId="266"/>
            <ac:spMk id="2" creationId="{DAAD131B-8EE8-4111-79A9-51973AAE5224}"/>
          </ac:spMkLst>
        </pc:spChg>
        <pc:spChg chg="del">
          <ac:chgData name="Azis Fata" userId="3d02fab337adb4f1" providerId="LiveId" clId="{5DB70069-9CB5-4909-8FAD-352E460BD82E}" dt="2023-07-02T15:40:14.079" v="5875" actId="22"/>
          <ac:spMkLst>
            <pc:docMk/>
            <pc:sldMk cId="2964473004" sldId="266"/>
            <ac:spMk id="3" creationId="{E8630160-6BF4-28D3-30A6-3BA4C557EB25}"/>
          </ac:spMkLst>
        </pc:spChg>
        <pc:spChg chg="add mod">
          <ac:chgData name="Azis Fata" userId="3d02fab337adb4f1" providerId="LiveId" clId="{5DB70069-9CB5-4909-8FAD-352E460BD82E}" dt="2023-07-03T04:36:26.354" v="5936" actId="1076"/>
          <ac:spMkLst>
            <pc:docMk/>
            <pc:sldMk cId="2964473004" sldId="266"/>
            <ac:spMk id="6" creationId="{74C3957B-A03D-AC15-2EDF-3C54BB9B4F77}"/>
          </ac:spMkLst>
        </pc:spChg>
        <pc:spChg chg="add mod">
          <ac:chgData name="Azis Fata" userId="3d02fab337adb4f1" providerId="LiveId" clId="{5DB70069-9CB5-4909-8FAD-352E460BD82E}" dt="2023-07-03T04:36:23.029" v="5935" actId="1076"/>
          <ac:spMkLst>
            <pc:docMk/>
            <pc:sldMk cId="2964473004" sldId="266"/>
            <ac:spMk id="9" creationId="{E605827E-56C4-5AAE-74AD-759C8EF892D3}"/>
          </ac:spMkLst>
        </pc:spChg>
        <pc:picChg chg="add mod ord">
          <ac:chgData name="Azis Fata" userId="3d02fab337adb4f1" providerId="LiveId" clId="{5DB70069-9CB5-4909-8FAD-352E460BD82E}" dt="2023-07-03T04:35:41.109" v="5922" actId="14100"/>
          <ac:picMkLst>
            <pc:docMk/>
            <pc:sldMk cId="2964473004" sldId="266"/>
            <ac:picMk id="5" creationId="{35A2EF15-C205-4FE5-D04B-289224273592}"/>
          </ac:picMkLst>
        </pc:picChg>
        <pc:picChg chg="add mod">
          <ac:chgData name="Azis Fata" userId="3d02fab337adb4f1" providerId="LiveId" clId="{5DB70069-9CB5-4909-8FAD-352E460BD82E}" dt="2023-07-03T04:35:36.159" v="5921" actId="14100"/>
          <ac:picMkLst>
            <pc:docMk/>
            <pc:sldMk cId="2964473004" sldId="266"/>
            <ac:picMk id="8" creationId="{DCAF49D3-B1DA-270B-A538-DD2050B57F6D}"/>
          </ac:picMkLst>
        </pc:picChg>
      </pc:sldChg>
      <pc:sldChg chg="addSp delSp modSp new del mod">
        <pc:chgData name="Azis Fata" userId="3d02fab337adb4f1" providerId="LiveId" clId="{5DB70069-9CB5-4909-8FAD-352E460BD82E}" dt="2023-07-03T14:36:10.075" v="6665" actId="47"/>
        <pc:sldMkLst>
          <pc:docMk/>
          <pc:sldMk cId="378150288" sldId="267"/>
        </pc:sldMkLst>
        <pc:spChg chg="mod">
          <ac:chgData name="Azis Fata" userId="3d02fab337adb4f1" providerId="LiveId" clId="{5DB70069-9CB5-4909-8FAD-352E460BD82E}" dt="2023-07-03T14:19:40.946" v="6628" actId="20577"/>
          <ac:spMkLst>
            <pc:docMk/>
            <pc:sldMk cId="378150288" sldId="267"/>
            <ac:spMk id="2" creationId="{D3A1A1FE-183C-3C84-97F0-D2257951EEC5}"/>
          </ac:spMkLst>
        </pc:spChg>
        <pc:spChg chg="del">
          <ac:chgData name="Azis Fata" userId="3d02fab337adb4f1" providerId="LiveId" clId="{5DB70069-9CB5-4909-8FAD-352E460BD82E}" dt="2023-07-03T14:20:11.373" v="6629" actId="478"/>
          <ac:spMkLst>
            <pc:docMk/>
            <pc:sldMk cId="378150288" sldId="267"/>
            <ac:spMk id="3" creationId="{3F1802B9-1D47-26F1-3A6D-886F19664DF8}"/>
          </ac:spMkLst>
        </pc:spChg>
        <pc:graphicFrameChg chg="add mod">
          <ac:chgData name="Azis Fata" userId="3d02fab337adb4f1" providerId="LiveId" clId="{5DB70069-9CB5-4909-8FAD-352E460BD82E}" dt="2023-07-03T14:30:13.940" v="6641" actId="20577"/>
          <ac:graphicFrameMkLst>
            <pc:docMk/>
            <pc:sldMk cId="378150288" sldId="267"/>
            <ac:graphicFrameMk id="4" creationId="{589AF7F1-991F-8639-EFDE-14BBACEE6CDE}"/>
          </ac:graphicFrameMkLst>
        </pc:graphicFrameChg>
        <pc:graphicFrameChg chg="add mod">
          <ac:chgData name="Azis Fata" userId="3d02fab337adb4f1" providerId="LiveId" clId="{5DB70069-9CB5-4909-8FAD-352E460BD82E}" dt="2023-07-03T14:34:20.506" v="6645"/>
          <ac:graphicFrameMkLst>
            <pc:docMk/>
            <pc:sldMk cId="378150288" sldId="267"/>
            <ac:graphicFrameMk id="5" creationId="{85C4CBBC-A2DE-E25D-2C92-F75F2F23B8D4}"/>
          </ac:graphicFrameMkLst>
        </pc:graphicFrameChg>
        <pc:graphicFrameChg chg="add mod">
          <ac:chgData name="Azis Fata" userId="3d02fab337adb4f1" providerId="LiveId" clId="{5DB70069-9CB5-4909-8FAD-352E460BD82E}" dt="2023-07-03T14:34:43.654" v="6652" actId="14100"/>
          <ac:graphicFrameMkLst>
            <pc:docMk/>
            <pc:sldMk cId="378150288" sldId="267"/>
            <ac:graphicFrameMk id="6" creationId="{85C4CBBC-A2DE-E25D-2C92-F75F2F23B8D4}"/>
          </ac:graphicFrameMkLst>
        </pc:graphicFrameChg>
      </pc:sldChg>
      <pc:sldChg chg="new del">
        <pc:chgData name="Azis Fata" userId="3d02fab337adb4f1" providerId="LiveId" clId="{5DB70069-9CB5-4909-8FAD-352E460BD82E}" dt="2023-06-27T06:17:44.368" v="4821" actId="47"/>
        <pc:sldMkLst>
          <pc:docMk/>
          <pc:sldMk cId="1244008157" sldId="268"/>
        </pc:sldMkLst>
      </pc:sldChg>
      <pc:sldChg chg="addSp delSp modSp add mod">
        <pc:chgData name="Azis Fata" userId="3d02fab337adb4f1" providerId="LiveId" clId="{5DB70069-9CB5-4909-8FAD-352E460BD82E}" dt="2023-06-27T06:18:12.794" v="4832"/>
        <pc:sldMkLst>
          <pc:docMk/>
          <pc:sldMk cId="1487846190" sldId="268"/>
        </pc:sldMkLst>
        <pc:spChg chg="mod">
          <ac:chgData name="Azis Fata" userId="3d02fab337adb4f1" providerId="LiveId" clId="{5DB70069-9CB5-4909-8FAD-352E460BD82E}" dt="2023-06-27T06:18:08.369" v="4831"/>
          <ac:spMkLst>
            <pc:docMk/>
            <pc:sldMk cId="1487846190" sldId="268"/>
            <ac:spMk id="2" creationId="{29EFC32B-342B-0F1D-D670-B74AE7CBE2B3}"/>
          </ac:spMkLst>
        </pc:spChg>
        <pc:spChg chg="add del mod">
          <ac:chgData name="Azis Fata" userId="3d02fab337adb4f1" providerId="LiveId" clId="{5DB70069-9CB5-4909-8FAD-352E460BD82E}" dt="2023-06-27T06:18:01.738" v="4828" actId="478"/>
          <ac:spMkLst>
            <pc:docMk/>
            <pc:sldMk cId="1487846190" sldId="268"/>
            <ac:spMk id="4" creationId="{2C6E802F-6E94-10D1-D70D-898BE0E8AEE5}"/>
          </ac:spMkLst>
        </pc:spChg>
        <pc:spChg chg="del">
          <ac:chgData name="Azis Fata" userId="3d02fab337adb4f1" providerId="LiveId" clId="{5DB70069-9CB5-4909-8FAD-352E460BD82E}" dt="2023-06-27T06:17:56.647" v="4826" actId="478"/>
          <ac:spMkLst>
            <pc:docMk/>
            <pc:sldMk cId="1487846190" sldId="268"/>
            <ac:spMk id="27" creationId="{44B9F22A-8252-A3F1-6403-6655790CF998}"/>
          </ac:spMkLst>
        </pc:spChg>
        <pc:graphicFrameChg chg="add mod">
          <ac:chgData name="Azis Fata" userId="3d02fab337adb4f1" providerId="LiveId" clId="{5DB70069-9CB5-4909-8FAD-352E460BD82E}" dt="2023-06-27T06:18:12.794" v="4832"/>
          <ac:graphicFrameMkLst>
            <pc:docMk/>
            <pc:sldMk cId="1487846190" sldId="268"/>
            <ac:graphicFrameMk id="5" creationId="{513D406A-56B2-7486-9A2A-A6891B0C3C6B}"/>
          </ac:graphicFrameMkLst>
        </pc:graphicFrameChg>
        <pc:picChg chg="del">
          <ac:chgData name="Azis Fata" userId="3d02fab337adb4f1" providerId="LiveId" clId="{5DB70069-9CB5-4909-8FAD-352E460BD82E}" dt="2023-06-27T06:18:00.377" v="4827" actId="478"/>
          <ac:picMkLst>
            <pc:docMk/>
            <pc:sldMk cId="1487846190" sldId="268"/>
            <ac:picMk id="3074" creationId="{19E3CA71-5F5A-5AD2-1886-11AA2E624FC7}"/>
          </ac:picMkLst>
        </pc:picChg>
      </pc:sldChg>
      <pc:sldChg chg="addSp delSp add del setBg delDesignElem">
        <pc:chgData name="Azis Fata" userId="3d02fab337adb4f1" providerId="LiveId" clId="{5DB70069-9CB5-4909-8FAD-352E460BD82E}" dt="2023-06-27T06:17:53.146" v="4824"/>
        <pc:sldMkLst>
          <pc:docMk/>
          <pc:sldMk cId="3287797902" sldId="268"/>
        </pc:sldMkLst>
        <pc:spChg chg="add del">
          <ac:chgData name="Azis Fata" userId="3d02fab337adb4f1" providerId="LiveId" clId="{5DB70069-9CB5-4909-8FAD-352E460BD82E}" dt="2023-06-27T06:17:53.146" v="4824"/>
          <ac:spMkLst>
            <pc:docMk/>
            <pc:sldMk cId="3287797902" sldId="268"/>
            <ac:spMk id="63" creationId="{45D37F4E-DDB4-456B-97E0-9937730A039F}"/>
          </ac:spMkLst>
        </pc:spChg>
        <pc:spChg chg="add del">
          <ac:chgData name="Azis Fata" userId="3d02fab337adb4f1" providerId="LiveId" clId="{5DB70069-9CB5-4909-8FAD-352E460BD82E}" dt="2023-06-27T06:17:53.146" v="4824"/>
          <ac:spMkLst>
            <pc:docMk/>
            <pc:sldMk cId="3287797902" sldId="268"/>
            <ac:spMk id="64" creationId="{B2DD41CD-8F47-4F56-AD12-4E2FF7696987}"/>
          </ac:spMkLst>
        </pc:spChg>
      </pc:sldChg>
      <pc:sldChg chg="addSp delSp add del setBg delDesignElem">
        <pc:chgData name="Azis Fata" userId="3d02fab337adb4f1" providerId="LiveId" clId="{5DB70069-9CB5-4909-8FAD-352E460BD82E}" dt="2023-06-27T16:28:36.619" v="5596"/>
        <pc:sldMkLst>
          <pc:docMk/>
          <pc:sldMk cId="2521752988" sldId="269"/>
        </pc:sldMkLst>
        <pc:spChg chg="add del">
          <ac:chgData name="Azis Fata" userId="3d02fab337adb4f1" providerId="LiveId" clId="{5DB70069-9CB5-4909-8FAD-352E460BD82E}" dt="2023-06-27T16:28:36.619" v="5596"/>
          <ac:spMkLst>
            <pc:docMk/>
            <pc:sldMk cId="2521752988" sldId="269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6-27T16:28:36.619" v="5596"/>
          <ac:spMkLst>
            <pc:docMk/>
            <pc:sldMk cId="2521752988" sldId="269"/>
            <ac:spMk id="18" creationId="{E0CBAC23-2E3F-4A90-BA59-F8299F6A5439}"/>
          </ac:spMkLst>
        </pc:spChg>
      </pc:sldChg>
      <pc:sldChg chg="addSp delSp modSp add mod">
        <pc:chgData name="Azis Fata" userId="3d02fab337adb4f1" providerId="LiveId" clId="{5DB70069-9CB5-4909-8FAD-352E460BD82E}" dt="2023-07-03T14:02:47.781" v="6624" actId="1038"/>
        <pc:sldMkLst>
          <pc:docMk/>
          <pc:sldMk cId="2532363830" sldId="269"/>
        </pc:sldMkLst>
        <pc:spChg chg="add del mod">
          <ac:chgData name="Azis Fata" userId="3d02fab337adb4f1" providerId="LiveId" clId="{5DB70069-9CB5-4909-8FAD-352E460BD82E}" dt="2023-07-03T13:58:26.471" v="6597" actId="478"/>
          <ac:spMkLst>
            <pc:docMk/>
            <pc:sldMk cId="2532363830" sldId="269"/>
            <ac:spMk id="5" creationId="{FD6B46A4-CFD0-A160-510E-23B6915C472B}"/>
          </ac:spMkLst>
        </pc:spChg>
        <pc:spChg chg="mod">
          <ac:chgData name="Azis Fata" userId="3d02fab337adb4f1" providerId="LiveId" clId="{5DB70069-9CB5-4909-8FAD-352E460BD82E}" dt="2023-07-03T14:02:47.781" v="6624" actId="1038"/>
          <ac:spMkLst>
            <pc:docMk/>
            <pc:sldMk cId="2532363830" sldId="269"/>
            <ac:spMk id="14" creationId="{73B950E4-7F54-B7FF-8E84-BDC1E30433D6}"/>
          </ac:spMkLst>
        </pc:spChg>
        <pc:spChg chg="mod">
          <ac:chgData name="Azis Fata" userId="3d02fab337adb4f1" providerId="LiveId" clId="{5DB70069-9CB5-4909-8FAD-352E460BD82E}" dt="2023-07-03T14:02:47.781" v="6624" actId="1038"/>
          <ac:spMkLst>
            <pc:docMk/>
            <pc:sldMk cId="2532363830" sldId="269"/>
            <ac:spMk id="15" creationId="{F977207D-8227-212A-7287-6C3709C06B0D}"/>
          </ac:spMkLst>
        </pc:spChg>
        <pc:graphicFrameChg chg="add del mod">
          <ac:chgData name="Azis Fata" userId="3d02fab337adb4f1" providerId="LiveId" clId="{5DB70069-9CB5-4909-8FAD-352E460BD82E}" dt="2023-07-03T14:02:21.968" v="6610"/>
          <ac:graphicFrameMkLst>
            <pc:docMk/>
            <pc:sldMk cId="2532363830" sldId="269"/>
            <ac:graphicFrameMk id="17" creationId="{9E4CF7AA-83D3-070D-6812-977C0A73496B}"/>
          </ac:graphicFrameMkLst>
        </pc:graphicFrameChg>
        <pc:picChg chg="del">
          <ac:chgData name="Azis Fata" userId="3d02fab337adb4f1" providerId="LiveId" clId="{5DB70069-9CB5-4909-8FAD-352E460BD82E}" dt="2023-07-03T13:57:55.558" v="6591" actId="478"/>
          <ac:picMkLst>
            <pc:docMk/>
            <pc:sldMk cId="2532363830" sldId="269"/>
            <ac:picMk id="4" creationId="{A967EFFF-7BDD-A8B1-DF6C-75E68B8F0F89}"/>
          </ac:picMkLst>
        </pc:picChg>
        <pc:picChg chg="add mod">
          <ac:chgData name="Azis Fata" userId="3d02fab337adb4f1" providerId="LiveId" clId="{5DB70069-9CB5-4909-8FAD-352E460BD82E}" dt="2023-07-03T13:59:02.683" v="6601" actId="14100"/>
          <ac:picMkLst>
            <pc:docMk/>
            <pc:sldMk cId="2532363830" sldId="269"/>
            <ac:picMk id="6" creationId="{1E2248A8-F38B-34D4-9386-C57365C38F46}"/>
          </ac:picMkLst>
        </pc:picChg>
        <pc:picChg chg="add mod">
          <ac:chgData name="Azis Fata" userId="3d02fab337adb4f1" providerId="LiveId" clId="{5DB70069-9CB5-4909-8FAD-352E460BD82E}" dt="2023-07-03T13:58:45.504" v="6600" actId="14100"/>
          <ac:picMkLst>
            <pc:docMk/>
            <pc:sldMk cId="2532363830" sldId="269"/>
            <ac:picMk id="7" creationId="{AB9DF742-4280-ECC9-3D32-C3372D323FD7}"/>
          </ac:picMkLst>
        </pc:picChg>
        <pc:picChg chg="add mod">
          <ac:chgData name="Azis Fata" userId="3d02fab337adb4f1" providerId="LiveId" clId="{5DB70069-9CB5-4909-8FAD-352E460BD82E}" dt="2023-07-03T14:02:47.781" v="6624" actId="1038"/>
          <ac:picMkLst>
            <pc:docMk/>
            <pc:sldMk cId="2532363830" sldId="269"/>
            <ac:picMk id="9" creationId="{ACE368B6-F332-EA3C-9A2A-C8392E297E5E}"/>
          </ac:picMkLst>
        </pc:picChg>
        <pc:picChg chg="del">
          <ac:chgData name="Azis Fata" userId="3d02fab337adb4f1" providerId="LiveId" clId="{5DB70069-9CB5-4909-8FAD-352E460BD82E}" dt="2023-07-03T13:58:24.615" v="6596" actId="478"/>
          <ac:picMkLst>
            <pc:docMk/>
            <pc:sldMk cId="2532363830" sldId="269"/>
            <ac:picMk id="10" creationId="{2F1D0854-D8F9-AEF7-D362-1DC89F9B5019}"/>
          </ac:picMkLst>
        </pc:picChg>
        <pc:picChg chg="del">
          <ac:chgData name="Azis Fata" userId="3d02fab337adb4f1" providerId="LiveId" clId="{5DB70069-9CB5-4909-8FAD-352E460BD82E}" dt="2023-07-03T14:00:18.750" v="6602" actId="478"/>
          <ac:picMkLst>
            <pc:docMk/>
            <pc:sldMk cId="2532363830" sldId="269"/>
            <ac:picMk id="12" creationId="{2B3D4ED3-61B3-B28A-D25E-BCD9F09EA272}"/>
          </ac:picMkLst>
        </pc:picChg>
        <pc:picChg chg="del">
          <ac:chgData name="Azis Fata" userId="3d02fab337adb4f1" providerId="LiveId" clId="{5DB70069-9CB5-4909-8FAD-352E460BD82E}" dt="2023-07-03T14:01:08.265" v="6608" actId="478"/>
          <ac:picMkLst>
            <pc:docMk/>
            <pc:sldMk cId="2532363830" sldId="269"/>
            <ac:picMk id="13" creationId="{2892F983-2404-3D41-D451-D325CFA72F56}"/>
          </ac:picMkLst>
        </pc:picChg>
        <pc:picChg chg="add mod">
          <ac:chgData name="Azis Fata" userId="3d02fab337adb4f1" providerId="LiveId" clId="{5DB70069-9CB5-4909-8FAD-352E460BD82E}" dt="2023-07-03T14:02:47.781" v="6624" actId="1038"/>
          <ac:picMkLst>
            <pc:docMk/>
            <pc:sldMk cId="2532363830" sldId="269"/>
            <ac:picMk id="19" creationId="{198400CA-E128-090F-CE10-D62961138E5F}"/>
          </ac:picMkLst>
        </pc:picChg>
      </pc:sldChg>
      <pc:sldChg chg="addSp delSp add del setBg delDesignElem">
        <pc:chgData name="Azis Fata" userId="3d02fab337adb4f1" providerId="LiveId" clId="{5DB70069-9CB5-4909-8FAD-352E460BD82E}" dt="2023-06-27T16:28:44.967" v="5599"/>
        <pc:sldMkLst>
          <pc:docMk/>
          <pc:sldMk cId="3303692700" sldId="269"/>
        </pc:sldMkLst>
        <pc:spChg chg="add del">
          <ac:chgData name="Azis Fata" userId="3d02fab337adb4f1" providerId="LiveId" clId="{5DB70069-9CB5-4909-8FAD-352E460BD82E}" dt="2023-06-27T16:28:44.967" v="5599"/>
          <ac:spMkLst>
            <pc:docMk/>
            <pc:sldMk cId="3303692700" sldId="269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6-27T16:28:44.967" v="5599"/>
          <ac:spMkLst>
            <pc:docMk/>
            <pc:sldMk cId="3303692700" sldId="269"/>
            <ac:spMk id="18" creationId="{E0CBAC23-2E3F-4A90-BA59-F8299F6A5439}"/>
          </ac:spMkLst>
        </pc:spChg>
      </pc:sldChg>
      <pc:sldChg chg="addSp delSp modSp add mod">
        <pc:chgData name="Azis Fata" userId="3d02fab337adb4f1" providerId="LiveId" clId="{5DB70069-9CB5-4909-8FAD-352E460BD82E}" dt="2023-07-03T13:45:58.850" v="6554" actId="113"/>
        <pc:sldMkLst>
          <pc:docMk/>
          <pc:sldMk cId="421436387" sldId="270"/>
        </pc:sldMkLst>
        <pc:spChg chg="add mod">
          <ac:chgData name="Azis Fata" userId="3d02fab337adb4f1" providerId="LiveId" clId="{5DB70069-9CB5-4909-8FAD-352E460BD82E}" dt="2023-07-03T13:45:58.850" v="6554" actId="113"/>
          <ac:spMkLst>
            <pc:docMk/>
            <pc:sldMk cId="421436387" sldId="270"/>
            <ac:spMk id="2" creationId="{07205EC8-0C34-82D4-C18A-BA01CED6E043}"/>
          </ac:spMkLst>
        </pc:spChg>
        <pc:spChg chg="add del">
          <ac:chgData name="Azis Fata" userId="3d02fab337adb4f1" providerId="LiveId" clId="{5DB70069-9CB5-4909-8FAD-352E460BD82E}" dt="2023-07-03T04:37:31.161" v="5949" actId="478"/>
          <ac:spMkLst>
            <pc:docMk/>
            <pc:sldMk cId="421436387" sldId="270"/>
            <ac:spMk id="2" creationId="{CB8B0B5E-10A4-7664-83CC-5413D368E828}"/>
          </ac:spMkLst>
        </pc:spChg>
        <pc:spChg chg="add del mod">
          <ac:chgData name="Azis Fata" userId="3d02fab337adb4f1" providerId="LiveId" clId="{5DB70069-9CB5-4909-8FAD-352E460BD82E}" dt="2023-07-03T04:37:28.315" v="5948" actId="478"/>
          <ac:spMkLst>
            <pc:docMk/>
            <pc:sldMk cId="421436387" sldId="270"/>
            <ac:spMk id="3" creationId="{9008512F-B540-8D2C-527D-AFC81F7D95E2}"/>
          </ac:spMkLst>
        </pc:spChg>
        <pc:spChg chg="add mod">
          <ac:chgData name="Azis Fata" userId="3d02fab337adb4f1" providerId="LiveId" clId="{5DB70069-9CB5-4909-8FAD-352E460BD82E}" dt="2023-07-03T13:44:55.989" v="6543" actId="1076"/>
          <ac:spMkLst>
            <pc:docMk/>
            <pc:sldMk cId="421436387" sldId="270"/>
            <ac:spMk id="5" creationId="{BDEBC4F4-90E0-2CBC-A782-677A35B784BA}"/>
          </ac:spMkLst>
        </pc:spChg>
        <pc:spChg chg="add del mod">
          <ac:chgData name="Azis Fata" userId="3d02fab337adb4f1" providerId="LiveId" clId="{5DB70069-9CB5-4909-8FAD-352E460BD82E}" dt="2023-07-03T04:37:24.731" v="5947" actId="478"/>
          <ac:spMkLst>
            <pc:docMk/>
            <pc:sldMk cId="421436387" sldId="270"/>
            <ac:spMk id="6" creationId="{1B98A0B5-5F95-6D4C-7B2B-147D9DD597AA}"/>
          </ac:spMkLst>
        </pc:spChg>
        <pc:spChg chg="add mod">
          <ac:chgData name="Azis Fata" userId="3d02fab337adb4f1" providerId="LiveId" clId="{5DB70069-9CB5-4909-8FAD-352E460BD82E}" dt="2023-07-03T12:43:23.351" v="6076" actId="208"/>
          <ac:spMkLst>
            <pc:docMk/>
            <pc:sldMk cId="421436387" sldId="270"/>
            <ac:spMk id="6" creationId="{2A8F03A3-3311-2EBA-224D-BCBB46221250}"/>
          </ac:spMkLst>
        </pc:spChg>
        <pc:spChg chg="add mod">
          <ac:chgData name="Azis Fata" userId="3d02fab337adb4f1" providerId="LiveId" clId="{5DB70069-9CB5-4909-8FAD-352E460BD82E}" dt="2023-07-03T12:43:49.542" v="6091" actId="1036"/>
          <ac:spMkLst>
            <pc:docMk/>
            <pc:sldMk cId="421436387" sldId="270"/>
            <ac:spMk id="7" creationId="{04A9CE17-25A3-0BF4-468D-5BCC6A932A2A}"/>
          </ac:spMkLst>
        </pc:spChg>
        <pc:spChg chg="del">
          <ac:chgData name="Azis Fata" userId="3d02fab337adb4f1" providerId="LiveId" clId="{5DB70069-9CB5-4909-8FAD-352E460BD82E}" dt="2023-07-03T04:37:00.910" v="5941" actId="478"/>
          <ac:spMkLst>
            <pc:docMk/>
            <pc:sldMk cId="421436387" sldId="270"/>
            <ac:spMk id="8" creationId="{02D56F8E-C3A8-5F81-5DC2-4B30F911A5F5}"/>
          </ac:spMkLst>
        </pc:spChg>
        <pc:spChg chg="add del mod">
          <ac:chgData name="Azis Fata" userId="3d02fab337adb4f1" providerId="LiveId" clId="{5DB70069-9CB5-4909-8FAD-352E460BD82E}" dt="2023-07-03T04:37:34.341" v="5950" actId="478"/>
          <ac:spMkLst>
            <pc:docMk/>
            <pc:sldMk cId="421436387" sldId="270"/>
            <ac:spMk id="9" creationId="{25D1779B-5A7D-765F-64BF-D7E27DE22915}"/>
          </ac:spMkLst>
        </pc:spChg>
        <pc:spChg chg="del">
          <ac:chgData name="Azis Fata" userId="3d02fab337adb4f1" providerId="LiveId" clId="{5DB70069-9CB5-4909-8FAD-352E460BD82E}" dt="2023-07-03T04:37:00.910" v="5941" actId="478"/>
          <ac:spMkLst>
            <pc:docMk/>
            <pc:sldMk cId="421436387" sldId="270"/>
            <ac:spMk id="11" creationId="{F4B40F00-CF75-8B78-F083-7EF4CCF63607}"/>
          </ac:spMkLst>
        </pc:spChg>
        <pc:spChg chg="del">
          <ac:chgData name="Azis Fata" userId="3d02fab337adb4f1" providerId="LiveId" clId="{5DB70069-9CB5-4909-8FAD-352E460BD82E}" dt="2023-07-03T04:37:00.910" v="5941" actId="478"/>
          <ac:spMkLst>
            <pc:docMk/>
            <pc:sldMk cId="421436387" sldId="270"/>
            <ac:spMk id="14" creationId="{73B950E4-7F54-B7FF-8E84-BDC1E30433D6}"/>
          </ac:spMkLst>
        </pc:spChg>
        <pc:spChg chg="del">
          <ac:chgData name="Azis Fata" userId="3d02fab337adb4f1" providerId="LiveId" clId="{5DB70069-9CB5-4909-8FAD-352E460BD82E}" dt="2023-07-03T04:37:00.910" v="5941" actId="478"/>
          <ac:spMkLst>
            <pc:docMk/>
            <pc:sldMk cId="421436387" sldId="270"/>
            <ac:spMk id="15" creationId="{F977207D-8227-212A-7287-6C3709C06B0D}"/>
          </ac:spMkLst>
        </pc:spChg>
        <pc:spChg chg="add del">
          <ac:chgData name="Azis Fata" userId="3d02fab337adb4f1" providerId="LiveId" clId="{5DB70069-9CB5-4909-8FAD-352E460BD82E}" dt="2023-07-03T04:37:24.731" v="5947" actId="478"/>
          <ac:spMkLst>
            <pc:docMk/>
            <pc:sldMk cId="421436387" sldId="270"/>
            <ac:spMk id="16" creationId="{35DB3719-6FDC-4E5D-891D-FF40B7300F64}"/>
          </ac:spMkLst>
        </pc:spChg>
        <pc:spChg chg="add mod">
          <ac:chgData name="Azis Fata" userId="3d02fab337adb4f1" providerId="LiveId" clId="{5DB70069-9CB5-4909-8FAD-352E460BD82E}" dt="2023-07-03T04:37:43.618" v="5951"/>
          <ac:spMkLst>
            <pc:docMk/>
            <pc:sldMk cId="421436387" sldId="270"/>
            <ac:spMk id="17" creationId="{E8394D3C-DBFD-D7A4-985A-1EE72BC3C92F}"/>
          </ac:spMkLst>
        </pc:spChg>
        <pc:spChg chg="add del">
          <ac:chgData name="Azis Fata" userId="3d02fab337adb4f1" providerId="LiveId" clId="{5DB70069-9CB5-4909-8FAD-352E460BD82E}" dt="2023-07-03T04:37:24.731" v="5947" actId="478"/>
          <ac:spMkLst>
            <pc:docMk/>
            <pc:sldMk cId="421436387" sldId="270"/>
            <ac:spMk id="18" creationId="{E0CBAC23-2E3F-4A90-BA59-F8299F6A5439}"/>
          </ac:spMkLst>
        </pc:spChg>
        <pc:spChg chg="add mod">
          <ac:chgData name="Azis Fata" userId="3d02fab337adb4f1" providerId="LiveId" clId="{5DB70069-9CB5-4909-8FAD-352E460BD82E}" dt="2023-07-03T06:27:39.414" v="6018" actId="1036"/>
          <ac:spMkLst>
            <pc:docMk/>
            <pc:sldMk cId="421436387" sldId="270"/>
            <ac:spMk id="20" creationId="{D4FDEEF6-8545-DB56-AA2C-786FDF24B664}"/>
          </ac:spMkLst>
        </pc:spChg>
        <pc:spChg chg="add mod">
          <ac:chgData name="Azis Fata" userId="3d02fab337adb4f1" providerId="LiveId" clId="{5DB70069-9CB5-4909-8FAD-352E460BD82E}" dt="2023-07-03T06:27:39.414" v="6018" actId="1036"/>
          <ac:spMkLst>
            <pc:docMk/>
            <pc:sldMk cId="421436387" sldId="270"/>
            <ac:spMk id="22" creationId="{2584A08D-A25B-E098-9241-F72A12FF473F}"/>
          </ac:spMkLst>
        </pc:spChg>
        <pc:graphicFrameChg chg="add del mod">
          <ac:chgData name="Azis Fata" userId="3d02fab337adb4f1" providerId="LiveId" clId="{5DB70069-9CB5-4909-8FAD-352E460BD82E}" dt="2023-07-03T12:41:12.354" v="6035"/>
          <ac:graphicFrameMkLst>
            <pc:docMk/>
            <pc:sldMk cId="421436387" sldId="270"/>
            <ac:graphicFrameMk id="3" creationId="{12C11466-D31A-E7C3-1CED-A45D80246FEA}"/>
          </ac:graphicFrameMkLst>
        </pc:graphicFrameChg>
        <pc:picChg chg="add mod">
          <ac:chgData name="Azis Fata" userId="3d02fab337adb4f1" providerId="LiveId" clId="{5DB70069-9CB5-4909-8FAD-352E460BD82E}" dt="2023-07-03T13:44:55.989" v="6543" actId="1076"/>
          <ac:picMkLst>
            <pc:docMk/>
            <pc:sldMk cId="421436387" sldId="270"/>
            <ac:picMk id="4" creationId="{75739700-8D18-4681-B655-8909F57D54C5}"/>
          </ac:picMkLst>
        </pc:picChg>
        <pc:picChg chg="del">
          <ac:chgData name="Azis Fata" userId="3d02fab337adb4f1" providerId="LiveId" clId="{5DB70069-9CB5-4909-8FAD-352E460BD82E}" dt="2023-07-03T04:37:00.910" v="5941" actId="478"/>
          <ac:picMkLst>
            <pc:docMk/>
            <pc:sldMk cId="421436387" sldId="270"/>
            <ac:picMk id="4" creationId="{A967EFFF-7BDD-A8B1-DF6C-75E68B8F0F89}"/>
          </ac:picMkLst>
        </pc:picChg>
        <pc:picChg chg="del">
          <ac:chgData name="Azis Fata" userId="3d02fab337adb4f1" providerId="LiveId" clId="{5DB70069-9CB5-4909-8FAD-352E460BD82E}" dt="2023-07-03T04:37:00.910" v="5941" actId="478"/>
          <ac:picMkLst>
            <pc:docMk/>
            <pc:sldMk cId="421436387" sldId="270"/>
            <ac:picMk id="10" creationId="{2F1D0854-D8F9-AEF7-D362-1DC89F9B5019}"/>
          </ac:picMkLst>
        </pc:picChg>
        <pc:picChg chg="del">
          <ac:chgData name="Azis Fata" userId="3d02fab337adb4f1" providerId="LiveId" clId="{5DB70069-9CB5-4909-8FAD-352E460BD82E}" dt="2023-07-03T04:37:00.910" v="5941" actId="478"/>
          <ac:picMkLst>
            <pc:docMk/>
            <pc:sldMk cId="421436387" sldId="270"/>
            <ac:picMk id="12" creationId="{2B3D4ED3-61B3-B28A-D25E-BCD9F09EA272}"/>
          </ac:picMkLst>
        </pc:picChg>
        <pc:picChg chg="del">
          <ac:chgData name="Azis Fata" userId="3d02fab337adb4f1" providerId="LiveId" clId="{5DB70069-9CB5-4909-8FAD-352E460BD82E}" dt="2023-07-03T04:37:00.910" v="5941" actId="478"/>
          <ac:picMkLst>
            <pc:docMk/>
            <pc:sldMk cId="421436387" sldId="270"/>
            <ac:picMk id="13" creationId="{2892F983-2404-3D41-D451-D325CFA72F56}"/>
          </ac:picMkLst>
        </pc:picChg>
        <pc:picChg chg="add mod">
          <ac:chgData name="Azis Fata" userId="3d02fab337adb4f1" providerId="LiveId" clId="{5DB70069-9CB5-4909-8FAD-352E460BD82E}" dt="2023-07-03T06:27:50.030" v="6023" actId="1038"/>
          <ac:picMkLst>
            <pc:docMk/>
            <pc:sldMk cId="421436387" sldId="270"/>
            <ac:picMk id="19" creationId="{D82A60BA-BD42-6F61-453A-EF8530C7489A}"/>
          </ac:picMkLst>
        </pc:picChg>
        <pc:picChg chg="add mod">
          <ac:chgData name="Azis Fata" userId="3d02fab337adb4f1" providerId="LiveId" clId="{5DB70069-9CB5-4909-8FAD-352E460BD82E}" dt="2023-07-03T06:27:51.890" v="6024" actId="1037"/>
          <ac:picMkLst>
            <pc:docMk/>
            <pc:sldMk cId="421436387" sldId="270"/>
            <ac:picMk id="21" creationId="{7DE67E27-A553-79B9-8380-5C277015DF5A}"/>
          </ac:picMkLst>
        </pc:picChg>
        <pc:picChg chg="del">
          <ac:chgData name="Azis Fata" userId="3d02fab337adb4f1" providerId="LiveId" clId="{5DB70069-9CB5-4909-8FAD-352E460BD82E}" dt="2023-07-03T04:37:00.910" v="5941" actId="478"/>
          <ac:picMkLst>
            <pc:docMk/>
            <pc:sldMk cId="421436387" sldId="270"/>
            <ac:picMk id="4098" creationId="{ABBDAFED-F87F-FA82-4598-BC2D828C03A6}"/>
          </ac:picMkLst>
        </pc:picChg>
      </pc:sldChg>
      <pc:sldChg chg="addSp delSp add del setBg delDesignElem">
        <pc:chgData name="Azis Fata" userId="3d02fab337adb4f1" providerId="LiveId" clId="{5DB70069-9CB5-4909-8FAD-352E460BD82E}" dt="2023-07-03T04:36:56.095" v="5939"/>
        <pc:sldMkLst>
          <pc:docMk/>
          <pc:sldMk cId="2790094373" sldId="270"/>
        </pc:sldMkLst>
        <pc:spChg chg="add del">
          <ac:chgData name="Azis Fata" userId="3d02fab337adb4f1" providerId="LiveId" clId="{5DB70069-9CB5-4909-8FAD-352E460BD82E}" dt="2023-07-03T04:36:56.095" v="5939"/>
          <ac:spMkLst>
            <pc:docMk/>
            <pc:sldMk cId="2790094373" sldId="270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3T04:36:56.095" v="5939"/>
          <ac:spMkLst>
            <pc:docMk/>
            <pc:sldMk cId="2790094373" sldId="270"/>
            <ac:spMk id="18" creationId="{E0CBAC23-2E3F-4A90-BA59-F8299F6A5439}"/>
          </ac:spMkLst>
        </pc:spChg>
      </pc:sldChg>
      <pc:sldChg chg="addSp delSp modSp add mod addAnim modAnim">
        <pc:chgData name="Azis Fata" userId="3d02fab337adb4f1" providerId="LiveId" clId="{5DB70069-9CB5-4909-8FAD-352E460BD82E}" dt="2023-07-03T13:50:08.453" v="6589"/>
        <pc:sldMkLst>
          <pc:docMk/>
          <pc:sldMk cId="544812034" sldId="271"/>
        </pc:sldMkLst>
        <pc:spChg chg="mod ord">
          <ac:chgData name="Azis Fata" userId="3d02fab337adb4f1" providerId="LiveId" clId="{5DB70069-9CB5-4909-8FAD-352E460BD82E}" dt="2023-07-03T13:49:12.314" v="6585" actId="26606"/>
          <ac:spMkLst>
            <pc:docMk/>
            <pc:sldMk cId="544812034" sldId="271"/>
            <ac:spMk id="2" creationId="{CB8B0B5E-10A4-7664-83CC-5413D368E828}"/>
          </ac:spMkLst>
        </pc:spChg>
        <pc:spChg chg="add del mod">
          <ac:chgData name="Azis Fata" userId="3d02fab337adb4f1" providerId="LiveId" clId="{5DB70069-9CB5-4909-8FAD-352E460BD82E}" dt="2023-07-03T13:47:44.480" v="6583" actId="478"/>
          <ac:spMkLst>
            <pc:docMk/>
            <pc:sldMk cId="544812034" sldId="271"/>
            <ac:spMk id="4" creationId="{1E84971B-2540-62B0-3511-41BFFFE5A7B6}"/>
          </ac:spMkLst>
        </pc:spChg>
        <pc:spChg chg="del">
          <ac:chgData name="Azis Fata" userId="3d02fab337adb4f1" providerId="LiveId" clId="{5DB70069-9CB5-4909-8FAD-352E460BD82E}" dt="2023-07-03T13:47:41.953" v="6582" actId="478"/>
          <ac:spMkLst>
            <pc:docMk/>
            <pc:sldMk cId="544812034" sldId="271"/>
            <ac:spMk id="5" creationId="{969B862F-273D-80E4-F77E-AC19089E6C6B}"/>
          </ac:spMkLst>
        </pc:spChg>
        <pc:spChg chg="del">
          <ac:chgData name="Azis Fata" userId="3d02fab337adb4f1" providerId="LiveId" clId="{5DB70069-9CB5-4909-8FAD-352E460BD82E}" dt="2023-07-03T13:47:44.480" v="6583" actId="478"/>
          <ac:spMkLst>
            <pc:docMk/>
            <pc:sldMk cId="544812034" sldId="271"/>
            <ac:spMk id="6" creationId="{70A3D1FD-A005-37C4-9FE6-A315F2DEF017}"/>
          </ac:spMkLst>
        </pc:spChg>
        <pc:spChg chg="del">
          <ac:chgData name="Azis Fata" userId="3d02fab337adb4f1" providerId="LiveId" clId="{5DB70069-9CB5-4909-8FAD-352E460BD82E}" dt="2023-07-03T13:49:12.314" v="6585" actId="26606"/>
          <ac:spMkLst>
            <pc:docMk/>
            <pc:sldMk cId="544812034" sldId="271"/>
            <ac:spMk id="16" creationId="{35DB3719-6FDC-4E5D-891D-FF40B7300F64}"/>
          </ac:spMkLst>
        </pc:spChg>
        <pc:spChg chg="del">
          <ac:chgData name="Azis Fata" userId="3d02fab337adb4f1" providerId="LiveId" clId="{5DB70069-9CB5-4909-8FAD-352E460BD82E}" dt="2023-07-03T13:47:44.480" v="6583" actId="478"/>
          <ac:spMkLst>
            <pc:docMk/>
            <pc:sldMk cId="544812034" sldId="271"/>
            <ac:spMk id="17" creationId="{D2A036E7-FAEE-C060-46EF-302C39FDE3D4}"/>
          </ac:spMkLst>
        </pc:spChg>
        <pc:spChg chg="del">
          <ac:chgData name="Azis Fata" userId="3d02fab337adb4f1" providerId="LiveId" clId="{5DB70069-9CB5-4909-8FAD-352E460BD82E}" dt="2023-07-03T13:49:12.314" v="6585" actId="26606"/>
          <ac:spMkLst>
            <pc:docMk/>
            <pc:sldMk cId="544812034" sldId="271"/>
            <ac:spMk id="18" creationId="{E0CBAC23-2E3F-4A90-BA59-F8299F6A5439}"/>
          </ac:spMkLst>
        </pc:spChg>
        <pc:spChg chg="del">
          <ac:chgData name="Azis Fata" userId="3d02fab337adb4f1" providerId="LiveId" clId="{5DB70069-9CB5-4909-8FAD-352E460BD82E}" dt="2023-07-03T13:47:44.480" v="6583" actId="478"/>
          <ac:spMkLst>
            <pc:docMk/>
            <pc:sldMk cId="544812034" sldId="271"/>
            <ac:spMk id="19" creationId="{91EFA10B-4F15-4BA1-AC5F-3C855779F8A9}"/>
          </ac:spMkLst>
        </pc:spChg>
        <pc:spChg chg="add">
          <ac:chgData name="Azis Fata" userId="3d02fab337adb4f1" providerId="LiveId" clId="{5DB70069-9CB5-4909-8FAD-352E460BD82E}" dt="2023-07-03T13:49:12.314" v="6585" actId="26606"/>
          <ac:spMkLst>
            <pc:docMk/>
            <pc:sldMk cId="544812034" sldId="271"/>
            <ac:spMk id="23" creationId="{C1DD1A8A-57D5-4A81-AD04-532B043C5611}"/>
          </ac:spMkLst>
        </pc:spChg>
        <pc:spChg chg="add">
          <ac:chgData name="Azis Fata" userId="3d02fab337adb4f1" providerId="LiveId" clId="{5DB70069-9CB5-4909-8FAD-352E460BD82E}" dt="2023-07-03T13:49:12.314" v="6585" actId="26606"/>
          <ac:spMkLst>
            <pc:docMk/>
            <pc:sldMk cId="544812034" sldId="271"/>
            <ac:spMk id="25" creationId="{007891EC-4501-44ED-A8C8-B11B6DB767AB}"/>
          </ac:spMkLst>
        </pc:spChg>
        <pc:picChg chg="del">
          <ac:chgData name="Azis Fata" userId="3d02fab337adb4f1" providerId="LiveId" clId="{5DB70069-9CB5-4909-8FAD-352E460BD82E}" dt="2023-07-03T13:47:44.480" v="6583" actId="478"/>
          <ac:picMkLst>
            <pc:docMk/>
            <pc:sldMk cId="544812034" sldId="271"/>
            <ac:picMk id="7" creationId="{72642A89-55FB-B91D-C4E7-926A88591D66}"/>
          </ac:picMkLst>
        </pc:picChg>
        <pc:picChg chg="del">
          <ac:chgData name="Azis Fata" userId="3d02fab337adb4f1" providerId="LiveId" clId="{5DB70069-9CB5-4909-8FAD-352E460BD82E}" dt="2023-07-03T13:47:44.480" v="6583" actId="478"/>
          <ac:picMkLst>
            <pc:docMk/>
            <pc:sldMk cId="544812034" sldId="271"/>
            <ac:picMk id="9" creationId="{C65DD017-803A-1F8D-A271-F61CFCB413B1}"/>
          </ac:picMkLst>
        </pc:picChg>
        <pc:picChg chg="add mod">
          <ac:chgData name="Azis Fata" userId="3d02fab337adb4f1" providerId="LiveId" clId="{5DB70069-9CB5-4909-8FAD-352E460BD82E}" dt="2023-07-03T13:49:20.715" v="6588" actId="962"/>
          <ac:picMkLst>
            <pc:docMk/>
            <pc:sldMk cId="544812034" sldId="271"/>
            <ac:picMk id="10" creationId="{2B7121DA-98A3-4C8F-80F8-9A91458D527F}"/>
          </ac:picMkLst>
        </pc:picChg>
      </pc:sldChg>
      <pc:sldChg chg="delSp modSp add del mod ord setBg delDesignElem">
        <pc:chgData name="Azis Fata" userId="3d02fab337adb4f1" providerId="LiveId" clId="{5DB70069-9CB5-4909-8FAD-352E460BD82E}" dt="2023-07-03T13:47:20.769" v="6567" actId="47"/>
        <pc:sldMkLst>
          <pc:docMk/>
          <pc:sldMk cId="1267824427" sldId="271"/>
        </pc:sldMkLst>
        <pc:spChg chg="mod">
          <ac:chgData name="Azis Fata" userId="3d02fab337adb4f1" providerId="LiveId" clId="{5DB70069-9CB5-4909-8FAD-352E460BD82E}" dt="2023-07-03T13:47:16.839" v="6566" actId="20577"/>
          <ac:spMkLst>
            <pc:docMk/>
            <pc:sldMk cId="1267824427" sldId="271"/>
            <ac:spMk id="2" creationId="{CB8B0B5E-10A4-7664-83CC-5413D368E828}"/>
          </ac:spMkLst>
        </pc:spChg>
        <pc:spChg chg="del">
          <ac:chgData name="Azis Fata" userId="3d02fab337adb4f1" providerId="LiveId" clId="{5DB70069-9CB5-4909-8FAD-352E460BD82E}" dt="2023-07-03T13:47:09.333" v="6556"/>
          <ac:spMkLst>
            <pc:docMk/>
            <pc:sldMk cId="1267824427" sldId="271"/>
            <ac:spMk id="16" creationId="{35DB3719-6FDC-4E5D-891D-FF40B7300F64}"/>
          </ac:spMkLst>
        </pc:spChg>
        <pc:spChg chg="del">
          <ac:chgData name="Azis Fata" userId="3d02fab337adb4f1" providerId="LiveId" clId="{5DB70069-9CB5-4909-8FAD-352E460BD82E}" dt="2023-07-03T13:47:09.333" v="6556"/>
          <ac:spMkLst>
            <pc:docMk/>
            <pc:sldMk cId="1267824427" sldId="271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3T13:47:28.368" v="6570"/>
        <pc:sldMkLst>
          <pc:docMk/>
          <pc:sldMk cId="2763612970" sldId="271"/>
        </pc:sldMkLst>
        <pc:spChg chg="add del">
          <ac:chgData name="Azis Fata" userId="3d02fab337adb4f1" providerId="LiveId" clId="{5DB70069-9CB5-4909-8FAD-352E460BD82E}" dt="2023-07-03T13:47:28.368" v="6570"/>
          <ac:spMkLst>
            <pc:docMk/>
            <pc:sldMk cId="2763612970" sldId="271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3T13:47:28.368" v="6570"/>
          <ac:spMkLst>
            <pc:docMk/>
            <pc:sldMk cId="2763612970" sldId="271"/>
            <ac:spMk id="18" creationId="{E0CBAC23-2E3F-4A90-BA59-F8299F6A5439}"/>
          </ac:spMkLst>
        </pc:spChg>
      </pc:sldChg>
      <pc:sldChg chg="addSp delSp modSp add mod">
        <pc:chgData name="Azis Fata" userId="3d02fab337adb4f1" providerId="LiveId" clId="{5DB70069-9CB5-4909-8FAD-352E460BD82E}" dt="2023-07-04T01:06:44.021" v="7096" actId="403"/>
        <pc:sldMkLst>
          <pc:docMk/>
          <pc:sldMk cId="179554565" sldId="272"/>
        </pc:sldMkLst>
        <pc:spChg chg="del">
          <ac:chgData name="Azis Fata" userId="3d02fab337adb4f1" providerId="LiveId" clId="{5DB70069-9CB5-4909-8FAD-352E460BD82E}" dt="2023-07-03T14:35:41.974" v="6661" actId="478"/>
          <ac:spMkLst>
            <pc:docMk/>
            <pc:sldMk cId="179554565" sldId="272"/>
            <ac:spMk id="2" creationId="{07205EC8-0C34-82D4-C18A-BA01CED6E043}"/>
          </ac:spMkLst>
        </pc:spChg>
        <pc:spChg chg="del">
          <ac:chgData name="Azis Fata" userId="3d02fab337adb4f1" providerId="LiveId" clId="{5DB70069-9CB5-4909-8FAD-352E460BD82E}" dt="2023-07-03T14:35:41.974" v="6661" actId="478"/>
          <ac:spMkLst>
            <pc:docMk/>
            <pc:sldMk cId="179554565" sldId="272"/>
            <ac:spMk id="5" creationId="{BDEBC4F4-90E0-2CBC-A782-677A35B784BA}"/>
          </ac:spMkLst>
        </pc:spChg>
        <pc:spChg chg="del">
          <ac:chgData name="Azis Fata" userId="3d02fab337adb4f1" providerId="LiveId" clId="{5DB70069-9CB5-4909-8FAD-352E460BD82E}" dt="2023-07-03T14:35:41.974" v="6661" actId="478"/>
          <ac:spMkLst>
            <pc:docMk/>
            <pc:sldMk cId="179554565" sldId="272"/>
            <ac:spMk id="6" creationId="{2A8F03A3-3311-2EBA-224D-BCBB46221250}"/>
          </ac:spMkLst>
        </pc:spChg>
        <pc:spChg chg="del">
          <ac:chgData name="Azis Fata" userId="3d02fab337adb4f1" providerId="LiveId" clId="{5DB70069-9CB5-4909-8FAD-352E460BD82E}" dt="2023-07-03T14:35:41.974" v="6661" actId="478"/>
          <ac:spMkLst>
            <pc:docMk/>
            <pc:sldMk cId="179554565" sldId="272"/>
            <ac:spMk id="7" creationId="{04A9CE17-25A3-0BF4-468D-5BCC6A932A2A}"/>
          </ac:spMkLst>
        </pc:spChg>
        <pc:spChg chg="add del mod">
          <ac:chgData name="Azis Fata" userId="3d02fab337adb4f1" providerId="LiveId" clId="{5DB70069-9CB5-4909-8FAD-352E460BD82E}" dt="2023-07-03T14:35:46.762" v="6662" actId="478"/>
          <ac:spMkLst>
            <pc:docMk/>
            <pc:sldMk cId="179554565" sldId="272"/>
            <ac:spMk id="8" creationId="{C4E62E84-D4D4-E2F0-F129-034E7D5260F8}"/>
          </ac:spMkLst>
        </pc:spChg>
        <pc:spChg chg="add mod">
          <ac:chgData name="Azis Fata" userId="3d02fab337adb4f1" providerId="LiveId" clId="{5DB70069-9CB5-4909-8FAD-352E460BD82E}" dt="2023-07-04T00:53:24.492" v="7083" actId="1038"/>
          <ac:spMkLst>
            <pc:docMk/>
            <pc:sldMk cId="179554565" sldId="272"/>
            <ac:spMk id="13" creationId="{BF6B3F5A-E93A-3637-9C88-ADCEA686D410}"/>
          </ac:spMkLst>
        </pc:spChg>
        <pc:spChg chg="add mod">
          <ac:chgData name="Azis Fata" userId="3d02fab337adb4f1" providerId="LiveId" clId="{5DB70069-9CB5-4909-8FAD-352E460BD82E}" dt="2023-07-04T00:53:24.492" v="7083" actId="1038"/>
          <ac:spMkLst>
            <pc:docMk/>
            <pc:sldMk cId="179554565" sldId="272"/>
            <ac:spMk id="14" creationId="{A1943378-7BBB-CA5D-FD69-C265DD07DFA3}"/>
          </ac:spMkLst>
        </pc:spChg>
        <pc:spChg chg="add mod">
          <ac:chgData name="Azis Fata" userId="3d02fab337adb4f1" providerId="LiveId" clId="{5DB70069-9CB5-4909-8FAD-352E460BD82E}" dt="2023-07-04T00:53:24.492" v="7083" actId="1038"/>
          <ac:spMkLst>
            <pc:docMk/>
            <pc:sldMk cId="179554565" sldId="272"/>
            <ac:spMk id="15" creationId="{05FF64D9-0E85-D0AB-5D4A-D78B534745ED}"/>
          </ac:spMkLst>
        </pc:spChg>
        <pc:spChg chg="mod">
          <ac:chgData name="Azis Fata" userId="3d02fab337adb4f1" providerId="LiveId" clId="{5DB70069-9CB5-4909-8FAD-352E460BD82E}" dt="2023-07-03T14:35:38.359" v="6660"/>
          <ac:spMkLst>
            <pc:docMk/>
            <pc:sldMk cId="179554565" sldId="272"/>
            <ac:spMk id="17" creationId="{E8394D3C-DBFD-D7A4-985A-1EE72BC3C92F}"/>
          </ac:spMkLst>
        </pc:spChg>
        <pc:spChg chg="del">
          <ac:chgData name="Azis Fata" userId="3d02fab337adb4f1" providerId="LiveId" clId="{5DB70069-9CB5-4909-8FAD-352E460BD82E}" dt="2023-07-03T14:35:41.974" v="6661" actId="478"/>
          <ac:spMkLst>
            <pc:docMk/>
            <pc:sldMk cId="179554565" sldId="272"/>
            <ac:spMk id="20" creationId="{D4FDEEF6-8545-DB56-AA2C-786FDF24B664}"/>
          </ac:spMkLst>
        </pc:spChg>
        <pc:spChg chg="del">
          <ac:chgData name="Azis Fata" userId="3d02fab337adb4f1" providerId="LiveId" clId="{5DB70069-9CB5-4909-8FAD-352E460BD82E}" dt="2023-07-03T14:35:41.974" v="6661" actId="478"/>
          <ac:spMkLst>
            <pc:docMk/>
            <pc:sldMk cId="179554565" sldId="272"/>
            <ac:spMk id="22" creationId="{2584A08D-A25B-E098-9241-F72A12FF473F}"/>
          </ac:spMkLst>
        </pc:spChg>
        <pc:spChg chg="add mod">
          <ac:chgData name="Azis Fata" userId="3d02fab337adb4f1" providerId="LiveId" clId="{5DB70069-9CB5-4909-8FAD-352E460BD82E}" dt="2023-07-03T15:21:11.656" v="6896" actId="1035"/>
          <ac:spMkLst>
            <pc:docMk/>
            <pc:sldMk cId="179554565" sldId="272"/>
            <ac:spMk id="23" creationId="{42925E01-EE71-BDE2-09B6-412FE6DD581F}"/>
          </ac:spMkLst>
        </pc:spChg>
        <pc:spChg chg="add mod">
          <ac:chgData name="Azis Fata" userId="3d02fab337adb4f1" providerId="LiveId" clId="{5DB70069-9CB5-4909-8FAD-352E460BD82E}" dt="2023-07-03T15:21:11.656" v="6896" actId="1035"/>
          <ac:spMkLst>
            <pc:docMk/>
            <pc:sldMk cId="179554565" sldId="272"/>
            <ac:spMk id="24" creationId="{9A2A99D5-23DB-2BD2-A957-89EA4B4F207C}"/>
          </ac:spMkLst>
        </pc:spChg>
        <pc:spChg chg="add mod">
          <ac:chgData name="Azis Fata" userId="3d02fab337adb4f1" providerId="LiveId" clId="{5DB70069-9CB5-4909-8FAD-352E460BD82E}" dt="2023-07-03T15:21:11.656" v="6896" actId="1035"/>
          <ac:spMkLst>
            <pc:docMk/>
            <pc:sldMk cId="179554565" sldId="272"/>
            <ac:spMk id="25" creationId="{807F2128-BA0C-8578-DDC1-2BC36FA64344}"/>
          </ac:spMkLst>
        </pc:spChg>
        <pc:spChg chg="add mod">
          <ac:chgData name="Azis Fata" userId="3d02fab337adb4f1" providerId="LiveId" clId="{5DB70069-9CB5-4909-8FAD-352E460BD82E}" dt="2023-07-03T15:21:11.656" v="6896" actId="1035"/>
          <ac:spMkLst>
            <pc:docMk/>
            <pc:sldMk cId="179554565" sldId="272"/>
            <ac:spMk id="26" creationId="{269F4EB7-29BD-40B8-1A7B-A2E76450BE1E}"/>
          </ac:spMkLst>
        </pc:spChg>
        <pc:graphicFrameChg chg="add mod">
          <ac:chgData name="Azis Fata" userId="3d02fab337adb4f1" providerId="LiveId" clId="{5DB70069-9CB5-4909-8FAD-352E460BD82E}" dt="2023-07-04T01:06:34.252" v="7092" actId="404"/>
          <ac:graphicFrameMkLst>
            <pc:docMk/>
            <pc:sldMk cId="179554565" sldId="272"/>
            <ac:graphicFrameMk id="2" creationId="{C2F4DDF5-D399-67D8-0E19-EC9F63539543}"/>
          </ac:graphicFrameMkLst>
        </pc:graphicFrameChg>
        <pc:graphicFrameChg chg="add mod">
          <ac:chgData name="Azis Fata" userId="3d02fab337adb4f1" providerId="LiveId" clId="{5DB70069-9CB5-4909-8FAD-352E460BD82E}" dt="2023-07-04T01:06:40.158" v="7095" actId="404"/>
          <ac:graphicFrameMkLst>
            <pc:docMk/>
            <pc:sldMk cId="179554565" sldId="272"/>
            <ac:graphicFrameMk id="3" creationId="{63B47ECB-EB23-E9E1-F8B4-65FD89217B81}"/>
          </ac:graphicFrameMkLst>
        </pc:graphicFrameChg>
        <pc:graphicFrameChg chg="add mod">
          <ac:chgData name="Azis Fata" userId="3d02fab337adb4f1" providerId="LiveId" clId="{5DB70069-9CB5-4909-8FAD-352E460BD82E}" dt="2023-07-04T01:06:44.021" v="7096" actId="403"/>
          <ac:graphicFrameMkLst>
            <pc:docMk/>
            <pc:sldMk cId="179554565" sldId="272"/>
            <ac:graphicFrameMk id="4" creationId="{B0BDDBEA-2F4D-40D0-B3BD-6FB84A435C65}"/>
          </ac:graphicFrameMkLst>
        </pc:graphicFrameChg>
        <pc:graphicFrameChg chg="add mod">
          <ac:chgData name="Azis Fata" userId="3d02fab337adb4f1" providerId="LiveId" clId="{5DB70069-9CB5-4909-8FAD-352E460BD82E}" dt="2023-07-04T00:52:36.548" v="7034" actId="571"/>
          <ac:graphicFrameMkLst>
            <pc:docMk/>
            <pc:sldMk cId="179554565" sldId="272"/>
            <ac:graphicFrameMk id="5" creationId="{B8C55417-654B-56E8-C216-5FB6CE722FF5}"/>
          </ac:graphicFrameMkLst>
        </pc:graphicFrameChg>
        <pc:graphicFrameChg chg="add mod">
          <ac:chgData name="Azis Fata" userId="3d02fab337adb4f1" providerId="LiveId" clId="{5DB70069-9CB5-4909-8FAD-352E460BD82E}" dt="2023-07-04T00:52:36.548" v="7034" actId="571"/>
          <ac:graphicFrameMkLst>
            <pc:docMk/>
            <pc:sldMk cId="179554565" sldId="272"/>
            <ac:graphicFrameMk id="6" creationId="{CA358447-8F94-461D-4155-A5385B0156C6}"/>
          </ac:graphicFrameMkLst>
        </pc:graphicFrameChg>
        <pc:graphicFrameChg chg="add del mod">
          <ac:chgData name="Azis Fata" userId="3d02fab337adb4f1" providerId="LiveId" clId="{5DB70069-9CB5-4909-8FAD-352E460BD82E}" dt="2023-07-04T00:43:03.283" v="7007" actId="478"/>
          <ac:graphicFrameMkLst>
            <pc:docMk/>
            <pc:sldMk cId="179554565" sldId="272"/>
            <ac:graphicFrameMk id="9" creationId="{21225BD7-10F1-F42C-A74C-9FAB3EA47853}"/>
          </ac:graphicFrameMkLst>
        </pc:graphicFrameChg>
        <pc:graphicFrameChg chg="add del mod">
          <ac:chgData name="Azis Fata" userId="3d02fab337adb4f1" providerId="LiveId" clId="{5DB70069-9CB5-4909-8FAD-352E460BD82E}" dt="2023-07-04T00:50:19.080" v="7019" actId="478"/>
          <ac:graphicFrameMkLst>
            <pc:docMk/>
            <pc:sldMk cId="179554565" sldId="272"/>
            <ac:graphicFrameMk id="10" creationId="{21977706-833E-7F39-3925-EA2D4299EF27}"/>
          </ac:graphicFrameMkLst>
        </pc:graphicFrameChg>
        <pc:graphicFrameChg chg="add del mod">
          <ac:chgData name="Azis Fata" userId="3d02fab337adb4f1" providerId="LiveId" clId="{5DB70069-9CB5-4909-8FAD-352E460BD82E}" dt="2023-07-04T00:52:04.442" v="7027" actId="478"/>
          <ac:graphicFrameMkLst>
            <pc:docMk/>
            <pc:sldMk cId="179554565" sldId="272"/>
            <ac:graphicFrameMk id="11" creationId="{6FD4AFE7-2008-7ECB-E759-31B218C1333E}"/>
          </ac:graphicFrameMkLst>
        </pc:graphicFrameChg>
        <pc:picChg chg="del">
          <ac:chgData name="Azis Fata" userId="3d02fab337adb4f1" providerId="LiveId" clId="{5DB70069-9CB5-4909-8FAD-352E460BD82E}" dt="2023-07-03T14:35:41.974" v="6661" actId="478"/>
          <ac:picMkLst>
            <pc:docMk/>
            <pc:sldMk cId="179554565" sldId="272"/>
            <ac:picMk id="4" creationId="{75739700-8D18-4681-B655-8909F57D54C5}"/>
          </ac:picMkLst>
        </pc:picChg>
        <pc:picChg chg="del">
          <ac:chgData name="Azis Fata" userId="3d02fab337adb4f1" providerId="LiveId" clId="{5DB70069-9CB5-4909-8FAD-352E460BD82E}" dt="2023-07-03T14:35:41.974" v="6661" actId="478"/>
          <ac:picMkLst>
            <pc:docMk/>
            <pc:sldMk cId="179554565" sldId="272"/>
            <ac:picMk id="19" creationId="{D82A60BA-BD42-6F61-453A-EF8530C7489A}"/>
          </ac:picMkLst>
        </pc:picChg>
        <pc:picChg chg="del">
          <ac:chgData name="Azis Fata" userId="3d02fab337adb4f1" providerId="LiveId" clId="{5DB70069-9CB5-4909-8FAD-352E460BD82E}" dt="2023-07-03T14:35:41.974" v="6661" actId="478"/>
          <ac:picMkLst>
            <pc:docMk/>
            <pc:sldMk cId="179554565" sldId="272"/>
            <ac:picMk id="21" creationId="{7DE67E27-A553-79B9-8380-5C277015DF5A}"/>
          </ac:picMkLst>
        </pc:picChg>
      </pc:sldChg>
      <pc:sldChg chg="addSp delSp add del setBg delDesignElem">
        <pc:chgData name="Azis Fata" userId="3d02fab337adb4f1" providerId="LiveId" clId="{5DB70069-9CB5-4909-8FAD-352E460BD82E}" dt="2023-07-03T14:35:27.914" v="6655"/>
        <pc:sldMkLst>
          <pc:docMk/>
          <pc:sldMk cId="1857765762" sldId="272"/>
        </pc:sldMkLst>
        <pc:spChg chg="add del">
          <ac:chgData name="Azis Fata" userId="3d02fab337adb4f1" providerId="LiveId" clId="{5DB70069-9CB5-4909-8FAD-352E460BD82E}" dt="2023-07-03T14:35:27.914" v="6655"/>
          <ac:spMkLst>
            <pc:docMk/>
            <pc:sldMk cId="1857765762" sldId="272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3T14:35:27.914" v="6655"/>
          <ac:spMkLst>
            <pc:docMk/>
            <pc:sldMk cId="1857765762" sldId="272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3T14:35:31.451" v="6658"/>
        <pc:sldMkLst>
          <pc:docMk/>
          <pc:sldMk cId="3614420824" sldId="272"/>
        </pc:sldMkLst>
        <pc:spChg chg="add del">
          <ac:chgData name="Azis Fata" userId="3d02fab337adb4f1" providerId="LiveId" clId="{5DB70069-9CB5-4909-8FAD-352E460BD82E}" dt="2023-07-03T14:35:31.451" v="6658"/>
          <ac:spMkLst>
            <pc:docMk/>
            <pc:sldMk cId="3614420824" sldId="272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3T14:35:31.451" v="6658"/>
          <ac:spMkLst>
            <pc:docMk/>
            <pc:sldMk cId="3614420824" sldId="272"/>
            <ac:spMk id="18" creationId="{E0CBAC23-2E3F-4A90-BA59-F8299F6A5439}"/>
          </ac:spMkLst>
        </pc:spChg>
      </pc:sldChg>
      <pc:sldChg chg="addSp delSp modSp add mod addAnim modAnim">
        <pc:chgData name="Azis Fata" userId="3d02fab337adb4f1" providerId="LiveId" clId="{5DB70069-9CB5-4909-8FAD-352E460BD82E}" dt="2023-07-03T15:29:05.423" v="6980" actId="14100"/>
        <pc:sldMkLst>
          <pc:docMk/>
          <pc:sldMk cId="997380122" sldId="273"/>
        </pc:sldMkLst>
        <pc:spChg chg="add mod">
          <ac:chgData name="Azis Fata" userId="3d02fab337adb4f1" providerId="LiveId" clId="{5DB70069-9CB5-4909-8FAD-352E460BD82E}" dt="2023-07-03T15:22:36.575" v="6949" actId="164"/>
          <ac:spMkLst>
            <pc:docMk/>
            <pc:sldMk cId="997380122" sldId="273"/>
            <ac:spMk id="6" creationId="{5455C6B2-BFF7-5207-6D65-9A5D2F5406A2}"/>
          </ac:spMkLst>
        </pc:spChg>
        <pc:spChg chg="add mod">
          <ac:chgData name="Azis Fata" userId="3d02fab337adb4f1" providerId="LiveId" clId="{5DB70069-9CB5-4909-8FAD-352E460BD82E}" dt="2023-07-03T15:22:36.575" v="6949" actId="164"/>
          <ac:spMkLst>
            <pc:docMk/>
            <pc:sldMk cId="997380122" sldId="273"/>
            <ac:spMk id="7" creationId="{02D6C82C-F0FE-68E9-4E85-8ADC024D5F05}"/>
          </ac:spMkLst>
        </pc:spChg>
        <pc:spChg chg="add mod">
          <ac:chgData name="Azis Fata" userId="3d02fab337adb4f1" providerId="LiveId" clId="{5DB70069-9CB5-4909-8FAD-352E460BD82E}" dt="2023-07-03T15:22:36.575" v="6949" actId="164"/>
          <ac:spMkLst>
            <pc:docMk/>
            <pc:sldMk cId="997380122" sldId="273"/>
            <ac:spMk id="8" creationId="{6F0D9D07-BDC2-4903-B122-EC8B62919DF9}"/>
          </ac:spMkLst>
        </pc:spChg>
        <pc:spChg chg="add mod">
          <ac:chgData name="Azis Fata" userId="3d02fab337adb4f1" providerId="LiveId" clId="{5DB70069-9CB5-4909-8FAD-352E460BD82E}" dt="2023-07-03T15:22:46.609" v="6951" actId="1076"/>
          <ac:spMkLst>
            <pc:docMk/>
            <pc:sldMk cId="997380122" sldId="273"/>
            <ac:spMk id="12" creationId="{7EB3C45B-57CE-EDD4-ED30-3833FFD14164}"/>
          </ac:spMkLst>
        </pc:spChg>
        <pc:spChg chg="del">
          <ac:chgData name="Azis Fata" userId="3d02fab337adb4f1" providerId="LiveId" clId="{5DB70069-9CB5-4909-8FAD-352E460BD82E}" dt="2023-07-03T14:46:00.134" v="6751" actId="478"/>
          <ac:spMkLst>
            <pc:docMk/>
            <pc:sldMk cId="997380122" sldId="273"/>
            <ac:spMk id="13" creationId="{BF6B3F5A-E93A-3637-9C88-ADCEA686D410}"/>
          </ac:spMkLst>
        </pc:spChg>
        <pc:spChg chg="del">
          <ac:chgData name="Azis Fata" userId="3d02fab337adb4f1" providerId="LiveId" clId="{5DB70069-9CB5-4909-8FAD-352E460BD82E}" dt="2023-07-03T14:46:00.134" v="6751" actId="478"/>
          <ac:spMkLst>
            <pc:docMk/>
            <pc:sldMk cId="997380122" sldId="273"/>
            <ac:spMk id="14" creationId="{A1943378-7BBB-CA5D-FD69-C265DD07DFA3}"/>
          </ac:spMkLst>
        </pc:spChg>
        <pc:spChg chg="del">
          <ac:chgData name="Azis Fata" userId="3d02fab337adb4f1" providerId="LiveId" clId="{5DB70069-9CB5-4909-8FAD-352E460BD82E}" dt="2023-07-03T14:46:00.134" v="6751" actId="478"/>
          <ac:spMkLst>
            <pc:docMk/>
            <pc:sldMk cId="997380122" sldId="273"/>
            <ac:spMk id="15" creationId="{05FF64D9-0E85-D0AB-5D4A-D78B534745ED}"/>
          </ac:spMkLst>
        </pc:spChg>
        <pc:spChg chg="del">
          <ac:chgData name="Azis Fata" userId="3d02fab337adb4f1" providerId="LiveId" clId="{5DB70069-9CB5-4909-8FAD-352E460BD82E}" dt="2023-07-03T15:18:59.594" v="6831" actId="26606"/>
          <ac:spMkLst>
            <pc:docMk/>
            <pc:sldMk cId="997380122" sldId="273"/>
            <ac:spMk id="16" creationId="{35DB3719-6FDC-4E5D-891D-FF40B7300F64}"/>
          </ac:spMkLst>
        </pc:spChg>
        <pc:spChg chg="mod">
          <ac:chgData name="Azis Fata" userId="3d02fab337adb4f1" providerId="LiveId" clId="{5DB70069-9CB5-4909-8FAD-352E460BD82E}" dt="2023-07-03T15:19:48.926" v="6864" actId="122"/>
          <ac:spMkLst>
            <pc:docMk/>
            <pc:sldMk cId="997380122" sldId="273"/>
            <ac:spMk id="17" creationId="{E8394D3C-DBFD-D7A4-985A-1EE72BC3C92F}"/>
          </ac:spMkLst>
        </pc:spChg>
        <pc:spChg chg="del">
          <ac:chgData name="Azis Fata" userId="3d02fab337adb4f1" providerId="LiveId" clId="{5DB70069-9CB5-4909-8FAD-352E460BD82E}" dt="2023-07-03T15:18:59.594" v="6831" actId="26606"/>
          <ac:spMkLst>
            <pc:docMk/>
            <pc:sldMk cId="997380122" sldId="273"/>
            <ac:spMk id="18" creationId="{E0CBAC23-2E3F-4A90-BA59-F8299F6A5439}"/>
          </ac:spMkLst>
        </pc:spChg>
        <pc:spChg chg="add">
          <ac:chgData name="Azis Fata" userId="3d02fab337adb4f1" providerId="LiveId" clId="{5DB70069-9CB5-4909-8FAD-352E460BD82E}" dt="2023-07-03T15:18:59.594" v="6831" actId="26606"/>
          <ac:spMkLst>
            <pc:docMk/>
            <pc:sldMk cId="997380122" sldId="273"/>
            <ac:spMk id="23" creationId="{9B7AD9F6-8CE7-4299-8FC6-328F4DCD3FF9}"/>
          </ac:spMkLst>
        </pc:spChg>
        <pc:spChg chg="add">
          <ac:chgData name="Azis Fata" userId="3d02fab337adb4f1" providerId="LiveId" clId="{5DB70069-9CB5-4909-8FAD-352E460BD82E}" dt="2023-07-03T15:18:59.594" v="6831" actId="26606"/>
          <ac:spMkLst>
            <pc:docMk/>
            <pc:sldMk cId="997380122" sldId="273"/>
            <ac:spMk id="25" creationId="{F49775AF-8896-43EE-92C6-83497D6DC56F}"/>
          </ac:spMkLst>
        </pc:spChg>
        <pc:grpChg chg="add mod">
          <ac:chgData name="Azis Fata" userId="3d02fab337adb4f1" providerId="LiveId" clId="{5DB70069-9CB5-4909-8FAD-352E460BD82E}" dt="2023-07-03T15:22:46.609" v="6951" actId="1076"/>
          <ac:grpSpMkLst>
            <pc:docMk/>
            <pc:sldMk cId="997380122" sldId="273"/>
            <ac:grpSpMk id="2" creationId="{8CDE65D7-2450-3329-FECC-FBD58681B9EE}"/>
          </ac:grpSpMkLst>
        </pc:grpChg>
        <pc:graphicFrameChg chg="del">
          <ac:chgData name="Azis Fata" userId="3d02fab337adb4f1" providerId="LiveId" clId="{5DB70069-9CB5-4909-8FAD-352E460BD82E}" dt="2023-07-03T14:46:00.134" v="6751" actId="478"/>
          <ac:graphicFrameMkLst>
            <pc:docMk/>
            <pc:sldMk cId="997380122" sldId="273"/>
            <ac:graphicFrameMk id="9" creationId="{21225BD7-10F1-F42C-A74C-9FAB3EA47853}"/>
          </ac:graphicFrameMkLst>
        </pc:graphicFrameChg>
        <pc:graphicFrameChg chg="del">
          <ac:chgData name="Azis Fata" userId="3d02fab337adb4f1" providerId="LiveId" clId="{5DB70069-9CB5-4909-8FAD-352E460BD82E}" dt="2023-07-03T14:46:00.134" v="6751" actId="478"/>
          <ac:graphicFrameMkLst>
            <pc:docMk/>
            <pc:sldMk cId="997380122" sldId="273"/>
            <ac:graphicFrameMk id="10" creationId="{21977706-833E-7F39-3925-EA2D4299EF27}"/>
          </ac:graphicFrameMkLst>
        </pc:graphicFrameChg>
        <pc:graphicFrameChg chg="del">
          <ac:chgData name="Azis Fata" userId="3d02fab337adb4f1" providerId="LiveId" clId="{5DB70069-9CB5-4909-8FAD-352E460BD82E}" dt="2023-07-03T14:46:00.134" v="6751" actId="478"/>
          <ac:graphicFrameMkLst>
            <pc:docMk/>
            <pc:sldMk cId="997380122" sldId="273"/>
            <ac:graphicFrameMk id="11" creationId="{6FD4AFE7-2008-7ECB-E759-31B218C1333E}"/>
          </ac:graphicFrameMkLst>
        </pc:graphicFrameChg>
        <pc:picChg chg="add del">
          <ac:chgData name="Azis Fata" userId="3d02fab337adb4f1" providerId="LiveId" clId="{5DB70069-9CB5-4909-8FAD-352E460BD82E}" dt="2023-07-03T15:18:37.949" v="6828" actId="478"/>
          <ac:picMkLst>
            <pc:docMk/>
            <pc:sldMk cId="997380122" sldId="273"/>
            <ac:picMk id="3" creationId="{D23A077F-DDC3-D360-1B67-DE3BB4EB6E00}"/>
          </ac:picMkLst>
        </pc:picChg>
        <pc:picChg chg="add del mod">
          <ac:chgData name="Azis Fata" userId="3d02fab337adb4f1" providerId="LiveId" clId="{5DB70069-9CB5-4909-8FAD-352E460BD82E}" dt="2023-07-03T15:20:32.709" v="6870" actId="478"/>
          <ac:picMkLst>
            <pc:docMk/>
            <pc:sldMk cId="997380122" sldId="273"/>
            <ac:picMk id="5" creationId="{ED7FB3BC-5CFC-188D-160B-85687B23AD36}"/>
          </ac:picMkLst>
        </pc:picChg>
        <pc:picChg chg="add mod">
          <ac:chgData name="Azis Fata" userId="3d02fab337adb4f1" providerId="LiveId" clId="{5DB70069-9CB5-4909-8FAD-352E460BD82E}" dt="2023-07-03T15:29:05.423" v="6980" actId="14100"/>
          <ac:picMkLst>
            <pc:docMk/>
            <pc:sldMk cId="997380122" sldId="273"/>
            <ac:picMk id="20" creationId="{649B3F3D-1998-D46C-B509-36EA825BBFF7}"/>
          </ac:picMkLst>
        </pc:picChg>
      </pc:sldChg>
      <pc:sldChg chg="addSp delSp add del setBg delDesignElem">
        <pc:chgData name="Azis Fata" userId="3d02fab337adb4f1" providerId="LiveId" clId="{5DB70069-9CB5-4909-8FAD-352E460BD82E}" dt="2023-07-03T14:45:56.783" v="6749"/>
        <pc:sldMkLst>
          <pc:docMk/>
          <pc:sldMk cId="1987080053" sldId="273"/>
        </pc:sldMkLst>
        <pc:spChg chg="add del">
          <ac:chgData name="Azis Fata" userId="3d02fab337adb4f1" providerId="LiveId" clId="{5DB70069-9CB5-4909-8FAD-352E460BD82E}" dt="2023-07-03T14:45:56.783" v="6749"/>
          <ac:spMkLst>
            <pc:docMk/>
            <pc:sldMk cId="1987080053" sldId="273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3T14:45:56.783" v="6749"/>
          <ac:spMkLst>
            <pc:docMk/>
            <pc:sldMk cId="1987080053" sldId="273"/>
            <ac:spMk id="18" creationId="{E0CBAC23-2E3F-4A90-BA59-F8299F6A5439}"/>
          </ac:spMkLst>
        </pc:spChg>
      </pc:sldChg>
      <pc:sldChg chg="addSp delSp modSp add del mod setBg delDesignElem">
        <pc:chgData name="Azis Fata" userId="3d02fab337adb4f1" providerId="LiveId" clId="{5DB70069-9CB5-4909-8FAD-352E460BD82E}" dt="2023-07-03T15:24:41.676" v="6974" actId="47"/>
        <pc:sldMkLst>
          <pc:docMk/>
          <pc:sldMk cId="1301699210" sldId="274"/>
        </pc:sldMkLst>
        <pc:spChg chg="mod">
          <ac:chgData name="Azis Fata" userId="3d02fab337adb4f1" providerId="LiveId" clId="{5DB70069-9CB5-4909-8FAD-352E460BD82E}" dt="2023-07-03T15:23:47.817" v="6960" actId="20577"/>
          <ac:spMkLst>
            <pc:docMk/>
            <pc:sldMk cId="1301699210" sldId="274"/>
            <ac:spMk id="12" creationId="{7EB3C45B-57CE-EDD4-ED30-3833FFD14164}"/>
          </ac:spMkLst>
        </pc:spChg>
        <pc:spChg chg="del">
          <ac:chgData name="Azis Fata" userId="3d02fab337adb4f1" providerId="LiveId" clId="{5DB70069-9CB5-4909-8FAD-352E460BD82E}" dt="2023-07-03T15:23:43.086" v="6953"/>
          <ac:spMkLst>
            <pc:docMk/>
            <pc:sldMk cId="1301699210" sldId="274"/>
            <ac:spMk id="23" creationId="{9B7AD9F6-8CE7-4299-8FC6-328F4DCD3FF9}"/>
          </ac:spMkLst>
        </pc:spChg>
        <pc:spChg chg="del">
          <ac:chgData name="Azis Fata" userId="3d02fab337adb4f1" providerId="LiveId" clId="{5DB70069-9CB5-4909-8FAD-352E460BD82E}" dt="2023-07-03T15:23:43.086" v="6953"/>
          <ac:spMkLst>
            <pc:docMk/>
            <pc:sldMk cId="1301699210" sldId="274"/>
            <ac:spMk id="25" creationId="{F49775AF-8896-43EE-92C6-83497D6DC56F}"/>
          </ac:spMkLst>
        </pc:spChg>
        <pc:picChg chg="add mod">
          <ac:chgData name="Azis Fata" userId="3d02fab337adb4f1" providerId="LiveId" clId="{5DB70069-9CB5-4909-8FAD-352E460BD82E}" dt="2023-07-03T15:24:02.305" v="6964" actId="14100"/>
          <ac:picMkLst>
            <pc:docMk/>
            <pc:sldMk cId="1301699210" sldId="274"/>
            <ac:picMk id="4" creationId="{B61C9F19-F105-9819-59FE-FBDE10F5906C}"/>
          </ac:picMkLst>
        </pc:picChg>
        <pc:picChg chg="del">
          <ac:chgData name="Azis Fata" userId="3d02fab337adb4f1" providerId="LiveId" clId="{5DB70069-9CB5-4909-8FAD-352E460BD82E}" dt="2023-07-03T15:23:49.625" v="6961" actId="478"/>
          <ac:picMkLst>
            <pc:docMk/>
            <pc:sldMk cId="1301699210" sldId="274"/>
            <ac:picMk id="20" creationId="{649B3F3D-1998-D46C-B509-36EA825BBFF7}"/>
          </ac:picMkLst>
        </pc:picChg>
      </pc:sldChg>
      <pc:sldChg chg="addSp delSp modSp add mod">
        <pc:chgData name="Azis Fata" userId="3d02fab337adb4f1" providerId="LiveId" clId="{5DB70069-9CB5-4909-8FAD-352E460BD82E}" dt="2023-07-03T15:29:11.090" v="6981" actId="14100"/>
        <pc:sldMkLst>
          <pc:docMk/>
          <pc:sldMk cId="1750509485" sldId="275"/>
        </pc:sldMkLst>
        <pc:spChg chg="add del mod">
          <ac:chgData name="Azis Fata" userId="3d02fab337adb4f1" providerId="LiveId" clId="{5DB70069-9CB5-4909-8FAD-352E460BD82E}" dt="2023-07-03T15:24:27.575" v="6970" actId="478"/>
          <ac:spMkLst>
            <pc:docMk/>
            <pc:sldMk cId="1750509485" sldId="275"/>
            <ac:spMk id="4" creationId="{0301B2CA-AB45-E916-6A98-D1A3EF7D534C}"/>
          </ac:spMkLst>
        </pc:spChg>
        <pc:spChg chg="add del mod">
          <ac:chgData name="Azis Fata" userId="3d02fab337adb4f1" providerId="LiveId" clId="{5DB70069-9CB5-4909-8FAD-352E460BD82E}" dt="2023-07-03T15:24:34.787" v="6972" actId="478"/>
          <ac:spMkLst>
            <pc:docMk/>
            <pc:sldMk cId="1750509485" sldId="275"/>
            <ac:spMk id="9" creationId="{C3555B9B-0370-E208-B25A-FD960BAD63C6}"/>
          </ac:spMkLst>
        </pc:spChg>
        <pc:spChg chg="add mod">
          <ac:chgData name="Azis Fata" userId="3d02fab337adb4f1" providerId="LiveId" clId="{5DB70069-9CB5-4909-8FAD-352E460BD82E}" dt="2023-07-03T15:24:39.318" v="6973"/>
          <ac:spMkLst>
            <pc:docMk/>
            <pc:sldMk cId="1750509485" sldId="275"/>
            <ac:spMk id="10" creationId="{ED9C8127-A399-BF6F-5991-8DD00D24C708}"/>
          </ac:spMkLst>
        </pc:spChg>
        <pc:spChg chg="add del">
          <ac:chgData name="Azis Fata" userId="3d02fab337adb4f1" providerId="LiveId" clId="{5DB70069-9CB5-4909-8FAD-352E460BD82E}" dt="2023-07-03T15:24:32.519" v="6971" actId="478"/>
          <ac:spMkLst>
            <pc:docMk/>
            <pc:sldMk cId="1750509485" sldId="275"/>
            <ac:spMk id="12" creationId="{7EB3C45B-57CE-EDD4-ED30-3833FFD14164}"/>
          </ac:spMkLst>
        </pc:spChg>
        <pc:spChg chg="mod">
          <ac:chgData name="Azis Fata" userId="3d02fab337adb4f1" providerId="LiveId" clId="{5DB70069-9CB5-4909-8FAD-352E460BD82E}" dt="2023-07-03T15:24:39.318" v="6973"/>
          <ac:spMkLst>
            <pc:docMk/>
            <pc:sldMk cId="1750509485" sldId="275"/>
            <ac:spMk id="13" creationId="{91B2E2C2-6714-47CE-71AB-2314EB9969D0}"/>
          </ac:spMkLst>
        </pc:spChg>
        <pc:spChg chg="mod">
          <ac:chgData name="Azis Fata" userId="3d02fab337adb4f1" providerId="LiveId" clId="{5DB70069-9CB5-4909-8FAD-352E460BD82E}" dt="2023-07-03T15:24:39.318" v="6973"/>
          <ac:spMkLst>
            <pc:docMk/>
            <pc:sldMk cId="1750509485" sldId="275"/>
            <ac:spMk id="14" creationId="{7F63F6B0-977C-83BD-ABF3-01262677D043}"/>
          </ac:spMkLst>
        </pc:spChg>
        <pc:spChg chg="mod">
          <ac:chgData name="Azis Fata" userId="3d02fab337adb4f1" providerId="LiveId" clId="{5DB70069-9CB5-4909-8FAD-352E460BD82E}" dt="2023-07-03T15:24:39.318" v="6973"/>
          <ac:spMkLst>
            <pc:docMk/>
            <pc:sldMk cId="1750509485" sldId="275"/>
            <ac:spMk id="15" creationId="{7B5E3157-1687-390B-A191-C338C161E6F4}"/>
          </ac:spMkLst>
        </pc:spChg>
        <pc:spChg chg="add mod">
          <ac:chgData name="Azis Fata" userId="3d02fab337adb4f1" providerId="LiveId" clId="{5DB70069-9CB5-4909-8FAD-352E460BD82E}" dt="2023-07-03T15:24:39.318" v="6973"/>
          <ac:spMkLst>
            <pc:docMk/>
            <pc:sldMk cId="1750509485" sldId="275"/>
            <ac:spMk id="16" creationId="{A920FE5C-878C-86A1-D35F-85560234FB89}"/>
          </ac:spMkLst>
        </pc:spChg>
        <pc:spChg chg="add del">
          <ac:chgData name="Azis Fata" userId="3d02fab337adb4f1" providerId="LiveId" clId="{5DB70069-9CB5-4909-8FAD-352E460BD82E}" dt="2023-07-03T15:24:32.519" v="6971" actId="478"/>
          <ac:spMkLst>
            <pc:docMk/>
            <pc:sldMk cId="1750509485" sldId="275"/>
            <ac:spMk id="17" creationId="{E8394D3C-DBFD-D7A4-985A-1EE72BC3C92F}"/>
          </ac:spMkLst>
        </pc:spChg>
        <pc:spChg chg="add del">
          <ac:chgData name="Azis Fata" userId="3d02fab337adb4f1" providerId="LiveId" clId="{5DB70069-9CB5-4909-8FAD-352E460BD82E}" dt="2023-07-03T15:24:27.575" v="6970" actId="478"/>
          <ac:spMkLst>
            <pc:docMk/>
            <pc:sldMk cId="1750509485" sldId="275"/>
            <ac:spMk id="23" creationId="{9B7AD9F6-8CE7-4299-8FC6-328F4DCD3FF9}"/>
          </ac:spMkLst>
        </pc:spChg>
        <pc:spChg chg="add del">
          <ac:chgData name="Azis Fata" userId="3d02fab337adb4f1" providerId="LiveId" clId="{5DB70069-9CB5-4909-8FAD-352E460BD82E}" dt="2023-07-03T15:24:27.575" v="6970" actId="478"/>
          <ac:spMkLst>
            <pc:docMk/>
            <pc:sldMk cId="1750509485" sldId="275"/>
            <ac:spMk id="25" creationId="{F49775AF-8896-43EE-92C6-83497D6DC56F}"/>
          </ac:spMkLst>
        </pc:spChg>
        <pc:grpChg chg="add del">
          <ac:chgData name="Azis Fata" userId="3d02fab337adb4f1" providerId="LiveId" clId="{5DB70069-9CB5-4909-8FAD-352E460BD82E}" dt="2023-07-03T15:24:32.519" v="6971" actId="478"/>
          <ac:grpSpMkLst>
            <pc:docMk/>
            <pc:sldMk cId="1750509485" sldId="275"/>
            <ac:grpSpMk id="2" creationId="{8CDE65D7-2450-3329-FECC-FBD58681B9EE}"/>
          </ac:grpSpMkLst>
        </pc:grpChg>
        <pc:grpChg chg="add mod">
          <ac:chgData name="Azis Fata" userId="3d02fab337adb4f1" providerId="LiveId" clId="{5DB70069-9CB5-4909-8FAD-352E460BD82E}" dt="2023-07-03T15:24:39.318" v="6973"/>
          <ac:grpSpMkLst>
            <pc:docMk/>
            <pc:sldMk cId="1750509485" sldId="275"/>
            <ac:grpSpMk id="11" creationId="{9FDB1501-A148-64C4-A38E-E994AF2DE584}"/>
          </ac:grpSpMkLst>
        </pc:grpChg>
        <pc:picChg chg="add del mod">
          <ac:chgData name="Azis Fata" userId="3d02fab337adb4f1" providerId="LiveId" clId="{5DB70069-9CB5-4909-8FAD-352E460BD82E}" dt="2023-07-03T15:28:33.179" v="6975" actId="478"/>
          <ac:picMkLst>
            <pc:docMk/>
            <pc:sldMk cId="1750509485" sldId="275"/>
            <ac:picMk id="18" creationId="{727BCE13-9AEF-D043-4E97-9290FF15CC6A}"/>
          </ac:picMkLst>
        </pc:picChg>
        <pc:picChg chg="add del">
          <ac:chgData name="Azis Fata" userId="3d02fab337adb4f1" providerId="LiveId" clId="{5DB70069-9CB5-4909-8FAD-352E460BD82E}" dt="2023-07-03T15:24:32.519" v="6971" actId="478"/>
          <ac:picMkLst>
            <pc:docMk/>
            <pc:sldMk cId="1750509485" sldId="275"/>
            <ac:picMk id="20" creationId="{649B3F3D-1998-D46C-B509-36EA825BBFF7}"/>
          </ac:picMkLst>
        </pc:picChg>
        <pc:picChg chg="add mod">
          <ac:chgData name="Azis Fata" userId="3d02fab337adb4f1" providerId="LiveId" clId="{5DB70069-9CB5-4909-8FAD-352E460BD82E}" dt="2023-07-03T15:29:11.090" v="6981" actId="14100"/>
          <ac:picMkLst>
            <pc:docMk/>
            <pc:sldMk cId="1750509485" sldId="275"/>
            <ac:picMk id="21" creationId="{C30E7643-592A-F031-1BF5-8B5CBCAB8ED7}"/>
          </ac:picMkLst>
        </pc:picChg>
      </pc:sldChg>
      <pc:sldChg chg="addSp delSp add del setBg delDesignElem">
        <pc:chgData name="Azis Fata" userId="3d02fab337adb4f1" providerId="LiveId" clId="{5DB70069-9CB5-4909-8FAD-352E460BD82E}" dt="2023-07-03T15:24:19.337" v="6967"/>
        <pc:sldMkLst>
          <pc:docMk/>
          <pc:sldMk cId="2607360439" sldId="275"/>
        </pc:sldMkLst>
        <pc:spChg chg="add del">
          <ac:chgData name="Azis Fata" userId="3d02fab337adb4f1" providerId="LiveId" clId="{5DB70069-9CB5-4909-8FAD-352E460BD82E}" dt="2023-07-03T15:24:19.337" v="6967"/>
          <ac:spMkLst>
            <pc:docMk/>
            <pc:sldMk cId="2607360439" sldId="275"/>
            <ac:spMk id="23" creationId="{9B7AD9F6-8CE7-4299-8FC6-328F4DCD3FF9}"/>
          </ac:spMkLst>
        </pc:spChg>
        <pc:spChg chg="add del">
          <ac:chgData name="Azis Fata" userId="3d02fab337adb4f1" providerId="LiveId" clId="{5DB70069-9CB5-4909-8FAD-352E460BD82E}" dt="2023-07-03T15:24:19.337" v="6967"/>
          <ac:spMkLst>
            <pc:docMk/>
            <pc:sldMk cId="2607360439" sldId="275"/>
            <ac:spMk id="25" creationId="{F49775AF-8896-43EE-92C6-83497D6DC56F}"/>
          </ac:spMkLst>
        </pc:spChg>
      </pc:sldChg>
      <pc:sldChg chg="new del">
        <pc:chgData name="Azis Fata" userId="3d02fab337adb4f1" providerId="LiveId" clId="{5DB70069-9CB5-4909-8FAD-352E460BD82E}" dt="2023-07-03T22:26:14.436" v="6983" actId="47"/>
        <pc:sldMkLst>
          <pc:docMk/>
          <pc:sldMk cId="503312217" sldId="276"/>
        </pc:sldMkLst>
      </pc:sldChg>
      <pc:sldChg chg="addSp delSp modSp add mod setBg addAnim delAnim setClrOvrMap">
        <pc:chgData name="Azis Fata" userId="3d02fab337adb4f1" providerId="LiveId" clId="{5DB70069-9CB5-4909-8FAD-352E460BD82E}" dt="2023-07-04T01:56:18.095" v="7420" actId="732"/>
        <pc:sldMkLst>
          <pc:docMk/>
          <pc:sldMk cId="827842188" sldId="276"/>
        </pc:sldMkLst>
        <pc:spChg chg="del">
          <ac:chgData name="Azis Fata" userId="3d02fab337adb4f1" providerId="LiveId" clId="{5DB70069-9CB5-4909-8FAD-352E460BD82E}" dt="2023-07-03T22:26:52.889" v="7006" actId="478"/>
          <ac:spMkLst>
            <pc:docMk/>
            <pc:sldMk cId="827842188" sldId="276"/>
            <ac:spMk id="13" creationId="{BF6B3F5A-E93A-3637-9C88-ADCEA686D410}"/>
          </ac:spMkLst>
        </pc:spChg>
        <pc:spChg chg="del">
          <ac:chgData name="Azis Fata" userId="3d02fab337adb4f1" providerId="LiveId" clId="{5DB70069-9CB5-4909-8FAD-352E460BD82E}" dt="2023-07-03T22:26:52.889" v="7006" actId="478"/>
          <ac:spMkLst>
            <pc:docMk/>
            <pc:sldMk cId="827842188" sldId="276"/>
            <ac:spMk id="14" creationId="{A1943378-7BBB-CA5D-FD69-C265DD07DFA3}"/>
          </ac:spMkLst>
        </pc:spChg>
        <pc:spChg chg="del">
          <ac:chgData name="Azis Fata" userId="3d02fab337adb4f1" providerId="LiveId" clId="{5DB70069-9CB5-4909-8FAD-352E460BD82E}" dt="2023-07-03T22:26:52.889" v="7006" actId="478"/>
          <ac:spMkLst>
            <pc:docMk/>
            <pc:sldMk cId="827842188" sldId="276"/>
            <ac:spMk id="15" creationId="{05FF64D9-0E85-D0AB-5D4A-D78B534745ED}"/>
          </ac:spMkLst>
        </pc:spChg>
        <pc:spChg chg="add del">
          <ac:chgData name="Azis Fata" userId="3d02fab337adb4f1" providerId="LiveId" clId="{5DB70069-9CB5-4909-8FAD-352E460BD82E}" dt="2023-07-04T01:31:24.203" v="7165" actId="26606"/>
          <ac:spMkLst>
            <pc:docMk/>
            <pc:sldMk cId="827842188" sldId="276"/>
            <ac:spMk id="16" creationId="{35DB3719-6FDC-4E5D-891D-FF40B7300F64}"/>
          </ac:spMkLst>
        </pc:spChg>
        <pc:spChg chg="mod">
          <ac:chgData name="Azis Fata" userId="3d02fab337adb4f1" providerId="LiveId" clId="{5DB70069-9CB5-4909-8FAD-352E460BD82E}" dt="2023-07-04T01:31:24.203" v="7165" actId="26606"/>
          <ac:spMkLst>
            <pc:docMk/>
            <pc:sldMk cId="827842188" sldId="276"/>
            <ac:spMk id="17" creationId="{E8394D3C-DBFD-D7A4-985A-1EE72BC3C92F}"/>
          </ac:spMkLst>
        </pc:spChg>
        <pc:spChg chg="add del">
          <ac:chgData name="Azis Fata" userId="3d02fab337adb4f1" providerId="LiveId" clId="{5DB70069-9CB5-4909-8FAD-352E460BD82E}" dt="2023-07-04T01:31:24.203" v="7165" actId="26606"/>
          <ac:spMkLst>
            <pc:docMk/>
            <pc:sldMk cId="827842188" sldId="276"/>
            <ac:spMk id="18" creationId="{E0CBAC23-2E3F-4A90-BA59-F8299F6A5439}"/>
          </ac:spMkLst>
        </pc:spChg>
        <pc:spChg chg="add mod">
          <ac:chgData name="Azis Fata" userId="3d02fab337adb4f1" providerId="LiveId" clId="{5DB70069-9CB5-4909-8FAD-352E460BD82E}" dt="2023-07-04T01:56:02.562" v="7416" actId="1076"/>
          <ac:spMkLst>
            <pc:docMk/>
            <pc:sldMk cId="827842188" sldId="276"/>
            <ac:spMk id="22" creationId="{022EDD44-AE96-1A37-5351-64BC7B5DD5C9}"/>
          </ac:spMkLst>
        </pc:spChg>
        <pc:spChg chg="add del mod">
          <ac:chgData name="Azis Fata" userId="3d02fab337adb4f1" providerId="LiveId" clId="{5DB70069-9CB5-4909-8FAD-352E460BD82E}" dt="2023-07-04T01:31:48.081" v="7166" actId="478"/>
          <ac:spMkLst>
            <pc:docMk/>
            <pc:sldMk cId="827842188" sldId="276"/>
            <ac:spMk id="23" creationId="{42925E01-EE71-BDE2-09B6-412FE6DD581F}"/>
          </ac:spMkLst>
        </pc:spChg>
        <pc:spChg chg="add del mod">
          <ac:chgData name="Azis Fata" userId="3d02fab337adb4f1" providerId="LiveId" clId="{5DB70069-9CB5-4909-8FAD-352E460BD82E}" dt="2023-07-04T01:31:48.081" v="7166" actId="478"/>
          <ac:spMkLst>
            <pc:docMk/>
            <pc:sldMk cId="827842188" sldId="276"/>
            <ac:spMk id="24" creationId="{9A2A99D5-23DB-2BD2-A957-89EA4B4F207C}"/>
          </ac:spMkLst>
        </pc:spChg>
        <pc:spChg chg="add del mod">
          <ac:chgData name="Azis Fata" userId="3d02fab337adb4f1" providerId="LiveId" clId="{5DB70069-9CB5-4909-8FAD-352E460BD82E}" dt="2023-07-04T01:31:48.081" v="7166" actId="478"/>
          <ac:spMkLst>
            <pc:docMk/>
            <pc:sldMk cId="827842188" sldId="276"/>
            <ac:spMk id="25" creationId="{807F2128-BA0C-8578-DDC1-2BC36FA64344}"/>
          </ac:spMkLst>
        </pc:spChg>
        <pc:spChg chg="mod">
          <ac:chgData name="Azis Fata" userId="3d02fab337adb4f1" providerId="LiveId" clId="{5DB70069-9CB5-4909-8FAD-352E460BD82E}" dt="2023-07-04T01:31:24.203" v="7165" actId="26606"/>
          <ac:spMkLst>
            <pc:docMk/>
            <pc:sldMk cId="827842188" sldId="276"/>
            <ac:spMk id="26" creationId="{269F4EB7-29BD-40B8-1A7B-A2E76450BE1E}"/>
          </ac:spMkLst>
        </pc:spChg>
        <pc:spChg chg="add del">
          <ac:chgData name="Azis Fata" userId="3d02fab337adb4f1" providerId="LiveId" clId="{5DB70069-9CB5-4909-8FAD-352E460BD82E}" dt="2023-07-04T01:31:24.203" v="7165" actId="26606"/>
          <ac:spMkLst>
            <pc:docMk/>
            <pc:sldMk cId="827842188" sldId="276"/>
            <ac:spMk id="31" creationId="{0EFD753D-6A49-46DD-9E82-AA6E2C62B461}"/>
          </ac:spMkLst>
        </pc:spChg>
        <pc:spChg chg="add del">
          <ac:chgData name="Azis Fata" userId="3d02fab337adb4f1" providerId="LiveId" clId="{5DB70069-9CB5-4909-8FAD-352E460BD82E}" dt="2023-07-04T01:31:24.203" v="7165" actId="26606"/>
          <ac:spMkLst>
            <pc:docMk/>
            <pc:sldMk cId="827842188" sldId="276"/>
            <ac:spMk id="33" creationId="{138A5824-1F4A-4EE7-BC13-5BB48FC0809B}"/>
          </ac:spMkLst>
        </pc:spChg>
        <pc:graphicFrameChg chg="del">
          <ac:chgData name="Azis Fata" userId="3d02fab337adb4f1" providerId="LiveId" clId="{5DB70069-9CB5-4909-8FAD-352E460BD82E}" dt="2023-07-03T22:26:52.889" v="7006" actId="478"/>
          <ac:graphicFrameMkLst>
            <pc:docMk/>
            <pc:sldMk cId="827842188" sldId="276"/>
            <ac:graphicFrameMk id="9" creationId="{21225BD7-10F1-F42C-A74C-9FAB3EA47853}"/>
          </ac:graphicFrameMkLst>
        </pc:graphicFrameChg>
        <pc:graphicFrameChg chg="del">
          <ac:chgData name="Azis Fata" userId="3d02fab337adb4f1" providerId="LiveId" clId="{5DB70069-9CB5-4909-8FAD-352E460BD82E}" dt="2023-07-03T22:26:52.889" v="7006" actId="478"/>
          <ac:graphicFrameMkLst>
            <pc:docMk/>
            <pc:sldMk cId="827842188" sldId="276"/>
            <ac:graphicFrameMk id="10" creationId="{21977706-833E-7F39-3925-EA2D4299EF27}"/>
          </ac:graphicFrameMkLst>
        </pc:graphicFrameChg>
        <pc:graphicFrameChg chg="del">
          <ac:chgData name="Azis Fata" userId="3d02fab337adb4f1" providerId="LiveId" clId="{5DB70069-9CB5-4909-8FAD-352E460BD82E}" dt="2023-07-03T22:26:52.889" v="7006" actId="478"/>
          <ac:graphicFrameMkLst>
            <pc:docMk/>
            <pc:sldMk cId="827842188" sldId="276"/>
            <ac:graphicFrameMk id="11" creationId="{6FD4AFE7-2008-7ECB-E759-31B218C1333E}"/>
          </ac:graphicFrameMkLst>
        </pc:graphicFrameChg>
        <pc:picChg chg="add mod modCrop">
          <ac:chgData name="Azis Fata" userId="3d02fab337adb4f1" providerId="LiveId" clId="{5DB70069-9CB5-4909-8FAD-352E460BD82E}" dt="2023-07-04T01:56:04.229" v="7417" actId="1076"/>
          <ac:picMkLst>
            <pc:docMk/>
            <pc:sldMk cId="827842188" sldId="276"/>
            <ac:picMk id="3" creationId="{445D42E1-9967-7BB6-6C5D-AE80F8E5E79C}"/>
          </ac:picMkLst>
        </pc:picChg>
        <pc:picChg chg="add del mod">
          <ac:chgData name="Azis Fata" userId="3d02fab337adb4f1" providerId="LiveId" clId="{5DB70069-9CB5-4909-8FAD-352E460BD82E}" dt="2023-07-04T01:26:36.552" v="7113" actId="478"/>
          <ac:picMkLst>
            <pc:docMk/>
            <pc:sldMk cId="827842188" sldId="276"/>
            <ac:picMk id="4" creationId="{97385B35-8EA8-B038-6117-FE3B8F63F87E}"/>
          </ac:picMkLst>
        </pc:picChg>
        <pc:picChg chg="add mod ord modCrop">
          <ac:chgData name="Azis Fata" userId="3d02fab337adb4f1" providerId="LiveId" clId="{5DB70069-9CB5-4909-8FAD-352E460BD82E}" dt="2023-07-04T01:56:18.095" v="7420" actId="732"/>
          <ac:picMkLst>
            <pc:docMk/>
            <pc:sldMk cId="827842188" sldId="276"/>
            <ac:picMk id="6" creationId="{EFD46CF6-B063-412A-41E1-5B7B67703213}"/>
          </ac:picMkLst>
        </pc:picChg>
        <pc:picChg chg="add del mod">
          <ac:chgData name="Azis Fata" userId="3d02fab337adb4f1" providerId="LiveId" clId="{5DB70069-9CB5-4909-8FAD-352E460BD82E}" dt="2023-07-04T01:32:22.104" v="7181" actId="478"/>
          <ac:picMkLst>
            <pc:docMk/>
            <pc:sldMk cId="827842188" sldId="276"/>
            <ac:picMk id="8" creationId="{226F5EAA-5201-1442-48E4-2196E288F45B}"/>
          </ac:picMkLst>
        </pc:picChg>
        <pc:picChg chg="add del mod">
          <ac:chgData name="Azis Fata" userId="3d02fab337adb4f1" providerId="LiveId" clId="{5DB70069-9CB5-4909-8FAD-352E460BD82E}" dt="2023-07-04T01:32:22.104" v="7181" actId="478"/>
          <ac:picMkLst>
            <pc:docMk/>
            <pc:sldMk cId="827842188" sldId="276"/>
            <ac:picMk id="19" creationId="{7650A8A7-DDBE-E526-6146-24061F128F42}"/>
          </ac:picMkLst>
        </pc:picChg>
        <pc:picChg chg="add del mod ord">
          <ac:chgData name="Azis Fata" userId="3d02fab337adb4f1" providerId="LiveId" clId="{5DB70069-9CB5-4909-8FAD-352E460BD82E}" dt="2023-07-04T01:32:22.104" v="7181" actId="478"/>
          <ac:picMkLst>
            <pc:docMk/>
            <pc:sldMk cId="827842188" sldId="276"/>
            <ac:picMk id="20" creationId="{8EDD826C-A526-F358-1DC3-C06DF4A1BC67}"/>
          </ac:picMkLst>
        </pc:picChg>
        <pc:picChg chg="add del mod ord">
          <ac:chgData name="Azis Fata" userId="3d02fab337adb4f1" providerId="LiveId" clId="{5DB70069-9CB5-4909-8FAD-352E460BD82E}" dt="2023-07-04T01:32:22.104" v="7181" actId="478"/>
          <ac:picMkLst>
            <pc:docMk/>
            <pc:sldMk cId="827842188" sldId="276"/>
            <ac:picMk id="21" creationId="{3A9C0C83-B8C5-35BA-B017-C826B78391A2}"/>
          </ac:picMkLst>
        </pc:picChg>
        <pc:picChg chg="add del mod modCrop">
          <ac:chgData name="Azis Fata" userId="3d02fab337adb4f1" providerId="LiveId" clId="{5DB70069-9CB5-4909-8FAD-352E460BD82E}" dt="2023-07-04T01:45:26.496" v="7378" actId="478"/>
          <ac:picMkLst>
            <pc:docMk/>
            <pc:sldMk cId="827842188" sldId="276"/>
            <ac:picMk id="27" creationId="{85EC638D-F58C-3641-70FB-A8315A2528D9}"/>
          </ac:picMkLst>
        </pc:picChg>
        <pc:picChg chg="add mod">
          <ac:chgData name="Azis Fata" userId="3d02fab337adb4f1" providerId="LiveId" clId="{5DB70069-9CB5-4909-8FAD-352E460BD82E}" dt="2023-07-04T01:56:13.202" v="7419" actId="1076"/>
          <ac:picMkLst>
            <pc:docMk/>
            <pc:sldMk cId="827842188" sldId="276"/>
            <ac:picMk id="29" creationId="{9F31BD5D-BA14-469A-A768-167363CF3F8C}"/>
          </ac:picMkLst>
        </pc:picChg>
      </pc:sldChg>
      <pc:sldChg chg="addSp delSp add del setBg delDesignElem">
        <pc:chgData name="Azis Fata" userId="3d02fab337adb4f1" providerId="LiveId" clId="{5DB70069-9CB5-4909-8FAD-352E460BD82E}" dt="2023-07-03T22:26:28.518" v="6986"/>
        <pc:sldMkLst>
          <pc:docMk/>
          <pc:sldMk cId="2894836311" sldId="276"/>
        </pc:sldMkLst>
        <pc:spChg chg="add del">
          <ac:chgData name="Azis Fata" userId="3d02fab337adb4f1" providerId="LiveId" clId="{5DB70069-9CB5-4909-8FAD-352E460BD82E}" dt="2023-07-03T22:26:28.518" v="6986"/>
          <ac:spMkLst>
            <pc:docMk/>
            <pc:sldMk cId="2894836311" sldId="276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3T22:26:28.518" v="6986"/>
          <ac:spMkLst>
            <pc:docMk/>
            <pc:sldMk cId="2894836311" sldId="276"/>
            <ac:spMk id="18" creationId="{E0CBAC23-2E3F-4A90-BA59-F8299F6A5439}"/>
          </ac:spMkLst>
        </pc:spChg>
      </pc:sldChg>
      <pc:sldChg chg="add del">
        <pc:chgData name="Azis Fata" userId="3d02fab337adb4f1" providerId="LiveId" clId="{5DB70069-9CB5-4909-8FAD-352E460BD82E}" dt="2023-07-04T01:57:01.752" v="7429" actId="47"/>
        <pc:sldMkLst>
          <pc:docMk/>
          <pc:sldMk cId="2933945960" sldId="277"/>
        </pc:sldMkLst>
      </pc:sldChg>
      <pc:sldChg chg="addSp delSp add del setBg delDesignElem">
        <pc:chgData name="Azis Fata" userId="3d02fab337adb4f1" providerId="LiveId" clId="{5DB70069-9CB5-4909-8FAD-352E460BD82E}" dt="2023-07-04T01:32:13.521" v="7175"/>
        <pc:sldMkLst>
          <pc:docMk/>
          <pc:sldMk cId="2950023039" sldId="277"/>
        </pc:sldMkLst>
        <pc:spChg chg="add del">
          <ac:chgData name="Azis Fata" userId="3d02fab337adb4f1" providerId="LiveId" clId="{5DB70069-9CB5-4909-8FAD-352E460BD82E}" dt="2023-07-04T01:32:13.521" v="7175"/>
          <ac:spMkLst>
            <pc:docMk/>
            <pc:sldMk cId="2950023039" sldId="277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2:13.521" v="7175"/>
          <ac:spMkLst>
            <pc:docMk/>
            <pc:sldMk cId="2950023039" sldId="277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4T01:32:09.318" v="7172"/>
        <pc:sldMkLst>
          <pc:docMk/>
          <pc:sldMk cId="3307819945" sldId="277"/>
        </pc:sldMkLst>
        <pc:spChg chg="add del">
          <ac:chgData name="Azis Fata" userId="3d02fab337adb4f1" providerId="LiveId" clId="{5DB70069-9CB5-4909-8FAD-352E460BD82E}" dt="2023-07-04T01:32:09.318" v="7172"/>
          <ac:spMkLst>
            <pc:docMk/>
            <pc:sldMk cId="3307819945" sldId="277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2:09.318" v="7172"/>
          <ac:spMkLst>
            <pc:docMk/>
            <pc:sldMk cId="3307819945" sldId="277"/>
            <ac:spMk id="18" creationId="{E0CBAC23-2E3F-4A90-BA59-F8299F6A5439}"/>
          </ac:spMkLst>
        </pc:spChg>
      </pc:sldChg>
      <pc:sldChg chg="addSp delSp modSp add mod">
        <pc:chgData name="Azis Fata" userId="3d02fab337adb4f1" providerId="LiveId" clId="{5DB70069-9CB5-4909-8FAD-352E460BD82E}" dt="2023-07-04T01:56:47.754" v="7428" actId="1076"/>
        <pc:sldMkLst>
          <pc:docMk/>
          <pc:sldMk cId="259937685" sldId="278"/>
        </pc:sldMkLst>
        <pc:spChg chg="mod">
          <ac:chgData name="Azis Fata" userId="3d02fab337adb4f1" providerId="LiveId" clId="{5DB70069-9CB5-4909-8FAD-352E460BD82E}" dt="2023-07-04T01:56:28.106" v="7421" actId="1076"/>
          <ac:spMkLst>
            <pc:docMk/>
            <pc:sldMk cId="259937685" sldId="278"/>
            <ac:spMk id="22" creationId="{022EDD44-AE96-1A37-5351-64BC7B5DD5C9}"/>
          </ac:spMkLst>
        </pc:spChg>
        <pc:picChg chg="add mod">
          <ac:chgData name="Azis Fata" userId="3d02fab337adb4f1" providerId="LiveId" clId="{5DB70069-9CB5-4909-8FAD-352E460BD82E}" dt="2023-07-04T01:56:30.402" v="7422" actId="1076"/>
          <ac:picMkLst>
            <pc:docMk/>
            <pc:sldMk cId="259937685" sldId="278"/>
            <ac:picMk id="2" creationId="{52F94B11-00D8-1351-F81D-1A06D4CCFC68}"/>
          </ac:picMkLst>
        </pc:picChg>
        <pc:picChg chg="del">
          <ac:chgData name="Azis Fata" userId="3d02fab337adb4f1" providerId="LiveId" clId="{5DB70069-9CB5-4909-8FAD-352E460BD82E}" dt="2023-07-04T01:34:29.217" v="7244" actId="478"/>
          <ac:picMkLst>
            <pc:docMk/>
            <pc:sldMk cId="259937685" sldId="278"/>
            <ac:picMk id="3" creationId="{445D42E1-9967-7BB6-6C5D-AE80F8E5E79C}"/>
          </ac:picMkLst>
        </pc:picChg>
        <pc:picChg chg="add del">
          <ac:chgData name="Azis Fata" userId="3d02fab337adb4f1" providerId="LiveId" clId="{5DB70069-9CB5-4909-8FAD-352E460BD82E}" dt="2023-07-04T01:35:24.352" v="7265"/>
          <ac:picMkLst>
            <pc:docMk/>
            <pc:sldMk cId="259937685" sldId="278"/>
            <ac:picMk id="4" creationId="{05C4182A-E801-FB32-42C7-655ECFD174EB}"/>
          </ac:picMkLst>
        </pc:picChg>
        <pc:picChg chg="del mod">
          <ac:chgData name="Azis Fata" userId="3d02fab337adb4f1" providerId="LiveId" clId="{5DB70069-9CB5-4909-8FAD-352E460BD82E}" dt="2023-07-04T01:35:27.872" v="7266" actId="478"/>
          <ac:picMkLst>
            <pc:docMk/>
            <pc:sldMk cId="259937685" sldId="278"/>
            <ac:picMk id="6" creationId="{EFD46CF6-B063-412A-41E1-5B7B67703213}"/>
          </ac:picMkLst>
        </pc:picChg>
        <pc:picChg chg="add mod modCrop">
          <ac:chgData name="Azis Fata" userId="3d02fab337adb4f1" providerId="LiveId" clId="{5DB70069-9CB5-4909-8FAD-352E460BD82E}" dt="2023-07-04T01:56:35.906" v="7425" actId="1076"/>
          <ac:picMkLst>
            <pc:docMk/>
            <pc:sldMk cId="259937685" sldId="278"/>
            <ac:picMk id="7" creationId="{FFB71E11-F0C4-2C8A-7507-1542C0D85EB2}"/>
          </ac:picMkLst>
        </pc:picChg>
        <pc:picChg chg="add mod modCrop">
          <ac:chgData name="Azis Fata" userId="3d02fab337adb4f1" providerId="LiveId" clId="{5DB70069-9CB5-4909-8FAD-352E460BD82E}" dt="2023-07-04T01:56:47.754" v="7428" actId="1076"/>
          <ac:picMkLst>
            <pc:docMk/>
            <pc:sldMk cId="259937685" sldId="278"/>
            <ac:picMk id="9" creationId="{DEAD6565-127C-A80E-4839-4E9C4AD7EACE}"/>
          </ac:picMkLst>
        </pc:picChg>
      </pc:sldChg>
      <pc:sldChg chg="addSp delSp add del setBg delDesignElem">
        <pc:chgData name="Azis Fata" userId="3d02fab337adb4f1" providerId="LiveId" clId="{5DB70069-9CB5-4909-8FAD-352E460BD82E}" dt="2023-07-04T01:34:23.585" v="7242"/>
        <pc:sldMkLst>
          <pc:docMk/>
          <pc:sldMk cId="730560280" sldId="278"/>
        </pc:sldMkLst>
        <pc:spChg chg="add del">
          <ac:chgData name="Azis Fata" userId="3d02fab337adb4f1" providerId="LiveId" clId="{5DB70069-9CB5-4909-8FAD-352E460BD82E}" dt="2023-07-04T01:34:23.585" v="7242"/>
          <ac:spMkLst>
            <pc:docMk/>
            <pc:sldMk cId="730560280" sldId="278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4:23.585" v="7242"/>
          <ac:spMkLst>
            <pc:docMk/>
            <pc:sldMk cId="730560280" sldId="278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4T01:32:08.883" v="7171"/>
        <pc:sldMkLst>
          <pc:docMk/>
          <pc:sldMk cId="1216800810" sldId="278"/>
        </pc:sldMkLst>
        <pc:spChg chg="add del">
          <ac:chgData name="Azis Fata" userId="3d02fab337adb4f1" providerId="LiveId" clId="{5DB70069-9CB5-4909-8FAD-352E460BD82E}" dt="2023-07-04T01:32:08.883" v="7171"/>
          <ac:spMkLst>
            <pc:docMk/>
            <pc:sldMk cId="1216800810" sldId="278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2:08.883" v="7171"/>
          <ac:spMkLst>
            <pc:docMk/>
            <pc:sldMk cId="1216800810" sldId="278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4T01:32:17.028" v="7179"/>
        <pc:sldMkLst>
          <pc:docMk/>
          <pc:sldMk cId="1558419512" sldId="278"/>
        </pc:sldMkLst>
        <pc:spChg chg="add del">
          <ac:chgData name="Azis Fata" userId="3d02fab337adb4f1" providerId="LiveId" clId="{5DB70069-9CB5-4909-8FAD-352E460BD82E}" dt="2023-07-04T01:32:17.028" v="7179"/>
          <ac:spMkLst>
            <pc:docMk/>
            <pc:sldMk cId="1558419512" sldId="278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2:17.028" v="7179"/>
          <ac:spMkLst>
            <pc:docMk/>
            <pc:sldMk cId="1558419512" sldId="278"/>
            <ac:spMk id="18" creationId="{E0CBAC23-2E3F-4A90-BA59-F8299F6A5439}"/>
          </ac:spMkLst>
        </pc:spChg>
      </pc:sldChg>
      <pc:sldChg chg="add del">
        <pc:chgData name="Azis Fata" userId="3d02fab337adb4f1" providerId="LiveId" clId="{5DB70069-9CB5-4909-8FAD-352E460BD82E}" dt="2023-07-04T01:34:18.168" v="7239" actId="47"/>
        <pc:sldMkLst>
          <pc:docMk/>
          <pc:sldMk cId="2847805562" sldId="278"/>
        </pc:sldMkLst>
      </pc:sldChg>
      <pc:sldChg chg="addSp delSp modSp add mod">
        <pc:chgData name="Azis Fata" userId="3d02fab337adb4f1" providerId="LiveId" clId="{5DB70069-9CB5-4909-8FAD-352E460BD82E}" dt="2023-07-04T01:55:45.297" v="7415" actId="1076"/>
        <pc:sldMkLst>
          <pc:docMk/>
          <pc:sldMk cId="277337489" sldId="279"/>
        </pc:sldMkLst>
        <pc:spChg chg="mod">
          <ac:chgData name="Azis Fata" userId="3d02fab337adb4f1" providerId="LiveId" clId="{5DB70069-9CB5-4909-8FAD-352E460BD82E}" dt="2023-07-04T01:55:45.297" v="7415" actId="1076"/>
          <ac:spMkLst>
            <pc:docMk/>
            <pc:sldMk cId="277337489" sldId="279"/>
            <ac:spMk id="22" creationId="{022EDD44-AE96-1A37-5351-64BC7B5DD5C9}"/>
          </ac:spMkLst>
        </pc:spChg>
        <pc:picChg chg="del">
          <ac:chgData name="Azis Fata" userId="3d02fab337adb4f1" providerId="LiveId" clId="{5DB70069-9CB5-4909-8FAD-352E460BD82E}" dt="2023-07-04T01:36:46.414" v="7278" actId="478"/>
          <ac:picMkLst>
            <pc:docMk/>
            <pc:sldMk cId="277337489" sldId="279"/>
            <ac:picMk id="2" creationId="{52F94B11-00D8-1351-F81D-1A06D4CCFC68}"/>
          </ac:picMkLst>
        </pc:picChg>
        <pc:picChg chg="add mod">
          <ac:chgData name="Azis Fata" userId="3d02fab337adb4f1" providerId="LiveId" clId="{5DB70069-9CB5-4909-8FAD-352E460BD82E}" dt="2023-07-04T01:55:21.889" v="7411" actId="1076"/>
          <ac:picMkLst>
            <pc:docMk/>
            <pc:sldMk cId="277337489" sldId="279"/>
            <ac:picMk id="4" creationId="{94D828F6-762A-0D3E-337A-0E62F78817F9}"/>
          </ac:picMkLst>
        </pc:picChg>
        <pc:picChg chg="add mod">
          <ac:chgData name="Azis Fata" userId="3d02fab337adb4f1" providerId="LiveId" clId="{5DB70069-9CB5-4909-8FAD-352E460BD82E}" dt="2023-07-04T01:55:29.013" v="7412" actId="1076"/>
          <ac:picMkLst>
            <pc:docMk/>
            <pc:sldMk cId="277337489" sldId="279"/>
            <ac:picMk id="6" creationId="{13797424-90E2-2EBA-73C7-E7C480158DC1}"/>
          </ac:picMkLst>
        </pc:picChg>
        <pc:picChg chg="add mod modCrop">
          <ac:chgData name="Azis Fata" userId="3d02fab337adb4f1" providerId="LiveId" clId="{5DB70069-9CB5-4909-8FAD-352E460BD82E}" dt="2023-07-04T01:55:42.349" v="7414" actId="1076"/>
          <ac:picMkLst>
            <pc:docMk/>
            <pc:sldMk cId="277337489" sldId="279"/>
            <ac:picMk id="8" creationId="{F38CCB83-763D-6B78-2A92-017DEED5D1D7}"/>
          </ac:picMkLst>
        </pc:picChg>
      </pc:sldChg>
      <pc:sldChg chg="addSp delSp add del setBg delDesignElem">
        <pc:chgData name="Azis Fata" userId="3d02fab337adb4f1" providerId="LiveId" clId="{5DB70069-9CB5-4909-8FAD-352E460BD82E}" dt="2023-07-04T01:36:38.209" v="7269"/>
        <pc:sldMkLst>
          <pc:docMk/>
          <pc:sldMk cId="2588983423" sldId="279"/>
        </pc:sldMkLst>
        <pc:spChg chg="add del">
          <ac:chgData name="Azis Fata" userId="3d02fab337adb4f1" providerId="LiveId" clId="{5DB70069-9CB5-4909-8FAD-352E460BD82E}" dt="2023-07-04T01:36:38.209" v="7269"/>
          <ac:spMkLst>
            <pc:docMk/>
            <pc:sldMk cId="2588983423" sldId="279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6:38.209" v="7269"/>
          <ac:spMkLst>
            <pc:docMk/>
            <pc:sldMk cId="2588983423" sldId="279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4T01:35:17.312" v="7263"/>
        <pc:sldMkLst>
          <pc:docMk/>
          <pc:sldMk cId="2592677972" sldId="279"/>
        </pc:sldMkLst>
        <pc:spChg chg="add del">
          <ac:chgData name="Azis Fata" userId="3d02fab337adb4f1" providerId="LiveId" clId="{5DB70069-9CB5-4909-8FAD-352E460BD82E}" dt="2023-07-04T01:35:17.312" v="7263"/>
          <ac:spMkLst>
            <pc:docMk/>
            <pc:sldMk cId="2592677972" sldId="279"/>
            <ac:spMk id="16" creationId="{35DB3719-6FDC-4E5D-891D-FF40B7300F64}"/>
          </ac:spMkLst>
        </pc:spChg>
        <pc:spChg chg="add del">
          <ac:chgData name="Azis Fata" userId="3d02fab337adb4f1" providerId="LiveId" clId="{5DB70069-9CB5-4909-8FAD-352E460BD82E}" dt="2023-07-04T01:35:17.312" v="7263"/>
          <ac:spMkLst>
            <pc:docMk/>
            <pc:sldMk cId="2592677972" sldId="279"/>
            <ac:spMk id="18" creationId="{E0CBAC23-2E3F-4A90-BA59-F8299F6A5439}"/>
          </ac:spMkLst>
        </pc:spChg>
      </pc:sldChg>
      <pc:sldChg chg="addSp delSp add del setBg delDesignElem">
        <pc:chgData name="Azis Fata" userId="3d02fab337adb4f1" providerId="LiveId" clId="{5DB70069-9CB5-4909-8FAD-352E460BD82E}" dt="2023-07-04T01:59:00.620" v="7432"/>
        <pc:sldMkLst>
          <pc:docMk/>
          <pc:sldMk cId="1578912913" sldId="280"/>
        </pc:sldMkLst>
        <pc:spChg chg="add del">
          <ac:chgData name="Azis Fata" userId="3d02fab337adb4f1" providerId="LiveId" clId="{5DB70069-9CB5-4909-8FAD-352E460BD82E}" dt="2023-07-04T01:59:00.620" v="7432"/>
          <ac:spMkLst>
            <pc:docMk/>
            <pc:sldMk cId="1578912913" sldId="280"/>
            <ac:spMk id="63" creationId="{45D37F4E-DDB4-456B-97E0-9937730A039F}"/>
          </ac:spMkLst>
        </pc:spChg>
        <pc:spChg chg="add del">
          <ac:chgData name="Azis Fata" userId="3d02fab337adb4f1" providerId="LiveId" clId="{5DB70069-9CB5-4909-8FAD-352E460BD82E}" dt="2023-07-04T01:59:00.620" v="7432"/>
          <ac:spMkLst>
            <pc:docMk/>
            <pc:sldMk cId="1578912913" sldId="280"/>
            <ac:spMk id="64" creationId="{B2DD41CD-8F47-4F56-AD12-4E2FF7696987}"/>
          </ac:spMkLst>
        </pc:spChg>
      </pc:sldChg>
      <pc:sldChg chg="addSp delSp modSp add mod">
        <pc:chgData name="Azis Fata" userId="3d02fab337adb4f1" providerId="LiveId" clId="{5DB70069-9CB5-4909-8FAD-352E460BD82E}" dt="2023-07-04T02:24:15.780" v="8773" actId="20577"/>
        <pc:sldMkLst>
          <pc:docMk/>
          <pc:sldMk cId="3708692582" sldId="280"/>
        </pc:sldMkLst>
        <pc:spChg chg="mod">
          <ac:chgData name="Azis Fata" userId="3d02fab337adb4f1" providerId="LiveId" clId="{5DB70069-9CB5-4909-8FAD-352E460BD82E}" dt="2023-07-04T02:24:15.780" v="8773" actId="20577"/>
          <ac:spMkLst>
            <pc:docMk/>
            <pc:sldMk cId="3708692582" sldId="280"/>
            <ac:spMk id="2" creationId="{29EFC32B-342B-0F1D-D670-B74AE7CBE2B3}"/>
          </ac:spMkLst>
        </pc:spChg>
        <pc:spChg chg="add mod">
          <ac:chgData name="Azis Fata" userId="3d02fab337adb4f1" providerId="LiveId" clId="{5DB70069-9CB5-4909-8FAD-352E460BD82E}" dt="2023-07-04T02:24:00.880" v="8759" actId="27636"/>
          <ac:spMkLst>
            <pc:docMk/>
            <pc:sldMk cId="3708692582" sldId="280"/>
            <ac:spMk id="4" creationId="{BAA120CD-2375-A7E2-3219-AC40211E8961}"/>
          </ac:spMkLst>
        </pc:spChg>
        <pc:graphicFrameChg chg="del">
          <ac:chgData name="Azis Fata" userId="3d02fab337adb4f1" providerId="LiveId" clId="{5DB70069-9CB5-4909-8FAD-352E460BD82E}" dt="2023-07-04T01:59:46.775" v="7444" actId="478"/>
          <ac:graphicFrameMkLst>
            <pc:docMk/>
            <pc:sldMk cId="3708692582" sldId="280"/>
            <ac:graphicFrameMk id="5" creationId="{513D406A-56B2-7486-9A2A-A6891B0C3C6B}"/>
          </ac:graphicFrameMkLst>
        </pc:graphicFrameChg>
      </pc:sldChg>
      <pc:sldChg chg="addSp delSp modSp new mod setBg">
        <pc:chgData name="Azis Fata" userId="3d02fab337adb4f1" providerId="LiveId" clId="{5DB70069-9CB5-4909-8FAD-352E460BD82E}" dt="2023-07-04T02:27:45.751" v="8843" actId="20577"/>
        <pc:sldMkLst>
          <pc:docMk/>
          <pc:sldMk cId="689621000" sldId="281"/>
        </pc:sldMkLst>
        <pc:spChg chg="mod">
          <ac:chgData name="Azis Fata" userId="3d02fab337adb4f1" providerId="LiveId" clId="{5DB70069-9CB5-4909-8FAD-352E460BD82E}" dt="2023-07-04T02:27:45.751" v="8843" actId="20577"/>
          <ac:spMkLst>
            <pc:docMk/>
            <pc:sldMk cId="689621000" sldId="281"/>
            <ac:spMk id="2" creationId="{2E28B064-C81B-6DF6-45DD-4653B79232CF}"/>
          </ac:spMkLst>
        </pc:spChg>
        <pc:spChg chg="del">
          <ac:chgData name="Azis Fata" userId="3d02fab337adb4f1" providerId="LiveId" clId="{5DB70069-9CB5-4909-8FAD-352E460BD82E}" dt="2023-07-04T02:24:28.107" v="8775" actId="478"/>
          <ac:spMkLst>
            <pc:docMk/>
            <pc:sldMk cId="689621000" sldId="281"/>
            <ac:spMk id="3" creationId="{5980EF7C-6C80-694F-D9EF-5590E4733F0A}"/>
          </ac:spMkLst>
        </pc:spChg>
        <pc:spChg chg="add">
          <ac:chgData name="Azis Fata" userId="3d02fab337adb4f1" providerId="LiveId" clId="{5DB70069-9CB5-4909-8FAD-352E460BD82E}" dt="2023-07-04T02:24:39.470" v="8787" actId="26606"/>
          <ac:spMkLst>
            <pc:docMk/>
            <pc:sldMk cId="689621000" sldId="281"/>
            <ac:spMk id="9" creationId="{A3363022-C969-41E9-8EB2-E4C94908C1FA}"/>
          </ac:spMkLst>
        </pc:spChg>
        <pc:spChg chg="add">
          <ac:chgData name="Azis Fata" userId="3d02fab337adb4f1" providerId="LiveId" clId="{5DB70069-9CB5-4909-8FAD-352E460BD82E}" dt="2023-07-04T02:24:39.470" v="8787" actId="26606"/>
          <ac:spMkLst>
            <pc:docMk/>
            <pc:sldMk cId="689621000" sldId="281"/>
            <ac:spMk id="11" creationId="{8D1AD6B3-BE88-4CEB-BA17-790657CC4729}"/>
          </ac:spMkLst>
        </pc:spChg>
        <pc:grpChg chg="add">
          <ac:chgData name="Azis Fata" userId="3d02fab337adb4f1" providerId="LiveId" clId="{5DB70069-9CB5-4909-8FAD-352E460BD82E}" dt="2023-07-04T02:24:39.470" v="8787" actId="26606"/>
          <ac:grpSpMkLst>
            <pc:docMk/>
            <pc:sldMk cId="689621000" sldId="281"/>
            <ac:grpSpMk id="13" creationId="{89D1390B-7E13-4B4F-9CB2-391063412E54}"/>
          </ac:grpSpMkLst>
        </pc:grpChg>
        <pc:picChg chg="add">
          <ac:chgData name="Azis Fata" userId="3d02fab337adb4f1" providerId="LiveId" clId="{5DB70069-9CB5-4909-8FAD-352E460BD82E}" dt="2023-07-04T02:24:39.470" v="8787" actId="26606"/>
          <ac:picMkLst>
            <pc:docMk/>
            <pc:sldMk cId="689621000" sldId="281"/>
            <ac:picMk id="6" creationId="{D769838F-9D02-0B1F-BC05-379B17BD3C8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02fab337adb4f1/Kuliah%20S2/1.%20Big%20Data%20%5e0%20Komputasi%20Cloud/Project%20UAS/Individu/Python_Project/Data_Berita/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02fab337adb4f1/Kuliah%20S2/1.%20Big%20Data%20%5e0%20Komputasi%20Cloud/Project%20UAS/Individu/Python_Project/Data_Berita/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02fab337adb4f1/Kuliah%20S2/1.%20Big%20Data%20%5e0%20Komputasi%20Cloud/Project%20UAS/Individu/Python_Project/Data_Berita/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[Excel.xlsx]Sheet1!$P$11</c:f>
              <c:strCache>
                <c:ptCount val="1"/>
                <c:pt idx="0">
                  <c:v>Anies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9B-4014-B7DB-A56F2A5256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9B-4014-B7DB-A56F2A5256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[Excel.xlsx]Sheet1!$Q$10:$R$10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[Excel.xlsx]Sheet1!$Q$11:$R$11</c:f>
              <c:numCache>
                <c:formatCode>_-* #,##0_-;\-* #,##0_-;_-* "-"??_-;_-@_-</c:formatCode>
                <c:ptCount val="2"/>
                <c:pt idx="0">
                  <c:v>55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9B-4014-B7DB-A56F2A5256E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[Excel.xlsx]Sheet1!$V$20</c:f>
              <c:strCache>
                <c:ptCount val="1"/>
                <c:pt idx="0">
                  <c:v>Ganjar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9-46E4-95C3-9DE7A289E2B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9-46E4-95C3-9DE7A289E2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[Excel.xlsx]Sheet1!$W$19:$X$19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[Excel.xlsx]Sheet1!$W$20:$X$20</c:f>
              <c:numCache>
                <c:formatCode>_-* #,##0_-;\-* #,##0_-;_-* "-"??_-;_-@_-</c:formatCode>
                <c:ptCount val="2"/>
                <c:pt idx="0">
                  <c:v>34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C9-46E4-95C3-9DE7A289E2B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[Excel.xlsx]Sheet1!$AD$20</c:f>
              <c:strCache>
                <c:ptCount val="1"/>
                <c:pt idx="0">
                  <c:v>Prabowo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E6-46EB-A7D3-8C39C44AD9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E6-46EB-A7D3-8C39C44AD9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[Excel.xlsx]Sheet1!$AE$19:$AF$19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[Excel.xlsx]Sheet1!$AE$20:$AF$20</c:f>
              <c:numCache>
                <c:formatCode>_-* #,##0_-;\-* #,##0_-;_-* "-"??_-;_-@_-</c:formatCode>
                <c:ptCount val="2"/>
                <c:pt idx="0">
                  <c:v>89</c:v>
                </c:pt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E6-46EB-A7D3-8C39C44AD9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83107-675F-412E-8032-68870C62C2D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8BB6E9BC-D4FE-45CF-9A5F-39DFD35AE811}">
      <dgm:prSet phldrT="[Text]"/>
      <dgm:spPr/>
      <dgm:t>
        <a:bodyPr/>
        <a:lstStyle/>
        <a:p>
          <a:r>
            <a:rPr lang="en-US" dirty="0"/>
            <a:t>Data Acquisition</a:t>
          </a:r>
          <a:endParaRPr lang="id-ID" dirty="0"/>
        </a:p>
      </dgm:t>
    </dgm:pt>
    <dgm:pt modelId="{5F7C39AA-D3A9-44EA-9516-3A5F95742E9A}" type="parTrans" cxnId="{35915F9A-6566-4B51-AA49-BB553E3AA6CB}">
      <dgm:prSet/>
      <dgm:spPr/>
      <dgm:t>
        <a:bodyPr/>
        <a:lstStyle/>
        <a:p>
          <a:endParaRPr lang="id-ID"/>
        </a:p>
      </dgm:t>
    </dgm:pt>
    <dgm:pt modelId="{E9707DF4-DE4C-4065-A1A3-17FC73180D3F}" type="sibTrans" cxnId="{35915F9A-6566-4B51-AA49-BB553E3AA6CB}">
      <dgm:prSet/>
      <dgm:spPr/>
      <dgm:t>
        <a:bodyPr/>
        <a:lstStyle/>
        <a:p>
          <a:endParaRPr lang="id-ID"/>
        </a:p>
      </dgm:t>
    </dgm:pt>
    <dgm:pt modelId="{D490789B-6AC2-4B78-9F49-617FEAFA59B2}">
      <dgm:prSet phldrT="[Text]"/>
      <dgm:spPr/>
      <dgm:t>
        <a:bodyPr/>
        <a:lstStyle/>
        <a:p>
          <a:r>
            <a:rPr lang="en-US" dirty="0"/>
            <a:t>Data Pre-Processing</a:t>
          </a:r>
          <a:endParaRPr lang="id-ID" dirty="0"/>
        </a:p>
      </dgm:t>
    </dgm:pt>
    <dgm:pt modelId="{24FC37F6-A840-4187-8ED6-07695A0DDBC5}" type="parTrans" cxnId="{B9B70E72-9C0B-4CC6-8BF4-470BB3693A5A}">
      <dgm:prSet/>
      <dgm:spPr/>
      <dgm:t>
        <a:bodyPr/>
        <a:lstStyle/>
        <a:p>
          <a:endParaRPr lang="id-ID"/>
        </a:p>
      </dgm:t>
    </dgm:pt>
    <dgm:pt modelId="{F17F5885-B536-4870-A0FF-967C97725287}" type="sibTrans" cxnId="{B9B70E72-9C0B-4CC6-8BF4-470BB3693A5A}">
      <dgm:prSet/>
      <dgm:spPr/>
      <dgm:t>
        <a:bodyPr/>
        <a:lstStyle/>
        <a:p>
          <a:endParaRPr lang="id-ID"/>
        </a:p>
      </dgm:t>
    </dgm:pt>
    <dgm:pt modelId="{09D711B3-5FD4-4B6B-819A-E4302D5ED946}">
      <dgm:prSet phldrT="[Text]"/>
      <dgm:spPr/>
      <dgm:t>
        <a:bodyPr/>
        <a:lstStyle/>
        <a:p>
          <a:r>
            <a:rPr lang="en-US" dirty="0"/>
            <a:t>Process: BERT Sentiment Analysis</a:t>
          </a:r>
          <a:endParaRPr lang="id-ID" dirty="0"/>
        </a:p>
      </dgm:t>
    </dgm:pt>
    <dgm:pt modelId="{5BDC66A8-3353-4BD8-899D-7F9EC3C8100B}" type="parTrans" cxnId="{6BE7FA48-7868-44A9-8918-4DDBC02B4893}">
      <dgm:prSet/>
      <dgm:spPr/>
      <dgm:t>
        <a:bodyPr/>
        <a:lstStyle/>
        <a:p>
          <a:endParaRPr lang="id-ID"/>
        </a:p>
      </dgm:t>
    </dgm:pt>
    <dgm:pt modelId="{292DBD6A-CEC9-4771-9AA6-8097E72C988C}" type="sibTrans" cxnId="{6BE7FA48-7868-44A9-8918-4DDBC02B4893}">
      <dgm:prSet/>
      <dgm:spPr/>
      <dgm:t>
        <a:bodyPr/>
        <a:lstStyle/>
        <a:p>
          <a:endParaRPr lang="id-ID"/>
        </a:p>
      </dgm:t>
    </dgm:pt>
    <dgm:pt modelId="{FC482D71-0513-4D29-A802-FDA3EC331F47}">
      <dgm:prSet phldrT="[Text]"/>
      <dgm:spPr/>
      <dgm:t>
        <a:bodyPr/>
        <a:lstStyle/>
        <a:p>
          <a:r>
            <a:rPr lang="en-US" dirty="0"/>
            <a:t>Result and Evaluation</a:t>
          </a:r>
          <a:endParaRPr lang="id-ID" dirty="0"/>
        </a:p>
      </dgm:t>
    </dgm:pt>
    <dgm:pt modelId="{EAE5374C-F8B8-4ADE-BC33-7381B63959E6}" type="parTrans" cxnId="{B3D8CD6B-C10E-49BF-8FD0-5A4A172C28F6}">
      <dgm:prSet/>
      <dgm:spPr/>
      <dgm:t>
        <a:bodyPr/>
        <a:lstStyle/>
        <a:p>
          <a:endParaRPr lang="id-ID"/>
        </a:p>
      </dgm:t>
    </dgm:pt>
    <dgm:pt modelId="{C5F12773-9D0D-4A0D-81B3-54FF625F3BE2}" type="sibTrans" cxnId="{B3D8CD6B-C10E-49BF-8FD0-5A4A172C28F6}">
      <dgm:prSet/>
      <dgm:spPr/>
      <dgm:t>
        <a:bodyPr/>
        <a:lstStyle/>
        <a:p>
          <a:endParaRPr lang="id-ID"/>
        </a:p>
      </dgm:t>
    </dgm:pt>
    <dgm:pt modelId="{2AD38CAC-C39F-4FE0-866A-079EA20C1792}">
      <dgm:prSet phldrT="[Text]"/>
      <dgm:spPr/>
      <dgm:t>
        <a:bodyPr/>
        <a:lstStyle/>
        <a:p>
          <a:r>
            <a:rPr lang="en-US" dirty="0"/>
            <a:t>Visualization</a:t>
          </a:r>
          <a:endParaRPr lang="id-ID" dirty="0"/>
        </a:p>
      </dgm:t>
    </dgm:pt>
    <dgm:pt modelId="{6F72EBDF-8822-4C63-9A23-0CD8E8417F20}" type="parTrans" cxnId="{FF5AE3D1-EAD5-4E18-A313-9AF45BE4C96A}">
      <dgm:prSet/>
      <dgm:spPr/>
      <dgm:t>
        <a:bodyPr/>
        <a:lstStyle/>
        <a:p>
          <a:endParaRPr lang="id-ID"/>
        </a:p>
      </dgm:t>
    </dgm:pt>
    <dgm:pt modelId="{D8AE5CD0-461E-46A2-AB6F-CD710968AAD2}" type="sibTrans" cxnId="{FF5AE3D1-EAD5-4E18-A313-9AF45BE4C96A}">
      <dgm:prSet/>
      <dgm:spPr/>
      <dgm:t>
        <a:bodyPr/>
        <a:lstStyle/>
        <a:p>
          <a:endParaRPr lang="id-ID"/>
        </a:p>
      </dgm:t>
    </dgm:pt>
    <dgm:pt modelId="{CEE2C751-8471-411C-B6EF-9BB5EC413737}" type="pres">
      <dgm:prSet presAssocID="{6EA83107-675F-412E-8032-68870C62C2D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A809C1D-34F7-4775-BDBD-5661F1B6AD57}" type="pres">
      <dgm:prSet presAssocID="{8BB6E9BC-D4FE-45CF-9A5F-39DFD35AE811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DCA99C31-8AFD-45F7-BAD3-DB0AFB240464}" type="pres">
      <dgm:prSet presAssocID="{D490789B-6AC2-4B78-9F49-617FEAFA59B2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26BEA77C-A646-4289-8020-5C28768A29A2}" type="pres">
      <dgm:prSet presAssocID="{09D711B3-5FD4-4B6B-819A-E4302D5ED946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36EC8978-1F29-49AB-A44D-0A8960FCA237}" type="pres">
      <dgm:prSet presAssocID="{FC482D71-0513-4D29-A802-FDA3EC331F47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4EAB7C07-7D6A-4631-AD32-5A2D61292991}" type="pres">
      <dgm:prSet presAssocID="{2AD38CAC-C39F-4FE0-866A-079EA20C1792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D518BB0F-5D5A-4B1F-A490-016465ADF246}" type="presOf" srcId="{D490789B-6AC2-4B78-9F49-617FEAFA59B2}" destId="{DCA99C31-8AFD-45F7-BAD3-DB0AFB240464}" srcOrd="0" destOrd="0" presId="urn:microsoft.com/office/officeart/2009/3/layout/IncreasingArrowsProcess"/>
    <dgm:cxn modelId="{79E2672F-40D8-4172-8EA0-C4FEE16CD798}" type="presOf" srcId="{FC482D71-0513-4D29-A802-FDA3EC331F47}" destId="{36EC8978-1F29-49AB-A44D-0A8960FCA237}" srcOrd="0" destOrd="0" presId="urn:microsoft.com/office/officeart/2009/3/layout/IncreasingArrowsProcess"/>
    <dgm:cxn modelId="{63791C67-BBCE-4EBC-91F7-D340DE613823}" type="presOf" srcId="{09D711B3-5FD4-4B6B-819A-E4302D5ED946}" destId="{26BEA77C-A646-4289-8020-5C28768A29A2}" srcOrd="0" destOrd="0" presId="urn:microsoft.com/office/officeart/2009/3/layout/IncreasingArrowsProcess"/>
    <dgm:cxn modelId="{6BE7FA48-7868-44A9-8918-4DDBC02B4893}" srcId="{6EA83107-675F-412E-8032-68870C62C2D0}" destId="{09D711B3-5FD4-4B6B-819A-E4302D5ED946}" srcOrd="2" destOrd="0" parTransId="{5BDC66A8-3353-4BD8-899D-7F9EC3C8100B}" sibTransId="{292DBD6A-CEC9-4771-9AA6-8097E72C988C}"/>
    <dgm:cxn modelId="{B3D8CD6B-C10E-49BF-8FD0-5A4A172C28F6}" srcId="{6EA83107-675F-412E-8032-68870C62C2D0}" destId="{FC482D71-0513-4D29-A802-FDA3EC331F47}" srcOrd="3" destOrd="0" parTransId="{EAE5374C-F8B8-4ADE-BC33-7381B63959E6}" sibTransId="{C5F12773-9D0D-4A0D-81B3-54FF625F3BE2}"/>
    <dgm:cxn modelId="{B9B70E72-9C0B-4CC6-8BF4-470BB3693A5A}" srcId="{6EA83107-675F-412E-8032-68870C62C2D0}" destId="{D490789B-6AC2-4B78-9F49-617FEAFA59B2}" srcOrd="1" destOrd="0" parTransId="{24FC37F6-A840-4187-8ED6-07695A0DDBC5}" sibTransId="{F17F5885-B536-4870-A0FF-967C97725287}"/>
    <dgm:cxn modelId="{E1130957-95CA-4E37-96F7-9441425E114E}" type="presOf" srcId="{8BB6E9BC-D4FE-45CF-9A5F-39DFD35AE811}" destId="{7A809C1D-34F7-4775-BDBD-5661F1B6AD57}" srcOrd="0" destOrd="0" presId="urn:microsoft.com/office/officeart/2009/3/layout/IncreasingArrowsProcess"/>
    <dgm:cxn modelId="{35915F9A-6566-4B51-AA49-BB553E3AA6CB}" srcId="{6EA83107-675F-412E-8032-68870C62C2D0}" destId="{8BB6E9BC-D4FE-45CF-9A5F-39DFD35AE811}" srcOrd="0" destOrd="0" parTransId="{5F7C39AA-D3A9-44EA-9516-3A5F95742E9A}" sibTransId="{E9707DF4-DE4C-4065-A1A3-17FC73180D3F}"/>
    <dgm:cxn modelId="{FF5AE3D1-EAD5-4E18-A313-9AF45BE4C96A}" srcId="{6EA83107-675F-412E-8032-68870C62C2D0}" destId="{2AD38CAC-C39F-4FE0-866A-079EA20C1792}" srcOrd="4" destOrd="0" parTransId="{6F72EBDF-8822-4C63-9A23-0CD8E8417F20}" sibTransId="{D8AE5CD0-461E-46A2-AB6F-CD710968AAD2}"/>
    <dgm:cxn modelId="{7E367FE3-D503-4F03-93BE-936E79E3CA9B}" type="presOf" srcId="{2AD38CAC-C39F-4FE0-866A-079EA20C1792}" destId="{4EAB7C07-7D6A-4631-AD32-5A2D61292991}" srcOrd="0" destOrd="0" presId="urn:microsoft.com/office/officeart/2009/3/layout/IncreasingArrowsProcess"/>
    <dgm:cxn modelId="{012CF4FA-26D2-4516-A474-951526FC62A2}" type="presOf" srcId="{6EA83107-675F-412E-8032-68870C62C2D0}" destId="{CEE2C751-8471-411C-B6EF-9BB5EC413737}" srcOrd="0" destOrd="0" presId="urn:microsoft.com/office/officeart/2009/3/layout/IncreasingArrowsProcess"/>
    <dgm:cxn modelId="{919F88A2-03AC-4B7B-AF10-70F5113E9E6D}" type="presParOf" srcId="{CEE2C751-8471-411C-B6EF-9BB5EC413737}" destId="{7A809C1D-34F7-4775-BDBD-5661F1B6AD57}" srcOrd="0" destOrd="0" presId="urn:microsoft.com/office/officeart/2009/3/layout/IncreasingArrowsProcess"/>
    <dgm:cxn modelId="{CEAD3FFB-22A6-4F1C-97EE-63FEEDD72A03}" type="presParOf" srcId="{CEE2C751-8471-411C-B6EF-9BB5EC413737}" destId="{DCA99C31-8AFD-45F7-BAD3-DB0AFB240464}" srcOrd="1" destOrd="0" presId="urn:microsoft.com/office/officeart/2009/3/layout/IncreasingArrowsProcess"/>
    <dgm:cxn modelId="{1E021804-7A50-49F9-AB5D-475158281099}" type="presParOf" srcId="{CEE2C751-8471-411C-B6EF-9BB5EC413737}" destId="{26BEA77C-A646-4289-8020-5C28768A29A2}" srcOrd="2" destOrd="0" presId="urn:microsoft.com/office/officeart/2009/3/layout/IncreasingArrowsProcess"/>
    <dgm:cxn modelId="{76CD1C04-92BD-45F4-9722-0823A31B6AD0}" type="presParOf" srcId="{CEE2C751-8471-411C-B6EF-9BB5EC413737}" destId="{36EC8978-1F29-49AB-A44D-0A8960FCA237}" srcOrd="3" destOrd="0" presId="urn:microsoft.com/office/officeart/2009/3/layout/IncreasingArrowsProcess"/>
    <dgm:cxn modelId="{998FB95D-903D-4F07-941A-E4CD5B8781F7}" type="presParOf" srcId="{CEE2C751-8471-411C-B6EF-9BB5EC413737}" destId="{4EAB7C07-7D6A-4631-AD32-5A2D61292991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CA566-48EE-4494-BC84-B810D7B53C3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218ECDBA-7F09-4162-9C1B-21527E99B1F3}">
      <dgm:prSet phldrT="[Text]" custT="1"/>
      <dgm:spPr/>
      <dgm:t>
        <a:bodyPr/>
        <a:lstStyle/>
        <a:p>
          <a:r>
            <a:rPr lang="en-US" sz="3600" dirty="0"/>
            <a:t>Raw Data</a:t>
          </a:r>
        </a:p>
        <a:p>
          <a:r>
            <a:rPr lang="id-ID" sz="1600" b="1" i="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38</a:t>
          </a:r>
          <a:r>
            <a:rPr lang="en-US" sz="1600" b="1" i="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.</a:t>
          </a:r>
          <a:r>
            <a:rPr lang="id-ID" sz="1600" b="1" i="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937</a:t>
          </a:r>
          <a:r>
            <a:rPr lang="en-US" sz="1600" b="1" i="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 </a:t>
          </a:r>
          <a:r>
            <a:rPr lang="en-US" sz="1600" b="1" dirty="0">
              <a:solidFill>
                <a:srgbClr val="ED7D31"/>
              </a:solidFill>
              <a:latin typeface="Consolas" panose="020B0609020204030204" pitchFamily="49" charset="0"/>
            </a:rPr>
            <a:t>Data Origin</a:t>
          </a:r>
          <a:endParaRPr lang="id-ID" sz="2800" dirty="0"/>
        </a:p>
      </dgm:t>
    </dgm:pt>
    <dgm:pt modelId="{65387F20-6E5B-42EF-B5C3-5DF241E968EB}" type="parTrans" cxnId="{43E02F24-25A0-41A7-AEFD-4C261759C73D}">
      <dgm:prSet/>
      <dgm:spPr/>
      <dgm:t>
        <a:bodyPr/>
        <a:lstStyle/>
        <a:p>
          <a:endParaRPr lang="id-ID"/>
        </a:p>
      </dgm:t>
    </dgm:pt>
    <dgm:pt modelId="{394F47B0-C391-4AE9-B8EA-E5EF7D9928CB}" type="sibTrans" cxnId="{43E02F24-25A0-41A7-AEFD-4C261759C73D}">
      <dgm:prSet/>
      <dgm:spPr/>
      <dgm:t>
        <a:bodyPr/>
        <a:lstStyle/>
        <a:p>
          <a:endParaRPr lang="id-ID"/>
        </a:p>
      </dgm:t>
    </dgm:pt>
    <dgm:pt modelId="{E8ED844F-536A-4F4C-949B-3CDF7E20A8DA}">
      <dgm:prSet phldrT="[Text]" custT="1"/>
      <dgm:spPr/>
      <dgm:t>
        <a:bodyPr/>
        <a:lstStyle/>
        <a:p>
          <a:r>
            <a:rPr lang="en-US" sz="3300" dirty="0"/>
            <a:t>Remove Duplicates</a:t>
          </a:r>
        </a:p>
        <a:p>
          <a:r>
            <a:rPr lang="id-ID" sz="1600" b="1" i="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31</a:t>
          </a:r>
          <a:r>
            <a:rPr lang="en-US" sz="1600" b="1" i="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.</a:t>
          </a:r>
          <a:r>
            <a:rPr lang="id-ID" sz="1600" b="1" i="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159</a:t>
          </a:r>
          <a:r>
            <a:rPr lang="en-US" sz="1600" b="1" i="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 </a:t>
          </a:r>
          <a:r>
            <a:rPr lang="en-US" sz="1600" b="1" dirty="0">
              <a:solidFill>
                <a:srgbClr val="FFC000"/>
              </a:solidFill>
              <a:latin typeface="Consolas" panose="020B0609020204030204" pitchFamily="49" charset="0"/>
            </a:rPr>
            <a:t>Data Remaining</a:t>
          </a:r>
          <a:endParaRPr lang="id-ID" sz="1600" dirty="0"/>
        </a:p>
      </dgm:t>
    </dgm:pt>
    <dgm:pt modelId="{F2EEED41-CB4D-40CC-BD04-9072A1A65003}" type="parTrans" cxnId="{A852DCD8-5F47-460A-ACF4-153C18CA9EF3}">
      <dgm:prSet/>
      <dgm:spPr/>
      <dgm:t>
        <a:bodyPr/>
        <a:lstStyle/>
        <a:p>
          <a:endParaRPr lang="id-ID"/>
        </a:p>
      </dgm:t>
    </dgm:pt>
    <dgm:pt modelId="{52B3DD5B-30A1-4296-80C7-E859DF8F8DC4}" type="sibTrans" cxnId="{A852DCD8-5F47-460A-ACF4-153C18CA9EF3}">
      <dgm:prSet/>
      <dgm:spPr/>
      <dgm:t>
        <a:bodyPr/>
        <a:lstStyle/>
        <a:p>
          <a:endParaRPr lang="id-ID"/>
        </a:p>
      </dgm:t>
    </dgm:pt>
    <dgm:pt modelId="{5459EC7E-8736-46F7-BB15-FD9BC35829EC}">
      <dgm:prSet phldrT="[Text]" custT="1"/>
      <dgm:spPr/>
      <dgm:t>
        <a:bodyPr/>
        <a:lstStyle/>
        <a:p>
          <a:pPr algn="l"/>
          <a:r>
            <a:rPr lang="en-US" sz="3200" dirty="0"/>
            <a:t>Filter Title Contain Name of Candidate</a:t>
          </a:r>
        </a:p>
        <a:p>
          <a:pPr algn="l"/>
          <a:r>
            <a:rPr lang="en-US" sz="1600" b="1" i="0" dirty="0">
              <a:solidFill>
                <a:srgbClr val="70AD47"/>
              </a:solidFill>
              <a:effectLst/>
              <a:latin typeface="Consolas" panose="020B0609020204030204" pitchFamily="49" charset="0"/>
            </a:rPr>
            <a:t>14.433 </a:t>
          </a:r>
          <a:r>
            <a:rPr lang="en-US" sz="1600" b="1" dirty="0">
              <a:solidFill>
                <a:srgbClr val="70AD47"/>
              </a:solidFill>
              <a:latin typeface="Consolas" panose="020B0609020204030204" pitchFamily="49" charset="0"/>
            </a:rPr>
            <a:t>Data Remaining</a:t>
          </a:r>
          <a:endParaRPr lang="id-ID" sz="3200" dirty="0"/>
        </a:p>
      </dgm:t>
    </dgm:pt>
    <dgm:pt modelId="{79CF32BB-FB58-4A6D-A073-984DA2EABD68}" type="parTrans" cxnId="{B4A57FEA-8554-46F9-AEFB-9C5604E79E22}">
      <dgm:prSet/>
      <dgm:spPr/>
      <dgm:t>
        <a:bodyPr/>
        <a:lstStyle/>
        <a:p>
          <a:endParaRPr lang="id-ID"/>
        </a:p>
      </dgm:t>
    </dgm:pt>
    <dgm:pt modelId="{C2015EAA-6830-4A96-85C7-B953F40E740B}" type="sibTrans" cxnId="{B4A57FEA-8554-46F9-AEFB-9C5604E79E22}">
      <dgm:prSet/>
      <dgm:spPr/>
      <dgm:t>
        <a:bodyPr/>
        <a:lstStyle/>
        <a:p>
          <a:endParaRPr lang="id-ID"/>
        </a:p>
      </dgm:t>
    </dgm:pt>
    <dgm:pt modelId="{FD88D1CC-9E83-44A4-A48A-E95337AE0801}" type="pres">
      <dgm:prSet presAssocID="{46FCA566-48EE-4494-BC84-B810D7B53C33}" presName="rootnode" presStyleCnt="0">
        <dgm:presLayoutVars>
          <dgm:chMax/>
          <dgm:chPref/>
          <dgm:dir/>
          <dgm:animLvl val="lvl"/>
        </dgm:presLayoutVars>
      </dgm:prSet>
      <dgm:spPr/>
    </dgm:pt>
    <dgm:pt modelId="{DB7723B2-37B9-4AA8-86FB-1984AD5EAC48}" type="pres">
      <dgm:prSet presAssocID="{218ECDBA-7F09-4162-9C1B-21527E99B1F3}" presName="composite" presStyleCnt="0"/>
      <dgm:spPr/>
    </dgm:pt>
    <dgm:pt modelId="{1D51A2F7-1097-499C-99F2-69CAB89C6FD5}" type="pres">
      <dgm:prSet presAssocID="{218ECDBA-7F09-4162-9C1B-21527E99B1F3}" presName="LShape" presStyleLbl="alignNode1" presStyleIdx="0" presStyleCnt="5"/>
      <dgm:spPr/>
    </dgm:pt>
    <dgm:pt modelId="{FEE447E3-7481-4004-9340-CAAFAD754799}" type="pres">
      <dgm:prSet presAssocID="{218ECDBA-7F09-4162-9C1B-21527E99B1F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560F1F-E7C8-40ED-9C52-684DDF4C4472}" type="pres">
      <dgm:prSet presAssocID="{218ECDBA-7F09-4162-9C1B-21527E99B1F3}" presName="Triangle" presStyleLbl="alignNode1" presStyleIdx="1" presStyleCnt="5"/>
      <dgm:spPr/>
    </dgm:pt>
    <dgm:pt modelId="{0D06F386-F093-48CF-9632-692B82B68F29}" type="pres">
      <dgm:prSet presAssocID="{394F47B0-C391-4AE9-B8EA-E5EF7D9928CB}" presName="sibTrans" presStyleCnt="0"/>
      <dgm:spPr/>
    </dgm:pt>
    <dgm:pt modelId="{F1EA4F82-6FFD-41A1-B3F2-021DB574314A}" type="pres">
      <dgm:prSet presAssocID="{394F47B0-C391-4AE9-B8EA-E5EF7D9928CB}" presName="space" presStyleCnt="0"/>
      <dgm:spPr/>
    </dgm:pt>
    <dgm:pt modelId="{73676B8F-1CE3-4D40-9602-ECA606259D4A}" type="pres">
      <dgm:prSet presAssocID="{E8ED844F-536A-4F4C-949B-3CDF7E20A8DA}" presName="composite" presStyleCnt="0"/>
      <dgm:spPr/>
    </dgm:pt>
    <dgm:pt modelId="{51A44604-BD1A-47F5-8341-4F4389F0B0A7}" type="pres">
      <dgm:prSet presAssocID="{E8ED844F-536A-4F4C-949B-3CDF7E20A8DA}" presName="LShape" presStyleLbl="alignNode1" presStyleIdx="2" presStyleCnt="5"/>
      <dgm:spPr/>
    </dgm:pt>
    <dgm:pt modelId="{1CFD3252-3D98-4A8E-BE17-983537E9DCCB}" type="pres">
      <dgm:prSet presAssocID="{E8ED844F-536A-4F4C-949B-3CDF7E20A8D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C37221-57EB-4385-BC9C-B9E02C258FC5}" type="pres">
      <dgm:prSet presAssocID="{E8ED844F-536A-4F4C-949B-3CDF7E20A8DA}" presName="Triangle" presStyleLbl="alignNode1" presStyleIdx="3" presStyleCnt="5"/>
      <dgm:spPr/>
    </dgm:pt>
    <dgm:pt modelId="{71222C10-50D2-4271-8205-C31889DCBCAD}" type="pres">
      <dgm:prSet presAssocID="{52B3DD5B-30A1-4296-80C7-E859DF8F8DC4}" presName="sibTrans" presStyleCnt="0"/>
      <dgm:spPr/>
    </dgm:pt>
    <dgm:pt modelId="{7C6CC8CA-2D29-4E2C-A9B1-2FE90794C5A5}" type="pres">
      <dgm:prSet presAssocID="{52B3DD5B-30A1-4296-80C7-E859DF8F8DC4}" presName="space" presStyleCnt="0"/>
      <dgm:spPr/>
    </dgm:pt>
    <dgm:pt modelId="{0609BC19-B85B-4B53-BACA-B9C8B34DBD47}" type="pres">
      <dgm:prSet presAssocID="{5459EC7E-8736-46F7-BB15-FD9BC35829EC}" presName="composite" presStyleCnt="0"/>
      <dgm:spPr/>
    </dgm:pt>
    <dgm:pt modelId="{81BD484C-BC56-4053-8B14-8A20D22F3A2C}" type="pres">
      <dgm:prSet presAssocID="{5459EC7E-8736-46F7-BB15-FD9BC35829EC}" presName="LShape" presStyleLbl="alignNode1" presStyleIdx="4" presStyleCnt="5"/>
      <dgm:spPr/>
    </dgm:pt>
    <dgm:pt modelId="{403B7D01-EAD6-413D-AA7D-307FCC7F16B6}" type="pres">
      <dgm:prSet presAssocID="{5459EC7E-8736-46F7-BB15-FD9BC35829E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0ED11A-CB3C-4D3A-A642-609E260DDAD3}" type="presOf" srcId="{5459EC7E-8736-46F7-BB15-FD9BC35829EC}" destId="{403B7D01-EAD6-413D-AA7D-307FCC7F16B6}" srcOrd="0" destOrd="0" presId="urn:microsoft.com/office/officeart/2009/3/layout/StepUpProcess"/>
    <dgm:cxn modelId="{0A179721-B70E-43F6-9632-99F678942FC1}" type="presOf" srcId="{E8ED844F-536A-4F4C-949B-3CDF7E20A8DA}" destId="{1CFD3252-3D98-4A8E-BE17-983537E9DCCB}" srcOrd="0" destOrd="0" presId="urn:microsoft.com/office/officeart/2009/3/layout/StepUpProcess"/>
    <dgm:cxn modelId="{43E02F24-25A0-41A7-AEFD-4C261759C73D}" srcId="{46FCA566-48EE-4494-BC84-B810D7B53C33}" destId="{218ECDBA-7F09-4162-9C1B-21527E99B1F3}" srcOrd="0" destOrd="0" parTransId="{65387F20-6E5B-42EF-B5C3-5DF241E968EB}" sibTransId="{394F47B0-C391-4AE9-B8EA-E5EF7D9928CB}"/>
    <dgm:cxn modelId="{C8BE8B73-330F-4E6F-B77D-82D830A8A431}" type="presOf" srcId="{46FCA566-48EE-4494-BC84-B810D7B53C33}" destId="{FD88D1CC-9E83-44A4-A48A-E95337AE0801}" srcOrd="0" destOrd="0" presId="urn:microsoft.com/office/officeart/2009/3/layout/StepUpProcess"/>
    <dgm:cxn modelId="{00A9E49A-581B-4DF3-BA45-BDEE17C01C33}" type="presOf" srcId="{218ECDBA-7F09-4162-9C1B-21527E99B1F3}" destId="{FEE447E3-7481-4004-9340-CAAFAD754799}" srcOrd="0" destOrd="0" presId="urn:microsoft.com/office/officeart/2009/3/layout/StepUpProcess"/>
    <dgm:cxn modelId="{A852DCD8-5F47-460A-ACF4-153C18CA9EF3}" srcId="{46FCA566-48EE-4494-BC84-B810D7B53C33}" destId="{E8ED844F-536A-4F4C-949B-3CDF7E20A8DA}" srcOrd="1" destOrd="0" parTransId="{F2EEED41-CB4D-40CC-BD04-9072A1A65003}" sibTransId="{52B3DD5B-30A1-4296-80C7-E859DF8F8DC4}"/>
    <dgm:cxn modelId="{B4A57FEA-8554-46F9-AEFB-9C5604E79E22}" srcId="{46FCA566-48EE-4494-BC84-B810D7B53C33}" destId="{5459EC7E-8736-46F7-BB15-FD9BC35829EC}" srcOrd="2" destOrd="0" parTransId="{79CF32BB-FB58-4A6D-A073-984DA2EABD68}" sibTransId="{C2015EAA-6830-4A96-85C7-B953F40E740B}"/>
    <dgm:cxn modelId="{E5E2180C-2570-40C1-AF49-03FA9C32745C}" type="presParOf" srcId="{FD88D1CC-9E83-44A4-A48A-E95337AE0801}" destId="{DB7723B2-37B9-4AA8-86FB-1984AD5EAC48}" srcOrd="0" destOrd="0" presId="urn:microsoft.com/office/officeart/2009/3/layout/StepUpProcess"/>
    <dgm:cxn modelId="{EFFD1A80-FCA8-46F2-AD44-C6AE0203BA29}" type="presParOf" srcId="{DB7723B2-37B9-4AA8-86FB-1984AD5EAC48}" destId="{1D51A2F7-1097-499C-99F2-69CAB89C6FD5}" srcOrd="0" destOrd="0" presId="urn:microsoft.com/office/officeart/2009/3/layout/StepUpProcess"/>
    <dgm:cxn modelId="{9645C0A0-85DB-4E94-AE0C-DDD9A917FB21}" type="presParOf" srcId="{DB7723B2-37B9-4AA8-86FB-1984AD5EAC48}" destId="{FEE447E3-7481-4004-9340-CAAFAD754799}" srcOrd="1" destOrd="0" presId="urn:microsoft.com/office/officeart/2009/3/layout/StepUpProcess"/>
    <dgm:cxn modelId="{23A8DDA6-74FF-4F8E-A699-818909C6275F}" type="presParOf" srcId="{DB7723B2-37B9-4AA8-86FB-1984AD5EAC48}" destId="{E4560F1F-E7C8-40ED-9C52-684DDF4C4472}" srcOrd="2" destOrd="0" presId="urn:microsoft.com/office/officeart/2009/3/layout/StepUpProcess"/>
    <dgm:cxn modelId="{C18A4A00-367F-4D8B-9E6B-EA0B77510102}" type="presParOf" srcId="{FD88D1CC-9E83-44A4-A48A-E95337AE0801}" destId="{0D06F386-F093-48CF-9632-692B82B68F29}" srcOrd="1" destOrd="0" presId="urn:microsoft.com/office/officeart/2009/3/layout/StepUpProcess"/>
    <dgm:cxn modelId="{652ACE1A-F998-49B1-9119-DFFCA9F54F90}" type="presParOf" srcId="{0D06F386-F093-48CF-9632-692B82B68F29}" destId="{F1EA4F82-6FFD-41A1-B3F2-021DB574314A}" srcOrd="0" destOrd="0" presId="urn:microsoft.com/office/officeart/2009/3/layout/StepUpProcess"/>
    <dgm:cxn modelId="{8078E28C-E630-4EC9-8546-364A72331D0E}" type="presParOf" srcId="{FD88D1CC-9E83-44A4-A48A-E95337AE0801}" destId="{73676B8F-1CE3-4D40-9602-ECA606259D4A}" srcOrd="2" destOrd="0" presId="urn:microsoft.com/office/officeart/2009/3/layout/StepUpProcess"/>
    <dgm:cxn modelId="{8514CB8C-B19E-466B-A1AF-716BD8607F5B}" type="presParOf" srcId="{73676B8F-1CE3-4D40-9602-ECA606259D4A}" destId="{51A44604-BD1A-47F5-8341-4F4389F0B0A7}" srcOrd="0" destOrd="0" presId="urn:microsoft.com/office/officeart/2009/3/layout/StepUpProcess"/>
    <dgm:cxn modelId="{8528C317-5740-4560-8AE9-1570CE782AA7}" type="presParOf" srcId="{73676B8F-1CE3-4D40-9602-ECA606259D4A}" destId="{1CFD3252-3D98-4A8E-BE17-983537E9DCCB}" srcOrd="1" destOrd="0" presId="urn:microsoft.com/office/officeart/2009/3/layout/StepUpProcess"/>
    <dgm:cxn modelId="{4BAD5049-8155-4D0F-A550-4969923CA290}" type="presParOf" srcId="{73676B8F-1CE3-4D40-9602-ECA606259D4A}" destId="{98C37221-57EB-4385-BC9C-B9E02C258FC5}" srcOrd="2" destOrd="0" presId="urn:microsoft.com/office/officeart/2009/3/layout/StepUpProcess"/>
    <dgm:cxn modelId="{87ABF324-75EF-45DE-8086-64123090A6A2}" type="presParOf" srcId="{FD88D1CC-9E83-44A4-A48A-E95337AE0801}" destId="{71222C10-50D2-4271-8205-C31889DCBCAD}" srcOrd="3" destOrd="0" presId="urn:microsoft.com/office/officeart/2009/3/layout/StepUpProcess"/>
    <dgm:cxn modelId="{116DA562-9AB1-4FEB-9266-32465D866B2A}" type="presParOf" srcId="{71222C10-50D2-4271-8205-C31889DCBCAD}" destId="{7C6CC8CA-2D29-4E2C-A9B1-2FE90794C5A5}" srcOrd="0" destOrd="0" presId="urn:microsoft.com/office/officeart/2009/3/layout/StepUpProcess"/>
    <dgm:cxn modelId="{00248733-F93A-4A25-A715-99AAB1998D50}" type="presParOf" srcId="{FD88D1CC-9E83-44A4-A48A-E95337AE0801}" destId="{0609BC19-B85B-4B53-BACA-B9C8B34DBD47}" srcOrd="4" destOrd="0" presId="urn:microsoft.com/office/officeart/2009/3/layout/StepUpProcess"/>
    <dgm:cxn modelId="{FB3ABD8F-131B-4FF1-8D5F-F1A94F155A05}" type="presParOf" srcId="{0609BC19-B85B-4B53-BACA-B9C8B34DBD47}" destId="{81BD484C-BC56-4053-8B14-8A20D22F3A2C}" srcOrd="0" destOrd="0" presId="urn:microsoft.com/office/officeart/2009/3/layout/StepUpProcess"/>
    <dgm:cxn modelId="{D608A076-D25E-4214-AEFC-D1D157A81D69}" type="presParOf" srcId="{0609BC19-B85B-4B53-BACA-B9C8B34DBD47}" destId="{403B7D01-EAD6-413D-AA7D-307FCC7F16B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9C1D-34F7-4775-BDBD-5661F1B6AD57}">
      <dsp:nvSpPr>
        <dsp:cNvPr id="0" name=""/>
        <dsp:cNvSpPr/>
      </dsp:nvSpPr>
      <dsp:spPr>
        <a:xfrm>
          <a:off x="0" y="391125"/>
          <a:ext cx="10515600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2785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Acquisition</a:t>
          </a:r>
          <a:endParaRPr lang="id-ID" sz="2900" kern="1200" dirty="0"/>
        </a:p>
      </dsp:txBody>
      <dsp:txXfrm>
        <a:off x="0" y="773463"/>
        <a:ext cx="10133262" cy="764677"/>
      </dsp:txXfrm>
    </dsp:sp>
    <dsp:sp modelId="{DCA99C31-8AFD-45F7-BAD3-DB0AFB240464}">
      <dsp:nvSpPr>
        <dsp:cNvPr id="0" name=""/>
        <dsp:cNvSpPr/>
      </dsp:nvSpPr>
      <dsp:spPr>
        <a:xfrm>
          <a:off x="1943282" y="901148"/>
          <a:ext cx="8572317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2785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Pre-Processing</a:t>
          </a:r>
          <a:endParaRPr lang="id-ID" sz="2900" kern="1200" dirty="0"/>
        </a:p>
      </dsp:txBody>
      <dsp:txXfrm>
        <a:off x="1943282" y="1283486"/>
        <a:ext cx="8189979" cy="764677"/>
      </dsp:txXfrm>
    </dsp:sp>
    <dsp:sp modelId="{26BEA77C-A646-4289-8020-5C28768A29A2}">
      <dsp:nvSpPr>
        <dsp:cNvPr id="0" name=""/>
        <dsp:cNvSpPr/>
      </dsp:nvSpPr>
      <dsp:spPr>
        <a:xfrm>
          <a:off x="3886565" y="1411170"/>
          <a:ext cx="6629034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2785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Process: BERT Sentiment Analysis</a:t>
          </a:r>
          <a:endParaRPr lang="id-ID" sz="2900" kern="1200" dirty="0"/>
        </a:p>
      </dsp:txBody>
      <dsp:txXfrm>
        <a:off x="3886565" y="1793508"/>
        <a:ext cx="6246696" cy="764677"/>
      </dsp:txXfrm>
    </dsp:sp>
    <dsp:sp modelId="{36EC8978-1F29-49AB-A44D-0A8960FCA237}">
      <dsp:nvSpPr>
        <dsp:cNvPr id="0" name=""/>
        <dsp:cNvSpPr/>
      </dsp:nvSpPr>
      <dsp:spPr>
        <a:xfrm>
          <a:off x="5830900" y="1920836"/>
          <a:ext cx="4684699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2785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Result and Evaluation</a:t>
          </a:r>
          <a:endParaRPr lang="id-ID" sz="2900" kern="1200" dirty="0"/>
        </a:p>
      </dsp:txBody>
      <dsp:txXfrm>
        <a:off x="5830900" y="2303174"/>
        <a:ext cx="4302361" cy="764677"/>
      </dsp:txXfrm>
    </dsp:sp>
    <dsp:sp modelId="{4EAB7C07-7D6A-4631-AD32-5A2D61292991}">
      <dsp:nvSpPr>
        <dsp:cNvPr id="0" name=""/>
        <dsp:cNvSpPr/>
      </dsp:nvSpPr>
      <dsp:spPr>
        <a:xfrm>
          <a:off x="7774183" y="2430858"/>
          <a:ext cx="2741416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2785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Visualization</a:t>
          </a:r>
          <a:endParaRPr lang="id-ID" sz="2900" kern="1200" dirty="0"/>
        </a:p>
      </dsp:txBody>
      <dsp:txXfrm>
        <a:off x="7774183" y="2813196"/>
        <a:ext cx="2359078" cy="764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1A2F7-1097-499C-99F2-69CAB89C6FD5}">
      <dsp:nvSpPr>
        <dsp:cNvPr id="0" name=""/>
        <dsp:cNvSpPr/>
      </dsp:nvSpPr>
      <dsp:spPr>
        <a:xfrm rot="5400000">
          <a:off x="1441368" y="1007518"/>
          <a:ext cx="1738514" cy="289284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47E3-7481-4004-9340-CAAFAD754799}">
      <dsp:nvSpPr>
        <dsp:cNvPr id="0" name=""/>
        <dsp:cNvSpPr/>
      </dsp:nvSpPr>
      <dsp:spPr>
        <a:xfrm>
          <a:off x="1151167" y="1871857"/>
          <a:ext cx="2611680" cy="228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Raw Data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i="0" kern="120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38</a:t>
          </a:r>
          <a:r>
            <a:rPr lang="en-US" sz="1600" b="1" i="0" kern="120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.</a:t>
          </a:r>
          <a:r>
            <a:rPr lang="id-ID" sz="1600" b="1" i="0" kern="120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937</a:t>
          </a:r>
          <a:r>
            <a:rPr lang="en-US" sz="1600" b="1" i="0" kern="1200" dirty="0">
              <a:solidFill>
                <a:srgbClr val="ED7D31"/>
              </a:solidFill>
              <a:effectLst/>
              <a:latin typeface="Consolas" panose="020B0609020204030204" pitchFamily="49" charset="0"/>
            </a:rPr>
            <a:t> </a:t>
          </a:r>
          <a:r>
            <a:rPr lang="en-US" sz="1600" b="1" kern="1200" dirty="0">
              <a:solidFill>
                <a:srgbClr val="ED7D31"/>
              </a:solidFill>
              <a:latin typeface="Consolas" panose="020B0609020204030204" pitchFamily="49" charset="0"/>
            </a:rPr>
            <a:t>Data Origin</a:t>
          </a:r>
          <a:endParaRPr lang="id-ID" sz="2800" kern="1200" dirty="0"/>
        </a:p>
      </dsp:txBody>
      <dsp:txXfrm>
        <a:off x="1151167" y="1871857"/>
        <a:ext cx="2611680" cy="2289290"/>
      </dsp:txXfrm>
    </dsp:sp>
    <dsp:sp modelId="{E4560F1F-E7C8-40ED-9C52-684DDF4C4472}">
      <dsp:nvSpPr>
        <dsp:cNvPr id="0" name=""/>
        <dsp:cNvSpPr/>
      </dsp:nvSpPr>
      <dsp:spPr>
        <a:xfrm>
          <a:off x="3270077" y="794543"/>
          <a:ext cx="492769" cy="49276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44604-BD1A-47F5-8341-4F4389F0B0A7}">
      <dsp:nvSpPr>
        <dsp:cNvPr id="0" name=""/>
        <dsp:cNvSpPr/>
      </dsp:nvSpPr>
      <dsp:spPr>
        <a:xfrm rot="5400000">
          <a:off x="4638575" y="216366"/>
          <a:ext cx="1738514" cy="289284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3252-3D98-4A8E-BE17-983537E9DCCB}">
      <dsp:nvSpPr>
        <dsp:cNvPr id="0" name=""/>
        <dsp:cNvSpPr/>
      </dsp:nvSpPr>
      <dsp:spPr>
        <a:xfrm>
          <a:off x="4348374" y="1080705"/>
          <a:ext cx="2611680" cy="228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Remove Duplicates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i="0" kern="120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31</a:t>
          </a:r>
          <a:r>
            <a:rPr lang="en-US" sz="1600" b="1" i="0" kern="120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.</a:t>
          </a:r>
          <a:r>
            <a:rPr lang="id-ID" sz="1600" b="1" i="0" kern="120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159</a:t>
          </a:r>
          <a:r>
            <a:rPr lang="en-US" sz="1600" b="1" i="0" kern="1200" dirty="0">
              <a:solidFill>
                <a:srgbClr val="FFC000"/>
              </a:solidFill>
              <a:effectLst/>
              <a:latin typeface="Consolas" panose="020B0609020204030204" pitchFamily="49" charset="0"/>
            </a:rPr>
            <a:t> </a:t>
          </a:r>
          <a:r>
            <a:rPr lang="en-US" sz="1600" b="1" kern="1200" dirty="0">
              <a:solidFill>
                <a:srgbClr val="FFC000"/>
              </a:solidFill>
              <a:latin typeface="Consolas" panose="020B0609020204030204" pitchFamily="49" charset="0"/>
            </a:rPr>
            <a:t>Data Remaining</a:t>
          </a:r>
          <a:endParaRPr lang="id-ID" sz="1600" kern="1200" dirty="0"/>
        </a:p>
      </dsp:txBody>
      <dsp:txXfrm>
        <a:off x="4348374" y="1080705"/>
        <a:ext cx="2611680" cy="2289290"/>
      </dsp:txXfrm>
    </dsp:sp>
    <dsp:sp modelId="{98C37221-57EB-4385-BC9C-B9E02C258FC5}">
      <dsp:nvSpPr>
        <dsp:cNvPr id="0" name=""/>
        <dsp:cNvSpPr/>
      </dsp:nvSpPr>
      <dsp:spPr>
        <a:xfrm>
          <a:off x="6467284" y="3391"/>
          <a:ext cx="492769" cy="49276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D484C-BC56-4053-8B14-8A20D22F3A2C}">
      <dsp:nvSpPr>
        <dsp:cNvPr id="0" name=""/>
        <dsp:cNvSpPr/>
      </dsp:nvSpPr>
      <dsp:spPr>
        <a:xfrm rot="5400000">
          <a:off x="7835782" y="-574785"/>
          <a:ext cx="1738514" cy="2892849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B7D01-EAD6-413D-AA7D-307FCC7F16B6}">
      <dsp:nvSpPr>
        <dsp:cNvPr id="0" name=""/>
        <dsp:cNvSpPr/>
      </dsp:nvSpPr>
      <dsp:spPr>
        <a:xfrm>
          <a:off x="7545581" y="289553"/>
          <a:ext cx="2611680" cy="228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Filter Title Contain Name of Candidate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70AD47"/>
              </a:solidFill>
              <a:effectLst/>
              <a:latin typeface="Consolas" panose="020B0609020204030204" pitchFamily="49" charset="0"/>
            </a:rPr>
            <a:t>14.433 </a:t>
          </a:r>
          <a:r>
            <a:rPr lang="en-US" sz="1600" b="1" kern="1200" dirty="0">
              <a:solidFill>
                <a:srgbClr val="70AD47"/>
              </a:solidFill>
              <a:latin typeface="Consolas" panose="020B0609020204030204" pitchFamily="49" charset="0"/>
            </a:rPr>
            <a:t>Data Remaining</a:t>
          </a:r>
          <a:endParaRPr lang="id-ID" sz="3200" kern="1200" dirty="0"/>
        </a:p>
      </dsp:txBody>
      <dsp:txXfrm>
        <a:off x="7545581" y="289553"/>
        <a:ext cx="2611680" cy="228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42AF-2451-66F2-CEE1-48258FDE0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49F7-771F-E936-01C1-B6DF0742E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CFDC-382E-6077-57C6-F647FE11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1E61-FBE2-E7F7-57C8-2382F80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44A7-DE3C-8431-7200-B8ACD18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44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407E-E692-D717-6B22-EAA6257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D11E1-F680-693E-602F-F845D530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5075-526E-9C1B-4F88-D37684D7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4F97-D079-F87A-43EA-7810DEBE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25EF-3FC2-649F-817F-B9E4A501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870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52DF9-DE59-5BFD-0815-5155E2CD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3BE3-2110-9607-06B3-497D0C61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E75B-D14A-7A45-929D-DD30EA5F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AAEB-FB29-61C4-FC48-4CB441A3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0B62-6B16-0B97-B2DD-37B58AF4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6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2E10-AEED-A52F-6027-0617332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01A1-562E-EB1A-993E-CA765EFB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5DD9-BF7C-EBFA-A3A8-4EFCD4C6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FFCB-652E-BE91-69ED-A0354818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C4D6-EC90-C73C-992C-8F8E6A7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092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AFC3-9182-C1CB-F727-AF9A9A0E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8F8A9-DBBC-F988-2E8D-B68D1608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429B-BC49-16EE-31D0-5755FE2C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4415-E069-B0CA-62F8-4E12F954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E69D-1B18-3D5E-8DAE-29D73E62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0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B21F-46CA-5A3C-5D69-3B4BFC75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C97A-2CD1-CA1E-7EF9-C1D2F846E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12D47-B686-12DA-8B3A-20D24099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D45E-2499-1DD6-24CF-07242116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7A78F-F362-59FF-CC70-3F10163D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EE10-1988-9A5D-3A58-5A6186F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9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C112-D2BF-548A-629E-CD52C1C4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ECBC-2084-8FCC-154B-FD8C2DA1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1869-FD47-3A6F-77B7-45FFF555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4E333-7918-DD7D-FAE8-3DE4AC4B7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CA49F-EBBD-6761-222C-07585FD64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2C623-2275-70B3-6776-04981290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3ED51-AB30-12BE-03A9-9DA832C8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8EC88-58F9-E304-960F-58B87CCC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45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C150-F8CF-CF75-5B0D-161361FB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31A78-F66C-F443-7A3C-4F3E2139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4A00-10B6-C1A0-01EE-252F79EC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C1CEA-19FF-FBD3-EA39-9EA9CB0A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44CB4-FCCB-C1DB-19A7-336D642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2A304-DDBC-DA2D-98BC-4F7CC9A4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83F4-A693-AF18-F4ED-5BC2B7F3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48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DC1-C24D-99A7-25C6-4461547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65D-CEC4-4DC3-4E32-71C06C9B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D930-D53F-4C10-ED0B-47259AE8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722F-217B-BFCB-8B01-AE27E507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2B96-4D85-0AFB-DBCE-4ED9615F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31EA-113B-C244-8324-B190B484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69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9263-C71B-0B62-AC5C-5959B254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34545-97BB-7A3E-C9C9-A3DA1AB23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C293-E85A-AD22-6C48-FBF3B5723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0C30-C108-F319-B21E-4A0B4991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32AD-6A44-EC56-66CA-38E17784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3BBB-C02A-0E97-F785-DF923FC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1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7AAAB-22F2-8B57-43DC-046756F3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BC99-ECEF-B5FD-CF5B-1B6936F6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270E-E2B3-579F-5814-7419987A6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C176-1490-4EDC-98ED-CEE2DA7D174A}" type="datetimeFigureOut">
              <a:rPr lang="id-ID" smtClean="0"/>
              <a:t>03/07/2023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FCE4-E7A5-D4A8-B296-1EF4414A7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BF7E-F119-494A-B509-1D4109AD1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D12C-54DE-44CB-AEF8-772D10B546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8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diagramLayout" Target="../diagrams/layout2.xml"/><Relationship Id="rId7" Type="http://schemas.openxmlformats.org/officeDocument/2006/relationships/image" Target="../media/image5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94280-91E9-3356-CFB2-9ADBE7635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Big Data Analytic</a:t>
            </a:r>
            <a:br>
              <a:rPr lang="en-US" sz="6100" dirty="0"/>
            </a:br>
            <a:r>
              <a:rPr lang="en-US" sz="2800" dirty="0"/>
              <a:t>News Sentiment on Presidential Candidate</a:t>
            </a:r>
            <a:endParaRPr lang="id-ID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F5288-EBF3-EEFB-DD0A-098BD90B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Mohammad Azis Khoirul Fata (6022212026)</a:t>
            </a:r>
            <a:endParaRPr lang="id-ID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88285ADA-0904-E00B-3C9A-5921B4596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6" r="2650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394D3C-DBFD-D7A4-985A-1EE72BC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Evaluation</a:t>
            </a:r>
            <a:endParaRPr lang="id-ID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D82A60BA-BD42-6F61-453A-EF8530C7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8" y="2403629"/>
            <a:ext cx="5934974" cy="1012438"/>
          </a:xfr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4FDEEF6-8545-DB56-AA2C-786FDF24B664}"/>
              </a:ext>
            </a:extLst>
          </p:cNvPr>
          <p:cNvSpPr txBox="1">
            <a:spLocks/>
          </p:cNvSpPr>
          <p:nvPr/>
        </p:nvSpPr>
        <p:spPr>
          <a:xfrm>
            <a:off x="-71294" y="1968155"/>
            <a:ext cx="1663460" cy="54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IndoLEM</a:t>
            </a:r>
            <a:endParaRPr lang="id-ID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E67E27-A553-79B9-8380-5C277015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90" y="2406775"/>
            <a:ext cx="6185732" cy="100929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584A08D-A25B-E098-9241-F72A12FF473F}"/>
              </a:ext>
            </a:extLst>
          </p:cNvPr>
          <p:cNvSpPr txBox="1">
            <a:spLocks/>
          </p:cNvSpPr>
          <p:nvPr/>
        </p:nvSpPr>
        <p:spPr>
          <a:xfrm>
            <a:off x="5934974" y="1968155"/>
            <a:ext cx="1534064" cy="54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IndoNLU</a:t>
            </a:r>
            <a:endParaRPr lang="id-ID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205EC8-0C34-82D4-C18A-BA01CED6E043}"/>
              </a:ext>
            </a:extLst>
          </p:cNvPr>
          <p:cNvSpPr txBox="1">
            <a:spLocks/>
          </p:cNvSpPr>
          <p:nvPr/>
        </p:nvSpPr>
        <p:spPr>
          <a:xfrm>
            <a:off x="5318354" y="4369864"/>
            <a:ext cx="5493254" cy="178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Data Tes adalah data yang </a:t>
            </a:r>
            <a:r>
              <a:rPr lang="en-US" sz="1800" dirty="0" err="1"/>
              <a:t>terpisah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data training, sehingga </a:t>
            </a:r>
            <a:r>
              <a:rPr lang="en-US" sz="1800" dirty="0" err="1"/>
              <a:t>mesin</a:t>
            </a:r>
            <a:r>
              <a:rPr lang="en-US" sz="1800" dirty="0"/>
              <a:t> belum pernah </a:t>
            </a:r>
            <a:r>
              <a:rPr lang="en-US" sz="1800" dirty="0" err="1"/>
              <a:t>membaca</a:t>
            </a:r>
            <a:r>
              <a:rPr lang="en-US" sz="1800" dirty="0"/>
              <a:t> data ini sebelumnya.</a:t>
            </a:r>
          </a:p>
          <a:p>
            <a:pPr algn="just"/>
            <a:r>
              <a:rPr lang="en-US" sz="1800" dirty="0"/>
              <a:t>Dari proses </a:t>
            </a:r>
            <a:r>
              <a:rPr lang="en-US" sz="1800" dirty="0" err="1"/>
              <a:t>evaluasi</a:t>
            </a:r>
            <a:r>
              <a:rPr lang="en-US" sz="1800" dirty="0"/>
              <a:t> di atas, </a:t>
            </a:r>
            <a:r>
              <a:rPr lang="en-US" sz="1800" b="1" dirty="0" err="1"/>
              <a:t>IndoNLU</a:t>
            </a:r>
            <a:r>
              <a:rPr lang="en-US" sz="1800" dirty="0"/>
              <a:t> menunjukkan </a:t>
            </a:r>
            <a:r>
              <a:rPr lang="en-US" sz="1800" b="1" dirty="0" err="1"/>
              <a:t>performa</a:t>
            </a:r>
            <a:r>
              <a:rPr lang="en-US" sz="1800" dirty="0"/>
              <a:t> yang </a:t>
            </a:r>
            <a:r>
              <a:rPr lang="en-US" sz="1800" b="1" dirty="0" err="1"/>
              <a:t>lebih</a:t>
            </a:r>
            <a:r>
              <a:rPr lang="en-US" sz="1800" dirty="0"/>
              <a:t> </a:t>
            </a:r>
            <a:r>
              <a:rPr lang="en-US" sz="1800" b="1" dirty="0"/>
              <a:t>baik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IndoLEM </a:t>
            </a:r>
            <a:r>
              <a:rPr lang="en-US" sz="1800" dirty="0" err="1"/>
              <a:t>yaitu</a:t>
            </a:r>
            <a:r>
              <a:rPr lang="en-US" sz="1800" dirty="0"/>
              <a:t> dengan F1-Score </a:t>
            </a:r>
            <a:r>
              <a:rPr lang="en-US" sz="1800" b="1" dirty="0"/>
              <a:t>0,88</a:t>
            </a:r>
            <a:r>
              <a:rPr lang="en-US" sz="1800" dirty="0"/>
              <a:t> </a:t>
            </a:r>
            <a:r>
              <a:rPr lang="en-US" sz="1800" dirty="0" err="1"/>
              <a:t>dibanding</a:t>
            </a:r>
            <a:r>
              <a:rPr lang="en-US" sz="1800" dirty="0"/>
              <a:t> 0,81.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39700-8D18-4681-B655-8909F57D5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45" y="4290376"/>
            <a:ext cx="3336274" cy="19557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EBC4F4-90E0-2CBC-A782-677A35B784BA}"/>
              </a:ext>
            </a:extLst>
          </p:cNvPr>
          <p:cNvSpPr txBox="1">
            <a:spLocks/>
          </p:cNvSpPr>
          <p:nvPr/>
        </p:nvSpPr>
        <p:spPr>
          <a:xfrm>
            <a:off x="1385257" y="3843898"/>
            <a:ext cx="2750390" cy="54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Komposisi</a:t>
            </a:r>
            <a:r>
              <a:rPr lang="en-US" sz="2400" b="1" dirty="0"/>
              <a:t> Data Tes</a:t>
            </a:r>
            <a:endParaRPr lang="id-ID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F03A3-3311-2EBA-224D-BCBB46221250}"/>
              </a:ext>
            </a:extLst>
          </p:cNvPr>
          <p:cNvSpPr/>
          <p:nvPr/>
        </p:nvSpPr>
        <p:spPr>
          <a:xfrm>
            <a:off x="4278702" y="3157268"/>
            <a:ext cx="1587260" cy="1984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9CE17-25A3-0BF4-468D-5BCC6A932A2A}"/>
              </a:ext>
            </a:extLst>
          </p:cNvPr>
          <p:cNvSpPr/>
          <p:nvPr/>
        </p:nvSpPr>
        <p:spPr>
          <a:xfrm>
            <a:off x="10451478" y="3190342"/>
            <a:ext cx="1697392" cy="1825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43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394D3C-DBFD-D7A4-985A-1EE72BC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Visualization (</a:t>
            </a:r>
            <a:r>
              <a:rPr lang="en-US" sz="4400" dirty="0" err="1"/>
              <a:t>IndoNLU</a:t>
            </a:r>
            <a:r>
              <a:rPr lang="en-US" sz="4400" dirty="0"/>
              <a:t>)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B3F5A-E93A-3637-9C88-ADCEA686D410}"/>
              </a:ext>
            </a:extLst>
          </p:cNvPr>
          <p:cNvSpPr txBox="1"/>
          <p:nvPr/>
        </p:nvSpPr>
        <p:spPr>
          <a:xfrm>
            <a:off x="1464873" y="5603944"/>
            <a:ext cx="1935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Total Berita: 3.862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43378-7BBB-CA5D-FD69-C265DD07DFA3}"/>
              </a:ext>
            </a:extLst>
          </p:cNvPr>
          <p:cNvSpPr txBox="1"/>
          <p:nvPr/>
        </p:nvSpPr>
        <p:spPr>
          <a:xfrm>
            <a:off x="5092195" y="5603944"/>
            <a:ext cx="1935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Total Berita: 6.175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F64D9-0E85-D0AB-5D4A-D78B534745ED}"/>
              </a:ext>
            </a:extLst>
          </p:cNvPr>
          <p:cNvSpPr txBox="1"/>
          <p:nvPr/>
        </p:nvSpPr>
        <p:spPr>
          <a:xfrm>
            <a:off x="8662179" y="5603944"/>
            <a:ext cx="1935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Total Berita: 4.396</a:t>
            </a:r>
            <a:endParaRPr lang="id-ID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2925E01-EE71-BDE2-09B6-412FE6DD581F}"/>
              </a:ext>
            </a:extLst>
          </p:cNvPr>
          <p:cNvSpPr/>
          <p:nvPr/>
        </p:nvSpPr>
        <p:spPr>
          <a:xfrm>
            <a:off x="885190" y="2205488"/>
            <a:ext cx="146649" cy="1380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2A99D5-23DB-2BD2-A957-89EA4B4F207C}"/>
              </a:ext>
            </a:extLst>
          </p:cNvPr>
          <p:cNvSpPr/>
          <p:nvPr/>
        </p:nvSpPr>
        <p:spPr>
          <a:xfrm>
            <a:off x="811866" y="2067466"/>
            <a:ext cx="146649" cy="13802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07F2128-BA0C-8578-DDC1-2BC36FA64344}"/>
              </a:ext>
            </a:extLst>
          </p:cNvPr>
          <p:cNvSpPr/>
          <p:nvPr/>
        </p:nvSpPr>
        <p:spPr>
          <a:xfrm>
            <a:off x="973066" y="2067466"/>
            <a:ext cx="146649" cy="138022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9F4EB7-29BD-40B8-1A7B-A2E76450BE1E}"/>
              </a:ext>
            </a:extLst>
          </p:cNvPr>
          <p:cNvSpPr txBox="1">
            <a:spLocks/>
          </p:cNvSpPr>
          <p:nvPr/>
        </p:nvSpPr>
        <p:spPr>
          <a:xfrm>
            <a:off x="1134266" y="2072341"/>
            <a:ext cx="1318856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PIE CHART</a:t>
            </a:r>
            <a:endParaRPr lang="id-ID" b="1" u="sng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F4DDF5-D399-67D8-0E19-EC9F63539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59761"/>
              </p:ext>
            </p:extLst>
          </p:nvPr>
        </p:nvGraphicFramePr>
        <p:xfrm>
          <a:off x="438855" y="2492510"/>
          <a:ext cx="3976778" cy="2904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B47ECB-EB23-E9E1-F8B4-65FD89217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574381"/>
              </p:ext>
            </p:extLst>
          </p:nvPr>
        </p:nvGraphicFramePr>
        <p:xfrm>
          <a:off x="4140679" y="2516650"/>
          <a:ext cx="3784265" cy="2912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BDDBEA-2F4D-40D0-B3BD-6FB84A435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323931"/>
              </p:ext>
            </p:extLst>
          </p:nvPr>
        </p:nvGraphicFramePr>
        <p:xfrm>
          <a:off x="7699965" y="2516649"/>
          <a:ext cx="3859979" cy="2912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55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394D3C-DBFD-D7A4-985A-1EE72BC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Visualization (</a:t>
            </a:r>
            <a:r>
              <a:rPr lang="en-US" sz="5400" dirty="0" err="1"/>
              <a:t>IndoNLU</a:t>
            </a:r>
            <a:r>
              <a:rPr lang="en-US" sz="5400" dirty="0"/>
              <a:t>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DE65D7-2450-3329-FECC-FBD58681B9EE}"/>
              </a:ext>
            </a:extLst>
          </p:cNvPr>
          <p:cNvGrpSpPr/>
          <p:nvPr/>
        </p:nvGrpSpPr>
        <p:grpSpPr>
          <a:xfrm>
            <a:off x="1327235" y="4683440"/>
            <a:ext cx="307849" cy="276044"/>
            <a:chOff x="1398393" y="4625707"/>
            <a:chExt cx="307849" cy="276044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455C6B2-BFF7-5207-6D65-9A5D2F5406A2}"/>
                </a:ext>
              </a:extLst>
            </p:cNvPr>
            <p:cNvSpPr/>
            <p:nvPr/>
          </p:nvSpPr>
          <p:spPr>
            <a:xfrm>
              <a:off x="1471717" y="4763729"/>
              <a:ext cx="146649" cy="138022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2D6C82C-F0FE-68E9-4E85-8ADC024D5F05}"/>
                </a:ext>
              </a:extLst>
            </p:cNvPr>
            <p:cNvSpPr/>
            <p:nvPr/>
          </p:nvSpPr>
          <p:spPr>
            <a:xfrm>
              <a:off x="1398393" y="4625707"/>
              <a:ext cx="146649" cy="138022"/>
            </a:xfrm>
            <a:prstGeom prst="triangl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F0D9D07-BDC2-4903-B122-EC8B62919DF9}"/>
                </a:ext>
              </a:extLst>
            </p:cNvPr>
            <p:cNvSpPr/>
            <p:nvPr/>
          </p:nvSpPr>
          <p:spPr>
            <a:xfrm>
              <a:off x="1559593" y="4625707"/>
              <a:ext cx="146649" cy="138022"/>
            </a:xfrm>
            <a:prstGeom prst="triangl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EB3C45B-57CE-EDD4-ED30-3833FFD14164}"/>
              </a:ext>
            </a:extLst>
          </p:cNvPr>
          <p:cNvSpPr txBox="1">
            <a:spLocks/>
          </p:cNvSpPr>
          <p:nvPr/>
        </p:nvSpPr>
        <p:spPr>
          <a:xfrm>
            <a:off x="1635084" y="4593475"/>
            <a:ext cx="2395504" cy="64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SENTIMEN HARIAN:</a:t>
            </a:r>
          </a:p>
          <a:p>
            <a:pPr algn="ctr"/>
            <a:r>
              <a:rPr lang="en-US" b="1" dirty="0"/>
              <a:t>MEI 2023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9B3F3D-1998-D46C-B509-36EA825B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82" y="0"/>
            <a:ext cx="7765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9C8127-A399-BF6F-5991-8DD00D24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Visualization (</a:t>
            </a:r>
            <a:r>
              <a:rPr lang="en-US" sz="5400" dirty="0" err="1"/>
              <a:t>IndoNLU</a:t>
            </a:r>
            <a:r>
              <a:rPr lang="en-US" sz="5400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DB1501-A148-64C4-A38E-E994AF2DE584}"/>
              </a:ext>
            </a:extLst>
          </p:cNvPr>
          <p:cNvGrpSpPr/>
          <p:nvPr/>
        </p:nvGrpSpPr>
        <p:grpSpPr>
          <a:xfrm>
            <a:off x="1327235" y="4683440"/>
            <a:ext cx="307849" cy="276044"/>
            <a:chOff x="1398393" y="4625707"/>
            <a:chExt cx="307849" cy="2760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1B2E2C2-6714-47CE-71AB-2314EB9969D0}"/>
                </a:ext>
              </a:extLst>
            </p:cNvPr>
            <p:cNvSpPr/>
            <p:nvPr/>
          </p:nvSpPr>
          <p:spPr>
            <a:xfrm>
              <a:off x="1471717" y="4763729"/>
              <a:ext cx="146649" cy="138022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F63F6B0-977C-83BD-ABF3-01262677D043}"/>
                </a:ext>
              </a:extLst>
            </p:cNvPr>
            <p:cNvSpPr/>
            <p:nvPr/>
          </p:nvSpPr>
          <p:spPr>
            <a:xfrm>
              <a:off x="1398393" y="4625707"/>
              <a:ext cx="146649" cy="138022"/>
            </a:xfrm>
            <a:prstGeom prst="triangl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B5E3157-1687-390B-A191-C338C161E6F4}"/>
                </a:ext>
              </a:extLst>
            </p:cNvPr>
            <p:cNvSpPr/>
            <p:nvPr/>
          </p:nvSpPr>
          <p:spPr>
            <a:xfrm>
              <a:off x="1559593" y="4625707"/>
              <a:ext cx="146649" cy="138022"/>
            </a:xfrm>
            <a:prstGeom prst="triangl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A920FE5C-878C-86A1-D35F-85560234FB89}"/>
              </a:ext>
            </a:extLst>
          </p:cNvPr>
          <p:cNvSpPr txBox="1">
            <a:spLocks/>
          </p:cNvSpPr>
          <p:nvPr/>
        </p:nvSpPr>
        <p:spPr>
          <a:xfrm>
            <a:off x="1635084" y="4593475"/>
            <a:ext cx="2395504" cy="64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SENTIMEN HARIAN:</a:t>
            </a:r>
          </a:p>
          <a:p>
            <a:pPr algn="ctr"/>
            <a:r>
              <a:rPr lang="en-US" b="1" dirty="0"/>
              <a:t>JUNI 2023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0E7643-592A-F031-1BF5-8B5CBCAB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82" y="0"/>
            <a:ext cx="7765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394D3C-DBFD-D7A4-985A-1EE72BC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Visualization (</a:t>
            </a:r>
            <a:r>
              <a:rPr lang="en-US" sz="4400"/>
              <a:t>IndoNLU)</a:t>
            </a:r>
            <a:endParaRPr lang="id-ID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2925E01-EE71-BDE2-09B6-412FE6DD581F}"/>
              </a:ext>
            </a:extLst>
          </p:cNvPr>
          <p:cNvSpPr/>
          <p:nvPr/>
        </p:nvSpPr>
        <p:spPr>
          <a:xfrm>
            <a:off x="1058172" y="1594205"/>
            <a:ext cx="146649" cy="1380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2A99D5-23DB-2BD2-A957-89EA4B4F207C}"/>
              </a:ext>
            </a:extLst>
          </p:cNvPr>
          <p:cNvSpPr/>
          <p:nvPr/>
        </p:nvSpPr>
        <p:spPr>
          <a:xfrm>
            <a:off x="984848" y="1456183"/>
            <a:ext cx="146649" cy="13802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07F2128-BA0C-8578-DDC1-2BC36FA64344}"/>
              </a:ext>
            </a:extLst>
          </p:cNvPr>
          <p:cNvSpPr/>
          <p:nvPr/>
        </p:nvSpPr>
        <p:spPr>
          <a:xfrm>
            <a:off x="1146048" y="1456183"/>
            <a:ext cx="146649" cy="138022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9F4EB7-29BD-40B8-1A7B-A2E76450BE1E}"/>
              </a:ext>
            </a:extLst>
          </p:cNvPr>
          <p:cNvSpPr txBox="1">
            <a:spLocks/>
          </p:cNvSpPr>
          <p:nvPr/>
        </p:nvSpPr>
        <p:spPr>
          <a:xfrm>
            <a:off x="1307248" y="1461058"/>
            <a:ext cx="1746958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WORDCLOUD</a:t>
            </a:r>
            <a:endParaRPr kumimoji="0" lang="id-ID" sz="4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D42E1-9967-7BB6-6C5D-AE80F8E5E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0"/>
          <a:stretch/>
        </p:blipFill>
        <p:spPr>
          <a:xfrm>
            <a:off x="1307248" y="1958541"/>
            <a:ext cx="9521324" cy="265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46CF6-B063-412A-41E1-5B7B67703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42"/>
          <a:stretch/>
        </p:blipFill>
        <p:spPr>
          <a:xfrm>
            <a:off x="3119234" y="4672877"/>
            <a:ext cx="1358160" cy="208574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22EDD44-AE96-1A37-5351-64BC7B5DD5C9}"/>
              </a:ext>
            </a:extLst>
          </p:cNvPr>
          <p:cNvSpPr txBox="1">
            <a:spLocks/>
          </p:cNvSpPr>
          <p:nvPr/>
        </p:nvSpPr>
        <p:spPr>
          <a:xfrm>
            <a:off x="4881918" y="1519204"/>
            <a:ext cx="2560261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Nama Calon: Anies</a:t>
            </a:r>
            <a:endParaRPr kumimoji="0" lang="id-ID" sz="4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F31BD5D-BA14-469A-A768-167363CF3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749" y="4672877"/>
            <a:ext cx="1358159" cy="20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394D3C-DBFD-D7A4-985A-1EE72BC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Visualization (</a:t>
            </a:r>
            <a:r>
              <a:rPr lang="en-US" sz="4400"/>
              <a:t>IndoNLU)</a:t>
            </a:r>
            <a:endParaRPr lang="id-ID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2925E01-EE71-BDE2-09B6-412FE6DD581F}"/>
              </a:ext>
            </a:extLst>
          </p:cNvPr>
          <p:cNvSpPr/>
          <p:nvPr/>
        </p:nvSpPr>
        <p:spPr>
          <a:xfrm>
            <a:off x="1058172" y="1594205"/>
            <a:ext cx="146649" cy="1380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2A99D5-23DB-2BD2-A957-89EA4B4F207C}"/>
              </a:ext>
            </a:extLst>
          </p:cNvPr>
          <p:cNvSpPr/>
          <p:nvPr/>
        </p:nvSpPr>
        <p:spPr>
          <a:xfrm>
            <a:off x="984848" y="1456183"/>
            <a:ext cx="146649" cy="13802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07F2128-BA0C-8578-DDC1-2BC36FA64344}"/>
              </a:ext>
            </a:extLst>
          </p:cNvPr>
          <p:cNvSpPr/>
          <p:nvPr/>
        </p:nvSpPr>
        <p:spPr>
          <a:xfrm>
            <a:off x="1146048" y="1456183"/>
            <a:ext cx="146649" cy="138022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9F4EB7-29BD-40B8-1A7B-A2E76450BE1E}"/>
              </a:ext>
            </a:extLst>
          </p:cNvPr>
          <p:cNvSpPr txBox="1">
            <a:spLocks/>
          </p:cNvSpPr>
          <p:nvPr/>
        </p:nvSpPr>
        <p:spPr>
          <a:xfrm>
            <a:off x="1307248" y="1461058"/>
            <a:ext cx="1746958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WORDCLOUD</a:t>
            </a:r>
            <a:endParaRPr kumimoji="0" lang="id-ID" sz="4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22EDD44-AE96-1A37-5351-64BC7B5DD5C9}"/>
              </a:ext>
            </a:extLst>
          </p:cNvPr>
          <p:cNvSpPr txBox="1">
            <a:spLocks/>
          </p:cNvSpPr>
          <p:nvPr/>
        </p:nvSpPr>
        <p:spPr>
          <a:xfrm>
            <a:off x="4578641" y="1525194"/>
            <a:ext cx="3103726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Nama Calon: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Ganjar</a:t>
            </a:r>
            <a:endParaRPr kumimoji="0" lang="id-ID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94B11-00D8-1351-F81D-1A06D4CC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36" y="1958541"/>
            <a:ext cx="9095370" cy="253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71E11-F0C4-2C8A-7507-1542C0D85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3"/>
          <a:stretch/>
        </p:blipFill>
        <p:spPr>
          <a:xfrm>
            <a:off x="3252158" y="4483614"/>
            <a:ext cx="1572447" cy="2298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D6565-127C-A80E-4839-4E9C4AD7E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53"/>
          <a:stretch/>
        </p:blipFill>
        <p:spPr>
          <a:xfrm>
            <a:off x="7682367" y="4483613"/>
            <a:ext cx="1473924" cy="22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394D3C-DBFD-D7A4-985A-1EE72BC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Visualization (</a:t>
            </a:r>
            <a:r>
              <a:rPr lang="en-US" sz="4400"/>
              <a:t>IndoNLU)</a:t>
            </a:r>
            <a:endParaRPr lang="id-ID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2925E01-EE71-BDE2-09B6-412FE6DD581F}"/>
              </a:ext>
            </a:extLst>
          </p:cNvPr>
          <p:cNvSpPr/>
          <p:nvPr/>
        </p:nvSpPr>
        <p:spPr>
          <a:xfrm>
            <a:off x="1058172" y="1594205"/>
            <a:ext cx="146649" cy="1380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2A99D5-23DB-2BD2-A957-89EA4B4F207C}"/>
              </a:ext>
            </a:extLst>
          </p:cNvPr>
          <p:cNvSpPr/>
          <p:nvPr/>
        </p:nvSpPr>
        <p:spPr>
          <a:xfrm>
            <a:off x="984848" y="1456183"/>
            <a:ext cx="146649" cy="13802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07F2128-BA0C-8578-DDC1-2BC36FA64344}"/>
              </a:ext>
            </a:extLst>
          </p:cNvPr>
          <p:cNvSpPr/>
          <p:nvPr/>
        </p:nvSpPr>
        <p:spPr>
          <a:xfrm>
            <a:off x="1146048" y="1456183"/>
            <a:ext cx="146649" cy="138022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9F4EB7-29BD-40B8-1A7B-A2E76450BE1E}"/>
              </a:ext>
            </a:extLst>
          </p:cNvPr>
          <p:cNvSpPr txBox="1">
            <a:spLocks/>
          </p:cNvSpPr>
          <p:nvPr/>
        </p:nvSpPr>
        <p:spPr>
          <a:xfrm>
            <a:off x="1307248" y="1461058"/>
            <a:ext cx="1746958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WORDCLOUD</a:t>
            </a:r>
            <a:endParaRPr kumimoji="0" lang="id-ID" sz="4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22EDD44-AE96-1A37-5351-64BC7B5DD5C9}"/>
              </a:ext>
            </a:extLst>
          </p:cNvPr>
          <p:cNvSpPr txBox="1">
            <a:spLocks/>
          </p:cNvSpPr>
          <p:nvPr/>
        </p:nvSpPr>
        <p:spPr>
          <a:xfrm>
            <a:off x="4741444" y="1520338"/>
            <a:ext cx="3103726" cy="36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Nama Calon: Prabowo</a:t>
            </a:r>
            <a:endParaRPr kumimoji="0" lang="id-ID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828F6-762A-0D3E-337A-0E62F788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13" y="2016687"/>
            <a:ext cx="9416189" cy="2621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97424-90E2-2EBA-73C7-E7C48015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4661712"/>
            <a:ext cx="1585213" cy="2172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CCB83-763D-6B78-2A92-017DEED5D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0"/>
          <a:stretch/>
        </p:blipFill>
        <p:spPr>
          <a:xfrm>
            <a:off x="7790882" y="4667138"/>
            <a:ext cx="1343261" cy="21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C32B-342B-0F1D-D670-B74AE7C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Kesimpulan</a:t>
            </a:r>
            <a:endParaRPr lang="id-ID" sz="5400" dirty="0"/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120CD-2375-A7E2-3219-AC40211E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pengukuran</a:t>
            </a:r>
            <a:r>
              <a:rPr lang="en-US" dirty="0"/>
              <a:t> sentimen pada berita, Terdapat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Sentimen </a:t>
            </a:r>
            <a:r>
              <a:rPr lang="en-US" dirty="0" err="1"/>
              <a:t>diukur</a:t>
            </a:r>
            <a:r>
              <a:rPr lang="en-US" dirty="0"/>
              <a:t> hanya pada judul berita, yang mungkin tidak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berita</a:t>
            </a:r>
          </a:p>
          <a:p>
            <a:pPr lvl="1" algn="just"/>
            <a:r>
              <a:rPr lang="en-US" dirty="0" err="1"/>
              <a:t>Kebanyakan</a:t>
            </a:r>
            <a:r>
              <a:rPr lang="en-US" dirty="0"/>
              <a:t> judul berita </a:t>
            </a:r>
            <a:r>
              <a:rPr lang="en-US" dirty="0" err="1"/>
              <a:t>bernada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kurang dapat </a:t>
            </a:r>
            <a:r>
              <a:rPr lang="en-US" dirty="0" err="1"/>
              <a:t>diambil</a:t>
            </a:r>
            <a:r>
              <a:rPr lang="en-US" dirty="0"/>
              <a:t> informasi </a:t>
            </a:r>
            <a:r>
              <a:rPr lang="en-US" dirty="0" err="1"/>
              <a:t>sentimennya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Model </a:t>
            </a:r>
            <a:r>
              <a:rPr lang="en-US" dirty="0" err="1"/>
              <a:t>ditraining</a:t>
            </a:r>
            <a:r>
              <a:rPr lang="en-US" dirty="0"/>
              <a:t> dan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dan review, sehingga belum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berita. Model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ditraining</a:t>
            </a:r>
            <a:r>
              <a:rPr lang="en-US" dirty="0"/>
              <a:t> dan di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berita agar model dapat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sentimen.</a:t>
            </a:r>
          </a:p>
          <a:p>
            <a:pPr algn="just"/>
            <a:r>
              <a:rPr lang="en-US" dirty="0"/>
              <a:t>Untuk </a:t>
            </a:r>
            <a:r>
              <a:rPr lang="en-US" dirty="0" err="1"/>
              <a:t>Pembacaan</a:t>
            </a:r>
            <a:r>
              <a:rPr lang="en-US" dirty="0"/>
              <a:t> data:</a:t>
            </a:r>
          </a:p>
          <a:p>
            <a:pPr lvl="1" algn="just"/>
            <a:r>
              <a:rPr lang="en-US" dirty="0"/>
              <a:t>Selama </a:t>
            </a:r>
            <a:r>
              <a:rPr lang="en-US" dirty="0" err="1"/>
              <a:t>periode</a:t>
            </a:r>
            <a:r>
              <a:rPr lang="en-US" dirty="0"/>
              <a:t> Crawling berita, </a:t>
            </a:r>
            <a:r>
              <a:rPr lang="en-US" dirty="0" err="1"/>
              <a:t>Ganjar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ekspos</a:t>
            </a:r>
            <a:r>
              <a:rPr lang="en-US" dirty="0"/>
              <a:t> berita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yang lain.</a:t>
            </a:r>
          </a:p>
          <a:p>
            <a:pPr lvl="1" algn="just"/>
            <a:r>
              <a:rPr lang="en-US" dirty="0"/>
              <a:t>Anies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sentimen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sentimen lain.</a:t>
            </a:r>
          </a:p>
          <a:p>
            <a:pPr lvl="1" algn="just"/>
            <a:r>
              <a:rPr lang="en-US" dirty="0"/>
              <a:t>Prabowo </a:t>
            </a:r>
            <a:r>
              <a:rPr lang="en-US" dirty="0" err="1"/>
              <a:t>mendapatkan</a:t>
            </a:r>
            <a:r>
              <a:rPr lang="en-US" dirty="0"/>
              <a:t> sentimen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dengan </a:t>
            </a:r>
            <a:r>
              <a:rPr lang="en-US" dirty="0" err="1"/>
              <a:t>pidatonya</a:t>
            </a:r>
            <a:r>
              <a:rPr lang="en-US" dirty="0"/>
              <a:t> tentang </a:t>
            </a:r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perdamaian</a:t>
            </a:r>
            <a:r>
              <a:rPr lang="en-US" dirty="0"/>
              <a:t> </a:t>
            </a:r>
            <a:r>
              <a:rPr lang="en-US" dirty="0" err="1"/>
              <a:t>Rusia</a:t>
            </a:r>
            <a:r>
              <a:rPr lang="en-US" dirty="0"/>
              <a:t> dan </a:t>
            </a:r>
            <a:r>
              <a:rPr lang="en-US" dirty="0" err="1"/>
              <a:t>Ukraina</a:t>
            </a:r>
            <a:endParaRPr lang="en-US" dirty="0"/>
          </a:p>
          <a:p>
            <a:pPr lvl="1"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869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8B064-C81B-6DF6-45DD-4653B79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1742536"/>
            <a:ext cx="4805996" cy="38224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dan Source Code dapat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diakses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di: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https://github.com/azisfata/big-data-analytic/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769838F-9D02-0B1F-BC05-379B17BD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62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C32B-342B-0F1D-D670-B74AE7C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Pendahuluan</a:t>
            </a:r>
            <a:endParaRPr lang="id-ID" sz="5400" dirty="0"/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4B9F22A-8252-A3F1-6403-6655790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89" y="2071316"/>
            <a:ext cx="7018752" cy="4119172"/>
          </a:xfrm>
        </p:spPr>
        <p:txBody>
          <a:bodyPr anchor="t">
            <a:normAutofit/>
          </a:bodyPr>
          <a:lstStyle/>
          <a:p>
            <a:pPr algn="just"/>
            <a:r>
              <a:rPr lang="en-US" sz="1400" dirty="0"/>
              <a:t>Analisa Sentimen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mengetahui kondisi </a:t>
            </a:r>
            <a:r>
              <a:rPr lang="en-US" sz="1400" dirty="0" err="1"/>
              <a:t>persepsi</a:t>
            </a:r>
            <a:r>
              <a:rPr lang="en-US" sz="1400" dirty="0"/>
              <a:t> </a:t>
            </a:r>
            <a:r>
              <a:rPr lang="en-US" sz="1400" dirty="0" err="1"/>
              <a:t>publik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topik</a:t>
            </a:r>
            <a:r>
              <a:rPr lang="en-US" sz="1400" dirty="0"/>
              <a:t> tertentu,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Pemilihan</a:t>
            </a:r>
            <a:r>
              <a:rPr lang="en-US" sz="1400" dirty="0"/>
              <a:t> </a:t>
            </a:r>
            <a:r>
              <a:rPr lang="en-US" sz="1400" dirty="0" err="1"/>
              <a:t>Presiden</a:t>
            </a:r>
            <a:r>
              <a:rPr lang="en-US" sz="1400" dirty="0"/>
              <a:t> 2024. Di </a:t>
            </a:r>
            <a:r>
              <a:rPr lang="en-US" sz="1400" dirty="0" err="1"/>
              <a:t>sini</a:t>
            </a:r>
            <a:r>
              <a:rPr lang="en-US" sz="1400" dirty="0"/>
              <a:t> akan </a:t>
            </a:r>
            <a:r>
              <a:rPr lang="en-US" sz="1400" dirty="0" err="1"/>
              <a:t>dianalisa</a:t>
            </a:r>
            <a:r>
              <a:rPr lang="en-US" sz="1400" dirty="0"/>
              <a:t> 3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presiden</a:t>
            </a:r>
            <a:r>
              <a:rPr lang="en-US" sz="1400" dirty="0"/>
              <a:t> yang sedang </a:t>
            </a:r>
            <a:r>
              <a:rPr lang="en-US" sz="1400" dirty="0" err="1"/>
              <a:t>dibicarakan</a:t>
            </a:r>
            <a:r>
              <a:rPr lang="en-US" sz="1400" dirty="0"/>
              <a:t> oleh </a:t>
            </a:r>
            <a:r>
              <a:rPr lang="en-US" sz="1400" dirty="0" err="1"/>
              <a:t>publik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b="1" dirty="0"/>
              <a:t>“Anies”, “</a:t>
            </a:r>
            <a:r>
              <a:rPr lang="en-US" sz="1400" b="1" dirty="0" err="1"/>
              <a:t>Ganjar</a:t>
            </a:r>
            <a:r>
              <a:rPr lang="en-US" sz="1400" b="1" dirty="0"/>
              <a:t>” dan “Prabowo”.</a:t>
            </a:r>
          </a:p>
          <a:p>
            <a:pPr algn="just"/>
            <a:r>
              <a:rPr lang="en-US" sz="1400" dirty="0"/>
              <a:t>Analisa sentimen dibagi </a:t>
            </a:r>
            <a:r>
              <a:rPr lang="en-US" sz="1400" dirty="0" err="1"/>
              <a:t>dalam</a:t>
            </a:r>
            <a:r>
              <a:rPr lang="en-US" sz="1400" dirty="0"/>
              <a:t> 3 </a:t>
            </a:r>
            <a:r>
              <a:rPr lang="en-US" sz="1400" dirty="0" err="1"/>
              <a:t>kelompok</a:t>
            </a:r>
            <a:r>
              <a:rPr lang="en-US" sz="1400" dirty="0"/>
              <a:t> : </a:t>
            </a:r>
          </a:p>
          <a:p>
            <a:pPr lvl="1" algn="just"/>
            <a:r>
              <a:rPr lang="en-US" sz="1400" b="1" dirty="0" err="1"/>
              <a:t>Positif</a:t>
            </a:r>
            <a:r>
              <a:rPr lang="en-US" sz="1400" dirty="0"/>
              <a:t>: </a:t>
            </a:r>
            <a:r>
              <a:rPr lang="en-US" sz="1400" dirty="0" err="1"/>
              <a:t>teks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kesan</a:t>
            </a:r>
            <a:r>
              <a:rPr lang="en-US" sz="1400" dirty="0"/>
              <a:t> baik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presiden</a:t>
            </a:r>
            <a:r>
              <a:rPr lang="en-US" sz="1400" dirty="0"/>
              <a:t> tertentu.</a:t>
            </a:r>
          </a:p>
          <a:p>
            <a:pPr lvl="1" algn="just"/>
            <a:r>
              <a:rPr lang="en-US" sz="1400" b="1" dirty="0" err="1"/>
              <a:t>Negatif</a:t>
            </a:r>
            <a:r>
              <a:rPr lang="en-US" sz="1400" dirty="0"/>
              <a:t>: </a:t>
            </a:r>
            <a:r>
              <a:rPr lang="en-US" sz="1400" dirty="0" err="1"/>
              <a:t>teks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kesan</a:t>
            </a:r>
            <a:r>
              <a:rPr lang="en-US" sz="1400" dirty="0"/>
              <a:t> </a:t>
            </a:r>
            <a:r>
              <a:rPr lang="en-US" sz="1400" dirty="0" err="1"/>
              <a:t>buruk</a:t>
            </a:r>
            <a:r>
              <a:rPr lang="en-US" sz="1400" dirty="0"/>
              <a:t>/tidak baik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presiden</a:t>
            </a:r>
            <a:r>
              <a:rPr lang="en-US" sz="1400" dirty="0"/>
              <a:t> tertentu.</a:t>
            </a:r>
          </a:p>
          <a:p>
            <a:pPr lvl="1" algn="just"/>
            <a:r>
              <a:rPr lang="en-US" sz="1400" b="1" dirty="0" err="1"/>
              <a:t>Netral</a:t>
            </a:r>
            <a:r>
              <a:rPr lang="en-US" sz="1400" dirty="0"/>
              <a:t>: </a:t>
            </a:r>
            <a:r>
              <a:rPr lang="en-US" sz="1400" dirty="0" err="1"/>
              <a:t>teks</a:t>
            </a:r>
            <a:r>
              <a:rPr lang="en-US" sz="1400" dirty="0"/>
              <a:t> tidak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kesan</a:t>
            </a:r>
            <a:r>
              <a:rPr lang="en-US" sz="1400" dirty="0"/>
              <a:t> </a:t>
            </a:r>
            <a:r>
              <a:rPr lang="en-US" sz="1400" dirty="0" err="1"/>
              <a:t>negatif</a:t>
            </a:r>
            <a:r>
              <a:rPr lang="en-US" sz="1400" dirty="0"/>
              <a:t> maupun </a:t>
            </a:r>
            <a:r>
              <a:rPr lang="en-US" sz="1400" dirty="0" err="1"/>
              <a:t>positif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Analisa Sentimen </a:t>
            </a:r>
            <a:r>
              <a:rPr lang="en-US" sz="1400" dirty="0" err="1"/>
              <a:t>difokuskan</a:t>
            </a:r>
            <a:r>
              <a:rPr lang="en-US" sz="1400" dirty="0"/>
              <a:t> pada </a:t>
            </a:r>
            <a:r>
              <a:rPr lang="en-US" sz="1400" dirty="0" err="1"/>
              <a:t>pemberitaan</a:t>
            </a:r>
            <a:r>
              <a:rPr lang="en-US" sz="1400" dirty="0"/>
              <a:t> pada 13 </a:t>
            </a:r>
            <a:r>
              <a:rPr lang="en-US" sz="1400" dirty="0" err="1"/>
              <a:t>kanal</a:t>
            </a:r>
            <a:r>
              <a:rPr lang="en-US" sz="1400" dirty="0"/>
              <a:t> berita online </a:t>
            </a:r>
            <a:r>
              <a:rPr lang="en-US" sz="1400" dirty="0" err="1"/>
              <a:t>ternama</a:t>
            </a:r>
            <a:r>
              <a:rPr lang="en-US" sz="1400" dirty="0"/>
              <a:t>. Berita </a:t>
            </a:r>
            <a:r>
              <a:rPr lang="en-US" sz="1400" dirty="0" err="1"/>
              <a:t>diambil</a:t>
            </a:r>
            <a:r>
              <a:rPr lang="en-US" sz="1400" dirty="0"/>
              <a:t> pada </a:t>
            </a:r>
            <a:r>
              <a:rPr lang="en-US" sz="1400" dirty="0" err="1"/>
              <a:t>rentang</a:t>
            </a:r>
            <a:r>
              <a:rPr lang="en-US" sz="1400" dirty="0"/>
              <a:t> tanggal </a:t>
            </a:r>
            <a:r>
              <a:rPr lang="en-US" sz="1400" b="1" dirty="0"/>
              <a:t>1 - 31 Mei 2023 dan 8 - 30 </a:t>
            </a:r>
            <a:r>
              <a:rPr lang="en-US" sz="1400" b="1" dirty="0" err="1"/>
              <a:t>Juni</a:t>
            </a:r>
            <a:r>
              <a:rPr lang="en-US" sz="1400" b="1" dirty="0"/>
              <a:t> 2023 </a:t>
            </a:r>
            <a:r>
              <a:rPr lang="en-US" sz="1400" dirty="0"/>
              <a:t>(54 </a:t>
            </a:r>
            <a:r>
              <a:rPr lang="en-US" sz="1400" dirty="0" err="1"/>
              <a:t>hari</a:t>
            </a:r>
            <a:r>
              <a:rPr lang="en-US" sz="1400" dirty="0"/>
              <a:t>) dan berhasil </a:t>
            </a:r>
            <a:r>
              <a:rPr lang="en-US" sz="1400" dirty="0" err="1"/>
              <a:t>didapatkan</a:t>
            </a:r>
            <a:r>
              <a:rPr lang="en-US" sz="1400" dirty="0"/>
              <a:t> </a:t>
            </a:r>
            <a:r>
              <a:rPr lang="en-US" sz="1400" b="1" dirty="0"/>
              <a:t>38.937</a:t>
            </a:r>
            <a:r>
              <a:rPr lang="en-US" sz="1400" dirty="0"/>
              <a:t> </a:t>
            </a:r>
            <a:r>
              <a:rPr lang="en-US" sz="1400" b="1" dirty="0"/>
              <a:t>berita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ini:</a:t>
            </a:r>
          </a:p>
          <a:p>
            <a:pPr lvl="1" algn="just"/>
            <a:r>
              <a:rPr lang="en-US" sz="1400" dirty="0"/>
              <a:t>Untuk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b="1" dirty="0"/>
              <a:t>insight/</a:t>
            </a:r>
            <a:r>
              <a:rPr lang="en-US" sz="1400" b="1" dirty="0" err="1"/>
              <a:t>gambaran</a:t>
            </a:r>
            <a:r>
              <a:rPr lang="en-US" sz="1400" b="1" dirty="0"/>
              <a:t> </a:t>
            </a:r>
            <a:r>
              <a:rPr lang="en-US" sz="1400" dirty="0"/>
              <a:t>sentimen yang </a:t>
            </a:r>
            <a:r>
              <a:rPr lang="en-US" sz="1400" dirty="0" err="1"/>
              <a:t>terdapat</a:t>
            </a:r>
            <a:r>
              <a:rPr lang="en-US" sz="1400" dirty="0"/>
              <a:t> pada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presiden</a:t>
            </a:r>
            <a:r>
              <a:rPr lang="en-US" sz="1400" dirty="0"/>
              <a:t> di atas.</a:t>
            </a:r>
          </a:p>
          <a:p>
            <a:pPr lvl="1" algn="just"/>
            <a:r>
              <a:rPr lang="en-US" sz="1400" dirty="0"/>
              <a:t>Untuk mengetahui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b="1" dirty="0" err="1"/>
              <a:t>akurasi</a:t>
            </a:r>
            <a:r>
              <a:rPr lang="en-US" sz="1400" b="1" dirty="0"/>
              <a:t> metode deep learning </a:t>
            </a:r>
            <a:r>
              <a:rPr lang="en-US" sz="1400" dirty="0" err="1"/>
              <a:t>untuk</a:t>
            </a:r>
            <a:r>
              <a:rPr lang="en-US" sz="1400" dirty="0"/>
              <a:t> melakukan </a:t>
            </a:r>
            <a:r>
              <a:rPr lang="en-US" sz="1400" dirty="0" err="1"/>
              <a:t>analisa</a:t>
            </a:r>
            <a:r>
              <a:rPr lang="en-US" sz="1400" dirty="0"/>
              <a:t> sentimen pada </a:t>
            </a:r>
            <a:r>
              <a:rPr lang="en-US" sz="1400" dirty="0" err="1"/>
              <a:t>teks</a:t>
            </a:r>
            <a:r>
              <a:rPr lang="en-US" sz="1400" dirty="0"/>
              <a:t> berita.</a:t>
            </a:r>
          </a:p>
          <a:p>
            <a:pPr lvl="1" algn="just"/>
            <a:endParaRPr lang="id-ID" sz="1400" dirty="0"/>
          </a:p>
        </p:txBody>
      </p:sp>
      <p:pic>
        <p:nvPicPr>
          <p:cNvPr id="3074" name="Picture 2" descr="Big Data Analytics: What it is and why it matters | SAS KOREA">
            <a:extLst>
              <a:ext uri="{FF2B5EF4-FFF2-40B4-BE49-F238E27FC236}">
                <a16:creationId xmlns:a16="http://schemas.microsoft.com/office/drawing/2014/main" id="{19E3CA71-5F5A-5AD2-1886-11AA2E62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34" y="2071316"/>
            <a:ext cx="4430528" cy="38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C32B-342B-0F1D-D670-B74AE7C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Metodology</a:t>
            </a:r>
            <a:endParaRPr lang="id-ID" sz="5400" dirty="0"/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13D406A-56B2-7486-9A2A-A6891B0C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6243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84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BFF858-1E4C-3D5A-3C68-40FA8443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/>
              <a:t>Data Acquisition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F206AD-432E-7411-CCA2-DC454B70FED7}"/>
              </a:ext>
            </a:extLst>
          </p:cNvPr>
          <p:cNvSpPr txBox="1">
            <a:spLocks/>
          </p:cNvSpPr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dirty="0"/>
              <a:t>Raw Data </a:t>
            </a:r>
            <a:r>
              <a:rPr lang="en-US" sz="1700" dirty="0" err="1"/>
              <a:t>diambil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Kanal</a:t>
            </a:r>
            <a:r>
              <a:rPr lang="en-US" sz="1700" dirty="0"/>
              <a:t> Berita </a:t>
            </a:r>
            <a:r>
              <a:rPr lang="en-US" sz="1700" dirty="0" err="1"/>
              <a:t>berbahasa</a:t>
            </a:r>
            <a:r>
              <a:rPr lang="en-US" sz="1700" dirty="0"/>
              <a:t> Indonesia di internet dengan keyword “Anies”, “</a:t>
            </a:r>
            <a:r>
              <a:rPr lang="en-US" sz="1700" dirty="0" err="1"/>
              <a:t>Ganjar</a:t>
            </a:r>
            <a:r>
              <a:rPr lang="en-US" sz="1700" dirty="0"/>
              <a:t>”, “Prabowo” pada </a:t>
            </a:r>
            <a:r>
              <a:rPr lang="en-US" sz="1700" dirty="0" err="1"/>
              <a:t>rentang</a:t>
            </a:r>
            <a:r>
              <a:rPr lang="en-US" sz="1700" dirty="0"/>
              <a:t> tanggal </a:t>
            </a:r>
            <a:r>
              <a:rPr lang="en-US" sz="1800" dirty="0"/>
              <a:t>1 - 31 Mei 2023 dan 8 - 30 </a:t>
            </a:r>
            <a:r>
              <a:rPr lang="en-US" sz="1800" dirty="0" err="1"/>
              <a:t>Juni</a:t>
            </a:r>
            <a:r>
              <a:rPr lang="en-US" sz="1800" dirty="0"/>
              <a:t> 2023 </a:t>
            </a:r>
            <a:r>
              <a:rPr lang="en-US" sz="1800" b="1" dirty="0"/>
              <a:t>(54 </a:t>
            </a:r>
            <a:r>
              <a:rPr lang="en-US" sz="1800" b="1" dirty="0" err="1"/>
              <a:t>hari</a:t>
            </a:r>
            <a:r>
              <a:rPr lang="en-US" sz="1800" b="1" dirty="0"/>
              <a:t>) </a:t>
            </a:r>
            <a:r>
              <a:rPr lang="en-US" sz="1800" dirty="0"/>
              <a:t>dan berhasil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b="1" dirty="0"/>
              <a:t>38.937 berita </a:t>
            </a:r>
            <a:r>
              <a:rPr lang="en-US" sz="1700" dirty="0"/>
              <a:t>(data </a:t>
            </a:r>
            <a:r>
              <a:rPr lang="en-US" sz="1700" dirty="0" err="1"/>
              <a:t>mentah</a:t>
            </a:r>
            <a:r>
              <a:rPr lang="en-US" sz="1700" dirty="0"/>
              <a:t>) yang </a:t>
            </a:r>
            <a:r>
              <a:rPr lang="en-US" sz="1700" dirty="0" err="1"/>
              <a:t>masih</a:t>
            </a:r>
            <a:r>
              <a:rPr lang="en-US" sz="1700" dirty="0"/>
              <a:t> </a:t>
            </a:r>
            <a:r>
              <a:rPr lang="en-US" sz="1700" dirty="0" err="1"/>
              <a:t>perlu</a:t>
            </a:r>
            <a:r>
              <a:rPr lang="en-US" sz="1700" dirty="0"/>
              <a:t> </a:t>
            </a:r>
            <a:r>
              <a:rPr lang="en-US" sz="1700" dirty="0" err="1"/>
              <a:t>dilakukan</a:t>
            </a:r>
            <a:r>
              <a:rPr lang="en-US" sz="1700" dirty="0"/>
              <a:t> data pre-processing.</a:t>
            </a:r>
          </a:p>
          <a:p>
            <a:pPr algn="just"/>
            <a:r>
              <a:rPr lang="en-US" sz="1700" dirty="0"/>
              <a:t>Pada Bahasa Python, Crawling Berita dapat </a:t>
            </a: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library </a:t>
            </a:r>
            <a:r>
              <a:rPr lang="en-US" sz="1700" dirty="0" err="1"/>
              <a:t>beautifulsoup</a:t>
            </a:r>
            <a:r>
              <a:rPr lang="en-US" sz="1700" dirty="0"/>
              <a:t> seperti pada </a:t>
            </a:r>
            <a:r>
              <a:rPr lang="en-US" sz="1700" dirty="0" err="1"/>
              <a:t>potongan</a:t>
            </a:r>
            <a:r>
              <a:rPr lang="en-US" sz="1700" dirty="0"/>
              <a:t> code berikut --&gt;&gt;</a:t>
            </a:r>
          </a:p>
          <a:p>
            <a:pPr algn="just"/>
            <a:r>
              <a:rPr lang="en-US" sz="1700" dirty="0"/>
              <a:t>Untuk </a:t>
            </a:r>
            <a:r>
              <a:rPr lang="en-US" sz="1700" dirty="0" err="1"/>
              <a:t>mempercepat</a:t>
            </a:r>
            <a:r>
              <a:rPr lang="en-US" sz="1700" dirty="0"/>
              <a:t> proses </a:t>
            </a:r>
            <a:r>
              <a:rPr lang="en-US" sz="1700" dirty="0" err="1"/>
              <a:t>akuisisi</a:t>
            </a:r>
            <a:r>
              <a:rPr lang="en-US" sz="1700" dirty="0"/>
              <a:t> data, kami </a:t>
            </a:r>
            <a:r>
              <a:rPr lang="en-US" sz="1700" dirty="0" err="1"/>
              <a:t>menggunakan</a:t>
            </a:r>
            <a:r>
              <a:rPr lang="en-US" sz="1700" dirty="0"/>
              <a:t> layanan </a:t>
            </a:r>
            <a:r>
              <a:rPr lang="en-US" sz="1700" dirty="0" err="1"/>
              <a:t>dari</a:t>
            </a:r>
            <a:r>
              <a:rPr lang="en-US" sz="1700" dirty="0"/>
              <a:t> pustakadata.id yang </a:t>
            </a:r>
            <a:r>
              <a:rPr lang="en-US" sz="1700" dirty="0" err="1"/>
              <a:t>dimiliki</a:t>
            </a:r>
            <a:r>
              <a:rPr lang="en-US" sz="1700" dirty="0"/>
              <a:t> oleh kampus UGM.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1F0A2-F611-0CBB-89EE-CCEF10EE0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51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19C5937-0CEE-AA32-33A6-9FA5BA914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5923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4DCC-E630-89F9-80F8-6E2A28D2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450EB0-2966-8B76-DEFB-3E9B55C5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23039"/>
              </p:ext>
            </p:extLst>
          </p:nvPr>
        </p:nvGraphicFramePr>
        <p:xfrm>
          <a:off x="360986" y="1176112"/>
          <a:ext cx="11021463" cy="416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B7DFFBCF-B7C4-1CEC-AFF9-5D36FAFC8298}"/>
              </a:ext>
            </a:extLst>
          </p:cNvPr>
          <p:cNvSpPr/>
          <p:nvPr/>
        </p:nvSpPr>
        <p:spPr>
          <a:xfrm>
            <a:off x="7578847" y="4919883"/>
            <a:ext cx="724489" cy="616912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BFEA5-910C-08D2-601C-49471358F4E7}"/>
              </a:ext>
            </a:extLst>
          </p:cNvPr>
          <p:cNvSpPr txBox="1"/>
          <p:nvPr/>
        </p:nvSpPr>
        <p:spPr>
          <a:xfrm>
            <a:off x="1130303" y="4798131"/>
            <a:ext cx="3068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“Untuk </a:t>
            </a:r>
            <a:r>
              <a:rPr lang="en-US" dirty="0" err="1"/>
              <a:t>meminimalkan</a:t>
            </a:r>
            <a:r>
              <a:rPr lang="en-US" dirty="0"/>
              <a:t> bias, berita </a:t>
            </a:r>
            <a:r>
              <a:rPr lang="en-US" dirty="0" err="1"/>
              <a:t>diambil</a:t>
            </a:r>
            <a:r>
              <a:rPr lang="en-US" dirty="0"/>
              <a:t> hanya pada judul berita yang </a:t>
            </a:r>
            <a:r>
              <a:rPr lang="en-US" dirty="0" err="1"/>
              <a:t>mengandung</a:t>
            </a:r>
            <a:r>
              <a:rPr lang="en-US" dirty="0"/>
              <a:t> kata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”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AAC16-19BD-A92E-A8F5-F0E897918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852" y="3963803"/>
            <a:ext cx="2942237" cy="252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0B360-275F-95C7-4E27-19871F795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094" y="4601665"/>
            <a:ext cx="2402952" cy="12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7121DA-98A3-4C8F-80F8-9A91458D5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5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B0B5E-10A4-7664-83CC-5413D36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54481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16197-F5B8-45BD-C565-53741F0B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Postur Data Bersih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49A86A-2A51-B2C4-AE57-5CD408BE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21" y="498438"/>
            <a:ext cx="7316701" cy="58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B0B5E-10A4-7664-83CC-5413D36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Process: BERT Sentiment Analysis</a:t>
            </a:r>
            <a:endParaRPr lang="id-ID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B862F-273D-80E4-F77E-AC19089E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8" y="1999281"/>
            <a:ext cx="4919927" cy="44935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/>
              <a:t>Proses </a:t>
            </a:r>
            <a:r>
              <a:rPr lang="en-US" sz="1800" dirty="0" err="1"/>
              <a:t>penentuan</a:t>
            </a:r>
            <a:r>
              <a:rPr lang="en-US" sz="1800" dirty="0"/>
              <a:t> sentimen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BERT yang </a:t>
            </a:r>
            <a:r>
              <a:rPr lang="en-US" sz="1800" dirty="0" err="1"/>
              <a:t>merupakan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model Deep Learning </a:t>
            </a:r>
            <a:r>
              <a:rPr lang="en-US" sz="1800" dirty="0" err="1"/>
              <a:t>dari</a:t>
            </a:r>
            <a:r>
              <a:rPr lang="en-US" sz="1800" dirty="0"/>
              <a:t> Transformer yang hanya </a:t>
            </a:r>
            <a:r>
              <a:rPr lang="en-US" sz="1800" dirty="0" err="1"/>
              <a:t>menggunakan</a:t>
            </a:r>
            <a:r>
              <a:rPr lang="en-US" sz="1800" dirty="0"/>
              <a:t> encoder sebagai </a:t>
            </a:r>
            <a:r>
              <a:rPr lang="en-US" sz="1800" dirty="0" err="1"/>
              <a:t>mesinnya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model BERT </a:t>
            </a:r>
            <a:r>
              <a:rPr lang="en-US" sz="1800" dirty="0" err="1"/>
              <a:t>merupakan</a:t>
            </a:r>
            <a:r>
              <a:rPr lang="en-US" sz="1800" dirty="0"/>
              <a:t> model yang </a:t>
            </a:r>
            <a:r>
              <a:rPr lang="en-US" sz="1800" dirty="0" err="1"/>
              <a:t>ditraining</a:t>
            </a:r>
            <a:r>
              <a:rPr lang="en-US" sz="1800" dirty="0"/>
              <a:t> (pre-Training) </a:t>
            </a:r>
            <a:r>
              <a:rPr lang="en-US" sz="1800" dirty="0" err="1"/>
              <a:t>menggunakan</a:t>
            </a:r>
            <a:r>
              <a:rPr lang="en-US" sz="1800" dirty="0"/>
              <a:t> corpus </a:t>
            </a:r>
            <a:r>
              <a:rPr lang="en-US" sz="1800" dirty="0" err="1"/>
              <a:t>berbahasa</a:t>
            </a:r>
            <a:r>
              <a:rPr lang="en-US" sz="1800" dirty="0"/>
              <a:t> Indonesia </a:t>
            </a:r>
            <a:r>
              <a:rPr lang="en-US" sz="1800" dirty="0" err="1"/>
              <a:t>yaitu</a:t>
            </a:r>
            <a:r>
              <a:rPr lang="en-US" sz="1800" dirty="0"/>
              <a:t> IndoBERT. Untuk </a:t>
            </a:r>
            <a:r>
              <a:rPr lang="en-US" sz="1800" dirty="0" err="1"/>
              <a:t>pengujian</a:t>
            </a:r>
            <a:r>
              <a:rPr lang="en-US" sz="1800" dirty="0"/>
              <a:t> kali ini kami </a:t>
            </a:r>
            <a:r>
              <a:rPr lang="en-US" sz="1800" dirty="0" err="1"/>
              <a:t>menggunakan</a:t>
            </a:r>
            <a:r>
              <a:rPr lang="en-US" sz="1800" dirty="0"/>
              <a:t> 2 versi IndoBERT yang </a:t>
            </a:r>
            <a:r>
              <a:rPr lang="en-US" sz="1800" dirty="0" err="1"/>
              <a:t>dikeluarkan</a:t>
            </a:r>
            <a:r>
              <a:rPr lang="en-US" sz="1800" dirty="0"/>
              <a:t> oleh </a:t>
            </a:r>
            <a:r>
              <a:rPr lang="en-US" sz="1800" dirty="0" err="1"/>
              <a:t>IndoNLU</a:t>
            </a:r>
            <a:r>
              <a:rPr lang="en-US" sz="1800" dirty="0"/>
              <a:t> dan IndoLEM.</a:t>
            </a:r>
          </a:p>
          <a:p>
            <a:pPr algn="just"/>
            <a:r>
              <a:rPr lang="en-US" sz="1800" dirty="0"/>
              <a:t>kedua versi model ini </a:t>
            </a:r>
            <a:r>
              <a:rPr lang="en-US" sz="1800" dirty="0" err="1"/>
              <a:t>dilakukan</a:t>
            </a:r>
            <a:r>
              <a:rPr lang="en-US" sz="1800" dirty="0"/>
              <a:t> fine-tuning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senti-ment</a:t>
            </a:r>
            <a:r>
              <a:rPr lang="en-US" sz="1800" dirty="0"/>
              <a:t> analysis dataset yang </a:t>
            </a:r>
            <a:r>
              <a:rPr lang="en-US" sz="1800" dirty="0" err="1"/>
              <a:t>disediakan</a:t>
            </a:r>
            <a:r>
              <a:rPr lang="en-US" sz="1800" dirty="0"/>
              <a:t> oleh (</a:t>
            </a:r>
            <a:r>
              <a:rPr lang="en-US" sz="1800" dirty="0" err="1"/>
              <a:t>Purwarianti</a:t>
            </a:r>
            <a:r>
              <a:rPr lang="en-US" sz="1800" dirty="0"/>
              <a:t> and </a:t>
            </a:r>
            <a:r>
              <a:rPr lang="en-US" sz="1800" dirty="0" err="1"/>
              <a:t>Crisdayanti</a:t>
            </a:r>
            <a:r>
              <a:rPr lang="en-US" sz="1800" dirty="0"/>
              <a:t>, 2019)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  <a:r>
              <a:rPr lang="en-US" sz="1800" dirty="0" err="1"/>
              <a:t>berisikan</a:t>
            </a:r>
            <a:r>
              <a:rPr lang="en-US" sz="1800" dirty="0"/>
              <a:t> 12.676 </a:t>
            </a:r>
            <a:r>
              <a:rPr lang="en-US" sz="1800" dirty="0" err="1"/>
              <a:t>komen</a:t>
            </a:r>
            <a:r>
              <a:rPr lang="en-US" sz="1800" dirty="0"/>
              <a:t> dan review </a:t>
            </a:r>
            <a:r>
              <a:rPr lang="en-US" sz="1800" dirty="0" err="1"/>
              <a:t>berbahasa</a:t>
            </a:r>
            <a:r>
              <a:rPr lang="en-US" sz="1800" dirty="0"/>
              <a:t> Indonesia yang dikumpulkan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platform online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sentimennya</a:t>
            </a:r>
            <a:r>
              <a:rPr lang="en-US" sz="1800" dirty="0"/>
              <a:t> </a:t>
            </a:r>
            <a:r>
              <a:rPr lang="en-US" sz="1800" dirty="0" err="1"/>
              <a:t>diukur</a:t>
            </a:r>
            <a:r>
              <a:rPr lang="en-US" sz="1800" dirty="0"/>
              <a:t> manual oleh beberapa </a:t>
            </a:r>
            <a:r>
              <a:rPr lang="en-US" sz="1800" dirty="0" err="1"/>
              <a:t>ahli</a:t>
            </a:r>
            <a:r>
              <a:rPr lang="en-US" sz="1800" dirty="0"/>
              <a:t> Bahasa Indonesia. Dataset ini memiliki </a:t>
            </a:r>
            <a:r>
              <a:rPr lang="en-US" sz="1800" dirty="0" err="1"/>
              <a:t>komposisi</a:t>
            </a:r>
            <a:r>
              <a:rPr lang="en-US" sz="1800" dirty="0"/>
              <a:t> sentimen: 7.110 </a:t>
            </a:r>
            <a:r>
              <a:rPr lang="en-US" sz="1800" dirty="0" err="1"/>
              <a:t>Positif</a:t>
            </a:r>
            <a:r>
              <a:rPr lang="en-US" sz="1800" dirty="0"/>
              <a:t>, 3.801 </a:t>
            </a:r>
            <a:r>
              <a:rPr lang="en-US" sz="1800" dirty="0" err="1"/>
              <a:t>Negatif</a:t>
            </a:r>
            <a:r>
              <a:rPr lang="en-US" sz="1800" dirty="0"/>
              <a:t> dan 1.765 </a:t>
            </a:r>
            <a:r>
              <a:rPr lang="en-US" sz="1800" dirty="0" err="1"/>
              <a:t>Netral</a:t>
            </a:r>
            <a:r>
              <a:rPr lang="en-US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3D1FD-A005-37C4-9FE6-A315F2DEF017}"/>
              </a:ext>
            </a:extLst>
          </p:cNvPr>
          <p:cNvSpPr txBox="1"/>
          <p:nvPr/>
        </p:nvSpPr>
        <p:spPr>
          <a:xfrm>
            <a:off x="605729" y="6492875"/>
            <a:ext cx="10298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Arial" panose="020B0604020202020204" pitchFamily="34" charset="0"/>
              </a:rPr>
              <a:t>[1] 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Ayu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Purwarianti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Ida Ayu Putu Ari Crisdayanti.2019.Improving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bi-lstm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performance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in-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donesian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sentiment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analysis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using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paragraph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vec-tor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. In2019 International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Conference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of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AdvancedInformatics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: Concepts,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Theory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Applications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(ICAICTA), </a:t>
            </a:r>
            <a:r>
              <a:rPr lang="id-ID" sz="800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id-ID" sz="800" b="0" i="0" dirty="0">
                <a:effectLst/>
                <a:latin typeface="Arial" panose="020B0604020202020204" pitchFamily="34" charset="0"/>
              </a:rPr>
              <a:t> 1–5. IEEE.</a:t>
            </a:r>
            <a:endParaRPr lang="id-ID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42A89-55FB-B91D-C4E7-926A8859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45" y="3692473"/>
            <a:ext cx="6192845" cy="2686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DD017-803A-1F8D-A271-F61CFCB41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3" r="2391"/>
          <a:stretch/>
        </p:blipFill>
        <p:spPr>
          <a:xfrm>
            <a:off x="5649863" y="2313073"/>
            <a:ext cx="6115207" cy="9431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2A036E7-FAEE-C060-46EF-302C39FDE3D4}"/>
              </a:ext>
            </a:extLst>
          </p:cNvPr>
          <p:cNvSpPr txBox="1">
            <a:spLocks/>
          </p:cNvSpPr>
          <p:nvPr/>
        </p:nvSpPr>
        <p:spPr>
          <a:xfrm>
            <a:off x="5572225" y="1902115"/>
            <a:ext cx="6192845" cy="43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IndoBERT - IndoLEM Pre-Training Corpus (220M Words)</a:t>
            </a:r>
            <a:endParaRPr lang="id-ID" sz="2000" b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1EFA10B-4F15-4BA1-AC5F-3C855779F8A9}"/>
              </a:ext>
            </a:extLst>
          </p:cNvPr>
          <p:cNvSpPr txBox="1">
            <a:spLocks/>
          </p:cNvSpPr>
          <p:nvPr/>
        </p:nvSpPr>
        <p:spPr>
          <a:xfrm>
            <a:off x="5572225" y="3315549"/>
            <a:ext cx="6192845" cy="43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IndoBERT - </a:t>
            </a:r>
            <a:r>
              <a:rPr lang="en-US" sz="2000" b="1" dirty="0" err="1"/>
              <a:t>IndoNLU</a:t>
            </a:r>
            <a:r>
              <a:rPr lang="en-US" sz="2000" b="1" dirty="0"/>
              <a:t> Pre-Training Corpus (3.581M Words)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33375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B0B5E-10A4-7664-83CC-5413D36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</a:t>
            </a:r>
            <a:endParaRPr lang="id-ID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56F8E-C3A8-5F81-5DC2-4B30F911A5F5}"/>
              </a:ext>
            </a:extLst>
          </p:cNvPr>
          <p:cNvSpPr txBox="1"/>
          <p:nvPr/>
        </p:nvSpPr>
        <p:spPr>
          <a:xfrm>
            <a:off x="860684" y="2287756"/>
            <a:ext cx="3079201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680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indobenchmark</a:t>
            </a:r>
            <a:r>
              <a:rPr kumimoji="0" lang="id-ID" sz="15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/indobert-base-p1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0F00-CF75-8B78-F083-7EF4CCF63607}"/>
              </a:ext>
            </a:extLst>
          </p:cNvPr>
          <p:cNvSpPr txBox="1"/>
          <p:nvPr/>
        </p:nvSpPr>
        <p:spPr>
          <a:xfrm>
            <a:off x="860684" y="1986802"/>
            <a:ext cx="3079201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680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IndoNLU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950E4-7F54-B7FF-8E84-BDC1E30433D6}"/>
              </a:ext>
            </a:extLst>
          </p:cNvPr>
          <p:cNvSpPr txBox="1"/>
          <p:nvPr/>
        </p:nvSpPr>
        <p:spPr>
          <a:xfrm>
            <a:off x="7241346" y="2298526"/>
            <a:ext cx="3079201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680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indolem</a:t>
            </a:r>
            <a:r>
              <a:rPr kumimoji="0" lang="id-ID" sz="15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id-ID" sz="15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indobert-base-uncased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7207D-8227-212A-7287-6C3709C06B0D}"/>
              </a:ext>
            </a:extLst>
          </p:cNvPr>
          <p:cNvSpPr txBox="1"/>
          <p:nvPr/>
        </p:nvSpPr>
        <p:spPr>
          <a:xfrm>
            <a:off x="7241346" y="1997572"/>
            <a:ext cx="3079201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680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IndoLEM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Vs Logo Png Hd - Are you searching for vs png images or vector? - pic-willy">
            <a:extLst>
              <a:ext uri="{FF2B5EF4-FFF2-40B4-BE49-F238E27FC236}">
                <a16:creationId xmlns:a16="http://schemas.microsoft.com/office/drawing/2014/main" id="{ABBDAFED-F87F-FA82-4598-BC2D828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21" y="3800236"/>
            <a:ext cx="2276764" cy="15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2248A8-F38B-34D4-9386-C57365C3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03" y="2623551"/>
            <a:ext cx="3809688" cy="1170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DF742-4280-ECC9-3D32-C3372D32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03" y="3847114"/>
            <a:ext cx="3809688" cy="294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368B6-F332-EA3C-9A2A-C8392E297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734" y="2623551"/>
            <a:ext cx="3809688" cy="11669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8400CA-E128-090F-CE10-D6296113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043" y="3847114"/>
            <a:ext cx="3803379" cy="29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6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774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Big Data Analytic News Sentiment on Presidential Candidate</vt:lpstr>
      <vt:lpstr>Pendahuluan</vt:lpstr>
      <vt:lpstr>Metodology</vt:lpstr>
      <vt:lpstr>Data Acquisition</vt:lpstr>
      <vt:lpstr>Data Pre-Processing</vt:lpstr>
      <vt:lpstr>Raw Data</vt:lpstr>
      <vt:lpstr>Postur Data Bersih</vt:lpstr>
      <vt:lpstr>Process: BERT Sentiment Analysis</vt:lpstr>
      <vt:lpstr>Result</vt:lpstr>
      <vt:lpstr>Evaluation</vt:lpstr>
      <vt:lpstr>Visualization (IndoNLU)</vt:lpstr>
      <vt:lpstr>Visualization (IndoNLU)</vt:lpstr>
      <vt:lpstr>Visualization (IndoNLU)</vt:lpstr>
      <vt:lpstr>Visualization (IndoNLU)</vt:lpstr>
      <vt:lpstr>Visualization (IndoNLU)</vt:lpstr>
      <vt:lpstr>Visualization (IndoNLU)</vt:lpstr>
      <vt:lpstr>Kesimpulan</vt:lpstr>
      <vt:lpstr>Data dan Source Code dapat diakses di:  https://github.com/azisfata/big-data-analytic/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 News Sentiment on Presidential Candidate</dc:title>
  <dc:creator>Azis Fata</dc:creator>
  <cp:lastModifiedBy>Azis Fata</cp:lastModifiedBy>
  <cp:revision>1</cp:revision>
  <dcterms:created xsi:type="dcterms:W3CDTF">2023-06-24T00:25:50Z</dcterms:created>
  <dcterms:modified xsi:type="dcterms:W3CDTF">2023-07-04T02:27:46Z</dcterms:modified>
</cp:coreProperties>
</file>