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73" r:id="rId15"/>
    <p:sldId id="270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10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71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87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00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179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76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43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0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1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4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11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7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6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54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86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BB61B-1421-46C1-9872-0CCA8BF11305}" type="datetimeFigureOut">
              <a:rPr lang="en-IN" smtClean="0"/>
              <a:t>02-01-2022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602874-775A-490A-9EAD-A9941FE768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1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70453-7772-4375-883A-FA0C402D4BEE}"/>
              </a:ext>
            </a:extLst>
          </p:cNvPr>
          <p:cNvSpPr/>
          <p:nvPr/>
        </p:nvSpPr>
        <p:spPr>
          <a:xfrm>
            <a:off x="1444416" y="238358"/>
            <a:ext cx="7596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HACKATHON PROJECT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FEAC5-575F-45EB-8102-B66BA74CE025}"/>
              </a:ext>
            </a:extLst>
          </p:cNvPr>
          <p:cNvSpPr/>
          <p:nvPr/>
        </p:nvSpPr>
        <p:spPr>
          <a:xfrm>
            <a:off x="3817681" y="1384826"/>
            <a:ext cx="2553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TEAM 4</a:t>
            </a:r>
            <a:endParaRPr lang="en-US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0309E-7FBD-4AB1-B31B-3DBA31D3C4D2}"/>
              </a:ext>
            </a:extLst>
          </p:cNvPr>
          <p:cNvSpPr txBox="1"/>
          <p:nvPr/>
        </p:nvSpPr>
        <p:spPr>
          <a:xfrm>
            <a:off x="6735067" y="4536086"/>
            <a:ext cx="392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AZIYA SOLKER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ISHWARYA K.S.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PUSHPRAJ CHAUHAN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PRAJVAL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KALYAN KUMAR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5F5E1-DEBE-4FC6-9A54-A6DBFEF27B12}"/>
              </a:ext>
            </a:extLst>
          </p:cNvPr>
          <p:cNvSpPr/>
          <p:nvPr/>
        </p:nvSpPr>
        <p:spPr>
          <a:xfrm>
            <a:off x="2130340" y="2594480"/>
            <a:ext cx="6225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dirty="0">
                <a:ln/>
                <a:solidFill>
                  <a:schemeClr val="accent3"/>
                </a:solidFill>
              </a:rPr>
              <a:t>IDENTIFY</a:t>
            </a:r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 COURSES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5DDCE-111F-4A60-B868-85BA8F118484}"/>
              </a:ext>
            </a:extLst>
          </p:cNvPr>
          <p:cNvSpPr txBox="1"/>
          <p:nvPr/>
        </p:nvSpPr>
        <p:spPr>
          <a:xfrm>
            <a:off x="4005469" y="3804134"/>
            <a:ext cx="2729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QEA21QE032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8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F2F655-3873-4308-ADEF-DA9DB329E603}"/>
              </a:ext>
            </a:extLst>
          </p:cNvPr>
          <p:cNvSpPr/>
          <p:nvPr/>
        </p:nvSpPr>
        <p:spPr>
          <a:xfrm>
            <a:off x="2899428" y="195560"/>
            <a:ext cx="4406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SMOKE </a:t>
            </a:r>
            <a:r>
              <a:rPr lang="en-US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SUITE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4FC6807-F120-4AC7-A43A-4EF31425A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31" y="1975464"/>
            <a:ext cx="8169099" cy="29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8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EBC3D2-CCF4-4D05-B0FC-3418BE996BCC}"/>
              </a:ext>
            </a:extLst>
          </p:cNvPr>
          <p:cNvSpPr/>
          <p:nvPr/>
        </p:nvSpPr>
        <p:spPr>
          <a:xfrm>
            <a:off x="2085802" y="221650"/>
            <a:ext cx="6176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REGRESSION SUITE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3D30AA5-FD04-469A-A352-EB8185AD1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65" y="1747520"/>
            <a:ext cx="8695655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8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EBC3D2-CCF4-4D05-B0FC-3418BE996BCC}"/>
              </a:ext>
            </a:extLst>
          </p:cNvPr>
          <p:cNvSpPr/>
          <p:nvPr/>
        </p:nvSpPr>
        <p:spPr>
          <a:xfrm>
            <a:off x="938592" y="0"/>
            <a:ext cx="24016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CONSOLE</a:t>
            </a:r>
          </a:p>
        </p:txBody>
      </p:sp>
      <p:pic>
        <p:nvPicPr>
          <p:cNvPr id="6" name="Picture 5" descr="Graphical user interface, text, letter, email&#10;&#10;Description automatically generated">
            <a:extLst>
              <a:ext uri="{FF2B5EF4-FFF2-40B4-BE49-F238E27FC236}">
                <a16:creationId xmlns:a16="http://schemas.microsoft.com/office/drawing/2014/main" id="{89763AAE-EA09-4EFB-AA74-B3898E18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47" y="766415"/>
            <a:ext cx="87153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2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2D3B18C-7185-44C1-999E-96E2696A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6" y="396826"/>
            <a:ext cx="5505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7E1A71-FA64-4283-B873-F11A49707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488576"/>
            <a:ext cx="9537895" cy="59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5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FAF98E-9771-4D96-B8F1-FF9E20770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452804"/>
            <a:ext cx="10368671" cy="2051246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236FAC-791C-47A0-90C2-03747C83D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3" y="2834200"/>
            <a:ext cx="10067925" cy="3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6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C3D32FDD-C2DD-4C13-BBDE-7B09E6BBE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8" y="829700"/>
            <a:ext cx="9668388" cy="2316043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F9835D0-A806-4552-9F51-24C1E1D79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3" y="3145743"/>
            <a:ext cx="9513643" cy="23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7D71EA-D8DF-43FC-A956-8813EA94DC46}"/>
              </a:ext>
            </a:extLst>
          </p:cNvPr>
          <p:cNvSpPr/>
          <p:nvPr/>
        </p:nvSpPr>
        <p:spPr>
          <a:xfrm>
            <a:off x="3112839" y="0"/>
            <a:ext cx="542276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EXTENT REPORT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692AD2-73C5-46A3-9AC0-738B05B58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766"/>
            <a:ext cx="12192000" cy="58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6DA6A-5BB7-4175-BCB3-35D995ACB87B}"/>
              </a:ext>
            </a:extLst>
          </p:cNvPr>
          <p:cNvSpPr txBox="1"/>
          <p:nvPr/>
        </p:nvSpPr>
        <p:spPr>
          <a:xfrm>
            <a:off x="1060174" y="1786145"/>
            <a:ext cx="86619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72C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sz="2200" b="0" i="0" dirty="0">
                <a:solidFill>
                  <a:srgbClr val="272C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2200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for web development courses for Beginners level &amp; English Language and extract the course names and rating for first 2 courses.</a:t>
            </a:r>
          </a:p>
          <a:p>
            <a:pPr algn="just"/>
            <a:endParaRPr lang="en-US" sz="2200" b="0" i="0" dirty="0">
              <a:solidFill>
                <a:srgbClr val="272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Look for Language Learning; Extract all the languages and different levels with its total count and  display them.</a:t>
            </a:r>
          </a:p>
          <a:p>
            <a:pPr algn="just"/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In Home page, go to "For Enterprise"; Look into Courses for Campus  under Product; Fill the  "Ready to transform" form with any one input invalid (example: email) Capture the error message </a:t>
            </a:r>
            <a:r>
              <a:rPr lang="en-US" sz="2200" dirty="0">
                <a:solidFill>
                  <a:srgbClr val="27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display.</a:t>
            </a:r>
          </a:p>
          <a:p>
            <a:pPr algn="just"/>
            <a:endParaRPr lang="en-US" sz="2200" dirty="0">
              <a:solidFill>
                <a:srgbClr val="272C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7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WEBSITE URL: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https://www.coursera.org/in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155D8-7D13-42FC-9E51-C206E71E0F02}"/>
              </a:ext>
            </a:extLst>
          </p:cNvPr>
          <p:cNvSpPr txBox="1"/>
          <p:nvPr/>
        </p:nvSpPr>
        <p:spPr>
          <a:xfrm>
            <a:off x="1258956" y="239763"/>
            <a:ext cx="90644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sz="5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1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92C7D-2330-45A8-BAB3-C55AB151A86F}"/>
              </a:ext>
            </a:extLst>
          </p:cNvPr>
          <p:cNvSpPr txBox="1"/>
          <p:nvPr/>
        </p:nvSpPr>
        <p:spPr>
          <a:xfrm>
            <a:off x="2348948" y="2020505"/>
            <a:ext cx="48632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POI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2E01F-0E16-4CC3-9D0F-679C6EBA199A}"/>
              </a:ext>
            </a:extLst>
          </p:cNvPr>
          <p:cNvSpPr txBox="1"/>
          <p:nvPr/>
        </p:nvSpPr>
        <p:spPr>
          <a:xfrm>
            <a:off x="2348948" y="305664"/>
            <a:ext cx="61026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sz="5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9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0ABF61-0542-4630-82CD-EBFC349EAFF8}"/>
              </a:ext>
            </a:extLst>
          </p:cNvPr>
          <p:cNvSpPr/>
          <p:nvPr/>
        </p:nvSpPr>
        <p:spPr>
          <a:xfrm>
            <a:off x="2049313" y="373221"/>
            <a:ext cx="6382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FIRST DESCRIPTION</a:t>
            </a:r>
            <a:endParaRPr lang="en-US" sz="5400" b="1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68AEC-3F4F-4A24-946D-4CF55E70D863}"/>
              </a:ext>
            </a:extLst>
          </p:cNvPr>
          <p:cNvSpPr txBox="1"/>
          <p:nvPr/>
        </p:nvSpPr>
        <p:spPr>
          <a:xfrm>
            <a:off x="1415912" y="2213528"/>
            <a:ext cx="82869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272C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sz="2800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Search for web development courses for Beginner's level and English Language and extract the course names </a:t>
            </a:r>
            <a:r>
              <a:rPr lang="en-US" sz="2800" dirty="0">
                <a:solidFill>
                  <a:srgbClr val="27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 for first 2 courses.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0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513D11-8DC4-4B6D-BFB8-7F01E74D0835}"/>
              </a:ext>
            </a:extLst>
          </p:cNvPr>
          <p:cNvSpPr txBox="1"/>
          <p:nvPr/>
        </p:nvSpPr>
        <p:spPr>
          <a:xfrm>
            <a:off x="1451527" y="1895475"/>
            <a:ext cx="824906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website selected for automation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“ Web development course ” in search box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enter button and search the course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search by entering language as “English” and level as “Beginner”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title and rating of first two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981B2-9EAC-4CE1-BB8A-30B3E458EFDE}"/>
              </a:ext>
            </a:extLst>
          </p:cNvPr>
          <p:cNvSpPr txBox="1"/>
          <p:nvPr/>
        </p:nvSpPr>
        <p:spPr>
          <a:xfrm>
            <a:off x="1792357" y="544204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73450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0FEAD-E0F1-4866-B185-05BB0B9846A5}"/>
              </a:ext>
            </a:extLst>
          </p:cNvPr>
          <p:cNvSpPr/>
          <p:nvPr/>
        </p:nvSpPr>
        <p:spPr>
          <a:xfrm>
            <a:off x="1848549" y="359970"/>
            <a:ext cx="7164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SECOND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3A66D-0208-4178-AE17-63C16B10A454}"/>
              </a:ext>
            </a:extLst>
          </p:cNvPr>
          <p:cNvSpPr txBox="1"/>
          <p:nvPr/>
        </p:nvSpPr>
        <p:spPr>
          <a:xfrm>
            <a:off x="1152939" y="2354729"/>
            <a:ext cx="8210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272C33"/>
                </a:solidFill>
                <a:effectLst/>
                <a:latin typeface="Roboto" panose="02000000000000000000" pitchFamily="2" charset="0"/>
              </a:rPr>
              <a:t> 2</a:t>
            </a:r>
            <a:r>
              <a:rPr lang="en-US" sz="2800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Look for Language Learning; Extract all the languages and different levels with its total count </a:t>
            </a:r>
            <a:r>
              <a:rPr lang="en-US" sz="2800" dirty="0">
                <a:solidFill>
                  <a:srgbClr val="27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 them.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1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0677D-B84B-4408-89D8-EB5E4B335E47}"/>
              </a:ext>
            </a:extLst>
          </p:cNvPr>
          <p:cNvSpPr txBox="1"/>
          <p:nvPr/>
        </p:nvSpPr>
        <p:spPr>
          <a:xfrm>
            <a:off x="1524000" y="1858068"/>
            <a:ext cx="77867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language filter in the same search page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show all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all the languages present in the filter box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extract all the level present in the level filter dropdown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582DA-251A-4A36-AB29-1FF542CCE5A8}"/>
              </a:ext>
            </a:extLst>
          </p:cNvPr>
          <p:cNvSpPr txBox="1"/>
          <p:nvPr/>
        </p:nvSpPr>
        <p:spPr>
          <a:xfrm>
            <a:off x="1637185" y="340174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33233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7D60F-6606-41B2-90F4-75C7BFE113DD}"/>
              </a:ext>
            </a:extLst>
          </p:cNvPr>
          <p:cNvSpPr/>
          <p:nvPr/>
        </p:nvSpPr>
        <p:spPr>
          <a:xfrm>
            <a:off x="1972022" y="452735"/>
            <a:ext cx="6555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THIRD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E4E21-F1AE-495A-B888-DB2ED2029183}"/>
              </a:ext>
            </a:extLst>
          </p:cNvPr>
          <p:cNvSpPr txBox="1"/>
          <p:nvPr/>
        </p:nvSpPr>
        <p:spPr>
          <a:xfrm>
            <a:off x="1007165" y="2320572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72C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dirty="0">
                <a:solidFill>
                  <a:srgbClr val="272C33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en-US" sz="2800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Home page, go to "For Enterprise"; Look into Courses for Campus under Product; Fill the  "Ready to transform" form with any one input invalid (example: email); Capture the error message and display.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9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76B7CE-E410-40FB-B522-C2AC5B1E586F}"/>
              </a:ext>
            </a:extLst>
          </p:cNvPr>
          <p:cNvSpPr txBox="1"/>
          <p:nvPr/>
        </p:nvSpPr>
        <p:spPr>
          <a:xfrm>
            <a:off x="781878" y="1600974"/>
            <a:ext cx="9859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Back to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‘For Enterprise’ on Top 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‘Product’ Dropdown under it click on ‘For Campus’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tab open go to that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“Contact Us”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navigate to  bottom of the page to open a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all the details into the 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if any details is entered wrong get error message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CDA42-5FCB-439C-86F7-FDCAE0D32DEA}"/>
              </a:ext>
            </a:extLst>
          </p:cNvPr>
          <p:cNvSpPr txBox="1"/>
          <p:nvPr/>
        </p:nvSpPr>
        <p:spPr>
          <a:xfrm>
            <a:off x="1152939" y="424934"/>
            <a:ext cx="73648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3783394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767</TotalTime>
  <Words>397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Roboto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Pushpraj (Cognizant)</dc:creator>
  <cp:lastModifiedBy>K S, Ishwarya (Cognizant)</cp:lastModifiedBy>
  <cp:revision>50</cp:revision>
  <dcterms:created xsi:type="dcterms:W3CDTF">2021-12-30T07:22:23Z</dcterms:created>
  <dcterms:modified xsi:type="dcterms:W3CDTF">2022-01-02T11:18:54Z</dcterms:modified>
</cp:coreProperties>
</file>