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8" r:id="rId8"/>
    <p:sldId id="269" r:id="rId9"/>
    <p:sldId id="262" r:id="rId10"/>
    <p:sldId id="270" r:id="rId11"/>
    <p:sldId id="271" r:id="rId12"/>
    <p:sldId id="273" r:id="rId13"/>
    <p:sldId id="263" r:id="rId14"/>
    <p:sldId id="267"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D6DC7-F9FC-40AA-9AC6-01D8D462F970}" v="66" dt="2021-07-02T19:28:45.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372" y="-16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Giro" userId="854dc8b7ec04aa29" providerId="LiveId" clId="{225D6DC7-F9FC-40AA-9AC6-01D8D462F970}"/>
    <pc:docChg chg="undo redo custSel addSld delSld modSld addSection delSection">
      <pc:chgData name="Kyle Giro" userId="854dc8b7ec04aa29" providerId="LiveId" clId="{225D6DC7-F9FC-40AA-9AC6-01D8D462F970}" dt="2021-07-02T19:30:39.944" v="2814" actId="20577"/>
      <pc:docMkLst>
        <pc:docMk/>
      </pc:docMkLst>
      <pc:sldChg chg="modSp new mod">
        <pc:chgData name="Kyle Giro" userId="854dc8b7ec04aa29" providerId="LiveId" clId="{225D6DC7-F9FC-40AA-9AC6-01D8D462F970}" dt="2021-07-02T19:30:39.944" v="2814" actId="20577"/>
        <pc:sldMkLst>
          <pc:docMk/>
          <pc:sldMk cId="2605124614" sldId="256"/>
        </pc:sldMkLst>
        <pc:spChg chg="mod">
          <ac:chgData name="Kyle Giro" userId="854dc8b7ec04aa29" providerId="LiveId" clId="{225D6DC7-F9FC-40AA-9AC6-01D8D462F970}" dt="2021-07-02T18:58:41.035" v="426"/>
          <ac:spMkLst>
            <pc:docMk/>
            <pc:sldMk cId="2605124614" sldId="256"/>
            <ac:spMk id="2" creationId="{967F34AC-AF66-40E6-8122-96977B0690DC}"/>
          </ac:spMkLst>
        </pc:spChg>
        <pc:spChg chg="mod">
          <ac:chgData name="Kyle Giro" userId="854dc8b7ec04aa29" providerId="LiveId" clId="{225D6DC7-F9FC-40AA-9AC6-01D8D462F970}" dt="2021-07-02T19:30:39.944" v="2814" actId="20577"/>
          <ac:spMkLst>
            <pc:docMk/>
            <pc:sldMk cId="2605124614" sldId="256"/>
            <ac:spMk id="3" creationId="{B235DF5E-B3B6-4775-8C03-F6C37CC85909}"/>
          </ac:spMkLst>
        </pc:spChg>
      </pc:sldChg>
      <pc:sldChg chg="addSp delSp modSp new mod chgLayout">
        <pc:chgData name="Kyle Giro" userId="854dc8b7ec04aa29" providerId="LiveId" clId="{225D6DC7-F9FC-40AA-9AC6-01D8D462F970}" dt="2021-07-02T18:58:45.512" v="427" actId="1076"/>
        <pc:sldMkLst>
          <pc:docMk/>
          <pc:sldMk cId="747964413" sldId="257"/>
        </pc:sldMkLst>
        <pc:spChg chg="del">
          <ac:chgData name="Kyle Giro" userId="854dc8b7ec04aa29" providerId="LiveId" clId="{225D6DC7-F9FC-40AA-9AC6-01D8D462F970}" dt="2021-07-02T18:55:13.493" v="55" actId="700"/>
          <ac:spMkLst>
            <pc:docMk/>
            <pc:sldMk cId="747964413" sldId="257"/>
            <ac:spMk id="2" creationId="{072B813A-E4D4-4032-B0C3-9EF11CB88AB1}"/>
          </ac:spMkLst>
        </pc:spChg>
        <pc:spChg chg="del">
          <ac:chgData name="Kyle Giro" userId="854dc8b7ec04aa29" providerId="LiveId" clId="{225D6DC7-F9FC-40AA-9AC6-01D8D462F970}" dt="2021-07-02T18:55:13.493" v="55" actId="700"/>
          <ac:spMkLst>
            <pc:docMk/>
            <pc:sldMk cId="747964413" sldId="257"/>
            <ac:spMk id="3" creationId="{D3839059-A18F-41FB-9EA6-FFEC9CE29FC7}"/>
          </ac:spMkLst>
        </pc:spChg>
        <pc:spChg chg="add mod ord">
          <ac:chgData name="Kyle Giro" userId="854dc8b7ec04aa29" providerId="LiveId" clId="{225D6DC7-F9FC-40AA-9AC6-01D8D462F970}" dt="2021-07-02T18:58:41.035" v="426"/>
          <ac:spMkLst>
            <pc:docMk/>
            <pc:sldMk cId="747964413" sldId="257"/>
            <ac:spMk id="4" creationId="{9C69A548-0739-4396-84D1-08541962B119}"/>
          </ac:spMkLst>
        </pc:spChg>
        <pc:spChg chg="add del mod ord">
          <ac:chgData name="Kyle Giro" userId="854dc8b7ec04aa29" providerId="LiveId" clId="{225D6DC7-F9FC-40AA-9AC6-01D8D462F970}" dt="2021-07-02T18:56:52.656" v="110" actId="3680"/>
          <ac:spMkLst>
            <pc:docMk/>
            <pc:sldMk cId="747964413" sldId="257"/>
            <ac:spMk id="5" creationId="{21AB2866-3EAF-4C9D-B2A3-81F4CD0E4976}"/>
          </ac:spMkLst>
        </pc:spChg>
        <pc:spChg chg="add del">
          <ac:chgData name="Kyle Giro" userId="854dc8b7ec04aa29" providerId="LiveId" clId="{225D6DC7-F9FC-40AA-9AC6-01D8D462F970}" dt="2021-07-02T18:56:26.173" v="86"/>
          <ac:spMkLst>
            <pc:docMk/>
            <pc:sldMk cId="747964413" sldId="257"/>
            <ac:spMk id="7" creationId="{73518877-1913-413E-876C-7151596B6176}"/>
          </ac:spMkLst>
        </pc:spChg>
        <pc:spChg chg="add del">
          <ac:chgData name="Kyle Giro" userId="854dc8b7ec04aa29" providerId="LiveId" clId="{225D6DC7-F9FC-40AA-9AC6-01D8D462F970}" dt="2021-07-02T18:56:38.454" v="107"/>
          <ac:spMkLst>
            <pc:docMk/>
            <pc:sldMk cId="747964413" sldId="257"/>
            <ac:spMk id="9" creationId="{A71ED6E0-40E7-49B9-9D02-BDFCB3332945}"/>
          </ac:spMkLst>
        </pc:spChg>
        <pc:spChg chg="add del">
          <ac:chgData name="Kyle Giro" userId="854dc8b7ec04aa29" providerId="LiveId" clId="{225D6DC7-F9FC-40AA-9AC6-01D8D462F970}" dt="2021-07-02T18:56:40.978" v="109"/>
          <ac:spMkLst>
            <pc:docMk/>
            <pc:sldMk cId="747964413" sldId="257"/>
            <ac:spMk id="11" creationId="{7F529447-6265-42D1-9F80-0690D18BF174}"/>
          </ac:spMkLst>
        </pc:spChg>
        <pc:graphicFrameChg chg="add del mod">
          <ac:chgData name="Kyle Giro" userId="854dc8b7ec04aa29" providerId="LiveId" clId="{225D6DC7-F9FC-40AA-9AC6-01D8D462F970}" dt="2021-07-02T18:56:26.173" v="86"/>
          <ac:graphicFrameMkLst>
            <pc:docMk/>
            <pc:sldMk cId="747964413" sldId="257"/>
            <ac:graphicFrameMk id="6" creationId="{B3DA01BA-3765-4D11-B9C2-93FE16210885}"/>
          </ac:graphicFrameMkLst>
        </pc:graphicFrameChg>
        <pc:graphicFrameChg chg="add del mod">
          <ac:chgData name="Kyle Giro" userId="854dc8b7ec04aa29" providerId="LiveId" clId="{225D6DC7-F9FC-40AA-9AC6-01D8D462F970}" dt="2021-07-02T18:56:38.454" v="107"/>
          <ac:graphicFrameMkLst>
            <pc:docMk/>
            <pc:sldMk cId="747964413" sldId="257"/>
            <ac:graphicFrameMk id="8" creationId="{6CFB44B7-F556-4E4B-8CAA-56EFE2575335}"/>
          </ac:graphicFrameMkLst>
        </pc:graphicFrameChg>
        <pc:graphicFrameChg chg="add del mod">
          <ac:chgData name="Kyle Giro" userId="854dc8b7ec04aa29" providerId="LiveId" clId="{225D6DC7-F9FC-40AA-9AC6-01D8D462F970}" dt="2021-07-02T18:56:40.978" v="109"/>
          <ac:graphicFrameMkLst>
            <pc:docMk/>
            <pc:sldMk cId="747964413" sldId="257"/>
            <ac:graphicFrameMk id="10" creationId="{CBC629C1-2849-4DD0-8550-C63120BF14BB}"/>
          </ac:graphicFrameMkLst>
        </pc:graphicFrameChg>
        <pc:graphicFrameChg chg="add mod ord modGraphic">
          <ac:chgData name="Kyle Giro" userId="854dc8b7ec04aa29" providerId="LiveId" clId="{225D6DC7-F9FC-40AA-9AC6-01D8D462F970}" dt="2021-07-02T18:58:45.512" v="427" actId="1076"/>
          <ac:graphicFrameMkLst>
            <pc:docMk/>
            <pc:sldMk cId="747964413" sldId="257"/>
            <ac:graphicFrameMk id="12" creationId="{AD576016-D363-4A47-86AD-69E3138067CE}"/>
          </ac:graphicFrameMkLst>
        </pc:graphicFrameChg>
      </pc:sldChg>
      <pc:sldChg chg="addSp delSp modSp new mod">
        <pc:chgData name="Kyle Giro" userId="854dc8b7ec04aa29" providerId="LiveId" clId="{225D6DC7-F9FC-40AA-9AC6-01D8D462F970}" dt="2021-07-02T18:59:52.984" v="727" actId="20577"/>
        <pc:sldMkLst>
          <pc:docMk/>
          <pc:sldMk cId="2003592537" sldId="258"/>
        </pc:sldMkLst>
        <pc:spChg chg="mod">
          <ac:chgData name="Kyle Giro" userId="854dc8b7ec04aa29" providerId="LiveId" clId="{225D6DC7-F9FC-40AA-9AC6-01D8D462F970}" dt="2021-07-02T18:58:58.408" v="448" actId="20577"/>
          <ac:spMkLst>
            <pc:docMk/>
            <pc:sldMk cId="2003592537" sldId="258"/>
            <ac:spMk id="2" creationId="{C3474C52-4361-4930-A7A1-0DC57258738B}"/>
          </ac:spMkLst>
        </pc:spChg>
        <pc:spChg chg="del">
          <ac:chgData name="Kyle Giro" userId="854dc8b7ec04aa29" providerId="LiveId" clId="{225D6DC7-F9FC-40AA-9AC6-01D8D462F970}" dt="2021-07-02T18:59:07.330" v="449" actId="3680"/>
          <ac:spMkLst>
            <pc:docMk/>
            <pc:sldMk cId="2003592537" sldId="258"/>
            <ac:spMk id="3" creationId="{1755C0A6-660F-4EB8-A733-6A25CA2D1120}"/>
          </ac:spMkLst>
        </pc:spChg>
        <pc:graphicFrameChg chg="add mod ord modGraphic">
          <ac:chgData name="Kyle Giro" userId="854dc8b7ec04aa29" providerId="LiveId" clId="{225D6DC7-F9FC-40AA-9AC6-01D8D462F970}" dt="2021-07-02T18:59:52.984" v="727" actId="20577"/>
          <ac:graphicFrameMkLst>
            <pc:docMk/>
            <pc:sldMk cId="2003592537" sldId="258"/>
            <ac:graphicFrameMk id="4" creationId="{8A37F571-0C9D-451F-A374-10732775A072}"/>
          </ac:graphicFrameMkLst>
        </pc:graphicFrameChg>
      </pc:sldChg>
      <pc:sldChg chg="addSp delSp modSp new mod">
        <pc:chgData name="Kyle Giro" userId="854dc8b7ec04aa29" providerId="LiveId" clId="{225D6DC7-F9FC-40AA-9AC6-01D8D462F970}" dt="2021-07-02T19:00:43.081" v="872" actId="20577"/>
        <pc:sldMkLst>
          <pc:docMk/>
          <pc:sldMk cId="2244999800" sldId="259"/>
        </pc:sldMkLst>
        <pc:spChg chg="mod">
          <ac:chgData name="Kyle Giro" userId="854dc8b7ec04aa29" providerId="LiveId" clId="{225D6DC7-F9FC-40AA-9AC6-01D8D462F970}" dt="2021-07-02T19:00:11.584" v="742" actId="20577"/>
          <ac:spMkLst>
            <pc:docMk/>
            <pc:sldMk cId="2244999800" sldId="259"/>
            <ac:spMk id="2" creationId="{0551E74C-AC65-4389-B874-8F6D4FF91DD8}"/>
          </ac:spMkLst>
        </pc:spChg>
        <pc:spChg chg="del">
          <ac:chgData name="Kyle Giro" userId="854dc8b7ec04aa29" providerId="LiveId" clId="{225D6DC7-F9FC-40AA-9AC6-01D8D462F970}" dt="2021-07-02T19:00:20.467" v="743" actId="3680"/>
          <ac:spMkLst>
            <pc:docMk/>
            <pc:sldMk cId="2244999800" sldId="259"/>
            <ac:spMk id="3" creationId="{28355366-BEB6-4456-8653-73EF16C62538}"/>
          </ac:spMkLst>
        </pc:spChg>
        <pc:graphicFrameChg chg="add mod ord modGraphic">
          <ac:chgData name="Kyle Giro" userId="854dc8b7ec04aa29" providerId="LiveId" clId="{225D6DC7-F9FC-40AA-9AC6-01D8D462F970}" dt="2021-07-02T19:00:43.081" v="872" actId="20577"/>
          <ac:graphicFrameMkLst>
            <pc:docMk/>
            <pc:sldMk cId="2244999800" sldId="259"/>
            <ac:graphicFrameMk id="4" creationId="{0CA5F5CE-0A8A-4444-9A9F-23A633C2E8E1}"/>
          </ac:graphicFrameMkLst>
        </pc:graphicFrameChg>
      </pc:sldChg>
      <pc:sldChg chg="addSp delSp modSp new mod">
        <pc:chgData name="Kyle Giro" userId="854dc8b7ec04aa29" providerId="LiveId" clId="{225D6DC7-F9FC-40AA-9AC6-01D8D462F970}" dt="2021-07-02T19:02:44.560" v="1489" actId="1076"/>
        <pc:sldMkLst>
          <pc:docMk/>
          <pc:sldMk cId="2165667474" sldId="260"/>
        </pc:sldMkLst>
        <pc:spChg chg="mod">
          <ac:chgData name="Kyle Giro" userId="854dc8b7ec04aa29" providerId="LiveId" clId="{225D6DC7-F9FC-40AA-9AC6-01D8D462F970}" dt="2021-07-02T19:01:09.815" v="902" actId="20577"/>
          <ac:spMkLst>
            <pc:docMk/>
            <pc:sldMk cId="2165667474" sldId="260"/>
            <ac:spMk id="2" creationId="{E17EE51D-0343-48DA-BD9B-1F75557400C3}"/>
          </ac:spMkLst>
        </pc:spChg>
        <pc:spChg chg="del">
          <ac:chgData name="Kyle Giro" userId="854dc8b7ec04aa29" providerId="LiveId" clId="{225D6DC7-F9FC-40AA-9AC6-01D8D462F970}" dt="2021-07-02T19:01:18.523" v="903" actId="3680"/>
          <ac:spMkLst>
            <pc:docMk/>
            <pc:sldMk cId="2165667474" sldId="260"/>
            <ac:spMk id="3" creationId="{E7BDE8E7-085A-4663-9E4F-14ACBE306623}"/>
          </ac:spMkLst>
        </pc:spChg>
        <pc:graphicFrameChg chg="add mod ord modGraphic">
          <ac:chgData name="Kyle Giro" userId="854dc8b7ec04aa29" providerId="LiveId" clId="{225D6DC7-F9FC-40AA-9AC6-01D8D462F970}" dt="2021-07-02T19:02:44.560" v="1489" actId="1076"/>
          <ac:graphicFrameMkLst>
            <pc:docMk/>
            <pc:sldMk cId="2165667474" sldId="260"/>
            <ac:graphicFrameMk id="4" creationId="{CA4E3C8E-2469-478D-B69F-C75071B75CC3}"/>
          </ac:graphicFrameMkLst>
        </pc:graphicFrameChg>
      </pc:sldChg>
      <pc:sldChg chg="addSp delSp modSp new mod">
        <pc:chgData name="Kyle Giro" userId="854dc8b7ec04aa29" providerId="LiveId" clId="{225D6DC7-F9FC-40AA-9AC6-01D8D462F970}" dt="2021-07-02T19:06:21.152" v="1648" actId="1076"/>
        <pc:sldMkLst>
          <pc:docMk/>
          <pc:sldMk cId="4126680525" sldId="261"/>
        </pc:sldMkLst>
        <pc:spChg chg="mod">
          <ac:chgData name="Kyle Giro" userId="854dc8b7ec04aa29" providerId="LiveId" clId="{225D6DC7-F9FC-40AA-9AC6-01D8D462F970}" dt="2021-07-02T19:06:20.137" v="1647" actId="14100"/>
          <ac:spMkLst>
            <pc:docMk/>
            <pc:sldMk cId="4126680525" sldId="261"/>
            <ac:spMk id="2" creationId="{8D8F2129-5EF9-48FE-830E-702282946447}"/>
          </ac:spMkLst>
        </pc:spChg>
        <pc:spChg chg="del">
          <ac:chgData name="Kyle Giro" userId="854dc8b7ec04aa29" providerId="LiveId" clId="{225D6DC7-F9FC-40AA-9AC6-01D8D462F970}" dt="2021-07-02T19:03:23.140" v="1544" actId="3680"/>
          <ac:spMkLst>
            <pc:docMk/>
            <pc:sldMk cId="4126680525" sldId="261"/>
            <ac:spMk id="3" creationId="{4E64B553-8FB1-4B8A-B3B6-9C205DA31DEC}"/>
          </ac:spMkLst>
        </pc:spChg>
        <pc:graphicFrameChg chg="add mod ord modGraphic">
          <ac:chgData name="Kyle Giro" userId="854dc8b7ec04aa29" providerId="LiveId" clId="{225D6DC7-F9FC-40AA-9AC6-01D8D462F970}" dt="2021-07-02T19:05:34.008" v="1642" actId="20577"/>
          <ac:graphicFrameMkLst>
            <pc:docMk/>
            <pc:sldMk cId="4126680525" sldId="261"/>
            <ac:graphicFrameMk id="4" creationId="{E8AB58BB-8CF5-4F40-BC63-5391744F1326}"/>
          </ac:graphicFrameMkLst>
        </pc:graphicFrameChg>
        <pc:picChg chg="add mod">
          <ac:chgData name="Kyle Giro" userId="854dc8b7ec04aa29" providerId="LiveId" clId="{225D6DC7-F9FC-40AA-9AC6-01D8D462F970}" dt="2021-07-02T19:06:21.152" v="1648" actId="1076"/>
          <ac:picMkLst>
            <pc:docMk/>
            <pc:sldMk cId="4126680525" sldId="261"/>
            <ac:picMk id="6" creationId="{F165750D-873B-4335-9BF0-6A26D160B6A4}"/>
          </ac:picMkLst>
        </pc:picChg>
      </pc:sldChg>
      <pc:sldChg chg="addSp delSp modSp new mod">
        <pc:chgData name="Kyle Giro" userId="854dc8b7ec04aa29" providerId="LiveId" clId="{225D6DC7-F9FC-40AA-9AC6-01D8D462F970}" dt="2021-07-02T19:09:22.999" v="2087" actId="20577"/>
        <pc:sldMkLst>
          <pc:docMk/>
          <pc:sldMk cId="350405922" sldId="262"/>
        </pc:sldMkLst>
        <pc:spChg chg="mod">
          <ac:chgData name="Kyle Giro" userId="854dc8b7ec04aa29" providerId="LiveId" clId="{225D6DC7-F9FC-40AA-9AC6-01D8D462F970}" dt="2021-07-02T19:08:05.367" v="1767" actId="20577"/>
          <ac:spMkLst>
            <pc:docMk/>
            <pc:sldMk cId="350405922" sldId="262"/>
            <ac:spMk id="2" creationId="{6E5A23D6-BADB-4FD7-8D55-810F43E7E478}"/>
          </ac:spMkLst>
        </pc:spChg>
        <pc:spChg chg="del">
          <ac:chgData name="Kyle Giro" userId="854dc8b7ec04aa29" providerId="LiveId" clId="{225D6DC7-F9FC-40AA-9AC6-01D8D462F970}" dt="2021-07-02T19:08:21.530" v="1770" actId="3680"/>
          <ac:spMkLst>
            <pc:docMk/>
            <pc:sldMk cId="350405922" sldId="262"/>
            <ac:spMk id="3" creationId="{39274254-1F0B-4300-A123-BB5911969DDC}"/>
          </ac:spMkLst>
        </pc:spChg>
        <pc:graphicFrameChg chg="add mod ord modGraphic">
          <ac:chgData name="Kyle Giro" userId="854dc8b7ec04aa29" providerId="LiveId" clId="{225D6DC7-F9FC-40AA-9AC6-01D8D462F970}" dt="2021-07-02T19:09:22.999" v="2087" actId="20577"/>
          <ac:graphicFrameMkLst>
            <pc:docMk/>
            <pc:sldMk cId="350405922" sldId="262"/>
            <ac:graphicFrameMk id="5" creationId="{36C287EA-C10E-4551-AEB0-00C0C4681C73}"/>
          </ac:graphicFrameMkLst>
        </pc:graphicFrameChg>
        <pc:picChg chg="add mod">
          <ac:chgData name="Kyle Giro" userId="854dc8b7ec04aa29" providerId="LiveId" clId="{225D6DC7-F9FC-40AA-9AC6-01D8D462F970}" dt="2021-07-02T19:08:12.160" v="1769" actId="1076"/>
          <ac:picMkLst>
            <pc:docMk/>
            <pc:sldMk cId="350405922" sldId="262"/>
            <ac:picMk id="4" creationId="{FBD71F78-2092-4A6B-A738-0522DBA95EC4}"/>
          </ac:picMkLst>
        </pc:picChg>
      </pc:sldChg>
      <pc:sldChg chg="modSp new del mod">
        <pc:chgData name="Kyle Giro" userId="854dc8b7ec04aa29" providerId="LiveId" clId="{225D6DC7-F9FC-40AA-9AC6-01D8D462F970}" dt="2021-07-02T19:07:54.890" v="1751" actId="2696"/>
        <pc:sldMkLst>
          <pc:docMk/>
          <pc:sldMk cId="3128712599" sldId="262"/>
        </pc:sldMkLst>
        <pc:spChg chg="mod">
          <ac:chgData name="Kyle Giro" userId="854dc8b7ec04aa29" providerId="LiveId" clId="{225D6DC7-F9FC-40AA-9AC6-01D8D462F970}" dt="2021-07-02T19:07:19.848" v="1724" actId="20577"/>
          <ac:spMkLst>
            <pc:docMk/>
            <pc:sldMk cId="3128712599" sldId="262"/>
            <ac:spMk id="2" creationId="{1232535D-ABFE-4CB4-BEFD-5E824693E640}"/>
          </ac:spMkLst>
        </pc:spChg>
        <pc:spChg chg="mod">
          <ac:chgData name="Kyle Giro" userId="854dc8b7ec04aa29" providerId="LiveId" clId="{225D6DC7-F9FC-40AA-9AC6-01D8D462F970}" dt="2021-07-02T19:07:50.314" v="1750"/>
          <ac:spMkLst>
            <pc:docMk/>
            <pc:sldMk cId="3128712599" sldId="262"/>
            <ac:spMk id="3" creationId="{C127DED9-9758-4C49-9EEC-89DC813F9031}"/>
          </ac:spMkLst>
        </pc:spChg>
      </pc:sldChg>
      <pc:sldChg chg="addSp delSp modSp new mod">
        <pc:chgData name="Kyle Giro" userId="854dc8b7ec04aa29" providerId="LiveId" clId="{225D6DC7-F9FC-40AA-9AC6-01D8D462F970}" dt="2021-07-02T19:09:56.769" v="2107" actId="1076"/>
        <pc:sldMkLst>
          <pc:docMk/>
          <pc:sldMk cId="2183100068" sldId="263"/>
        </pc:sldMkLst>
        <pc:spChg chg="mod">
          <ac:chgData name="Kyle Giro" userId="854dc8b7ec04aa29" providerId="LiveId" clId="{225D6DC7-F9FC-40AA-9AC6-01D8D462F970}" dt="2021-07-02T19:09:42.647" v="2098" actId="20577"/>
          <ac:spMkLst>
            <pc:docMk/>
            <pc:sldMk cId="2183100068" sldId="263"/>
            <ac:spMk id="2" creationId="{603BF3BA-0883-46CF-AA36-D1A57CFA90F3}"/>
          </ac:spMkLst>
        </pc:spChg>
        <pc:spChg chg="del">
          <ac:chgData name="Kyle Giro" userId="854dc8b7ec04aa29" providerId="LiveId" clId="{225D6DC7-F9FC-40AA-9AC6-01D8D462F970}" dt="2021-07-02T19:09:46.431" v="2099"/>
          <ac:spMkLst>
            <pc:docMk/>
            <pc:sldMk cId="2183100068" sldId="263"/>
            <ac:spMk id="3" creationId="{70D88722-FA54-40B6-BAE9-269AEB07FFBE}"/>
          </ac:spMkLst>
        </pc:spChg>
        <pc:picChg chg="add mod">
          <ac:chgData name="Kyle Giro" userId="854dc8b7ec04aa29" providerId="LiveId" clId="{225D6DC7-F9FC-40AA-9AC6-01D8D462F970}" dt="2021-07-02T19:09:56.769" v="2107" actId="1076"/>
          <ac:picMkLst>
            <pc:docMk/>
            <pc:sldMk cId="2183100068" sldId="263"/>
            <ac:picMk id="4" creationId="{166D5B3B-70D9-4726-94A2-848C89E49BEA}"/>
          </ac:picMkLst>
        </pc:picChg>
      </pc:sldChg>
      <pc:sldChg chg="addSp delSp modSp new mod">
        <pc:chgData name="Kyle Giro" userId="854dc8b7ec04aa29" providerId="LiveId" clId="{225D6DC7-F9FC-40AA-9AC6-01D8D462F970}" dt="2021-07-02T19:11:15.272" v="2154" actId="1076"/>
        <pc:sldMkLst>
          <pc:docMk/>
          <pc:sldMk cId="3786361011" sldId="264"/>
        </pc:sldMkLst>
        <pc:spChg chg="mod">
          <ac:chgData name="Kyle Giro" userId="854dc8b7ec04aa29" providerId="LiveId" clId="{225D6DC7-F9FC-40AA-9AC6-01D8D462F970}" dt="2021-07-02T19:11:15.272" v="2154" actId="1076"/>
          <ac:spMkLst>
            <pc:docMk/>
            <pc:sldMk cId="3786361011" sldId="264"/>
            <ac:spMk id="2" creationId="{0A9B83D7-588C-4656-BA77-B9E85E3A997D}"/>
          </ac:spMkLst>
        </pc:spChg>
        <pc:spChg chg="del">
          <ac:chgData name="Kyle Giro" userId="854dc8b7ec04aa29" providerId="LiveId" clId="{225D6DC7-F9FC-40AA-9AC6-01D8D462F970}" dt="2021-07-02T19:10:24.412" v="2140"/>
          <ac:spMkLst>
            <pc:docMk/>
            <pc:sldMk cId="3786361011" sldId="264"/>
            <ac:spMk id="3" creationId="{890B9151-B923-45F9-BF99-683D0BBB92B6}"/>
          </ac:spMkLst>
        </pc:spChg>
        <pc:picChg chg="add mod ord">
          <ac:chgData name="Kyle Giro" userId="854dc8b7ec04aa29" providerId="LiveId" clId="{225D6DC7-F9FC-40AA-9AC6-01D8D462F970}" dt="2021-07-02T19:10:56.734" v="2151" actId="167"/>
          <ac:picMkLst>
            <pc:docMk/>
            <pc:sldMk cId="3786361011" sldId="264"/>
            <ac:picMk id="4" creationId="{7F8D0940-ECA1-4E8B-B627-C380BE0941F2}"/>
          </ac:picMkLst>
        </pc:picChg>
      </pc:sldChg>
      <pc:sldChg chg="addSp delSp modSp new mod">
        <pc:chgData name="Kyle Giro" userId="854dc8b7ec04aa29" providerId="LiveId" clId="{225D6DC7-F9FC-40AA-9AC6-01D8D462F970}" dt="2021-07-02T19:12:50.608" v="2192" actId="1076"/>
        <pc:sldMkLst>
          <pc:docMk/>
          <pc:sldMk cId="3807021340" sldId="265"/>
        </pc:sldMkLst>
        <pc:spChg chg="mod">
          <ac:chgData name="Kyle Giro" userId="854dc8b7ec04aa29" providerId="LiveId" clId="{225D6DC7-F9FC-40AA-9AC6-01D8D462F970}" dt="2021-07-02T19:12:50.608" v="2192" actId="1076"/>
          <ac:spMkLst>
            <pc:docMk/>
            <pc:sldMk cId="3807021340" sldId="265"/>
            <ac:spMk id="2" creationId="{2221B43A-8FC2-4239-8B09-F5FAFBF7DFED}"/>
          </ac:spMkLst>
        </pc:spChg>
        <pc:spChg chg="del mod">
          <ac:chgData name="Kyle Giro" userId="854dc8b7ec04aa29" providerId="LiveId" clId="{225D6DC7-F9FC-40AA-9AC6-01D8D462F970}" dt="2021-07-02T19:11:55.569" v="2174"/>
          <ac:spMkLst>
            <pc:docMk/>
            <pc:sldMk cId="3807021340" sldId="265"/>
            <ac:spMk id="3" creationId="{39EB97CC-6094-4F3F-8F79-CDEC43AB627B}"/>
          </ac:spMkLst>
        </pc:spChg>
        <pc:picChg chg="add mod modCrop">
          <ac:chgData name="Kyle Giro" userId="854dc8b7ec04aa29" providerId="LiveId" clId="{225D6DC7-F9FC-40AA-9AC6-01D8D462F970}" dt="2021-07-02T19:12:45.480" v="2191" actId="1076"/>
          <ac:picMkLst>
            <pc:docMk/>
            <pc:sldMk cId="3807021340" sldId="265"/>
            <ac:picMk id="4" creationId="{992AAEAA-F85E-43CD-9CF2-60132643D2B5}"/>
          </ac:picMkLst>
        </pc:picChg>
      </pc:sldChg>
      <pc:sldChg chg="modSp new mod">
        <pc:chgData name="Kyle Giro" userId="854dc8b7ec04aa29" providerId="LiveId" clId="{225D6DC7-F9FC-40AA-9AC6-01D8D462F970}" dt="2021-07-02T19:13:44.505" v="2214" actId="255"/>
        <pc:sldMkLst>
          <pc:docMk/>
          <pc:sldMk cId="839579289" sldId="266"/>
        </pc:sldMkLst>
        <pc:spChg chg="mod">
          <ac:chgData name="Kyle Giro" userId="854dc8b7ec04aa29" providerId="LiveId" clId="{225D6DC7-F9FC-40AA-9AC6-01D8D462F970}" dt="2021-07-02T19:13:34.599" v="2212" actId="20577"/>
          <ac:spMkLst>
            <pc:docMk/>
            <pc:sldMk cId="839579289" sldId="266"/>
            <ac:spMk id="2" creationId="{28FE83FC-838E-4FF8-B9C9-B2352BC99427}"/>
          </ac:spMkLst>
        </pc:spChg>
        <pc:spChg chg="mod">
          <ac:chgData name="Kyle Giro" userId="854dc8b7ec04aa29" providerId="LiveId" clId="{225D6DC7-F9FC-40AA-9AC6-01D8D462F970}" dt="2021-07-02T19:13:44.505" v="2214" actId="255"/>
          <ac:spMkLst>
            <pc:docMk/>
            <pc:sldMk cId="839579289" sldId="266"/>
            <ac:spMk id="3" creationId="{11844AA4-1999-455F-8DB0-33535D04AF26}"/>
          </ac:spMkLst>
        </pc:spChg>
      </pc:sldChg>
      <pc:sldChg chg="addSp delSp modSp new mod">
        <pc:chgData name="Kyle Giro" userId="854dc8b7ec04aa29" providerId="LiveId" clId="{225D6DC7-F9FC-40AA-9AC6-01D8D462F970}" dt="2021-07-02T19:15:14.871" v="2246" actId="1076"/>
        <pc:sldMkLst>
          <pc:docMk/>
          <pc:sldMk cId="2221907836" sldId="267"/>
        </pc:sldMkLst>
        <pc:spChg chg="mod">
          <ac:chgData name="Kyle Giro" userId="854dc8b7ec04aa29" providerId="LiveId" clId="{225D6DC7-F9FC-40AA-9AC6-01D8D462F970}" dt="2021-07-02T19:15:08.776" v="2243" actId="1076"/>
          <ac:spMkLst>
            <pc:docMk/>
            <pc:sldMk cId="2221907836" sldId="267"/>
            <ac:spMk id="2" creationId="{65FB0286-61C2-4A44-8FBE-CDECB5ED3E4A}"/>
          </ac:spMkLst>
        </pc:spChg>
        <pc:spChg chg="add del mod">
          <ac:chgData name="Kyle Giro" userId="854dc8b7ec04aa29" providerId="LiveId" clId="{225D6DC7-F9FC-40AA-9AC6-01D8D462F970}" dt="2021-07-02T19:14:48.489" v="2228"/>
          <ac:spMkLst>
            <pc:docMk/>
            <pc:sldMk cId="2221907836" sldId="267"/>
            <ac:spMk id="3" creationId="{E536E530-4E97-4439-B0EC-45D340227829}"/>
          </ac:spMkLst>
        </pc:spChg>
        <pc:picChg chg="add mod">
          <ac:chgData name="Kyle Giro" userId="854dc8b7ec04aa29" providerId="LiveId" clId="{225D6DC7-F9FC-40AA-9AC6-01D8D462F970}" dt="2021-07-02T19:14:47.336" v="2226"/>
          <ac:picMkLst>
            <pc:docMk/>
            <pc:sldMk cId="2221907836" sldId="267"/>
            <ac:picMk id="4" creationId="{945CA7E5-7349-4474-90C6-330407D267D5}"/>
          </ac:picMkLst>
        </pc:picChg>
        <pc:picChg chg="add mod">
          <ac:chgData name="Kyle Giro" userId="854dc8b7ec04aa29" providerId="LiveId" clId="{225D6DC7-F9FC-40AA-9AC6-01D8D462F970}" dt="2021-07-02T19:15:14.871" v="2246" actId="1076"/>
          <ac:picMkLst>
            <pc:docMk/>
            <pc:sldMk cId="2221907836" sldId="267"/>
            <ac:picMk id="5" creationId="{2829AADB-990D-47B7-BD78-91FC3AC628E4}"/>
          </ac:picMkLst>
        </pc:picChg>
      </pc:sldChg>
      <pc:sldChg chg="modSp new mod">
        <pc:chgData name="Kyle Giro" userId="854dc8b7ec04aa29" providerId="LiveId" clId="{225D6DC7-F9FC-40AA-9AC6-01D8D462F970}" dt="2021-07-02T19:16:41.463" v="2305" actId="20577"/>
        <pc:sldMkLst>
          <pc:docMk/>
          <pc:sldMk cId="3890779599" sldId="268"/>
        </pc:sldMkLst>
        <pc:spChg chg="mod">
          <ac:chgData name="Kyle Giro" userId="854dc8b7ec04aa29" providerId="LiveId" clId="{225D6DC7-F9FC-40AA-9AC6-01D8D462F970}" dt="2021-07-02T19:16:23.408" v="2286" actId="1076"/>
          <ac:spMkLst>
            <pc:docMk/>
            <pc:sldMk cId="3890779599" sldId="268"/>
            <ac:spMk id="2" creationId="{08C97BDD-6A51-4E9F-8BAE-2679A0C41B78}"/>
          </ac:spMkLst>
        </pc:spChg>
        <pc:spChg chg="mod">
          <ac:chgData name="Kyle Giro" userId="854dc8b7ec04aa29" providerId="LiveId" clId="{225D6DC7-F9FC-40AA-9AC6-01D8D462F970}" dt="2021-07-02T19:16:41.463" v="2305" actId="20577"/>
          <ac:spMkLst>
            <pc:docMk/>
            <pc:sldMk cId="3890779599" sldId="268"/>
            <ac:spMk id="3" creationId="{601E5BCB-E90C-487C-8DD6-0C09B7D7366D}"/>
          </ac:spMkLst>
        </pc:spChg>
      </pc:sldChg>
      <pc:sldChg chg="addSp delSp modSp new mod">
        <pc:chgData name="Kyle Giro" userId="854dc8b7ec04aa29" providerId="LiveId" clId="{225D6DC7-F9FC-40AA-9AC6-01D8D462F970}" dt="2021-07-02T19:19:14.617" v="2447" actId="2711"/>
        <pc:sldMkLst>
          <pc:docMk/>
          <pc:sldMk cId="2208616580" sldId="269"/>
        </pc:sldMkLst>
        <pc:spChg chg="mod">
          <ac:chgData name="Kyle Giro" userId="854dc8b7ec04aa29" providerId="LiveId" clId="{225D6DC7-F9FC-40AA-9AC6-01D8D462F970}" dt="2021-07-02T19:18:43.503" v="2440" actId="1076"/>
          <ac:spMkLst>
            <pc:docMk/>
            <pc:sldMk cId="2208616580" sldId="269"/>
            <ac:spMk id="2" creationId="{BBEE64E3-953A-4F1E-838A-042A18AD154A}"/>
          </ac:spMkLst>
        </pc:spChg>
        <pc:spChg chg="del">
          <ac:chgData name="Kyle Giro" userId="854dc8b7ec04aa29" providerId="LiveId" clId="{225D6DC7-F9FC-40AA-9AC6-01D8D462F970}" dt="2021-07-02T19:17:20.708" v="2333" actId="3680"/>
          <ac:spMkLst>
            <pc:docMk/>
            <pc:sldMk cId="2208616580" sldId="269"/>
            <ac:spMk id="3" creationId="{0EC7DD5F-9070-4C67-974F-1A4CB017F416}"/>
          </ac:spMkLst>
        </pc:spChg>
        <pc:spChg chg="add del">
          <ac:chgData name="Kyle Giro" userId="854dc8b7ec04aa29" providerId="LiveId" clId="{225D6DC7-F9FC-40AA-9AC6-01D8D462F970}" dt="2021-07-02T19:18:51.371" v="2443" actId="22"/>
          <ac:spMkLst>
            <pc:docMk/>
            <pc:sldMk cId="2208616580" sldId="269"/>
            <ac:spMk id="6" creationId="{F80A74B3-1F8B-4FA6-8A97-ABCFCFDE1737}"/>
          </ac:spMkLst>
        </pc:spChg>
        <pc:graphicFrameChg chg="add mod ord modGraphic">
          <ac:chgData name="Kyle Giro" userId="854dc8b7ec04aa29" providerId="LiveId" clId="{225D6DC7-F9FC-40AA-9AC6-01D8D462F970}" dt="2021-07-02T19:19:14.617" v="2447" actId="2711"/>
          <ac:graphicFrameMkLst>
            <pc:docMk/>
            <pc:sldMk cId="2208616580" sldId="269"/>
            <ac:graphicFrameMk id="4" creationId="{B4638EE6-C29B-465C-A3B2-42BDF6CEC3D2}"/>
          </ac:graphicFrameMkLst>
        </pc:graphicFrameChg>
      </pc:sldChg>
      <pc:sldChg chg="modSp new mod">
        <pc:chgData name="Kyle Giro" userId="854dc8b7ec04aa29" providerId="LiveId" clId="{225D6DC7-F9FC-40AA-9AC6-01D8D462F970}" dt="2021-07-02T19:26:06.962" v="2543" actId="255"/>
        <pc:sldMkLst>
          <pc:docMk/>
          <pc:sldMk cId="1088053815" sldId="270"/>
        </pc:sldMkLst>
        <pc:spChg chg="mod">
          <ac:chgData name="Kyle Giro" userId="854dc8b7ec04aa29" providerId="LiveId" clId="{225D6DC7-F9FC-40AA-9AC6-01D8D462F970}" dt="2021-07-02T19:26:01.144" v="2540" actId="14100"/>
          <ac:spMkLst>
            <pc:docMk/>
            <pc:sldMk cId="1088053815" sldId="270"/>
            <ac:spMk id="2" creationId="{8DE58872-FE54-430D-9FF3-C76AE0788F5A}"/>
          </ac:spMkLst>
        </pc:spChg>
        <pc:spChg chg="mod">
          <ac:chgData name="Kyle Giro" userId="854dc8b7ec04aa29" providerId="LiveId" clId="{225D6DC7-F9FC-40AA-9AC6-01D8D462F970}" dt="2021-07-02T19:26:06.962" v="2543" actId="255"/>
          <ac:spMkLst>
            <pc:docMk/>
            <pc:sldMk cId="1088053815" sldId="270"/>
            <ac:spMk id="3" creationId="{27390FC8-6754-4B4E-AFDC-FC5CAEB97FE3}"/>
          </ac:spMkLst>
        </pc:spChg>
      </pc:sldChg>
      <pc:sldChg chg="modSp new mod">
        <pc:chgData name="Kyle Giro" userId="854dc8b7ec04aa29" providerId="LiveId" clId="{225D6DC7-F9FC-40AA-9AC6-01D8D462F970}" dt="2021-07-02T19:29:40.257" v="2693" actId="20577"/>
        <pc:sldMkLst>
          <pc:docMk/>
          <pc:sldMk cId="2352254915" sldId="271"/>
        </pc:sldMkLst>
        <pc:spChg chg="mod">
          <ac:chgData name="Kyle Giro" userId="854dc8b7ec04aa29" providerId="LiveId" clId="{225D6DC7-F9FC-40AA-9AC6-01D8D462F970}" dt="2021-07-02T19:27:32.096" v="2583" actId="1076"/>
          <ac:spMkLst>
            <pc:docMk/>
            <pc:sldMk cId="2352254915" sldId="271"/>
            <ac:spMk id="2" creationId="{8B8D8AAD-453C-4C69-80BA-5A54D23D249C}"/>
          </ac:spMkLst>
        </pc:spChg>
        <pc:spChg chg="mod">
          <ac:chgData name="Kyle Giro" userId="854dc8b7ec04aa29" providerId="LiveId" clId="{225D6DC7-F9FC-40AA-9AC6-01D8D462F970}" dt="2021-07-02T19:29:40.257" v="2693" actId="20577"/>
          <ac:spMkLst>
            <pc:docMk/>
            <pc:sldMk cId="2352254915" sldId="271"/>
            <ac:spMk id="3" creationId="{34EB4E7F-5506-458D-B325-387D5CBA8CAC}"/>
          </ac:spMkLst>
        </pc:spChg>
      </pc:sldChg>
      <pc:sldChg chg="new del">
        <pc:chgData name="Kyle Giro" userId="854dc8b7ec04aa29" providerId="LiveId" clId="{225D6DC7-F9FC-40AA-9AC6-01D8D462F970}" dt="2021-07-02T19:28:46.704" v="2636" actId="47"/>
        <pc:sldMkLst>
          <pc:docMk/>
          <pc:sldMk cId="786382011" sldId="272"/>
        </pc:sldMkLst>
      </pc:sldChg>
      <pc:sldChg chg="modSp add mod">
        <pc:chgData name="Kyle Giro" userId="854dc8b7ec04aa29" providerId="LiveId" clId="{225D6DC7-F9FC-40AA-9AC6-01D8D462F970}" dt="2021-07-02T19:29:36.270" v="2689" actId="27636"/>
        <pc:sldMkLst>
          <pc:docMk/>
          <pc:sldMk cId="3862181170" sldId="273"/>
        </pc:sldMkLst>
        <pc:spChg chg="mod">
          <ac:chgData name="Kyle Giro" userId="854dc8b7ec04aa29" providerId="LiveId" clId="{225D6DC7-F9FC-40AA-9AC6-01D8D462F970}" dt="2021-07-02T19:29:36.270" v="2689" actId="27636"/>
          <ac:spMkLst>
            <pc:docMk/>
            <pc:sldMk cId="3862181170" sldId="273"/>
            <ac:spMk id="3" creationId="{34EB4E7F-5506-458D-B325-387D5CBA8CA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0E525B-20C9-4369-9B27-213F39A36B9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36173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E525B-20C9-4369-9B27-213F39A36B96}"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179840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E525B-20C9-4369-9B27-213F39A36B9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359741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10E525B-20C9-4369-9B27-213F39A36B9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81629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10E525B-20C9-4369-9B27-213F39A36B9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2946267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E525B-20C9-4369-9B27-213F39A36B9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470204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E525B-20C9-4369-9B27-213F39A36B9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3138712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E525B-20C9-4369-9B27-213F39A36B9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1524423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E525B-20C9-4369-9B27-213F39A36B9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282147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E525B-20C9-4369-9B27-213F39A36B9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64766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E525B-20C9-4369-9B27-213F39A36B9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12185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0E525B-20C9-4369-9B27-213F39A36B96}"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83661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0E525B-20C9-4369-9B27-213F39A36B96}" type="datetimeFigureOut">
              <a:rPr lang="en-US" smtClean="0"/>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199694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0E525B-20C9-4369-9B27-213F39A36B96}" type="datetimeFigureOut">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209814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E525B-20C9-4369-9B27-213F39A36B96}" type="datetimeFigureOut">
              <a:rPr lang="en-US" smtClean="0"/>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208869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E525B-20C9-4369-9B27-213F39A36B96}"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95131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10E525B-20C9-4369-9B27-213F39A36B96}" type="datetimeFigureOut">
              <a:rPr lang="en-US" smtClean="0"/>
              <a:t>7/2/2021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F5BA5F2E-4101-4C75-9C1C-B444E25AACA3}" type="slidenum">
              <a:rPr lang="en-US" smtClean="0"/>
              <a:t>‹#›</a:t>
            </a:fld>
            <a:endParaRPr lang="en-US"/>
          </a:p>
        </p:txBody>
      </p:sp>
    </p:spTree>
    <p:extLst>
      <p:ext uri="{BB962C8B-B14F-4D97-AF65-F5344CB8AC3E}">
        <p14:creationId xmlns:p14="http://schemas.microsoft.com/office/powerpoint/2010/main" val="4879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10E525B-20C9-4369-9B27-213F39A36B96}" type="datetimeFigureOut">
              <a:rPr lang="en-US" smtClean="0"/>
              <a:t>7/2/2021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5BA5F2E-4101-4C75-9C1C-B444E25AACA3}" type="slidenum">
              <a:rPr lang="en-US" smtClean="0"/>
              <a:t>‹#›</a:t>
            </a:fld>
            <a:endParaRPr lang="en-US"/>
          </a:p>
        </p:txBody>
      </p:sp>
    </p:spTree>
    <p:extLst>
      <p:ext uri="{BB962C8B-B14F-4D97-AF65-F5344CB8AC3E}">
        <p14:creationId xmlns:p14="http://schemas.microsoft.com/office/powerpoint/2010/main" val="283922781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34AC-AF66-40E6-8122-96977B0690DC}"/>
              </a:ext>
            </a:extLst>
          </p:cNvPr>
          <p:cNvSpPr>
            <a:spLocks noGrp="1"/>
          </p:cNvSpPr>
          <p:nvPr>
            <p:ph type="ctrTitle"/>
          </p:nvPr>
        </p:nvSpPr>
        <p:spPr/>
        <p:txBody>
          <a:bodyPr/>
          <a:lstStyle/>
          <a:p>
            <a:r>
              <a:rPr lang="en-US" dirty="0"/>
              <a:t>Group Bliss Team Project</a:t>
            </a:r>
          </a:p>
        </p:txBody>
      </p:sp>
      <p:sp>
        <p:nvSpPr>
          <p:cNvPr id="3" name="Subtitle 2">
            <a:extLst>
              <a:ext uri="{FF2B5EF4-FFF2-40B4-BE49-F238E27FC236}">
                <a16:creationId xmlns:a16="http://schemas.microsoft.com/office/drawing/2014/main" id="{B235DF5E-B3B6-4775-8C03-F6C37CC85909}"/>
              </a:ext>
            </a:extLst>
          </p:cNvPr>
          <p:cNvSpPr>
            <a:spLocks noGrp="1"/>
          </p:cNvSpPr>
          <p:nvPr>
            <p:ph type="subTitle" idx="1"/>
          </p:nvPr>
        </p:nvSpPr>
        <p:spPr/>
        <p:txBody>
          <a:bodyPr/>
          <a:lstStyle/>
          <a:p>
            <a:r>
              <a:rPr lang="en-US" dirty="0"/>
              <a:t>Ecommerce Website</a:t>
            </a:r>
          </a:p>
          <a:p>
            <a:endParaRPr lang="en-US" dirty="0"/>
          </a:p>
          <a:p>
            <a:r>
              <a:rPr lang="en-US" dirty="0" err="1"/>
              <a:t>Abdulaziz</a:t>
            </a:r>
            <a:r>
              <a:rPr lang="en-US" dirty="0"/>
              <a:t> Ameri – Baljit Singh – </a:t>
            </a:r>
            <a:r>
              <a:rPr lang="en-US" dirty="0" err="1"/>
              <a:t>Gurvir</a:t>
            </a:r>
            <a:r>
              <a:rPr lang="en-US" dirty="0"/>
              <a:t> Singh – Kyle Giro – Mikhail </a:t>
            </a:r>
            <a:r>
              <a:rPr lang="en-US" dirty="0" err="1"/>
              <a:t>Simin</a:t>
            </a:r>
            <a:r>
              <a:rPr lang="en-US"/>
              <a:t> – Mohammad Ameri – Stephen Gibson</a:t>
            </a:r>
            <a:endParaRPr lang="en-US" dirty="0"/>
          </a:p>
        </p:txBody>
      </p:sp>
    </p:spTree>
    <p:extLst>
      <p:ext uri="{BB962C8B-B14F-4D97-AF65-F5344CB8AC3E}">
        <p14:creationId xmlns:p14="http://schemas.microsoft.com/office/powerpoint/2010/main" val="260512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8872-FE54-430D-9FF3-C76AE0788F5A}"/>
              </a:ext>
            </a:extLst>
          </p:cNvPr>
          <p:cNvSpPr>
            <a:spLocks noGrp="1"/>
          </p:cNvSpPr>
          <p:nvPr>
            <p:ph type="title"/>
          </p:nvPr>
        </p:nvSpPr>
        <p:spPr>
          <a:xfrm>
            <a:off x="1141413" y="0"/>
            <a:ext cx="9905998" cy="866775"/>
          </a:xfrm>
        </p:spPr>
        <p:txBody>
          <a:bodyPr/>
          <a:lstStyle/>
          <a:p>
            <a:pPr algn="ctr"/>
            <a:r>
              <a:rPr lang="en-US" dirty="0"/>
              <a:t>Six Questions</a:t>
            </a:r>
          </a:p>
        </p:txBody>
      </p:sp>
      <p:sp>
        <p:nvSpPr>
          <p:cNvPr id="3" name="Content Placeholder 2">
            <a:extLst>
              <a:ext uri="{FF2B5EF4-FFF2-40B4-BE49-F238E27FC236}">
                <a16:creationId xmlns:a16="http://schemas.microsoft.com/office/drawing/2014/main" id="{27390FC8-6754-4B4E-AFDC-FC5CAEB97FE3}"/>
              </a:ext>
            </a:extLst>
          </p:cNvPr>
          <p:cNvSpPr>
            <a:spLocks noGrp="1"/>
          </p:cNvSpPr>
          <p:nvPr>
            <p:ph idx="1"/>
          </p:nvPr>
        </p:nvSpPr>
        <p:spPr>
          <a:xfrm>
            <a:off x="0" y="866775"/>
            <a:ext cx="12192000" cy="5991225"/>
          </a:xfrm>
        </p:spPr>
        <p:txBody>
          <a:bodyPr>
            <a:noAutofit/>
          </a:bodyPr>
          <a:lstStyle/>
          <a:p>
            <a:pPr marL="342900" marR="0" lvl="0" indent="-342900">
              <a:lnSpc>
                <a:spcPct val="107000"/>
              </a:lnSpc>
              <a:spcBef>
                <a:spcPts val="0"/>
              </a:spcBef>
              <a:spcAft>
                <a:spcPts val="800"/>
              </a:spcAft>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Whom do we serve?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We serve domestic customers within the United States, as we are capable of shipping our products anywhere within the country.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2. What do they want and need most?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Customers want and need a way to buy our products online and conveniently have the product shipped to them.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3. What do we provide to help them?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We provide an E-Commerce website that allows customers to view and purchase our products online.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4. What is the best way to provide this?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The website interface should be user friendly and make it easy to search for and sort available products. A cart system would be best as it would allow users to purchase multiple items in one shopping session.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5. How do we know we are succeeding?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We know we are succeeding if we hit our objective for monthly online product sales.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6. How should we organize to deliver?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Organize weekly meetings to ensure we will deliver in time. Organize our team into people responsible for backend development, front end development, and business analysts.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p>
        </p:txBody>
      </p:sp>
    </p:spTree>
    <p:extLst>
      <p:ext uri="{BB962C8B-B14F-4D97-AF65-F5344CB8AC3E}">
        <p14:creationId xmlns:p14="http://schemas.microsoft.com/office/powerpoint/2010/main" val="108805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8AAD-453C-4C69-80BA-5A54D23D249C}"/>
              </a:ext>
            </a:extLst>
          </p:cNvPr>
          <p:cNvSpPr>
            <a:spLocks noGrp="1"/>
          </p:cNvSpPr>
          <p:nvPr>
            <p:ph type="title"/>
          </p:nvPr>
        </p:nvSpPr>
        <p:spPr>
          <a:xfrm>
            <a:off x="1143001" y="0"/>
            <a:ext cx="9905998" cy="781050"/>
          </a:xfrm>
        </p:spPr>
        <p:txBody>
          <a:bodyPr/>
          <a:lstStyle/>
          <a:p>
            <a:pPr algn="ctr"/>
            <a:r>
              <a:rPr lang="en-US" dirty="0"/>
              <a:t>Project Opportunity Assessment</a:t>
            </a:r>
          </a:p>
        </p:txBody>
      </p:sp>
      <p:sp>
        <p:nvSpPr>
          <p:cNvPr id="3" name="Content Placeholder 2">
            <a:extLst>
              <a:ext uri="{FF2B5EF4-FFF2-40B4-BE49-F238E27FC236}">
                <a16:creationId xmlns:a16="http://schemas.microsoft.com/office/drawing/2014/main" id="{34EB4E7F-5506-458D-B325-387D5CBA8CAC}"/>
              </a:ext>
            </a:extLst>
          </p:cNvPr>
          <p:cNvSpPr>
            <a:spLocks noGrp="1"/>
          </p:cNvSpPr>
          <p:nvPr>
            <p:ph idx="1"/>
          </p:nvPr>
        </p:nvSpPr>
        <p:spPr>
          <a:xfrm>
            <a:off x="0" y="685801"/>
            <a:ext cx="12192000" cy="6172200"/>
          </a:xfrm>
        </p:spPr>
        <p:txBody>
          <a:bodyPr>
            <a:normAutofit fontScale="92500" lnSpcReduction="20000"/>
          </a:bodyPr>
          <a:lstStyle/>
          <a:p>
            <a:pPr marL="342900" marR="0" lvl="0" indent="-342900">
              <a:lnSpc>
                <a:spcPct val="107000"/>
              </a:lnSpc>
              <a:spcBef>
                <a:spcPts val="0"/>
              </a:spcBef>
              <a:spcAft>
                <a:spcPts val="800"/>
              </a:spcAft>
              <a:buFont typeface="+mj-lt"/>
              <a:buAutoNum type="arabicPeriod"/>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Exactly what problem will this solve?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Customers want to be able to buy our products without having to be within reasonable driving distance of one of our local store locations.</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2. For whom do we solve that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As we can ship our product to anybody in the United States, anybody in the United States that wants to buy our product is whom we are solving the problem for.</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3. What can be gained from solving this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Our customer reach would be massively increased, and instead of only being able to sell to customers within a certain radius of our local stores, we can make sales to anybody in the United States. So our company has the potential to increase our sales and revenue significantly.</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4. How will we measure success?</a:t>
            </a: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We can measure success by number of sales made, or by total online revenue, or by average weekly users of the website.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5. What alternatives are out there now?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We could instead expand the amount of local store locations we own, but this is not really a viable alternative to reach as many customers as we could with an online Ecommerce solution.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225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8AAD-453C-4C69-80BA-5A54D23D249C}"/>
              </a:ext>
            </a:extLst>
          </p:cNvPr>
          <p:cNvSpPr>
            <a:spLocks noGrp="1"/>
          </p:cNvSpPr>
          <p:nvPr>
            <p:ph type="title"/>
          </p:nvPr>
        </p:nvSpPr>
        <p:spPr>
          <a:xfrm>
            <a:off x="1143001" y="0"/>
            <a:ext cx="9905998" cy="781050"/>
          </a:xfrm>
        </p:spPr>
        <p:txBody>
          <a:bodyPr/>
          <a:lstStyle/>
          <a:p>
            <a:pPr algn="ctr"/>
            <a:r>
              <a:rPr lang="en-US" dirty="0"/>
              <a:t>Project Opportunity Assessment</a:t>
            </a:r>
          </a:p>
        </p:txBody>
      </p:sp>
      <p:sp>
        <p:nvSpPr>
          <p:cNvPr id="3" name="Content Placeholder 2">
            <a:extLst>
              <a:ext uri="{FF2B5EF4-FFF2-40B4-BE49-F238E27FC236}">
                <a16:creationId xmlns:a16="http://schemas.microsoft.com/office/drawing/2014/main" id="{34EB4E7F-5506-458D-B325-387D5CBA8CAC}"/>
              </a:ext>
            </a:extLst>
          </p:cNvPr>
          <p:cNvSpPr>
            <a:spLocks noGrp="1"/>
          </p:cNvSpPr>
          <p:nvPr>
            <p:ph idx="1"/>
          </p:nvPr>
        </p:nvSpPr>
        <p:spPr>
          <a:xfrm>
            <a:off x="0" y="685801"/>
            <a:ext cx="12192000" cy="6172200"/>
          </a:xfrm>
        </p:spPr>
        <p:txBody>
          <a:bodyPr>
            <a:normAutofit/>
          </a:bodyPr>
          <a:lstStyle/>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6. Do we have the right people to solve this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We have a team of 7 developers which are the right people to develop a full-stack Ecommerce website solution.</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7. Why now?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A demand is growing from customers to be able to buy our products online, and we are beginning to be bottlenecked by the number of customers we can reach, so now is the perfect time to implement this project.</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8. How will we encourage adoption?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We will encourage adoption by advertising our Ecommerce website with posters at our local stores and online advertisements.</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9. What factors are critical to success?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It is critical that the website is easy to access and use so that webpage hits transfer into successful sales. </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10. Is this problem worth solving?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Solving this problem would significantly increase our customer reach and therefore revenue, and it is much less expensive than building local stores all over the United States to maximize our customer reach, so it is worth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218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F3BA-0883-46CF-AA36-D1A57CFA90F3}"/>
              </a:ext>
            </a:extLst>
          </p:cNvPr>
          <p:cNvSpPr>
            <a:spLocks noGrp="1"/>
          </p:cNvSpPr>
          <p:nvPr>
            <p:ph type="title"/>
          </p:nvPr>
        </p:nvSpPr>
        <p:spPr/>
        <p:txBody>
          <a:bodyPr/>
          <a:lstStyle/>
          <a:p>
            <a:r>
              <a:rPr lang="en-US" dirty="0"/>
              <a:t>Impact Map</a:t>
            </a:r>
          </a:p>
        </p:txBody>
      </p:sp>
      <p:pic>
        <p:nvPicPr>
          <p:cNvPr id="4" name="Content Placeholder 3">
            <a:extLst>
              <a:ext uri="{FF2B5EF4-FFF2-40B4-BE49-F238E27FC236}">
                <a16:creationId xmlns:a16="http://schemas.microsoft.com/office/drawing/2014/main" id="{166D5B3B-70D9-4726-94A2-848C89E49BE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8070" y="958787"/>
            <a:ext cx="10580397" cy="5080987"/>
          </a:xfrm>
          <a:prstGeom prst="rect">
            <a:avLst/>
          </a:prstGeom>
        </p:spPr>
      </p:pic>
    </p:spTree>
    <p:extLst>
      <p:ext uri="{BB962C8B-B14F-4D97-AF65-F5344CB8AC3E}">
        <p14:creationId xmlns:p14="http://schemas.microsoft.com/office/powerpoint/2010/main" val="2183100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0286-61C2-4A44-8FBE-CDECB5ED3E4A}"/>
              </a:ext>
            </a:extLst>
          </p:cNvPr>
          <p:cNvSpPr>
            <a:spLocks noGrp="1"/>
          </p:cNvSpPr>
          <p:nvPr>
            <p:ph type="title"/>
          </p:nvPr>
        </p:nvSpPr>
        <p:spPr>
          <a:xfrm>
            <a:off x="1143001" y="0"/>
            <a:ext cx="9905998" cy="1905000"/>
          </a:xfrm>
        </p:spPr>
        <p:txBody>
          <a:bodyPr/>
          <a:lstStyle/>
          <a:p>
            <a:pPr algn="ctr"/>
            <a:r>
              <a:rPr lang="en-US" dirty="0"/>
              <a:t>Story Map</a:t>
            </a:r>
          </a:p>
        </p:txBody>
      </p:sp>
      <p:pic>
        <p:nvPicPr>
          <p:cNvPr id="5" name="Content Placeholder 4">
            <a:extLst>
              <a:ext uri="{FF2B5EF4-FFF2-40B4-BE49-F238E27FC236}">
                <a16:creationId xmlns:a16="http://schemas.microsoft.com/office/drawing/2014/main" id="{2829AADB-990D-47B7-BD78-91FC3AC628E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87766" y="1269487"/>
            <a:ext cx="10282973" cy="5357693"/>
          </a:xfrm>
          <a:prstGeom prst="rect">
            <a:avLst/>
          </a:prstGeom>
        </p:spPr>
      </p:pic>
    </p:spTree>
    <p:extLst>
      <p:ext uri="{BB962C8B-B14F-4D97-AF65-F5344CB8AC3E}">
        <p14:creationId xmlns:p14="http://schemas.microsoft.com/office/powerpoint/2010/main" val="222190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F8D0940-ECA1-4E8B-B627-C380BE0941F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88202" y="0"/>
            <a:ext cx="9303798" cy="6870172"/>
          </a:xfrm>
          <a:prstGeom prst="rect">
            <a:avLst/>
          </a:prstGeom>
        </p:spPr>
      </p:pic>
      <p:sp>
        <p:nvSpPr>
          <p:cNvPr id="2" name="Title 1">
            <a:extLst>
              <a:ext uri="{FF2B5EF4-FFF2-40B4-BE49-F238E27FC236}">
                <a16:creationId xmlns:a16="http://schemas.microsoft.com/office/drawing/2014/main" id="{0A9B83D7-588C-4656-BA77-B9E85E3A997D}"/>
              </a:ext>
            </a:extLst>
          </p:cNvPr>
          <p:cNvSpPr>
            <a:spLocks noGrp="1"/>
          </p:cNvSpPr>
          <p:nvPr>
            <p:ph type="title"/>
          </p:nvPr>
        </p:nvSpPr>
        <p:spPr>
          <a:xfrm>
            <a:off x="0" y="61739"/>
            <a:ext cx="2991775" cy="6808433"/>
          </a:xfrm>
        </p:spPr>
        <p:txBody>
          <a:bodyPr/>
          <a:lstStyle/>
          <a:p>
            <a:r>
              <a:rPr lang="en-US" dirty="0"/>
              <a:t>Mind Map of Acceptance Criteria</a:t>
            </a:r>
          </a:p>
        </p:txBody>
      </p:sp>
    </p:spTree>
    <p:extLst>
      <p:ext uri="{BB962C8B-B14F-4D97-AF65-F5344CB8AC3E}">
        <p14:creationId xmlns:p14="http://schemas.microsoft.com/office/powerpoint/2010/main" val="378636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B43A-8FC2-4239-8B09-F5FAFBF7DFED}"/>
              </a:ext>
            </a:extLst>
          </p:cNvPr>
          <p:cNvSpPr>
            <a:spLocks noGrp="1"/>
          </p:cNvSpPr>
          <p:nvPr>
            <p:ph type="title"/>
          </p:nvPr>
        </p:nvSpPr>
        <p:spPr>
          <a:xfrm>
            <a:off x="969307" y="2349623"/>
            <a:ext cx="9905998" cy="1905000"/>
          </a:xfrm>
        </p:spPr>
        <p:txBody>
          <a:bodyPr/>
          <a:lstStyle/>
          <a:p>
            <a:r>
              <a:rPr lang="en-US" dirty="0"/>
              <a:t>Discovery Board</a:t>
            </a:r>
          </a:p>
        </p:txBody>
      </p:sp>
      <p:pic>
        <p:nvPicPr>
          <p:cNvPr id="4" name="Content Placeholder 3">
            <a:extLst>
              <a:ext uri="{FF2B5EF4-FFF2-40B4-BE49-F238E27FC236}">
                <a16:creationId xmlns:a16="http://schemas.microsoft.com/office/drawing/2014/main" id="{992AAEAA-F85E-43CD-9CF2-60132643D2B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402" r="49970" b="284"/>
          <a:stretch/>
        </p:blipFill>
        <p:spPr>
          <a:xfrm>
            <a:off x="6269695" y="0"/>
            <a:ext cx="5922305" cy="6937658"/>
          </a:xfrm>
          <a:prstGeom prst="rect">
            <a:avLst/>
          </a:prstGeom>
        </p:spPr>
      </p:pic>
    </p:spTree>
    <p:extLst>
      <p:ext uri="{BB962C8B-B14F-4D97-AF65-F5344CB8AC3E}">
        <p14:creationId xmlns:p14="http://schemas.microsoft.com/office/powerpoint/2010/main" val="3807021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83FC-838E-4FF8-B9C9-B2352BC99427}"/>
              </a:ext>
            </a:extLst>
          </p:cNvPr>
          <p:cNvSpPr>
            <a:spLocks noGrp="1"/>
          </p:cNvSpPr>
          <p:nvPr>
            <p:ph type="title"/>
          </p:nvPr>
        </p:nvSpPr>
        <p:spPr/>
        <p:txBody>
          <a:bodyPr/>
          <a:lstStyle/>
          <a:p>
            <a:r>
              <a:rPr lang="en-US" dirty="0"/>
              <a:t>Definition of Ready</a:t>
            </a:r>
          </a:p>
        </p:txBody>
      </p:sp>
      <p:sp>
        <p:nvSpPr>
          <p:cNvPr id="3" name="Content Placeholder 2">
            <a:extLst>
              <a:ext uri="{FF2B5EF4-FFF2-40B4-BE49-F238E27FC236}">
                <a16:creationId xmlns:a16="http://schemas.microsoft.com/office/drawing/2014/main" id="{11844AA4-1999-455F-8DB0-33535D04AF26}"/>
              </a:ext>
            </a:extLst>
          </p:cNvPr>
          <p:cNvSpPr>
            <a:spLocks noGrp="1"/>
          </p:cNvSpPr>
          <p:nvPr>
            <p:ph idx="1"/>
          </p:nvPr>
        </p:nvSpPr>
        <p:spPr/>
        <p:txBody>
          <a:bodyPr>
            <a:noAutofit/>
          </a:bodyPr>
          <a:lstStyle/>
          <a:p>
            <a:pPr marL="342900" marR="0" lvl="0" indent="-342900">
              <a:lnSpc>
                <a:spcPct val="107000"/>
              </a:lnSpc>
              <a:spcBef>
                <a:spcPts val="0"/>
              </a:spcBef>
              <a:spcAft>
                <a:spcPts val="0"/>
              </a:spcAft>
              <a:buFont typeface="Calibri" panose="020F0502020204030204" pitchFamily="34" charset="0"/>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Testing and Storing User Information and Data</a:t>
            </a:r>
          </a:p>
          <a:p>
            <a:pPr marL="342900" marR="0" lvl="0" indent="-342900">
              <a:lnSpc>
                <a:spcPct val="107000"/>
              </a:lnSpc>
              <a:spcBef>
                <a:spcPts val="0"/>
              </a:spcBef>
              <a:spcAft>
                <a:spcPts val="0"/>
              </a:spcAft>
              <a:buFont typeface="Calibri" panose="020F0502020204030204" pitchFamily="34" charset="0"/>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Testing all implemented feature, making sure website works as intended</a:t>
            </a:r>
          </a:p>
          <a:p>
            <a:pPr marL="342900" marR="0" lvl="0" indent="-342900">
              <a:lnSpc>
                <a:spcPct val="107000"/>
              </a:lnSpc>
              <a:spcBef>
                <a:spcPts val="0"/>
              </a:spcBef>
              <a:spcAft>
                <a:spcPts val="0"/>
              </a:spcAft>
              <a:buFont typeface="Calibri" panose="020F0502020204030204" pitchFamily="34" charset="0"/>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Testing Checkout and Processing Payment Information and Ensuring User Check is smooth as possible.</a:t>
            </a:r>
          </a:p>
          <a:p>
            <a:pPr marL="342900" marR="0" lvl="0" indent="-342900">
              <a:lnSpc>
                <a:spcPct val="107000"/>
              </a:lnSpc>
              <a:spcBef>
                <a:spcPts val="0"/>
              </a:spcBef>
              <a:spcAft>
                <a:spcPts val="0"/>
              </a:spcAft>
              <a:buFont typeface="Calibri" panose="020F0502020204030204" pitchFamily="34" charset="0"/>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Clearing all bugs and issues before final delivery.</a:t>
            </a:r>
          </a:p>
          <a:p>
            <a:endParaRPr lang="en-US" sz="3200" dirty="0"/>
          </a:p>
        </p:txBody>
      </p:sp>
    </p:spTree>
    <p:extLst>
      <p:ext uri="{BB962C8B-B14F-4D97-AF65-F5344CB8AC3E}">
        <p14:creationId xmlns:p14="http://schemas.microsoft.com/office/powerpoint/2010/main" val="83957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9A548-0739-4396-84D1-08541962B119}"/>
              </a:ext>
            </a:extLst>
          </p:cNvPr>
          <p:cNvSpPr>
            <a:spLocks noGrp="1"/>
          </p:cNvSpPr>
          <p:nvPr>
            <p:ph type="title"/>
          </p:nvPr>
        </p:nvSpPr>
        <p:spPr/>
        <p:txBody>
          <a:bodyPr>
            <a:normAutofit/>
          </a:bodyPr>
          <a:lstStyle/>
          <a:p>
            <a:r>
              <a:rPr lang="en-US" dirty="0"/>
              <a:t>Problem Statement</a:t>
            </a:r>
          </a:p>
        </p:txBody>
      </p:sp>
      <p:graphicFrame>
        <p:nvGraphicFramePr>
          <p:cNvPr id="12" name="Table 12">
            <a:extLst>
              <a:ext uri="{FF2B5EF4-FFF2-40B4-BE49-F238E27FC236}">
                <a16:creationId xmlns:a16="http://schemas.microsoft.com/office/drawing/2014/main" id="{AD576016-D363-4A47-86AD-69E3138067CE}"/>
              </a:ext>
            </a:extLst>
          </p:cNvPr>
          <p:cNvGraphicFramePr>
            <a:graphicFrameLocks noGrp="1"/>
          </p:cNvGraphicFramePr>
          <p:nvPr>
            <p:ph idx="1"/>
            <p:extLst>
              <p:ext uri="{D42A27DB-BD31-4B8C-83A1-F6EECF244321}">
                <p14:modId xmlns:p14="http://schemas.microsoft.com/office/powerpoint/2010/main" val="2193805095"/>
              </p:ext>
            </p:extLst>
          </p:nvPr>
        </p:nvGraphicFramePr>
        <p:xfrm>
          <a:off x="1141413" y="2235363"/>
          <a:ext cx="9905998" cy="4216076"/>
        </p:xfrm>
        <a:graphic>
          <a:graphicData uri="http://schemas.openxmlformats.org/drawingml/2006/table">
            <a:tbl>
              <a:tblPr firstRow="1" bandRow="1">
                <a:tableStyleId>{5C22544A-7EE6-4342-B048-85BDC9FD1C3A}</a:tableStyleId>
              </a:tblPr>
              <a:tblGrid>
                <a:gridCol w="2573625">
                  <a:extLst>
                    <a:ext uri="{9D8B030D-6E8A-4147-A177-3AD203B41FA5}">
                      <a16:colId xmlns:a16="http://schemas.microsoft.com/office/drawing/2014/main" val="4288917394"/>
                    </a:ext>
                  </a:extLst>
                </a:gridCol>
                <a:gridCol w="7332373">
                  <a:extLst>
                    <a:ext uri="{9D8B030D-6E8A-4147-A177-3AD203B41FA5}">
                      <a16:colId xmlns:a16="http://schemas.microsoft.com/office/drawing/2014/main" val="130600641"/>
                    </a:ext>
                  </a:extLst>
                </a:gridCol>
              </a:tblGrid>
              <a:tr h="1054019">
                <a:tc>
                  <a:txBody>
                    <a:bodyPr/>
                    <a:lstStyle/>
                    <a:p>
                      <a:r>
                        <a:rPr lang="en-US" dirty="0"/>
                        <a:t>The problem of</a:t>
                      </a:r>
                    </a:p>
                  </a:txBody>
                  <a:tcPr marL="87487" marR="87487"/>
                </a:tc>
                <a:tc>
                  <a:txBody>
                    <a:bodyPr/>
                    <a:lstStyle/>
                    <a:p>
                      <a:r>
                        <a:rPr lang="en-US" dirty="0"/>
                        <a:t>Customers don’t have a way to buy our products online</a:t>
                      </a:r>
                    </a:p>
                    <a:p>
                      <a:endParaRPr lang="en-US" dirty="0"/>
                    </a:p>
                  </a:txBody>
                  <a:tcPr marL="87487" marR="87487"/>
                </a:tc>
                <a:extLst>
                  <a:ext uri="{0D108BD9-81ED-4DB2-BD59-A6C34878D82A}">
                    <a16:rowId xmlns:a16="http://schemas.microsoft.com/office/drawing/2014/main" val="1201336874"/>
                  </a:ext>
                </a:extLst>
              </a:tr>
              <a:tr h="1054019">
                <a:tc>
                  <a:txBody>
                    <a:bodyPr/>
                    <a:lstStyle/>
                    <a:p>
                      <a:r>
                        <a:rPr lang="en-US" dirty="0"/>
                        <a:t>Affects</a:t>
                      </a:r>
                    </a:p>
                  </a:txBody>
                  <a:tcPr marL="87487" marR="87487"/>
                </a:tc>
                <a:tc>
                  <a:txBody>
                    <a:bodyPr/>
                    <a:lstStyle/>
                    <a:p>
                      <a:r>
                        <a:rPr lang="en-US" dirty="0"/>
                        <a:t>Affects customers and our revenue</a:t>
                      </a:r>
                    </a:p>
                  </a:txBody>
                  <a:tcPr marL="87487" marR="87487"/>
                </a:tc>
                <a:extLst>
                  <a:ext uri="{0D108BD9-81ED-4DB2-BD59-A6C34878D82A}">
                    <a16:rowId xmlns:a16="http://schemas.microsoft.com/office/drawing/2014/main" val="975102638"/>
                  </a:ext>
                </a:extLst>
              </a:tr>
              <a:tr h="1054019">
                <a:tc>
                  <a:txBody>
                    <a:bodyPr/>
                    <a:lstStyle/>
                    <a:p>
                      <a:r>
                        <a:rPr lang="en-US" dirty="0"/>
                        <a:t>The impact of which is</a:t>
                      </a:r>
                    </a:p>
                  </a:txBody>
                  <a:tcPr marL="87487" marR="87487"/>
                </a:tc>
                <a:tc>
                  <a:txBody>
                    <a:bodyPr/>
                    <a:lstStyle/>
                    <a:p>
                      <a:r>
                        <a:rPr lang="en-US" dirty="0"/>
                        <a:t>We have reduced customer reach and less sales as a result</a:t>
                      </a:r>
                    </a:p>
                  </a:txBody>
                  <a:tcPr marL="87487" marR="87487"/>
                </a:tc>
                <a:extLst>
                  <a:ext uri="{0D108BD9-81ED-4DB2-BD59-A6C34878D82A}">
                    <a16:rowId xmlns:a16="http://schemas.microsoft.com/office/drawing/2014/main" val="806882623"/>
                  </a:ext>
                </a:extLst>
              </a:tr>
              <a:tr h="1054019">
                <a:tc>
                  <a:txBody>
                    <a:bodyPr/>
                    <a:lstStyle/>
                    <a:p>
                      <a:r>
                        <a:rPr lang="en-US" dirty="0"/>
                        <a:t>A successful solution would be</a:t>
                      </a:r>
                    </a:p>
                  </a:txBody>
                  <a:tcPr marL="87487" marR="87487"/>
                </a:tc>
                <a:tc>
                  <a:txBody>
                    <a:bodyPr/>
                    <a:lstStyle/>
                    <a:p>
                      <a:r>
                        <a:rPr lang="en-US" dirty="0"/>
                        <a:t>We develop an E-Commerce website to sell our products online</a:t>
                      </a:r>
                    </a:p>
                  </a:txBody>
                  <a:tcPr marL="87487" marR="87487"/>
                </a:tc>
                <a:extLst>
                  <a:ext uri="{0D108BD9-81ED-4DB2-BD59-A6C34878D82A}">
                    <a16:rowId xmlns:a16="http://schemas.microsoft.com/office/drawing/2014/main" val="1435581315"/>
                  </a:ext>
                </a:extLst>
              </a:tr>
            </a:tbl>
          </a:graphicData>
        </a:graphic>
      </p:graphicFrame>
    </p:spTree>
    <p:extLst>
      <p:ext uri="{BB962C8B-B14F-4D97-AF65-F5344CB8AC3E}">
        <p14:creationId xmlns:p14="http://schemas.microsoft.com/office/powerpoint/2010/main" val="74796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4C52-4361-4930-A7A1-0DC57258738B}"/>
              </a:ext>
            </a:extLst>
          </p:cNvPr>
          <p:cNvSpPr>
            <a:spLocks noGrp="1"/>
          </p:cNvSpPr>
          <p:nvPr>
            <p:ph type="title"/>
          </p:nvPr>
        </p:nvSpPr>
        <p:spPr/>
        <p:txBody>
          <a:bodyPr/>
          <a:lstStyle/>
          <a:p>
            <a:r>
              <a:rPr lang="en-US" dirty="0"/>
              <a:t>Goals and Objectives</a:t>
            </a:r>
          </a:p>
        </p:txBody>
      </p:sp>
      <p:graphicFrame>
        <p:nvGraphicFramePr>
          <p:cNvPr id="4" name="Table 4">
            <a:extLst>
              <a:ext uri="{FF2B5EF4-FFF2-40B4-BE49-F238E27FC236}">
                <a16:creationId xmlns:a16="http://schemas.microsoft.com/office/drawing/2014/main" id="{8A37F571-0C9D-451F-A374-10732775A072}"/>
              </a:ext>
            </a:extLst>
          </p:cNvPr>
          <p:cNvGraphicFramePr>
            <a:graphicFrameLocks noGrp="1"/>
          </p:cNvGraphicFramePr>
          <p:nvPr>
            <p:ph idx="1"/>
            <p:extLst>
              <p:ext uri="{D42A27DB-BD31-4B8C-83A1-F6EECF244321}">
                <p14:modId xmlns:p14="http://schemas.microsoft.com/office/powerpoint/2010/main" val="2789836901"/>
              </p:ext>
            </p:extLst>
          </p:nvPr>
        </p:nvGraphicFramePr>
        <p:xfrm>
          <a:off x="1141413" y="2667000"/>
          <a:ext cx="9906000" cy="1381760"/>
        </p:xfrm>
        <a:graphic>
          <a:graphicData uri="http://schemas.openxmlformats.org/drawingml/2006/table">
            <a:tbl>
              <a:tblPr firstRow="1" bandRow="1">
                <a:tableStyleId>{5C22544A-7EE6-4342-B048-85BDC9FD1C3A}</a:tableStyleId>
              </a:tblPr>
              <a:tblGrid>
                <a:gridCol w="1805973">
                  <a:extLst>
                    <a:ext uri="{9D8B030D-6E8A-4147-A177-3AD203B41FA5}">
                      <a16:colId xmlns:a16="http://schemas.microsoft.com/office/drawing/2014/main" val="886042523"/>
                    </a:ext>
                  </a:extLst>
                </a:gridCol>
                <a:gridCol w="8100027">
                  <a:extLst>
                    <a:ext uri="{9D8B030D-6E8A-4147-A177-3AD203B41FA5}">
                      <a16:colId xmlns:a16="http://schemas.microsoft.com/office/drawing/2014/main" val="2441177378"/>
                    </a:ext>
                  </a:extLst>
                </a:gridCol>
              </a:tblGrid>
              <a:tr h="370840">
                <a:tc>
                  <a:txBody>
                    <a:bodyPr/>
                    <a:lstStyle/>
                    <a:p>
                      <a:r>
                        <a:rPr lang="en-US" dirty="0"/>
                        <a:t>Goal</a:t>
                      </a:r>
                    </a:p>
                  </a:txBody>
                  <a:tcPr/>
                </a:tc>
                <a:tc>
                  <a:txBody>
                    <a:bodyPr/>
                    <a:lstStyle/>
                    <a:p>
                      <a:r>
                        <a:rPr lang="en-US" dirty="0"/>
                        <a:t>Sell and ship our products from an online Ecommerce website</a:t>
                      </a:r>
                    </a:p>
                  </a:txBody>
                  <a:tcPr/>
                </a:tc>
                <a:extLst>
                  <a:ext uri="{0D108BD9-81ED-4DB2-BD59-A6C34878D82A}">
                    <a16:rowId xmlns:a16="http://schemas.microsoft.com/office/drawing/2014/main" val="4250706243"/>
                  </a:ext>
                </a:extLst>
              </a:tr>
              <a:tr h="370840">
                <a:tc>
                  <a:txBody>
                    <a:bodyPr/>
                    <a:lstStyle/>
                    <a:p>
                      <a:r>
                        <a:rPr lang="en-US" dirty="0"/>
                        <a:t>Objective</a:t>
                      </a:r>
                    </a:p>
                  </a:txBody>
                  <a:tcPr/>
                </a:tc>
                <a:tc>
                  <a:txBody>
                    <a:bodyPr/>
                    <a:lstStyle/>
                    <a:p>
                      <a:r>
                        <a:rPr lang="en-US" dirty="0"/>
                        <a:t>Increase online sales from 0 per week to 100 sales per week by July 7</a:t>
                      </a:r>
                    </a:p>
                  </a:txBody>
                  <a:tcPr/>
                </a:tc>
                <a:extLst>
                  <a:ext uri="{0D108BD9-81ED-4DB2-BD59-A6C34878D82A}">
                    <a16:rowId xmlns:a16="http://schemas.microsoft.com/office/drawing/2014/main" val="1862604554"/>
                  </a:ext>
                </a:extLst>
              </a:tr>
              <a:tr h="370840">
                <a:tc>
                  <a:txBody>
                    <a:bodyPr/>
                    <a:lstStyle/>
                    <a:p>
                      <a:r>
                        <a:rPr lang="en-US" dirty="0"/>
                        <a:t>Objective</a:t>
                      </a:r>
                    </a:p>
                  </a:txBody>
                  <a:tcPr/>
                </a:tc>
                <a:tc>
                  <a:txBody>
                    <a:bodyPr/>
                    <a:lstStyle/>
                    <a:p>
                      <a:r>
                        <a:rPr lang="en-US" dirty="0"/>
                        <a:t>Increase Ecommerce revenue from $0 a week to $1,000 a week by July 7</a:t>
                      </a:r>
                    </a:p>
                  </a:txBody>
                  <a:tcPr/>
                </a:tc>
                <a:extLst>
                  <a:ext uri="{0D108BD9-81ED-4DB2-BD59-A6C34878D82A}">
                    <a16:rowId xmlns:a16="http://schemas.microsoft.com/office/drawing/2014/main" val="1849721563"/>
                  </a:ext>
                </a:extLst>
              </a:tr>
            </a:tbl>
          </a:graphicData>
        </a:graphic>
      </p:graphicFrame>
    </p:spTree>
    <p:extLst>
      <p:ext uri="{BB962C8B-B14F-4D97-AF65-F5344CB8AC3E}">
        <p14:creationId xmlns:p14="http://schemas.microsoft.com/office/powerpoint/2010/main" val="200359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E74C-AC65-4389-B874-8F6D4FF91DD8}"/>
              </a:ext>
            </a:extLst>
          </p:cNvPr>
          <p:cNvSpPr>
            <a:spLocks noGrp="1"/>
          </p:cNvSpPr>
          <p:nvPr>
            <p:ph type="title"/>
          </p:nvPr>
        </p:nvSpPr>
        <p:spPr/>
        <p:txBody>
          <a:bodyPr/>
          <a:lstStyle/>
          <a:p>
            <a:r>
              <a:rPr lang="en-US" dirty="0"/>
              <a:t>Stakeholders</a:t>
            </a:r>
          </a:p>
        </p:txBody>
      </p:sp>
      <p:graphicFrame>
        <p:nvGraphicFramePr>
          <p:cNvPr id="4" name="Table 4">
            <a:extLst>
              <a:ext uri="{FF2B5EF4-FFF2-40B4-BE49-F238E27FC236}">
                <a16:creationId xmlns:a16="http://schemas.microsoft.com/office/drawing/2014/main" id="{0CA5F5CE-0A8A-4444-9A9F-23A633C2E8E1}"/>
              </a:ext>
            </a:extLst>
          </p:cNvPr>
          <p:cNvGraphicFramePr>
            <a:graphicFrameLocks noGrp="1"/>
          </p:cNvGraphicFramePr>
          <p:nvPr>
            <p:ph idx="1"/>
            <p:extLst>
              <p:ext uri="{D42A27DB-BD31-4B8C-83A1-F6EECF244321}">
                <p14:modId xmlns:p14="http://schemas.microsoft.com/office/powerpoint/2010/main" val="2986128929"/>
              </p:ext>
            </p:extLst>
          </p:nvPr>
        </p:nvGraphicFramePr>
        <p:xfrm>
          <a:off x="1141413" y="2667000"/>
          <a:ext cx="9906000" cy="741680"/>
        </p:xfrm>
        <a:graphic>
          <a:graphicData uri="http://schemas.openxmlformats.org/drawingml/2006/table">
            <a:tbl>
              <a:tblPr firstRow="1" bandRow="1">
                <a:tableStyleId>{5C22544A-7EE6-4342-B048-85BDC9FD1C3A}</a:tableStyleId>
              </a:tblPr>
              <a:tblGrid>
                <a:gridCol w="2232102">
                  <a:extLst>
                    <a:ext uri="{9D8B030D-6E8A-4147-A177-3AD203B41FA5}">
                      <a16:colId xmlns:a16="http://schemas.microsoft.com/office/drawing/2014/main" val="3630800923"/>
                    </a:ext>
                  </a:extLst>
                </a:gridCol>
                <a:gridCol w="7673898">
                  <a:extLst>
                    <a:ext uri="{9D8B030D-6E8A-4147-A177-3AD203B41FA5}">
                      <a16:colId xmlns:a16="http://schemas.microsoft.com/office/drawing/2014/main" val="3082450124"/>
                    </a:ext>
                  </a:extLst>
                </a:gridCol>
              </a:tblGrid>
              <a:tr h="370840">
                <a:tc>
                  <a:txBody>
                    <a:bodyPr/>
                    <a:lstStyle/>
                    <a:p>
                      <a:r>
                        <a:rPr lang="en-US" dirty="0"/>
                        <a:t>Stakeholders</a:t>
                      </a:r>
                    </a:p>
                  </a:txBody>
                  <a:tcPr/>
                </a:tc>
                <a:tc>
                  <a:txBody>
                    <a:bodyPr/>
                    <a:lstStyle/>
                    <a:p>
                      <a:r>
                        <a:rPr lang="en-US" dirty="0"/>
                        <a:t>Customers, product manufacturers, developers, store owners</a:t>
                      </a:r>
                    </a:p>
                  </a:txBody>
                  <a:tcPr/>
                </a:tc>
                <a:extLst>
                  <a:ext uri="{0D108BD9-81ED-4DB2-BD59-A6C34878D82A}">
                    <a16:rowId xmlns:a16="http://schemas.microsoft.com/office/drawing/2014/main" val="3848324474"/>
                  </a:ext>
                </a:extLst>
              </a:tr>
              <a:tr h="370840">
                <a:tc>
                  <a:txBody>
                    <a:bodyPr/>
                    <a:lstStyle/>
                    <a:p>
                      <a:r>
                        <a:rPr lang="en-US" dirty="0"/>
                        <a:t>Users</a:t>
                      </a:r>
                    </a:p>
                  </a:txBody>
                  <a:tcPr/>
                </a:tc>
                <a:tc>
                  <a:txBody>
                    <a:bodyPr/>
                    <a:lstStyle/>
                    <a:p>
                      <a:r>
                        <a:rPr lang="en-US" dirty="0"/>
                        <a:t>Desktop users, mobile users, browsers, buyers</a:t>
                      </a:r>
                    </a:p>
                  </a:txBody>
                  <a:tcPr/>
                </a:tc>
                <a:extLst>
                  <a:ext uri="{0D108BD9-81ED-4DB2-BD59-A6C34878D82A}">
                    <a16:rowId xmlns:a16="http://schemas.microsoft.com/office/drawing/2014/main" val="2938681571"/>
                  </a:ext>
                </a:extLst>
              </a:tr>
            </a:tbl>
          </a:graphicData>
        </a:graphic>
      </p:graphicFrame>
    </p:spTree>
    <p:extLst>
      <p:ext uri="{BB962C8B-B14F-4D97-AF65-F5344CB8AC3E}">
        <p14:creationId xmlns:p14="http://schemas.microsoft.com/office/powerpoint/2010/main" val="224499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E51D-0343-48DA-BD9B-1F75557400C3}"/>
              </a:ext>
            </a:extLst>
          </p:cNvPr>
          <p:cNvSpPr>
            <a:spLocks noGrp="1"/>
          </p:cNvSpPr>
          <p:nvPr>
            <p:ph type="title"/>
          </p:nvPr>
        </p:nvSpPr>
        <p:spPr/>
        <p:txBody>
          <a:bodyPr/>
          <a:lstStyle/>
          <a:p>
            <a:r>
              <a:rPr lang="en-US" dirty="0"/>
              <a:t>Assumptions and Constraints</a:t>
            </a:r>
          </a:p>
        </p:txBody>
      </p:sp>
      <p:graphicFrame>
        <p:nvGraphicFramePr>
          <p:cNvPr id="4" name="Table 4">
            <a:extLst>
              <a:ext uri="{FF2B5EF4-FFF2-40B4-BE49-F238E27FC236}">
                <a16:creationId xmlns:a16="http://schemas.microsoft.com/office/drawing/2014/main" id="{CA4E3C8E-2469-478D-B69F-C75071B75CC3}"/>
              </a:ext>
            </a:extLst>
          </p:cNvPr>
          <p:cNvGraphicFramePr>
            <a:graphicFrameLocks noGrp="1"/>
          </p:cNvGraphicFramePr>
          <p:nvPr>
            <p:ph idx="1"/>
            <p:extLst>
              <p:ext uri="{D42A27DB-BD31-4B8C-83A1-F6EECF244321}">
                <p14:modId xmlns:p14="http://schemas.microsoft.com/office/powerpoint/2010/main" val="659279879"/>
              </p:ext>
            </p:extLst>
          </p:nvPr>
        </p:nvGraphicFramePr>
        <p:xfrm>
          <a:off x="1141413" y="2374901"/>
          <a:ext cx="9906000" cy="3937000"/>
        </p:xfrm>
        <a:graphic>
          <a:graphicData uri="http://schemas.openxmlformats.org/drawingml/2006/table">
            <a:tbl>
              <a:tblPr firstRow="1" bandRow="1">
                <a:tableStyleId>{5C22544A-7EE6-4342-B048-85BDC9FD1C3A}</a:tableStyleId>
              </a:tblPr>
              <a:tblGrid>
                <a:gridCol w="1104637">
                  <a:extLst>
                    <a:ext uri="{9D8B030D-6E8A-4147-A177-3AD203B41FA5}">
                      <a16:colId xmlns:a16="http://schemas.microsoft.com/office/drawing/2014/main" val="2945624473"/>
                    </a:ext>
                  </a:extLst>
                </a:gridCol>
                <a:gridCol w="5499363">
                  <a:extLst>
                    <a:ext uri="{9D8B030D-6E8A-4147-A177-3AD203B41FA5}">
                      <a16:colId xmlns:a16="http://schemas.microsoft.com/office/drawing/2014/main" val="1072416126"/>
                    </a:ext>
                  </a:extLst>
                </a:gridCol>
                <a:gridCol w="3302000">
                  <a:extLst>
                    <a:ext uri="{9D8B030D-6E8A-4147-A177-3AD203B41FA5}">
                      <a16:colId xmlns:a16="http://schemas.microsoft.com/office/drawing/2014/main" val="731308737"/>
                    </a:ext>
                  </a:extLst>
                </a:gridCol>
              </a:tblGrid>
              <a:tr h="370840">
                <a:tc>
                  <a:txBody>
                    <a:bodyPr/>
                    <a:lstStyle/>
                    <a:p>
                      <a:endParaRPr lang="en-US" dirty="0"/>
                    </a:p>
                  </a:txBody>
                  <a:tcPr/>
                </a:tc>
                <a:tc>
                  <a:txBody>
                    <a:bodyPr/>
                    <a:lstStyle/>
                    <a:p>
                      <a:r>
                        <a:rPr lang="en-US" dirty="0"/>
                        <a:t>Assumptions</a:t>
                      </a:r>
                    </a:p>
                  </a:txBody>
                  <a:tcPr/>
                </a:tc>
                <a:tc>
                  <a:txBody>
                    <a:bodyPr/>
                    <a:lstStyle/>
                    <a:p>
                      <a:r>
                        <a:rPr lang="en-US" dirty="0"/>
                        <a:t>Constraints</a:t>
                      </a:r>
                    </a:p>
                  </a:txBody>
                  <a:tcPr/>
                </a:tc>
                <a:extLst>
                  <a:ext uri="{0D108BD9-81ED-4DB2-BD59-A6C34878D82A}">
                    <a16:rowId xmlns:a16="http://schemas.microsoft.com/office/drawing/2014/main" val="508347894"/>
                  </a:ext>
                </a:extLst>
              </a:tr>
              <a:tr h="370840">
                <a:tc>
                  <a:txBody>
                    <a:bodyPr/>
                    <a:lstStyle/>
                    <a:p>
                      <a:r>
                        <a:rPr lang="en-US" dirty="0"/>
                        <a:t>People</a:t>
                      </a:r>
                    </a:p>
                  </a:txBody>
                  <a:tcPr/>
                </a:tc>
                <a:tc>
                  <a:txBody>
                    <a:bodyPr/>
                    <a:lstStyle/>
                    <a:p>
                      <a:r>
                        <a:rPr lang="en-US"/>
                        <a:t>There is high demand for customers to be able to buy our products online.</a:t>
                      </a:r>
                      <a:endParaRPr lang="en-US" dirty="0"/>
                    </a:p>
                  </a:txBody>
                  <a:tcPr/>
                </a:tc>
                <a:tc>
                  <a:txBody>
                    <a:bodyPr/>
                    <a:lstStyle/>
                    <a:p>
                      <a:r>
                        <a:rPr lang="en-US" dirty="0"/>
                        <a:t>We are constrained to a team of 7 developers.</a:t>
                      </a:r>
                    </a:p>
                  </a:txBody>
                  <a:tcPr/>
                </a:tc>
                <a:extLst>
                  <a:ext uri="{0D108BD9-81ED-4DB2-BD59-A6C34878D82A}">
                    <a16:rowId xmlns:a16="http://schemas.microsoft.com/office/drawing/2014/main" val="3544004"/>
                  </a:ext>
                </a:extLst>
              </a:tr>
              <a:tr h="370840">
                <a:tc>
                  <a:txBody>
                    <a:bodyPr/>
                    <a:lstStyle/>
                    <a:p>
                      <a:r>
                        <a:rPr lang="en-US" dirty="0"/>
                        <a:t>Process</a:t>
                      </a:r>
                    </a:p>
                  </a:txBody>
                  <a:tcPr/>
                </a:tc>
                <a:tc>
                  <a:txBody>
                    <a:bodyPr/>
                    <a:lstStyle/>
                    <a:p>
                      <a:r>
                        <a:rPr lang="en-US" dirty="0"/>
                        <a:t>Using SCRUM methods will help us to meet our objectives in time.</a:t>
                      </a:r>
                    </a:p>
                  </a:txBody>
                  <a:tcPr/>
                </a:tc>
                <a:tc>
                  <a:txBody>
                    <a:bodyPr/>
                    <a:lstStyle/>
                    <a:p>
                      <a:r>
                        <a:rPr lang="en-US" dirty="0"/>
                        <a:t>We are only able to ship our products to customers living in the United States.</a:t>
                      </a:r>
                    </a:p>
                  </a:txBody>
                  <a:tcPr/>
                </a:tc>
                <a:extLst>
                  <a:ext uri="{0D108BD9-81ED-4DB2-BD59-A6C34878D82A}">
                    <a16:rowId xmlns:a16="http://schemas.microsoft.com/office/drawing/2014/main" val="56238535"/>
                  </a:ext>
                </a:extLst>
              </a:tr>
              <a:tr h="370840">
                <a:tc>
                  <a:txBody>
                    <a:bodyPr/>
                    <a:lstStyle/>
                    <a:p>
                      <a:r>
                        <a:rPr lang="en-US" dirty="0"/>
                        <a:t>Product</a:t>
                      </a:r>
                    </a:p>
                  </a:txBody>
                  <a:tcPr/>
                </a:tc>
                <a:tc>
                  <a:txBody>
                    <a:bodyPr/>
                    <a:lstStyle/>
                    <a:p>
                      <a:r>
                        <a:rPr lang="en-US" dirty="0"/>
                        <a:t>Developing an E-Commerce website would massively increase our customer reach and sales.</a:t>
                      </a:r>
                    </a:p>
                    <a:p>
                      <a:endParaRPr lang="en-US" dirty="0"/>
                    </a:p>
                    <a:p>
                      <a:r>
                        <a:rPr lang="en-US" dirty="0"/>
                        <a:t>An E-commerce project has a greater organizational outcome than expanding our local stores.</a:t>
                      </a:r>
                    </a:p>
                  </a:txBody>
                  <a:tcPr/>
                </a:tc>
                <a:tc>
                  <a:txBody>
                    <a:bodyPr/>
                    <a:lstStyle/>
                    <a:p>
                      <a:r>
                        <a:rPr lang="en-US" dirty="0"/>
                        <a:t>We need to be able to develop a functional E-commerce website by July 7.</a:t>
                      </a:r>
                    </a:p>
                  </a:txBody>
                  <a:tcPr/>
                </a:tc>
                <a:extLst>
                  <a:ext uri="{0D108BD9-81ED-4DB2-BD59-A6C34878D82A}">
                    <a16:rowId xmlns:a16="http://schemas.microsoft.com/office/drawing/2014/main" val="1904044399"/>
                  </a:ext>
                </a:extLst>
              </a:tr>
            </a:tbl>
          </a:graphicData>
        </a:graphic>
      </p:graphicFrame>
    </p:spTree>
    <p:extLst>
      <p:ext uri="{BB962C8B-B14F-4D97-AF65-F5344CB8AC3E}">
        <p14:creationId xmlns:p14="http://schemas.microsoft.com/office/powerpoint/2010/main" val="216566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2129-5EF9-48FE-830E-702282946447}"/>
              </a:ext>
            </a:extLst>
          </p:cNvPr>
          <p:cNvSpPr>
            <a:spLocks noGrp="1"/>
          </p:cNvSpPr>
          <p:nvPr>
            <p:ph type="title"/>
          </p:nvPr>
        </p:nvSpPr>
        <p:spPr>
          <a:xfrm>
            <a:off x="1141413" y="609600"/>
            <a:ext cx="5499084" cy="1905000"/>
          </a:xfrm>
        </p:spPr>
        <p:txBody>
          <a:bodyPr/>
          <a:lstStyle/>
          <a:p>
            <a:r>
              <a:rPr lang="en-US" dirty="0"/>
              <a:t>Examples of Alignment with new Agile Triangle</a:t>
            </a:r>
          </a:p>
        </p:txBody>
      </p:sp>
      <p:graphicFrame>
        <p:nvGraphicFramePr>
          <p:cNvPr id="4" name="Table 4">
            <a:extLst>
              <a:ext uri="{FF2B5EF4-FFF2-40B4-BE49-F238E27FC236}">
                <a16:creationId xmlns:a16="http://schemas.microsoft.com/office/drawing/2014/main" id="{E8AB58BB-8CF5-4F40-BC63-5391744F1326}"/>
              </a:ext>
            </a:extLst>
          </p:cNvPr>
          <p:cNvGraphicFramePr>
            <a:graphicFrameLocks noGrp="1"/>
          </p:cNvGraphicFramePr>
          <p:nvPr>
            <p:ph idx="1"/>
            <p:extLst>
              <p:ext uri="{D42A27DB-BD31-4B8C-83A1-F6EECF244321}">
                <p14:modId xmlns:p14="http://schemas.microsoft.com/office/powerpoint/2010/main" val="3354776299"/>
              </p:ext>
            </p:extLst>
          </p:nvPr>
        </p:nvGraphicFramePr>
        <p:xfrm>
          <a:off x="1141413" y="2667000"/>
          <a:ext cx="9906000" cy="3479800"/>
        </p:xfrm>
        <a:graphic>
          <a:graphicData uri="http://schemas.openxmlformats.org/drawingml/2006/table">
            <a:tbl>
              <a:tblPr firstRow="1" bandRow="1">
                <a:tableStyleId>{5C22544A-7EE6-4342-B048-85BDC9FD1C3A}</a:tableStyleId>
              </a:tblPr>
              <a:tblGrid>
                <a:gridCol w="1237803">
                  <a:extLst>
                    <a:ext uri="{9D8B030D-6E8A-4147-A177-3AD203B41FA5}">
                      <a16:colId xmlns:a16="http://schemas.microsoft.com/office/drawing/2014/main" val="1304611683"/>
                    </a:ext>
                  </a:extLst>
                </a:gridCol>
                <a:gridCol w="8668197">
                  <a:extLst>
                    <a:ext uri="{9D8B030D-6E8A-4147-A177-3AD203B41FA5}">
                      <a16:colId xmlns:a16="http://schemas.microsoft.com/office/drawing/2014/main" val="2935950908"/>
                    </a:ext>
                  </a:extLst>
                </a:gridCol>
              </a:tblGrid>
              <a:tr h="370840">
                <a:tc>
                  <a:txBody>
                    <a:bodyPr/>
                    <a:lstStyle/>
                    <a:p>
                      <a:r>
                        <a:rPr lang="en-US" dirty="0"/>
                        <a:t>Quality</a:t>
                      </a:r>
                    </a:p>
                  </a:txBody>
                  <a:tcPr/>
                </a:tc>
                <a:tc>
                  <a:txBody>
                    <a:bodyPr/>
                    <a:lstStyle/>
                    <a:p>
                      <a:r>
                        <a:rPr lang="en-US" dirty="0"/>
                        <a:t>We can ensure product quality by using extensive QA testing.</a:t>
                      </a:r>
                    </a:p>
                  </a:txBody>
                  <a:tcPr/>
                </a:tc>
                <a:extLst>
                  <a:ext uri="{0D108BD9-81ED-4DB2-BD59-A6C34878D82A}">
                    <a16:rowId xmlns:a16="http://schemas.microsoft.com/office/drawing/2014/main" val="2751548578"/>
                  </a:ext>
                </a:extLst>
              </a:tr>
              <a:tr h="370840">
                <a:tc>
                  <a:txBody>
                    <a:bodyPr/>
                    <a:lstStyle/>
                    <a:p>
                      <a:r>
                        <a:rPr lang="en-US" dirty="0"/>
                        <a:t>Value</a:t>
                      </a:r>
                    </a:p>
                  </a:txBody>
                  <a:tcPr/>
                </a:tc>
                <a:tc>
                  <a:txBody>
                    <a:bodyPr/>
                    <a:lstStyle/>
                    <a:p>
                      <a:r>
                        <a:rPr lang="en-US" sz="1800" kern="1200" dirty="0">
                          <a:solidFill>
                            <a:schemeClr val="dk1"/>
                          </a:solidFill>
                          <a:effectLst/>
                          <a:latin typeface="+mn-lt"/>
                          <a:ea typeface="+mn-ea"/>
                          <a:cs typeface="+mn-cs"/>
                        </a:rPr>
                        <a:t>We will validate and prioritize our user stories with MOSCOW and INVEST principles to ensure we are focused on delivering the most value.</a:t>
                      </a:r>
                      <a:endParaRPr lang="en-US" dirty="0"/>
                    </a:p>
                  </a:txBody>
                  <a:tcPr/>
                </a:tc>
                <a:extLst>
                  <a:ext uri="{0D108BD9-81ED-4DB2-BD59-A6C34878D82A}">
                    <a16:rowId xmlns:a16="http://schemas.microsoft.com/office/drawing/2014/main" val="126711816"/>
                  </a:ext>
                </a:extLst>
              </a:tr>
              <a:tr h="370840">
                <a:tc>
                  <a:txBody>
                    <a:bodyPr/>
                    <a:lstStyle/>
                    <a:p>
                      <a:r>
                        <a:rPr lang="en-US" dirty="0"/>
                        <a:t>Scope</a:t>
                      </a:r>
                    </a:p>
                  </a:txBody>
                  <a:tcPr/>
                </a:tc>
                <a:tc>
                  <a:txBody>
                    <a:bodyPr/>
                    <a:lstStyle/>
                    <a:p>
                      <a:r>
                        <a:rPr lang="en-US" sz="1800" kern="1200" dirty="0">
                          <a:solidFill>
                            <a:schemeClr val="dk1"/>
                          </a:solidFill>
                          <a:effectLst/>
                          <a:latin typeface="+mn-lt"/>
                          <a:ea typeface="+mn-ea"/>
                          <a:cs typeface="+mn-cs"/>
                        </a:rPr>
                        <a:t>We will manage scope by deprioritizing user stories that do not deliver sufficient value to stakeholders, and by focusing on user stories that maximize outcome with minimal output.</a:t>
                      </a:r>
                      <a:endParaRPr lang="en-US" dirty="0"/>
                    </a:p>
                  </a:txBody>
                  <a:tcPr/>
                </a:tc>
                <a:extLst>
                  <a:ext uri="{0D108BD9-81ED-4DB2-BD59-A6C34878D82A}">
                    <a16:rowId xmlns:a16="http://schemas.microsoft.com/office/drawing/2014/main" val="1130963248"/>
                  </a:ext>
                </a:extLst>
              </a:tr>
              <a:tr h="370840">
                <a:tc>
                  <a:txBody>
                    <a:bodyPr/>
                    <a:lstStyle/>
                    <a:p>
                      <a:r>
                        <a:rPr lang="en-US" dirty="0"/>
                        <a:t>Cost</a:t>
                      </a:r>
                    </a:p>
                  </a:txBody>
                  <a:tcPr/>
                </a:tc>
                <a:tc>
                  <a:txBody>
                    <a:bodyPr/>
                    <a:lstStyle/>
                    <a:p>
                      <a:r>
                        <a:rPr lang="en-US" sz="1800" kern="1200" dirty="0">
                          <a:solidFill>
                            <a:schemeClr val="dk1"/>
                          </a:solidFill>
                          <a:effectLst/>
                          <a:latin typeface="+mn-lt"/>
                          <a:ea typeface="+mn-ea"/>
                          <a:cs typeface="+mn-cs"/>
                        </a:rPr>
                        <a:t>The project is inherently aligned with saving cost because it is far less expensive to develop an Ecommerce website than it is to build many local stores that would deliver equivalent value.</a:t>
                      </a:r>
                      <a:endParaRPr lang="en-US" dirty="0"/>
                    </a:p>
                  </a:txBody>
                  <a:tcPr/>
                </a:tc>
                <a:extLst>
                  <a:ext uri="{0D108BD9-81ED-4DB2-BD59-A6C34878D82A}">
                    <a16:rowId xmlns:a16="http://schemas.microsoft.com/office/drawing/2014/main" val="1017572845"/>
                  </a:ext>
                </a:extLst>
              </a:tr>
              <a:tr h="370840">
                <a:tc>
                  <a:txBody>
                    <a:bodyPr/>
                    <a:lstStyle/>
                    <a:p>
                      <a:r>
                        <a:rPr lang="en-US" dirty="0"/>
                        <a:t>Time</a:t>
                      </a:r>
                    </a:p>
                  </a:txBody>
                  <a:tcPr/>
                </a:tc>
                <a:tc>
                  <a:txBody>
                    <a:bodyPr/>
                    <a:lstStyle/>
                    <a:p>
                      <a:r>
                        <a:rPr lang="en-US" sz="1800" kern="1200" dirty="0">
                          <a:solidFill>
                            <a:schemeClr val="dk1"/>
                          </a:solidFill>
                          <a:effectLst/>
                          <a:latin typeface="+mn-lt"/>
                          <a:ea typeface="+mn-ea"/>
                          <a:cs typeface="+mn-cs"/>
                        </a:rPr>
                        <a:t>We can save time by utilizing existing software libraries for the development of our website software solution.</a:t>
                      </a:r>
                      <a:endParaRPr lang="en-US" dirty="0"/>
                    </a:p>
                  </a:txBody>
                  <a:tcPr/>
                </a:tc>
                <a:extLst>
                  <a:ext uri="{0D108BD9-81ED-4DB2-BD59-A6C34878D82A}">
                    <a16:rowId xmlns:a16="http://schemas.microsoft.com/office/drawing/2014/main" val="4020208448"/>
                  </a:ext>
                </a:extLst>
              </a:tr>
            </a:tbl>
          </a:graphicData>
        </a:graphic>
      </p:graphicFrame>
      <p:pic>
        <p:nvPicPr>
          <p:cNvPr id="6" name="Picture 5">
            <a:extLst>
              <a:ext uri="{FF2B5EF4-FFF2-40B4-BE49-F238E27FC236}">
                <a16:creationId xmlns:a16="http://schemas.microsoft.com/office/drawing/2014/main" id="{F165750D-873B-4335-9BF0-6A26D160B6A4}"/>
              </a:ext>
            </a:extLst>
          </p:cNvPr>
          <p:cNvPicPr>
            <a:picLocks noChangeAspect="1"/>
          </p:cNvPicPr>
          <p:nvPr/>
        </p:nvPicPr>
        <p:blipFill>
          <a:blip r:embed="rId2"/>
          <a:stretch>
            <a:fillRect/>
          </a:stretch>
        </p:blipFill>
        <p:spPr>
          <a:xfrm>
            <a:off x="7143410" y="196049"/>
            <a:ext cx="3175402" cy="2394751"/>
          </a:xfrm>
          <a:prstGeom prst="rect">
            <a:avLst/>
          </a:prstGeom>
        </p:spPr>
      </p:pic>
    </p:spTree>
    <p:extLst>
      <p:ext uri="{BB962C8B-B14F-4D97-AF65-F5344CB8AC3E}">
        <p14:creationId xmlns:p14="http://schemas.microsoft.com/office/powerpoint/2010/main" val="412668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7BDD-6A51-4E9F-8BAE-2679A0C41B78}"/>
              </a:ext>
            </a:extLst>
          </p:cNvPr>
          <p:cNvSpPr>
            <a:spLocks noGrp="1"/>
          </p:cNvSpPr>
          <p:nvPr>
            <p:ph type="title"/>
          </p:nvPr>
        </p:nvSpPr>
        <p:spPr>
          <a:xfrm>
            <a:off x="1141413" y="-62144"/>
            <a:ext cx="9905998" cy="1905000"/>
          </a:xfrm>
        </p:spPr>
        <p:txBody>
          <a:bodyPr/>
          <a:lstStyle/>
          <a:p>
            <a:r>
              <a:rPr lang="en-US" dirty="0"/>
              <a:t>Examples of User Stories</a:t>
            </a:r>
          </a:p>
        </p:txBody>
      </p:sp>
      <p:sp>
        <p:nvSpPr>
          <p:cNvPr id="3" name="Content Placeholder 2">
            <a:extLst>
              <a:ext uri="{FF2B5EF4-FFF2-40B4-BE49-F238E27FC236}">
                <a16:creationId xmlns:a16="http://schemas.microsoft.com/office/drawing/2014/main" id="{601E5BCB-E90C-487C-8DD6-0C09B7D7366D}"/>
              </a:ext>
            </a:extLst>
          </p:cNvPr>
          <p:cNvSpPr>
            <a:spLocks noGrp="1"/>
          </p:cNvSpPr>
          <p:nvPr>
            <p:ph idx="1"/>
          </p:nvPr>
        </p:nvSpPr>
        <p:spPr>
          <a:xfrm>
            <a:off x="1141413" y="2303014"/>
            <a:ext cx="9905998" cy="3124201"/>
          </a:xfrm>
        </p:spPr>
        <p:txBody>
          <a:bodyPr>
            <a:no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log in so I can use the sites futures.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log in so I can change my information in my site account.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go to site and search for a product so I can buy a product online.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view all the reviews written by other users so I can see what other people say about a product.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go to check page so I can see what’s in my cart.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add items in my cart so I can complete the purchase latter.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link my bank account to my site account so I can make purchase without typing bank information each time I want to make a purchase.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add my picture to my profile to make my account more personalize.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add my credit card so I can use it to make purchase.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see my purchase history so I can track all my purchased item.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compare two items so I compare one item with another.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receive a confirmation email so I can track my purchases.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As a user I want to be able to save my item in my cart so I can buy them in future.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077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64E3-953A-4F1E-838A-042A18AD154A}"/>
              </a:ext>
            </a:extLst>
          </p:cNvPr>
          <p:cNvSpPr>
            <a:spLocks noGrp="1"/>
          </p:cNvSpPr>
          <p:nvPr>
            <p:ph type="title"/>
          </p:nvPr>
        </p:nvSpPr>
        <p:spPr>
          <a:xfrm>
            <a:off x="1851626" y="25153"/>
            <a:ext cx="9905998" cy="1905000"/>
          </a:xfrm>
        </p:spPr>
        <p:txBody>
          <a:bodyPr/>
          <a:lstStyle/>
          <a:p>
            <a:r>
              <a:rPr lang="en-US" dirty="0"/>
              <a:t>Examples of User Stories</a:t>
            </a:r>
          </a:p>
        </p:txBody>
      </p:sp>
      <p:graphicFrame>
        <p:nvGraphicFramePr>
          <p:cNvPr id="4" name="Table 4">
            <a:extLst>
              <a:ext uri="{FF2B5EF4-FFF2-40B4-BE49-F238E27FC236}">
                <a16:creationId xmlns:a16="http://schemas.microsoft.com/office/drawing/2014/main" id="{B4638EE6-C29B-465C-A3B2-42BDF6CEC3D2}"/>
              </a:ext>
            </a:extLst>
          </p:cNvPr>
          <p:cNvGraphicFramePr>
            <a:graphicFrameLocks noGrp="1"/>
          </p:cNvGraphicFramePr>
          <p:nvPr>
            <p:ph idx="1"/>
            <p:extLst>
              <p:ext uri="{D42A27DB-BD31-4B8C-83A1-F6EECF244321}">
                <p14:modId xmlns:p14="http://schemas.microsoft.com/office/powerpoint/2010/main" val="312984298"/>
              </p:ext>
            </p:extLst>
          </p:nvPr>
        </p:nvGraphicFramePr>
        <p:xfrm>
          <a:off x="875083" y="1521781"/>
          <a:ext cx="9906000" cy="4974146"/>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88218087"/>
                    </a:ext>
                  </a:extLst>
                </a:gridCol>
                <a:gridCol w="2476500">
                  <a:extLst>
                    <a:ext uri="{9D8B030D-6E8A-4147-A177-3AD203B41FA5}">
                      <a16:colId xmlns:a16="http://schemas.microsoft.com/office/drawing/2014/main" val="3772796723"/>
                    </a:ext>
                  </a:extLst>
                </a:gridCol>
                <a:gridCol w="2476500">
                  <a:extLst>
                    <a:ext uri="{9D8B030D-6E8A-4147-A177-3AD203B41FA5}">
                      <a16:colId xmlns:a16="http://schemas.microsoft.com/office/drawing/2014/main" val="3279402197"/>
                    </a:ext>
                  </a:extLst>
                </a:gridCol>
                <a:gridCol w="2476500">
                  <a:extLst>
                    <a:ext uri="{9D8B030D-6E8A-4147-A177-3AD203B41FA5}">
                      <a16:colId xmlns:a16="http://schemas.microsoft.com/office/drawing/2014/main" val="1568191949"/>
                    </a:ext>
                  </a:extLst>
                </a:gridCol>
              </a:tblGrid>
              <a:tr h="370840">
                <a:tc>
                  <a:txBody>
                    <a:bodyPr/>
                    <a:lstStyle/>
                    <a:p>
                      <a:r>
                        <a:rPr lang="en-US" dirty="0">
                          <a:latin typeface="+mj-lt"/>
                        </a:rPr>
                        <a:t>User Stories</a:t>
                      </a:r>
                    </a:p>
                  </a:txBody>
                  <a:tcPr/>
                </a:tc>
                <a:tc>
                  <a:txBody>
                    <a:bodyPr/>
                    <a:lstStyle/>
                    <a:p>
                      <a:r>
                        <a:rPr lang="en-US" dirty="0">
                          <a:latin typeface="+mj-lt"/>
                        </a:rPr>
                        <a:t>User login</a:t>
                      </a:r>
                    </a:p>
                  </a:txBody>
                  <a:tcPr/>
                </a:tc>
                <a:tc>
                  <a:txBody>
                    <a:bodyPr/>
                    <a:lstStyle/>
                    <a:p>
                      <a:r>
                        <a:rPr lang="en-US" dirty="0">
                          <a:latin typeface="+mj-lt"/>
                        </a:rPr>
                        <a:t>Search for products</a:t>
                      </a:r>
                    </a:p>
                  </a:txBody>
                  <a:tcPr/>
                </a:tc>
                <a:tc>
                  <a:txBody>
                    <a:bodyPr/>
                    <a:lstStyle/>
                    <a:p>
                      <a:r>
                        <a:rPr lang="en-US" dirty="0">
                          <a:latin typeface="+mj-lt"/>
                        </a:rPr>
                        <a:t>Check out</a:t>
                      </a:r>
                    </a:p>
                  </a:txBody>
                  <a:tcPr/>
                </a:tc>
                <a:extLst>
                  <a:ext uri="{0D108BD9-81ED-4DB2-BD59-A6C34878D82A}">
                    <a16:rowId xmlns:a16="http://schemas.microsoft.com/office/drawing/2014/main" val="4077146825"/>
                  </a:ext>
                </a:extLst>
              </a:tr>
              <a:tr h="370840">
                <a:tc>
                  <a:txBody>
                    <a:bodyPr/>
                    <a:lstStyle/>
                    <a:p>
                      <a:r>
                        <a:rPr lang="en-US" dirty="0">
                          <a:latin typeface="+mj-lt"/>
                          <a:cs typeface="Calibri" panose="020F0502020204030204" pitchFamily="34" charset="0"/>
                        </a:rPr>
                        <a:t>Must</a:t>
                      </a:r>
                    </a:p>
                  </a:txBody>
                  <a:tcPr/>
                </a:tc>
                <a:tc>
                  <a:txBody>
                    <a:bodyPr/>
                    <a:lstStyle/>
                    <a:p>
                      <a:pPr marL="0" marR="0">
                        <a:lnSpc>
                          <a:spcPct val="107000"/>
                        </a:lnSpc>
                        <a:spcBef>
                          <a:spcPts val="0"/>
                        </a:spcBef>
                        <a:spcAft>
                          <a:spcPts val="800"/>
                        </a:spcAft>
                      </a:pPr>
                      <a:r>
                        <a:rPr lang="en-US" sz="1400" dirty="0">
                          <a:effectLst/>
                          <a:latin typeface="+mj-lt"/>
                          <a:ea typeface="Calibri" panose="020F0502020204030204" pitchFamily="34" charset="0"/>
                          <a:cs typeface="Calibri" panose="020F0502020204030204" pitchFamily="34" charset="0"/>
                        </a:rPr>
                        <a:t>user information. </a:t>
                      </a:r>
                    </a:p>
                    <a:p>
                      <a:pPr marL="0" marR="0">
                        <a:lnSpc>
                          <a:spcPct val="107000"/>
                        </a:lnSpc>
                        <a:spcBef>
                          <a:spcPts val="0"/>
                        </a:spcBef>
                        <a:spcAft>
                          <a:spcPts val="800"/>
                        </a:spcAft>
                      </a:pPr>
                      <a:r>
                        <a:rPr lang="en-US" sz="1400" dirty="0">
                          <a:effectLst/>
                          <a:latin typeface="+mj-lt"/>
                          <a:ea typeface="Calibri" panose="020F0502020204030204" pitchFamily="34" charset="0"/>
                          <a:cs typeface="Calibri" panose="020F0502020204030204" pitchFamily="34" charset="0"/>
                        </a:rPr>
                        <a:t>  </a:t>
                      </a:r>
                    </a:p>
                    <a:p>
                      <a:pPr marL="0" marR="0">
                        <a:lnSpc>
                          <a:spcPct val="107000"/>
                        </a:lnSpc>
                        <a:spcBef>
                          <a:spcPts val="0"/>
                        </a:spcBef>
                        <a:spcAft>
                          <a:spcPts val="800"/>
                        </a:spcAft>
                      </a:pPr>
                      <a:r>
                        <a:rPr lang="en-US" sz="1400" dirty="0">
                          <a:effectLst/>
                          <a:latin typeface="+mj-lt"/>
                          <a:ea typeface="Calibri" panose="020F0502020204030204" pitchFamily="34" charset="0"/>
                          <a:cs typeface="Calibri" panose="020F0502020204030204" pitchFamily="34" charset="0"/>
                        </a:rPr>
                        <a:t>save user purchase history. </a:t>
                      </a:r>
                    </a:p>
                    <a:p>
                      <a:pPr marL="0" marR="0">
                        <a:lnSpc>
                          <a:spcPct val="107000"/>
                        </a:lnSpc>
                        <a:spcBef>
                          <a:spcPts val="0"/>
                        </a:spcBef>
                        <a:spcAft>
                          <a:spcPts val="800"/>
                        </a:spcAft>
                      </a:pPr>
                      <a:r>
                        <a:rPr lang="en-US" sz="1400" dirty="0">
                          <a:effectLst/>
                          <a:latin typeface="+mj-lt"/>
                          <a:ea typeface="Calibri" panose="020F0502020204030204" pitchFamily="34" charset="0"/>
                          <a:cs typeface="Calibri" panose="020F0502020204030204" pitchFamily="34" charset="0"/>
                        </a:rPr>
                        <a:t>  </a:t>
                      </a:r>
                    </a:p>
                    <a:p>
                      <a:pPr marL="0" marR="0">
                        <a:lnSpc>
                          <a:spcPct val="107000"/>
                        </a:lnSpc>
                        <a:spcBef>
                          <a:spcPts val="0"/>
                        </a:spcBef>
                        <a:spcAft>
                          <a:spcPts val="800"/>
                        </a:spcAft>
                      </a:pPr>
                      <a:r>
                        <a:rPr lang="en-US" sz="1400" dirty="0">
                          <a:effectLst/>
                          <a:latin typeface="+mj-lt"/>
                          <a:ea typeface="Calibri" panose="020F0502020204030204" pitchFamily="34" charset="0"/>
                          <a:cs typeface="Calibri" panose="020F0502020204030204" pitchFamily="34" charset="0"/>
                        </a:rPr>
                        <a:t>user bank information. </a:t>
                      </a:r>
                    </a:p>
                    <a:p>
                      <a:pPr marL="0" marR="0">
                        <a:lnSpc>
                          <a:spcPct val="107000"/>
                        </a:lnSpc>
                        <a:spcBef>
                          <a:spcPts val="0"/>
                        </a:spcBef>
                        <a:spcAft>
                          <a:spcPts val="800"/>
                        </a:spcAft>
                      </a:pPr>
                      <a:r>
                        <a:rPr lang="en-US" sz="1400" dirty="0">
                          <a:effectLst/>
                          <a:latin typeface="+mj-lt"/>
                          <a:ea typeface="Calibri" panose="020F0502020204030204" pitchFamily="34" charset="0"/>
                          <a:cs typeface="Calibri" panose="020F0502020204030204" pitchFamily="34" charset="0"/>
                        </a:rPr>
                        <a:t>  </a:t>
                      </a:r>
                    </a:p>
                  </a:txBody>
                  <a:tcPr marL="68580" marR="68580" marT="0" marB="0"/>
                </a:tc>
                <a:tc>
                  <a:txBody>
                    <a:bodyPr/>
                    <a:lstStyle/>
                    <a:p>
                      <a:r>
                        <a:rPr lang="en-US" sz="1400" kern="1200" dirty="0">
                          <a:solidFill>
                            <a:schemeClr val="dk1"/>
                          </a:solidFill>
                          <a:effectLst/>
                          <a:latin typeface="+mj-lt"/>
                          <a:ea typeface="+mn-ea"/>
                          <a:cs typeface="Calibri" panose="020F0502020204030204" pitchFamily="34" charset="0"/>
                        </a:rPr>
                        <a:t>view products. </a:t>
                      </a:r>
                    </a:p>
                    <a:p>
                      <a:r>
                        <a:rPr lang="en-US" sz="1400" kern="1200" dirty="0">
                          <a:solidFill>
                            <a:schemeClr val="dk1"/>
                          </a:solidFill>
                          <a:effectLst/>
                          <a:latin typeface="+mj-lt"/>
                          <a:ea typeface="+mn-ea"/>
                          <a:cs typeface="Calibri" panose="020F0502020204030204" pitchFamily="34" charset="0"/>
                        </a:rPr>
                        <a:t>  </a:t>
                      </a:r>
                    </a:p>
                    <a:p>
                      <a:r>
                        <a:rPr lang="en-US" sz="1400" kern="1200" dirty="0">
                          <a:solidFill>
                            <a:schemeClr val="dk1"/>
                          </a:solidFill>
                          <a:effectLst/>
                          <a:latin typeface="+mj-lt"/>
                          <a:ea typeface="+mn-ea"/>
                          <a:cs typeface="Calibri" panose="020F0502020204030204" pitchFamily="34" charset="0"/>
                        </a:rPr>
                        <a:t>compare two products. </a:t>
                      </a:r>
                    </a:p>
                    <a:p>
                      <a:r>
                        <a:rPr lang="en-US" sz="1400" kern="1200" dirty="0">
                          <a:solidFill>
                            <a:schemeClr val="dk1"/>
                          </a:solidFill>
                          <a:effectLst/>
                          <a:latin typeface="+mj-lt"/>
                          <a:ea typeface="+mn-ea"/>
                          <a:cs typeface="Calibri" panose="020F0502020204030204" pitchFamily="34" charset="0"/>
                        </a:rPr>
                        <a:t>  </a:t>
                      </a:r>
                    </a:p>
                    <a:p>
                      <a:endParaRPr lang="en-US" sz="1400" dirty="0">
                        <a:latin typeface="+mj-lt"/>
                        <a:cs typeface="Calibri" panose="020F0502020204030204" pitchFamily="34" charset="0"/>
                      </a:endParaRPr>
                    </a:p>
                  </a:txBody>
                  <a:tcPr/>
                </a:tc>
                <a:tc>
                  <a:txBody>
                    <a:bodyPr/>
                    <a:lstStyle/>
                    <a:p>
                      <a:r>
                        <a:rPr lang="en-US" sz="1400" kern="1200" dirty="0">
                          <a:solidFill>
                            <a:schemeClr val="dk1"/>
                          </a:solidFill>
                          <a:effectLst/>
                          <a:latin typeface="+mj-lt"/>
                          <a:ea typeface="+mn-ea"/>
                          <a:cs typeface="Calibri" panose="020F0502020204030204" pitchFamily="34" charset="0"/>
                        </a:rPr>
                        <a:t>add to user cart. </a:t>
                      </a:r>
                    </a:p>
                    <a:p>
                      <a:r>
                        <a:rPr lang="en-US" sz="1400" kern="1200" dirty="0">
                          <a:solidFill>
                            <a:schemeClr val="dk1"/>
                          </a:solidFill>
                          <a:effectLst/>
                          <a:latin typeface="+mj-lt"/>
                          <a:ea typeface="+mn-ea"/>
                          <a:cs typeface="Calibri" panose="020F0502020204030204" pitchFamily="34" charset="0"/>
                        </a:rPr>
                        <a:t>  </a:t>
                      </a:r>
                    </a:p>
                    <a:p>
                      <a:r>
                        <a:rPr lang="en-US" sz="1400" kern="1200" dirty="0">
                          <a:solidFill>
                            <a:schemeClr val="dk1"/>
                          </a:solidFill>
                          <a:effectLst/>
                          <a:latin typeface="+mj-lt"/>
                          <a:ea typeface="+mn-ea"/>
                          <a:cs typeface="Calibri" panose="020F0502020204030204" pitchFamily="34" charset="0"/>
                        </a:rPr>
                        <a:t>save item in cart. </a:t>
                      </a:r>
                    </a:p>
                    <a:p>
                      <a:endParaRPr lang="en-US" sz="1400" dirty="0">
                        <a:latin typeface="+mj-lt"/>
                        <a:cs typeface="Calibri" panose="020F0502020204030204" pitchFamily="34" charset="0"/>
                      </a:endParaRPr>
                    </a:p>
                  </a:txBody>
                  <a:tcPr/>
                </a:tc>
                <a:extLst>
                  <a:ext uri="{0D108BD9-81ED-4DB2-BD59-A6C34878D82A}">
                    <a16:rowId xmlns:a16="http://schemas.microsoft.com/office/drawing/2014/main" val="1395402768"/>
                  </a:ext>
                </a:extLst>
              </a:tr>
              <a:tr h="370840">
                <a:tc>
                  <a:txBody>
                    <a:bodyPr/>
                    <a:lstStyle/>
                    <a:p>
                      <a:r>
                        <a:rPr lang="en-US" dirty="0">
                          <a:latin typeface="+mj-lt"/>
                          <a:cs typeface="Calibri" panose="020F0502020204030204" pitchFamily="34" charset="0"/>
                        </a:rPr>
                        <a:t>Should</a:t>
                      </a:r>
                    </a:p>
                  </a:txBody>
                  <a:tcPr/>
                </a:tc>
                <a:tc>
                  <a:txBody>
                    <a:bodyPr/>
                    <a:lstStyle/>
                    <a:p>
                      <a:r>
                        <a:rPr lang="en-US" sz="1400" kern="1200" dirty="0">
                          <a:solidFill>
                            <a:schemeClr val="dk1"/>
                          </a:solidFill>
                          <a:effectLst/>
                          <a:latin typeface="+mj-lt"/>
                          <a:ea typeface="+mn-ea"/>
                          <a:cs typeface="Calibri" panose="020F0502020204030204" pitchFamily="34" charset="0"/>
                        </a:rPr>
                        <a:t>add address for future use. </a:t>
                      </a:r>
                    </a:p>
                    <a:p>
                      <a:r>
                        <a:rPr lang="en-US" sz="1400" kern="1200" dirty="0">
                          <a:solidFill>
                            <a:schemeClr val="dk1"/>
                          </a:solidFill>
                          <a:effectLst/>
                          <a:latin typeface="+mj-lt"/>
                          <a:ea typeface="+mn-ea"/>
                          <a:cs typeface="Calibri" panose="020F0502020204030204" pitchFamily="34" charset="0"/>
                        </a:rPr>
                        <a:t>  </a:t>
                      </a:r>
                    </a:p>
                    <a:p>
                      <a:r>
                        <a:rPr lang="en-US" sz="1400" kern="1200" dirty="0">
                          <a:solidFill>
                            <a:schemeClr val="dk1"/>
                          </a:solidFill>
                          <a:effectLst/>
                          <a:latin typeface="+mj-lt"/>
                          <a:ea typeface="+mn-ea"/>
                          <a:cs typeface="Calibri" panose="020F0502020204030204" pitchFamily="34" charset="0"/>
                        </a:rPr>
                        <a:t>add user credit card. </a:t>
                      </a:r>
                    </a:p>
                    <a:p>
                      <a:r>
                        <a:rPr lang="en-US" sz="1400" kern="1200" dirty="0">
                          <a:solidFill>
                            <a:schemeClr val="dk1"/>
                          </a:solidFill>
                          <a:effectLst/>
                          <a:latin typeface="+mj-lt"/>
                          <a:ea typeface="+mn-ea"/>
                          <a:cs typeface="Calibri" panose="020F0502020204030204" pitchFamily="34" charset="0"/>
                        </a:rPr>
                        <a:t>  </a:t>
                      </a:r>
                    </a:p>
                    <a:p>
                      <a:r>
                        <a:rPr lang="en-US" sz="1400" kern="1200" dirty="0">
                          <a:solidFill>
                            <a:schemeClr val="dk1"/>
                          </a:solidFill>
                          <a:effectLst/>
                          <a:latin typeface="+mj-lt"/>
                          <a:ea typeface="+mn-ea"/>
                          <a:cs typeface="Calibri" panose="020F0502020204030204" pitchFamily="34" charset="0"/>
                        </a:rPr>
                        <a:t>save user purchase history. </a:t>
                      </a:r>
                      <a:endParaRPr lang="en-US" sz="1400" dirty="0">
                        <a:latin typeface="+mj-lt"/>
                        <a:cs typeface="Calibri" panose="020F0502020204030204" pitchFamily="34" charset="0"/>
                      </a:endParaRPr>
                    </a:p>
                  </a:txBody>
                  <a:tcPr/>
                </a:tc>
                <a:tc>
                  <a:txBody>
                    <a:bodyPr/>
                    <a:lstStyle/>
                    <a:p>
                      <a:r>
                        <a:rPr lang="en-US" sz="1400" kern="1200" dirty="0">
                          <a:solidFill>
                            <a:schemeClr val="dk1"/>
                          </a:solidFill>
                          <a:effectLst/>
                          <a:latin typeface="+mj-lt"/>
                          <a:ea typeface="+mn-ea"/>
                          <a:cs typeface="Calibri" panose="020F0502020204030204" pitchFamily="34" charset="0"/>
                        </a:rPr>
                        <a:t>view reviews. </a:t>
                      </a:r>
                    </a:p>
                    <a:p>
                      <a:r>
                        <a:rPr lang="en-US" sz="1400" kern="1200" dirty="0">
                          <a:solidFill>
                            <a:schemeClr val="dk1"/>
                          </a:solidFill>
                          <a:effectLst/>
                          <a:latin typeface="+mj-lt"/>
                          <a:ea typeface="+mn-ea"/>
                          <a:cs typeface="Calibri" panose="020F0502020204030204" pitchFamily="34" charset="0"/>
                        </a:rPr>
                        <a:t>  </a:t>
                      </a:r>
                    </a:p>
                    <a:p>
                      <a:r>
                        <a:rPr lang="en-US" sz="1400" kern="1200" dirty="0">
                          <a:solidFill>
                            <a:schemeClr val="dk1"/>
                          </a:solidFill>
                          <a:effectLst/>
                          <a:latin typeface="+mj-lt"/>
                          <a:ea typeface="+mn-ea"/>
                          <a:cs typeface="Calibri" panose="020F0502020204030204" pitchFamily="34" charset="0"/>
                        </a:rPr>
                        <a:t>write reviews for product. </a:t>
                      </a:r>
                      <a:endParaRPr lang="en-US" sz="1400" dirty="0">
                        <a:latin typeface="+mj-lt"/>
                        <a:cs typeface="Calibri" panose="020F0502020204030204" pitchFamily="34" charset="0"/>
                      </a:endParaRPr>
                    </a:p>
                  </a:txBody>
                  <a:tcPr/>
                </a:tc>
                <a:tc>
                  <a:txBody>
                    <a:bodyPr/>
                    <a:lstStyle/>
                    <a:p>
                      <a:pPr marL="0" marR="0">
                        <a:lnSpc>
                          <a:spcPct val="107000"/>
                        </a:lnSpc>
                        <a:spcBef>
                          <a:spcPts val="0"/>
                        </a:spcBef>
                        <a:spcAft>
                          <a:spcPts val="800"/>
                        </a:spcAft>
                      </a:pPr>
                      <a:r>
                        <a:rPr lang="en-US" sz="1400" dirty="0">
                          <a:effectLst/>
                          <a:latin typeface="+mj-lt"/>
                          <a:ea typeface="Calibri" panose="020F0502020204030204" pitchFamily="34" charset="0"/>
                          <a:cs typeface="Calibri" panose="020F0502020204030204" pitchFamily="34" charset="0"/>
                        </a:rPr>
                        <a:t>enter credit card info. </a:t>
                      </a:r>
                    </a:p>
                    <a:p>
                      <a:pPr marL="0" marR="0">
                        <a:lnSpc>
                          <a:spcPct val="107000"/>
                        </a:lnSpc>
                        <a:spcBef>
                          <a:spcPts val="0"/>
                        </a:spcBef>
                        <a:spcAft>
                          <a:spcPts val="800"/>
                        </a:spcAft>
                      </a:pPr>
                      <a:r>
                        <a:rPr lang="en-US" sz="1400" dirty="0">
                          <a:effectLst/>
                          <a:latin typeface="+mj-lt"/>
                          <a:ea typeface="Calibri" panose="020F0502020204030204" pitchFamily="34" charset="0"/>
                          <a:cs typeface="Calibri" panose="020F0502020204030204" pitchFamily="34" charset="0"/>
                        </a:rPr>
                        <a:t>  </a:t>
                      </a:r>
                    </a:p>
                    <a:p>
                      <a:pPr marL="0" marR="0">
                        <a:lnSpc>
                          <a:spcPct val="107000"/>
                        </a:lnSpc>
                        <a:spcBef>
                          <a:spcPts val="0"/>
                        </a:spcBef>
                        <a:spcAft>
                          <a:spcPts val="800"/>
                        </a:spcAft>
                      </a:pPr>
                      <a:r>
                        <a:rPr lang="en-US" sz="1400" dirty="0">
                          <a:effectLst/>
                          <a:latin typeface="+mj-lt"/>
                          <a:ea typeface="Calibri" panose="020F0502020204030204" pitchFamily="34" charset="0"/>
                          <a:cs typeface="Calibri" panose="020F0502020204030204" pitchFamily="34" charset="0"/>
                        </a:rPr>
                        <a:t>send confirmation mail. </a:t>
                      </a:r>
                    </a:p>
                  </a:txBody>
                  <a:tcPr marL="68580" marR="68580" marT="0" marB="0"/>
                </a:tc>
                <a:extLst>
                  <a:ext uri="{0D108BD9-81ED-4DB2-BD59-A6C34878D82A}">
                    <a16:rowId xmlns:a16="http://schemas.microsoft.com/office/drawing/2014/main" val="3820770951"/>
                  </a:ext>
                </a:extLst>
              </a:tr>
              <a:tr h="370840">
                <a:tc>
                  <a:txBody>
                    <a:bodyPr/>
                    <a:lstStyle/>
                    <a:p>
                      <a:r>
                        <a:rPr lang="en-US" dirty="0">
                          <a:latin typeface="+mj-lt"/>
                          <a:cs typeface="Calibri" panose="020F0502020204030204" pitchFamily="34" charset="0"/>
                        </a:rPr>
                        <a:t>Could</a:t>
                      </a:r>
                    </a:p>
                  </a:txBody>
                  <a:tcPr/>
                </a:tc>
                <a:tc>
                  <a:txBody>
                    <a:bodyPr/>
                    <a:lstStyle/>
                    <a:p>
                      <a:r>
                        <a:rPr lang="en-US" sz="1400" kern="1200" dirty="0">
                          <a:solidFill>
                            <a:schemeClr val="dk1"/>
                          </a:solidFill>
                          <a:effectLst/>
                          <a:latin typeface="+mj-lt"/>
                          <a:ea typeface="+mn-ea"/>
                          <a:cs typeface="Calibri" panose="020F0502020204030204" pitchFamily="34" charset="0"/>
                        </a:rPr>
                        <a:t>add picture in profile. </a:t>
                      </a:r>
                      <a:endParaRPr lang="en-US" sz="1400" dirty="0">
                        <a:latin typeface="+mj-lt"/>
                        <a:cs typeface="Calibri" panose="020F0502020204030204" pitchFamily="34" charset="0"/>
                      </a:endParaRPr>
                    </a:p>
                  </a:txBody>
                  <a:tcPr/>
                </a:tc>
                <a:tc>
                  <a:txBody>
                    <a:bodyPr/>
                    <a:lstStyle/>
                    <a:p>
                      <a:r>
                        <a:rPr lang="en-US" sz="1400" kern="1200" dirty="0">
                          <a:solidFill>
                            <a:schemeClr val="dk1"/>
                          </a:solidFill>
                          <a:effectLst/>
                          <a:latin typeface="+mj-lt"/>
                          <a:ea typeface="+mn-ea"/>
                          <a:cs typeface="Calibri" panose="020F0502020204030204" pitchFamily="34" charset="0"/>
                        </a:rPr>
                        <a:t>see similar products. </a:t>
                      </a:r>
                    </a:p>
                    <a:p>
                      <a:r>
                        <a:rPr lang="en-US" sz="1400" kern="1200" dirty="0">
                          <a:solidFill>
                            <a:schemeClr val="dk1"/>
                          </a:solidFill>
                          <a:effectLst/>
                          <a:latin typeface="+mj-lt"/>
                          <a:ea typeface="+mn-ea"/>
                          <a:cs typeface="Calibri" panose="020F0502020204030204" pitchFamily="34" charset="0"/>
                        </a:rPr>
                        <a:t>  </a:t>
                      </a:r>
                    </a:p>
                    <a:p>
                      <a:r>
                        <a:rPr lang="en-US" sz="1400" kern="1200" dirty="0">
                          <a:solidFill>
                            <a:schemeClr val="dk1"/>
                          </a:solidFill>
                          <a:effectLst/>
                          <a:latin typeface="+mj-lt"/>
                          <a:ea typeface="+mn-ea"/>
                          <a:cs typeface="Calibri" panose="020F0502020204030204" pitchFamily="34" charset="0"/>
                        </a:rPr>
                        <a:t>ask for more info. </a:t>
                      </a:r>
                    </a:p>
                    <a:p>
                      <a:endParaRPr lang="en-US" sz="1400" dirty="0">
                        <a:latin typeface="+mj-lt"/>
                        <a:cs typeface="Calibri" panose="020F0502020204030204" pitchFamily="34" charset="0"/>
                      </a:endParaRPr>
                    </a:p>
                  </a:txBody>
                  <a:tcPr/>
                </a:tc>
                <a:tc>
                  <a:txBody>
                    <a:bodyPr/>
                    <a:lstStyle/>
                    <a:p>
                      <a:r>
                        <a:rPr lang="en-US" sz="1400" kern="1200" dirty="0">
                          <a:solidFill>
                            <a:schemeClr val="dk1"/>
                          </a:solidFill>
                          <a:effectLst/>
                          <a:latin typeface="+mj-lt"/>
                          <a:ea typeface="+mn-ea"/>
                          <a:cs typeface="Calibri" panose="020F0502020204030204" pitchFamily="34" charset="0"/>
                        </a:rPr>
                        <a:t>link to user bank account. </a:t>
                      </a:r>
                    </a:p>
                    <a:p>
                      <a:r>
                        <a:rPr lang="en-US" sz="1400" kern="1200" dirty="0">
                          <a:solidFill>
                            <a:schemeClr val="dk1"/>
                          </a:solidFill>
                          <a:effectLst/>
                          <a:latin typeface="+mj-lt"/>
                          <a:ea typeface="+mn-ea"/>
                          <a:cs typeface="Calibri" panose="020F0502020204030204" pitchFamily="34" charset="0"/>
                        </a:rPr>
                        <a:t>  </a:t>
                      </a:r>
                    </a:p>
                    <a:p>
                      <a:r>
                        <a:rPr lang="en-US" sz="1400" kern="1200" dirty="0">
                          <a:solidFill>
                            <a:schemeClr val="dk1"/>
                          </a:solidFill>
                          <a:effectLst/>
                          <a:latin typeface="+mj-lt"/>
                          <a:ea typeface="+mn-ea"/>
                          <a:cs typeface="Calibri" panose="020F0502020204030204" pitchFamily="34" charset="0"/>
                        </a:rPr>
                        <a:t>add drop price alert for item in cart </a:t>
                      </a:r>
                    </a:p>
                    <a:p>
                      <a:endParaRPr lang="en-US" sz="1400" dirty="0">
                        <a:latin typeface="+mj-lt"/>
                        <a:cs typeface="Calibri" panose="020F0502020204030204" pitchFamily="34" charset="0"/>
                      </a:endParaRPr>
                    </a:p>
                  </a:txBody>
                  <a:tcPr/>
                </a:tc>
                <a:extLst>
                  <a:ext uri="{0D108BD9-81ED-4DB2-BD59-A6C34878D82A}">
                    <a16:rowId xmlns:a16="http://schemas.microsoft.com/office/drawing/2014/main" val="741411609"/>
                  </a:ext>
                </a:extLst>
              </a:tr>
            </a:tbl>
          </a:graphicData>
        </a:graphic>
      </p:graphicFrame>
    </p:spTree>
    <p:extLst>
      <p:ext uri="{BB962C8B-B14F-4D97-AF65-F5344CB8AC3E}">
        <p14:creationId xmlns:p14="http://schemas.microsoft.com/office/powerpoint/2010/main" val="220861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23D6-BADB-4FD7-8D55-810F43E7E478}"/>
              </a:ext>
            </a:extLst>
          </p:cNvPr>
          <p:cNvSpPr>
            <a:spLocks noGrp="1"/>
          </p:cNvSpPr>
          <p:nvPr>
            <p:ph type="title"/>
          </p:nvPr>
        </p:nvSpPr>
        <p:spPr/>
        <p:txBody>
          <a:bodyPr/>
          <a:lstStyle/>
          <a:p>
            <a:r>
              <a:rPr lang="en-US" dirty="0"/>
              <a:t>User Modeling</a:t>
            </a:r>
          </a:p>
        </p:txBody>
      </p:sp>
      <p:graphicFrame>
        <p:nvGraphicFramePr>
          <p:cNvPr id="5" name="Table 5">
            <a:extLst>
              <a:ext uri="{FF2B5EF4-FFF2-40B4-BE49-F238E27FC236}">
                <a16:creationId xmlns:a16="http://schemas.microsoft.com/office/drawing/2014/main" id="{36C287EA-C10E-4551-AEB0-00C0C4681C73}"/>
              </a:ext>
            </a:extLst>
          </p:cNvPr>
          <p:cNvGraphicFramePr>
            <a:graphicFrameLocks noGrp="1"/>
          </p:cNvGraphicFramePr>
          <p:nvPr>
            <p:ph idx="1"/>
            <p:extLst>
              <p:ext uri="{D42A27DB-BD31-4B8C-83A1-F6EECF244321}">
                <p14:modId xmlns:p14="http://schemas.microsoft.com/office/powerpoint/2010/main" val="3772944785"/>
              </p:ext>
            </p:extLst>
          </p:nvPr>
        </p:nvGraphicFramePr>
        <p:xfrm>
          <a:off x="1141413" y="2667000"/>
          <a:ext cx="9906000" cy="2763520"/>
        </p:xfrm>
        <a:graphic>
          <a:graphicData uri="http://schemas.openxmlformats.org/drawingml/2006/table">
            <a:tbl>
              <a:tblPr firstRow="1" bandRow="1">
                <a:tableStyleId>{5C22544A-7EE6-4342-B048-85BDC9FD1C3A}</a:tableStyleId>
              </a:tblPr>
              <a:tblGrid>
                <a:gridCol w="2090059">
                  <a:extLst>
                    <a:ext uri="{9D8B030D-6E8A-4147-A177-3AD203B41FA5}">
                      <a16:colId xmlns:a16="http://schemas.microsoft.com/office/drawing/2014/main" val="2618405870"/>
                    </a:ext>
                  </a:extLst>
                </a:gridCol>
                <a:gridCol w="7815941">
                  <a:extLst>
                    <a:ext uri="{9D8B030D-6E8A-4147-A177-3AD203B41FA5}">
                      <a16:colId xmlns:a16="http://schemas.microsoft.com/office/drawing/2014/main" val="431729391"/>
                    </a:ext>
                  </a:extLst>
                </a:gridCol>
              </a:tblGrid>
              <a:tr h="370840">
                <a:tc>
                  <a:txBody>
                    <a:bodyPr/>
                    <a:lstStyle/>
                    <a:p>
                      <a:r>
                        <a:rPr lang="en-US" dirty="0"/>
                        <a:t>User Role</a:t>
                      </a:r>
                    </a:p>
                  </a:txBody>
                  <a:tcPr/>
                </a:tc>
                <a:tc>
                  <a:txBody>
                    <a:bodyPr/>
                    <a:lstStyle/>
                    <a:p>
                      <a:r>
                        <a:rPr lang="en-US" dirty="0"/>
                        <a:t>Description</a:t>
                      </a:r>
                    </a:p>
                  </a:txBody>
                  <a:tcPr/>
                </a:tc>
                <a:extLst>
                  <a:ext uri="{0D108BD9-81ED-4DB2-BD59-A6C34878D82A}">
                    <a16:rowId xmlns:a16="http://schemas.microsoft.com/office/drawing/2014/main" val="3543636534"/>
                  </a:ext>
                </a:extLst>
              </a:tr>
              <a:tr h="370840">
                <a:tc>
                  <a:txBody>
                    <a:bodyPr/>
                    <a:lstStyle/>
                    <a:p>
                      <a:r>
                        <a:rPr lang="en-US" dirty="0"/>
                        <a:t>Desktop user</a:t>
                      </a:r>
                    </a:p>
                  </a:txBody>
                  <a:tcPr/>
                </a:tc>
                <a:tc>
                  <a:txBody>
                    <a:bodyPr/>
                    <a:lstStyle/>
                    <a:p>
                      <a:r>
                        <a:rPr lang="en-US" sz="1800" kern="1200" dirty="0">
                          <a:solidFill>
                            <a:schemeClr val="dk1"/>
                          </a:solidFill>
                          <a:effectLst/>
                          <a:latin typeface="+mn-lt"/>
                          <a:ea typeface="+mn-ea"/>
                          <a:cs typeface="+mn-cs"/>
                        </a:rPr>
                        <a:t>Accesses the E-Commerce website from a desktop device.</a:t>
                      </a:r>
                      <a:endParaRPr lang="en-US" dirty="0"/>
                    </a:p>
                  </a:txBody>
                  <a:tcPr/>
                </a:tc>
                <a:extLst>
                  <a:ext uri="{0D108BD9-81ED-4DB2-BD59-A6C34878D82A}">
                    <a16:rowId xmlns:a16="http://schemas.microsoft.com/office/drawing/2014/main" val="4227055297"/>
                  </a:ext>
                </a:extLst>
              </a:tr>
              <a:tr h="370840">
                <a:tc>
                  <a:txBody>
                    <a:bodyPr/>
                    <a:lstStyle/>
                    <a:p>
                      <a:r>
                        <a:rPr lang="en-US" dirty="0"/>
                        <a:t>Phone user</a:t>
                      </a:r>
                    </a:p>
                  </a:txBody>
                  <a:tcPr/>
                </a:tc>
                <a:tc>
                  <a:txBody>
                    <a:bodyPr/>
                    <a:lstStyle/>
                    <a:p>
                      <a:r>
                        <a:rPr lang="en-US"/>
                        <a:t>Accesses the E-Commerce website from a phone device.</a:t>
                      </a:r>
                    </a:p>
                  </a:txBody>
                  <a:tcPr/>
                </a:tc>
                <a:extLst>
                  <a:ext uri="{0D108BD9-81ED-4DB2-BD59-A6C34878D82A}">
                    <a16:rowId xmlns:a16="http://schemas.microsoft.com/office/drawing/2014/main" val="278210688"/>
                  </a:ext>
                </a:extLst>
              </a:tr>
              <a:tr h="370840">
                <a:tc>
                  <a:txBody>
                    <a:bodyPr/>
                    <a:lstStyle/>
                    <a:p>
                      <a:r>
                        <a:rPr lang="en-US" dirty="0"/>
                        <a:t>Tablet user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Accesses the E-Commerce website from a tablet device.</a:t>
                      </a:r>
                    </a:p>
                  </a:txBody>
                  <a:tcPr/>
                </a:tc>
                <a:extLst>
                  <a:ext uri="{0D108BD9-81ED-4DB2-BD59-A6C34878D82A}">
                    <a16:rowId xmlns:a16="http://schemas.microsoft.com/office/drawing/2014/main" val="546720430"/>
                  </a:ext>
                </a:extLst>
              </a:tr>
              <a:tr h="370840">
                <a:tc>
                  <a:txBody>
                    <a:bodyPr/>
                    <a:lstStyle/>
                    <a:p>
                      <a:r>
                        <a:rPr lang="en-US" dirty="0"/>
                        <a:t>Browser</a:t>
                      </a:r>
                    </a:p>
                  </a:txBody>
                  <a:tcPr/>
                </a:tc>
                <a:tc>
                  <a:txBody>
                    <a:bodyPr/>
                    <a:lstStyle/>
                    <a:p>
                      <a:r>
                        <a:rPr lang="en-US" dirty="0"/>
                        <a:t>Generally only accesses the E-commerce website to browse available products.</a:t>
                      </a:r>
                    </a:p>
                  </a:txBody>
                  <a:tcPr/>
                </a:tc>
                <a:extLst>
                  <a:ext uri="{0D108BD9-81ED-4DB2-BD59-A6C34878D82A}">
                    <a16:rowId xmlns:a16="http://schemas.microsoft.com/office/drawing/2014/main" val="3502230300"/>
                  </a:ext>
                </a:extLst>
              </a:tr>
              <a:tr h="370840">
                <a:tc>
                  <a:txBody>
                    <a:bodyPr/>
                    <a:lstStyle/>
                    <a:p>
                      <a:r>
                        <a:rPr lang="en-US" dirty="0"/>
                        <a:t>Buyer</a:t>
                      </a:r>
                    </a:p>
                  </a:txBody>
                  <a:tcPr/>
                </a:tc>
                <a:tc>
                  <a:txBody>
                    <a:bodyPr/>
                    <a:lstStyle/>
                    <a:p>
                      <a:r>
                        <a:rPr lang="en-US" dirty="0"/>
                        <a:t>Generally accesses the E-Commerce website to purchase available products.</a:t>
                      </a:r>
                    </a:p>
                  </a:txBody>
                  <a:tcPr/>
                </a:tc>
                <a:extLst>
                  <a:ext uri="{0D108BD9-81ED-4DB2-BD59-A6C34878D82A}">
                    <a16:rowId xmlns:a16="http://schemas.microsoft.com/office/drawing/2014/main" val="3568342724"/>
                  </a:ext>
                </a:extLst>
              </a:tr>
            </a:tbl>
          </a:graphicData>
        </a:graphic>
      </p:graphicFrame>
      <p:pic>
        <p:nvPicPr>
          <p:cNvPr id="4" name="Picture 3">
            <a:extLst>
              <a:ext uri="{FF2B5EF4-FFF2-40B4-BE49-F238E27FC236}">
                <a16:creationId xmlns:a16="http://schemas.microsoft.com/office/drawing/2014/main" id="{FBD71F78-2092-4A6B-A738-0522DBA95EC4}"/>
              </a:ext>
            </a:extLst>
          </p:cNvPr>
          <p:cNvPicPr/>
          <p:nvPr/>
        </p:nvPicPr>
        <p:blipFill>
          <a:blip r:embed="rId2">
            <a:extLst>
              <a:ext uri="{28A0092B-C50C-407E-A947-70E740481C1C}">
                <a14:useLocalDpi xmlns:a14="http://schemas.microsoft.com/office/drawing/2010/main" val="0"/>
              </a:ext>
            </a:extLst>
          </a:blip>
          <a:stretch>
            <a:fillRect/>
          </a:stretch>
        </p:blipFill>
        <p:spPr>
          <a:xfrm>
            <a:off x="5274815" y="609600"/>
            <a:ext cx="4572000" cy="1828800"/>
          </a:xfrm>
          <a:prstGeom prst="rect">
            <a:avLst/>
          </a:prstGeom>
        </p:spPr>
      </p:pic>
    </p:spTree>
    <p:extLst>
      <p:ext uri="{BB962C8B-B14F-4D97-AF65-F5344CB8AC3E}">
        <p14:creationId xmlns:p14="http://schemas.microsoft.com/office/powerpoint/2010/main" val="350405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30</TotalTime>
  <Words>1526</Words>
  <Application>Microsoft Office PowerPoint</Application>
  <PresentationFormat>Widescreen</PresentationFormat>
  <Paragraphs>175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Mesh</vt:lpstr>
      <vt:lpstr>Group Bliss Team Project</vt:lpstr>
      <vt:lpstr>Problem Statement</vt:lpstr>
      <vt:lpstr>Goals and Objectives</vt:lpstr>
      <vt:lpstr>Stakeholders</vt:lpstr>
      <vt:lpstr>Assumptions and Constraints</vt:lpstr>
      <vt:lpstr>Examples of Alignment with new Agile Triangle</vt:lpstr>
      <vt:lpstr>Examples of User Stories</vt:lpstr>
      <vt:lpstr>Examples of User Stories</vt:lpstr>
      <vt:lpstr>User Modeling</vt:lpstr>
      <vt:lpstr>Six Questions</vt:lpstr>
      <vt:lpstr>Project Opportunity Assessment</vt:lpstr>
      <vt:lpstr>Project Opportunity Assessment</vt:lpstr>
      <vt:lpstr>Impact Map</vt:lpstr>
      <vt:lpstr>Story Map</vt:lpstr>
      <vt:lpstr>Mind Map of Acceptance Criteria</vt:lpstr>
      <vt:lpstr>Discovery Board</vt:lpstr>
      <vt:lpstr>Definition of Ready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Bliss Team Project</dc:title>
  <dc:creator>Kyle Giro</dc:creator>
  <cp:lastModifiedBy>Kyle Giro</cp:lastModifiedBy>
  <cp:revision>1</cp:revision>
  <dcterms:created xsi:type="dcterms:W3CDTF">2021-07-02T18:54:22Z</dcterms:created>
  <dcterms:modified xsi:type="dcterms:W3CDTF">2021-07-02T19:30:40Z</dcterms:modified>
</cp:coreProperties>
</file>