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0"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ydia TERKI" userId="6f3282c3c631df90" providerId="LiveId" clId="{8BB20642-929C-4595-B6AD-E9598D3ABF36}"/>
    <pc:docChg chg="custSel addSld delSld modSld sldOrd">
      <pc:chgData name="Lydia TERKI" userId="6f3282c3c631df90" providerId="LiveId" clId="{8BB20642-929C-4595-B6AD-E9598D3ABF36}" dt="2022-05-29T21:17:37.733" v="5316" actId="120"/>
      <pc:docMkLst>
        <pc:docMk/>
      </pc:docMkLst>
      <pc:sldChg chg="modSp mod">
        <pc:chgData name="Lydia TERKI" userId="6f3282c3c631df90" providerId="LiveId" clId="{8BB20642-929C-4595-B6AD-E9598D3ABF36}" dt="2022-05-29T21:13:19.453" v="5286" actId="20577"/>
        <pc:sldMkLst>
          <pc:docMk/>
          <pc:sldMk cId="4199100216" sldId="256"/>
        </pc:sldMkLst>
        <pc:spChg chg="mod">
          <ac:chgData name="Lydia TERKI" userId="6f3282c3c631df90" providerId="LiveId" clId="{8BB20642-929C-4595-B6AD-E9598D3ABF36}" dt="2022-05-29T21:13:19.453" v="5286" actId="20577"/>
          <ac:spMkLst>
            <pc:docMk/>
            <pc:sldMk cId="4199100216" sldId="256"/>
            <ac:spMk id="3" creationId="{AE9C1E02-D5CB-139B-BDC2-DA020624ECE1}"/>
          </ac:spMkLst>
        </pc:spChg>
      </pc:sldChg>
      <pc:sldChg chg="modSp mod">
        <pc:chgData name="Lydia TERKI" userId="6f3282c3c631df90" providerId="LiveId" clId="{8BB20642-929C-4595-B6AD-E9598D3ABF36}" dt="2022-05-27T13:59:14.729" v="3414" actId="20577"/>
        <pc:sldMkLst>
          <pc:docMk/>
          <pc:sldMk cId="3422765496" sldId="257"/>
        </pc:sldMkLst>
        <pc:spChg chg="mod">
          <ac:chgData name="Lydia TERKI" userId="6f3282c3c631df90" providerId="LiveId" clId="{8BB20642-929C-4595-B6AD-E9598D3ABF36}" dt="2022-05-27T13:59:14.729" v="3414" actId="20577"/>
          <ac:spMkLst>
            <pc:docMk/>
            <pc:sldMk cId="3422765496" sldId="257"/>
            <ac:spMk id="3" creationId="{8DF21F61-CC03-2918-4632-FB23FF2256A6}"/>
          </ac:spMkLst>
        </pc:spChg>
      </pc:sldChg>
      <pc:sldChg chg="modSp mod">
        <pc:chgData name="Lydia TERKI" userId="6f3282c3c631df90" providerId="LiveId" clId="{8BB20642-929C-4595-B6AD-E9598D3ABF36}" dt="2022-05-29T21:17:37.733" v="5316" actId="120"/>
        <pc:sldMkLst>
          <pc:docMk/>
          <pc:sldMk cId="3234490330" sldId="259"/>
        </pc:sldMkLst>
        <pc:spChg chg="mod">
          <ac:chgData name="Lydia TERKI" userId="6f3282c3c631df90" providerId="LiveId" clId="{8BB20642-929C-4595-B6AD-E9598D3ABF36}" dt="2022-05-29T21:17:37.733" v="5316" actId="120"/>
          <ac:spMkLst>
            <pc:docMk/>
            <pc:sldMk cId="3234490330" sldId="259"/>
            <ac:spMk id="2" creationId="{BD130DAE-A8F4-AAD9-DFBD-E856BE752099}"/>
          </ac:spMkLst>
        </pc:spChg>
      </pc:sldChg>
      <pc:sldChg chg="modSp new del mod">
        <pc:chgData name="Lydia TERKI" userId="6f3282c3c631df90" providerId="LiveId" clId="{8BB20642-929C-4595-B6AD-E9598D3ABF36}" dt="2022-05-27T13:26:11.380" v="1277" actId="2696"/>
        <pc:sldMkLst>
          <pc:docMk/>
          <pc:sldMk cId="3358298323" sldId="260"/>
        </pc:sldMkLst>
        <pc:spChg chg="mod">
          <ac:chgData name="Lydia TERKI" userId="6f3282c3c631df90" providerId="LiveId" clId="{8BB20642-929C-4595-B6AD-E9598D3ABF36}" dt="2022-05-27T13:19:01.169" v="878" actId="20577"/>
          <ac:spMkLst>
            <pc:docMk/>
            <pc:sldMk cId="3358298323" sldId="260"/>
            <ac:spMk id="2" creationId="{2C9C2851-E7B5-9494-7802-A29DFC2A0A5F}"/>
          </ac:spMkLst>
        </pc:spChg>
      </pc:sldChg>
      <pc:sldChg chg="delSp modSp new mod">
        <pc:chgData name="Lydia TERKI" userId="6f3282c3c631df90" providerId="LiveId" clId="{8BB20642-929C-4595-B6AD-E9598D3ABF36}" dt="2022-05-27T13:26:44.270" v="1284" actId="1076"/>
        <pc:sldMkLst>
          <pc:docMk/>
          <pc:sldMk cId="4006168001" sldId="260"/>
        </pc:sldMkLst>
        <pc:spChg chg="mod">
          <ac:chgData name="Lydia TERKI" userId="6f3282c3c631df90" providerId="LiveId" clId="{8BB20642-929C-4595-B6AD-E9598D3ABF36}" dt="2022-05-27T13:26:44.270" v="1284" actId="1076"/>
          <ac:spMkLst>
            <pc:docMk/>
            <pc:sldMk cId="4006168001" sldId="260"/>
            <ac:spMk id="2" creationId="{4E263603-5071-4C97-95E6-C80FAF32E959}"/>
          </ac:spMkLst>
        </pc:spChg>
        <pc:spChg chg="del">
          <ac:chgData name="Lydia TERKI" userId="6f3282c3c631df90" providerId="LiveId" clId="{8BB20642-929C-4595-B6AD-E9598D3ABF36}" dt="2022-05-27T13:26:33.917" v="1282" actId="478"/>
          <ac:spMkLst>
            <pc:docMk/>
            <pc:sldMk cId="4006168001" sldId="260"/>
            <ac:spMk id="3" creationId="{FC9F9F3B-4B83-D7A5-7E9C-FA007A1C33B0}"/>
          </ac:spMkLst>
        </pc:spChg>
      </pc:sldChg>
      <pc:sldChg chg="modSp new mod ord">
        <pc:chgData name="Lydia TERKI" userId="6f3282c3c631df90" providerId="LiveId" clId="{8BB20642-929C-4595-B6AD-E9598D3ABF36}" dt="2022-05-27T19:55:16.183" v="5155" actId="20577"/>
        <pc:sldMkLst>
          <pc:docMk/>
          <pc:sldMk cId="1385477065" sldId="261"/>
        </pc:sldMkLst>
        <pc:spChg chg="mod">
          <ac:chgData name="Lydia TERKI" userId="6f3282c3c631df90" providerId="LiveId" clId="{8BB20642-929C-4595-B6AD-E9598D3ABF36}" dt="2022-05-27T19:55:16.183" v="5155" actId="20577"/>
          <ac:spMkLst>
            <pc:docMk/>
            <pc:sldMk cId="1385477065" sldId="261"/>
            <ac:spMk id="2" creationId="{B1B51429-2114-273D-8D95-E4BE79B1855A}"/>
          </ac:spMkLst>
        </pc:spChg>
      </pc:sldChg>
      <pc:sldChg chg="modSp new mod ord">
        <pc:chgData name="Lydia TERKI" userId="6f3282c3c631df90" providerId="LiveId" clId="{8BB20642-929C-4595-B6AD-E9598D3ABF36}" dt="2022-05-29T21:17:27.629" v="5314" actId="120"/>
        <pc:sldMkLst>
          <pc:docMk/>
          <pc:sldMk cId="1323016076" sldId="262"/>
        </pc:sldMkLst>
        <pc:spChg chg="mod">
          <ac:chgData name="Lydia TERKI" userId="6f3282c3c631df90" providerId="LiveId" clId="{8BB20642-929C-4595-B6AD-E9598D3ABF36}" dt="2022-05-29T21:17:27.629" v="5314" actId="120"/>
          <ac:spMkLst>
            <pc:docMk/>
            <pc:sldMk cId="1323016076" sldId="262"/>
            <ac:spMk id="2" creationId="{D1E9B74A-1735-20F1-F23D-1FBCA9E32C4B}"/>
          </ac:spMkLst>
        </pc:spChg>
      </pc:sldChg>
      <pc:sldChg chg="delSp modSp new mod">
        <pc:chgData name="Lydia TERKI" userId="6f3282c3c631df90" providerId="LiveId" clId="{8BB20642-929C-4595-B6AD-E9598D3ABF36}" dt="2022-05-27T14:00:22.168" v="3435" actId="1076"/>
        <pc:sldMkLst>
          <pc:docMk/>
          <pc:sldMk cId="4244166895" sldId="263"/>
        </pc:sldMkLst>
        <pc:spChg chg="mod">
          <ac:chgData name="Lydia TERKI" userId="6f3282c3c631df90" providerId="LiveId" clId="{8BB20642-929C-4595-B6AD-E9598D3ABF36}" dt="2022-05-27T14:00:22.168" v="3435" actId="1076"/>
          <ac:spMkLst>
            <pc:docMk/>
            <pc:sldMk cId="4244166895" sldId="263"/>
            <ac:spMk id="2" creationId="{B3642472-3B1E-5F3B-B381-C8E04B94741E}"/>
          </ac:spMkLst>
        </pc:spChg>
        <pc:spChg chg="del">
          <ac:chgData name="Lydia TERKI" userId="6f3282c3c631df90" providerId="LiveId" clId="{8BB20642-929C-4595-B6AD-E9598D3ABF36}" dt="2022-05-27T13:59:44.469" v="3431" actId="478"/>
          <ac:spMkLst>
            <pc:docMk/>
            <pc:sldMk cId="4244166895" sldId="263"/>
            <ac:spMk id="3" creationId="{2676C46A-458B-BE3D-2C11-A0227E913A22}"/>
          </ac:spMkLst>
        </pc:spChg>
      </pc:sldChg>
      <pc:sldChg chg="modSp new mod">
        <pc:chgData name="Lydia TERKI" userId="6f3282c3c631df90" providerId="LiveId" clId="{8BB20642-929C-4595-B6AD-E9598D3ABF36}" dt="2022-05-29T21:17:07.786" v="5309" actId="123"/>
        <pc:sldMkLst>
          <pc:docMk/>
          <pc:sldMk cId="4061500966" sldId="264"/>
        </pc:sldMkLst>
        <pc:spChg chg="mod">
          <ac:chgData name="Lydia TERKI" userId="6f3282c3c631df90" providerId="LiveId" clId="{8BB20642-929C-4595-B6AD-E9598D3ABF36}" dt="2022-05-29T21:17:07.786" v="5309" actId="123"/>
          <ac:spMkLst>
            <pc:docMk/>
            <pc:sldMk cId="4061500966" sldId="264"/>
            <ac:spMk id="2" creationId="{8057E6E7-A171-0978-9FD5-CA6DE1A8C3A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fr-FR"/>
              <a:t>Modifiez le style du titre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5/29/2022</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‹N°›</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fr-FR"/>
              <a:t>Modifiez le style du titre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5/29/2022</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‹N°›</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fr-FR"/>
              <a:t>Modifiez le style du titre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5/29/2022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fr-FR"/>
              <a:t>Modifiez le style du titre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5/29/2022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5/29/2022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5/29/2022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fr-FR"/>
              <a:t>Modifiez le style du titre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5/29/2022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fr-FR"/>
              <a:t>Modifiez le style du titre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5/29/2022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5/29/2022</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‹N°›</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46D101-33AE-69D1-FD54-680259F3DE3E}"/>
              </a:ext>
            </a:extLst>
          </p:cNvPr>
          <p:cNvSpPr>
            <a:spLocks noGrp="1"/>
          </p:cNvSpPr>
          <p:nvPr>
            <p:ph type="ctrTitle"/>
          </p:nvPr>
        </p:nvSpPr>
        <p:spPr/>
        <p:txBody>
          <a:bodyPr/>
          <a:lstStyle/>
          <a:p>
            <a:r>
              <a:rPr lang="fr-FR" sz="5400" dirty="0"/>
              <a:t>Projet DE PROG l2</a:t>
            </a:r>
            <a:br>
              <a:rPr lang="fr-FR" sz="5400" dirty="0"/>
            </a:br>
            <a:r>
              <a:rPr lang="fr-FR" sz="5400" dirty="0"/>
              <a:t>Serveur de jeu de dames</a:t>
            </a:r>
          </a:p>
        </p:txBody>
      </p:sp>
      <p:sp>
        <p:nvSpPr>
          <p:cNvPr id="3" name="Sous-titre 2">
            <a:extLst>
              <a:ext uri="{FF2B5EF4-FFF2-40B4-BE49-F238E27FC236}">
                <a16:creationId xmlns:a16="http://schemas.microsoft.com/office/drawing/2014/main" id="{AE9C1E02-D5CB-139B-BDC2-DA020624ECE1}"/>
              </a:ext>
            </a:extLst>
          </p:cNvPr>
          <p:cNvSpPr>
            <a:spLocks noGrp="1"/>
          </p:cNvSpPr>
          <p:nvPr>
            <p:ph type="subTitle" idx="1"/>
          </p:nvPr>
        </p:nvSpPr>
        <p:spPr>
          <a:xfrm>
            <a:off x="2679906" y="3956279"/>
            <a:ext cx="7185989" cy="1086237"/>
          </a:xfrm>
        </p:spPr>
        <p:txBody>
          <a:bodyPr>
            <a:normAutofit fontScale="92500"/>
          </a:bodyPr>
          <a:lstStyle/>
          <a:p>
            <a:r>
              <a:rPr lang="fr-FR" dirty="0"/>
              <a:t>Rapport commun </a:t>
            </a:r>
          </a:p>
          <a:p>
            <a:r>
              <a:rPr lang="fr-FR" dirty="0"/>
              <a:t>Amir MAMMERI &amp; Aziz TAIEB &amp; Lydia TERKI &amp; </a:t>
            </a:r>
            <a:r>
              <a:rPr lang="fr-FR" dirty="0" err="1"/>
              <a:t>Hadire</a:t>
            </a:r>
            <a:r>
              <a:rPr lang="fr-FR" dirty="0"/>
              <a:t> KALIL</a:t>
            </a:r>
          </a:p>
        </p:txBody>
      </p:sp>
    </p:spTree>
    <p:extLst>
      <p:ext uri="{BB962C8B-B14F-4D97-AF65-F5344CB8AC3E}">
        <p14:creationId xmlns:p14="http://schemas.microsoft.com/office/powerpoint/2010/main" val="4199100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B3D2F6-677D-4A61-9C08-63F2587268FF}"/>
              </a:ext>
            </a:extLst>
          </p:cNvPr>
          <p:cNvSpPr>
            <a:spLocks noGrp="1"/>
          </p:cNvSpPr>
          <p:nvPr>
            <p:ph type="title"/>
          </p:nvPr>
        </p:nvSpPr>
        <p:spPr>
          <a:xfrm>
            <a:off x="1371600" y="685800"/>
            <a:ext cx="9601200" cy="1094874"/>
          </a:xfrm>
        </p:spPr>
        <p:txBody>
          <a:bodyPr>
            <a:normAutofit/>
          </a:bodyPr>
          <a:lstStyle/>
          <a:p>
            <a:pPr algn="ctr"/>
            <a:r>
              <a:rPr lang="fr-FR" sz="6000" u="sng" dirty="0">
                <a:effectLst>
                  <a:outerShdw blurRad="38100" dist="38100" dir="2700000" algn="tl">
                    <a:srgbClr val="000000">
                      <a:alpha val="43137"/>
                    </a:srgbClr>
                  </a:outerShdw>
                </a:effectLst>
              </a:rPr>
              <a:t>Sommaire </a:t>
            </a:r>
          </a:p>
        </p:txBody>
      </p:sp>
      <p:sp>
        <p:nvSpPr>
          <p:cNvPr id="3" name="ZoneTexte 2">
            <a:extLst>
              <a:ext uri="{FF2B5EF4-FFF2-40B4-BE49-F238E27FC236}">
                <a16:creationId xmlns:a16="http://schemas.microsoft.com/office/drawing/2014/main" id="{8DF21F61-CC03-2918-4632-FB23FF2256A6}"/>
              </a:ext>
            </a:extLst>
          </p:cNvPr>
          <p:cNvSpPr txBox="1"/>
          <p:nvPr/>
        </p:nvSpPr>
        <p:spPr>
          <a:xfrm>
            <a:off x="1507957" y="2151727"/>
            <a:ext cx="9464843" cy="2554545"/>
          </a:xfrm>
          <a:prstGeom prst="rect">
            <a:avLst/>
          </a:prstGeom>
          <a:noFill/>
        </p:spPr>
        <p:txBody>
          <a:bodyPr wrap="square" rtlCol="0">
            <a:spAutoFit/>
          </a:bodyPr>
          <a:lstStyle/>
          <a:p>
            <a:pPr marL="400050" indent="-400050">
              <a:buFont typeface="+mj-lt"/>
              <a:buAutoNum type="romanLcPeriod"/>
            </a:pPr>
            <a:r>
              <a:rPr lang="fr-FR" sz="3200" dirty="0"/>
              <a:t>Répartition des rôles et organisation du travail au sein du groupe </a:t>
            </a:r>
          </a:p>
          <a:p>
            <a:pPr marL="400050" indent="-400050">
              <a:buFont typeface="+mj-lt"/>
              <a:buAutoNum type="romanLcPeriod"/>
            </a:pPr>
            <a:r>
              <a:rPr lang="fr-FR" sz="3200" dirty="0"/>
              <a:t>Auto-évaluation des points forts et points faibles</a:t>
            </a:r>
          </a:p>
          <a:p>
            <a:pPr marL="400050" indent="-400050">
              <a:buFont typeface="+mj-lt"/>
              <a:buAutoNum type="romanLcPeriod"/>
            </a:pPr>
            <a:r>
              <a:rPr lang="fr-FR" sz="3200" dirty="0"/>
              <a:t> Listing des difficultés principales rencontrés par le groupe et description de leur solution</a:t>
            </a:r>
          </a:p>
        </p:txBody>
      </p:sp>
    </p:spTree>
    <p:extLst>
      <p:ext uri="{BB962C8B-B14F-4D97-AF65-F5344CB8AC3E}">
        <p14:creationId xmlns:p14="http://schemas.microsoft.com/office/powerpoint/2010/main" val="3422765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734050-ECF4-960C-75E0-35FF92F306F1}"/>
              </a:ext>
            </a:extLst>
          </p:cNvPr>
          <p:cNvSpPr>
            <a:spLocks noGrp="1"/>
          </p:cNvSpPr>
          <p:nvPr>
            <p:ph type="title"/>
          </p:nvPr>
        </p:nvSpPr>
        <p:spPr>
          <a:xfrm>
            <a:off x="829194" y="2002631"/>
            <a:ext cx="9612971" cy="2852737"/>
          </a:xfrm>
        </p:spPr>
        <p:txBody>
          <a:bodyPr>
            <a:noAutofit/>
          </a:bodyPr>
          <a:lstStyle/>
          <a:p>
            <a:pPr algn="ctr"/>
            <a:r>
              <a:rPr lang="fr-FR" sz="6000" dirty="0"/>
              <a:t>Répartition des rôles et organisation du travail au sein du groupe </a:t>
            </a:r>
          </a:p>
        </p:txBody>
      </p:sp>
    </p:spTree>
    <p:extLst>
      <p:ext uri="{BB962C8B-B14F-4D97-AF65-F5344CB8AC3E}">
        <p14:creationId xmlns:p14="http://schemas.microsoft.com/office/powerpoint/2010/main" val="354067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130DAE-A8F4-AAD9-DFBD-E856BE752099}"/>
              </a:ext>
            </a:extLst>
          </p:cNvPr>
          <p:cNvSpPr>
            <a:spLocks noGrp="1"/>
          </p:cNvSpPr>
          <p:nvPr>
            <p:ph type="title"/>
          </p:nvPr>
        </p:nvSpPr>
        <p:spPr>
          <a:xfrm>
            <a:off x="926431" y="1086852"/>
            <a:ext cx="10339137" cy="4684295"/>
          </a:xfrm>
        </p:spPr>
        <p:txBody>
          <a:bodyPr>
            <a:normAutofit fontScale="90000"/>
          </a:bodyPr>
          <a:lstStyle/>
          <a:p>
            <a:r>
              <a:rPr lang="fr-FR" sz="2800" dirty="0"/>
              <a:t>Pour la bonne organisation de notre projet et afin de répartir équitablement la charge de travail au sein du groupe, nous avons décidés d’avancer « ensemble » dans chaque étape du projet : Nous avons donc commencé dans un premier temps par la partie « Jeu » avant d’enchainer sur la partie « Robot ». Nous avons ensuite finalisé le projet avec la partie réseau avant de pouvoir commencer l’écriture du rapport commun ainsi que nos rapports individuels. </a:t>
            </a:r>
            <a:br>
              <a:rPr lang="fr-FR" sz="2800" dirty="0"/>
            </a:br>
            <a:br>
              <a:rPr lang="fr-FR" sz="2800" dirty="0"/>
            </a:br>
            <a:r>
              <a:rPr lang="fr-FR" sz="2800" dirty="0"/>
              <a:t>Il y a donc eu 4 étapes essentielles lors de la réalisation de notre projet : </a:t>
            </a:r>
            <a:br>
              <a:rPr lang="fr-FR" sz="2800" dirty="0"/>
            </a:br>
            <a:r>
              <a:rPr lang="fr-FR" sz="2800" dirty="0"/>
              <a:t>- Création d’un jeu de dame « local » </a:t>
            </a:r>
            <a:br>
              <a:rPr lang="fr-FR" sz="2800" dirty="0"/>
            </a:br>
            <a:r>
              <a:rPr lang="fr-FR" sz="2800" dirty="0"/>
              <a:t>- Création de notre robot joueur</a:t>
            </a:r>
            <a:br>
              <a:rPr lang="fr-FR" sz="2800" dirty="0"/>
            </a:br>
            <a:r>
              <a:rPr lang="fr-FR" sz="2800" dirty="0"/>
              <a:t>- Création du protocole de jeu afin de jouer en ligne</a:t>
            </a:r>
            <a:br>
              <a:rPr lang="fr-FR" sz="2800" dirty="0"/>
            </a:br>
            <a:r>
              <a:rPr lang="fr-FR" sz="2800" dirty="0"/>
              <a:t>- Ecriture des rapports</a:t>
            </a:r>
            <a:br>
              <a:rPr lang="fr-FR" sz="2800" dirty="0"/>
            </a:br>
            <a:br>
              <a:rPr lang="fr-FR" sz="2800" dirty="0"/>
            </a:br>
            <a:br>
              <a:rPr lang="fr-FR" sz="2800" dirty="0"/>
            </a:br>
            <a:endParaRPr lang="fr-FR" sz="2800" dirty="0"/>
          </a:p>
        </p:txBody>
      </p:sp>
    </p:spTree>
    <p:extLst>
      <p:ext uri="{BB962C8B-B14F-4D97-AF65-F5344CB8AC3E}">
        <p14:creationId xmlns:p14="http://schemas.microsoft.com/office/powerpoint/2010/main" val="3234490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1B51429-2114-273D-8D95-E4BE79B1855A}"/>
              </a:ext>
            </a:extLst>
          </p:cNvPr>
          <p:cNvSpPr>
            <a:spLocks noGrp="1"/>
          </p:cNvSpPr>
          <p:nvPr>
            <p:ph type="title"/>
          </p:nvPr>
        </p:nvSpPr>
        <p:spPr>
          <a:xfrm>
            <a:off x="1295400" y="717884"/>
            <a:ext cx="9601200" cy="5422232"/>
          </a:xfrm>
        </p:spPr>
        <p:txBody>
          <a:bodyPr>
            <a:normAutofit/>
          </a:bodyPr>
          <a:lstStyle/>
          <a:p>
            <a:r>
              <a:rPr lang="fr-FR" sz="2400" dirty="0"/>
              <a:t>Nous nous sommes tous entraidés lors de la réalisation du projet mais nous avions une mission principale basé sur nos points forts et points faibles :</a:t>
            </a:r>
            <a:br>
              <a:rPr lang="fr-FR" sz="2400" dirty="0"/>
            </a:br>
            <a:br>
              <a:rPr lang="fr-FR" sz="2400" dirty="0"/>
            </a:br>
            <a:r>
              <a:rPr lang="fr-FR" sz="2400" dirty="0"/>
              <a:t>Aziz &amp; Amir &amp; </a:t>
            </a:r>
            <a:r>
              <a:rPr lang="fr-FR" sz="2400" dirty="0" err="1"/>
              <a:t>Hadire</a:t>
            </a:r>
            <a:r>
              <a:rPr lang="fr-FR" sz="2400" dirty="0"/>
              <a:t> ont crée le jeu de dame local ce qui nous a servi de « base » pour la suite du projet.</a:t>
            </a:r>
            <a:br>
              <a:rPr lang="fr-FR" sz="2400" dirty="0"/>
            </a:br>
            <a:br>
              <a:rPr lang="fr-FR" sz="2400" dirty="0"/>
            </a:br>
            <a:r>
              <a:rPr lang="fr-FR" sz="2400" dirty="0"/>
              <a:t>Lydia &amp; Aziz ont programmé le robot joueur.</a:t>
            </a:r>
            <a:br>
              <a:rPr lang="fr-FR" sz="2400" dirty="0"/>
            </a:br>
            <a:br>
              <a:rPr lang="fr-FR" sz="2400" dirty="0"/>
            </a:br>
            <a:r>
              <a:rPr lang="fr-FR" sz="2400" dirty="0"/>
              <a:t>Amir &amp; Lydia se sont occupés du protocole de jeu afin de faire jouer notre robot en ligne.</a:t>
            </a:r>
            <a:br>
              <a:rPr lang="fr-FR" sz="2400" dirty="0"/>
            </a:br>
            <a:br>
              <a:rPr lang="fr-FR" sz="2400" dirty="0"/>
            </a:br>
            <a:r>
              <a:rPr lang="fr-FR" sz="2400" dirty="0"/>
              <a:t>Pour finir, </a:t>
            </a:r>
            <a:r>
              <a:rPr lang="fr-FR" sz="2400" dirty="0" err="1"/>
              <a:t>Hadire</a:t>
            </a:r>
            <a:r>
              <a:rPr lang="fr-FR" sz="2400" dirty="0"/>
              <a:t> &amp; Lydia se sont occupés du rapport commun et chacun a écris son rapport individuel.</a:t>
            </a:r>
          </a:p>
        </p:txBody>
      </p:sp>
    </p:spTree>
    <p:extLst>
      <p:ext uri="{BB962C8B-B14F-4D97-AF65-F5344CB8AC3E}">
        <p14:creationId xmlns:p14="http://schemas.microsoft.com/office/powerpoint/2010/main" val="1385477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E263603-5071-4C97-95E6-C80FAF32E959}"/>
              </a:ext>
            </a:extLst>
          </p:cNvPr>
          <p:cNvSpPr>
            <a:spLocks noGrp="1"/>
          </p:cNvSpPr>
          <p:nvPr>
            <p:ph type="title"/>
          </p:nvPr>
        </p:nvSpPr>
        <p:spPr>
          <a:xfrm>
            <a:off x="1117951" y="2002631"/>
            <a:ext cx="9612971" cy="2852737"/>
          </a:xfrm>
        </p:spPr>
        <p:txBody>
          <a:bodyPr>
            <a:normAutofit fontScale="90000"/>
          </a:bodyPr>
          <a:lstStyle/>
          <a:p>
            <a:pPr algn="ctr"/>
            <a:r>
              <a:rPr lang="fr-FR" sz="7200" dirty="0"/>
              <a:t>Auto-évaluation des points forts et points faibles</a:t>
            </a:r>
            <a:endParaRPr lang="fr-FR" dirty="0"/>
          </a:p>
        </p:txBody>
      </p:sp>
    </p:spTree>
    <p:extLst>
      <p:ext uri="{BB962C8B-B14F-4D97-AF65-F5344CB8AC3E}">
        <p14:creationId xmlns:p14="http://schemas.microsoft.com/office/powerpoint/2010/main" val="4006168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1E9B74A-1735-20F1-F23D-1FBCA9E32C4B}"/>
              </a:ext>
            </a:extLst>
          </p:cNvPr>
          <p:cNvSpPr>
            <a:spLocks noGrp="1"/>
          </p:cNvSpPr>
          <p:nvPr>
            <p:ph type="title"/>
          </p:nvPr>
        </p:nvSpPr>
        <p:spPr>
          <a:xfrm>
            <a:off x="1295400" y="780047"/>
            <a:ext cx="9601200" cy="5297906"/>
          </a:xfrm>
        </p:spPr>
        <p:txBody>
          <a:bodyPr>
            <a:normAutofit/>
          </a:bodyPr>
          <a:lstStyle/>
          <a:p>
            <a:r>
              <a:rPr lang="fr-FR" sz="2400" dirty="0"/>
              <a:t>Point fort de notre travail : </a:t>
            </a:r>
            <a:br>
              <a:rPr lang="fr-FR" sz="2400" dirty="0"/>
            </a:br>
            <a:br>
              <a:rPr lang="fr-FR" sz="2400" dirty="0"/>
            </a:br>
            <a:r>
              <a:rPr lang="fr-FR" sz="2400" dirty="0"/>
              <a:t>- Nous sommes un groupe d’étudiants ambitieux et persévérants qui avons pour objectif de réussir le serveur de jeu de dames en ligne et nous avons tout faire pour y arriver malgré les nombreux obstacles auxquels nous avons fait face (erreur de segmentation, manque de cohésion au sein du groupe, …) et nous avons réussi à passer outre.</a:t>
            </a:r>
            <a:br>
              <a:rPr lang="fr-FR" sz="2400" dirty="0"/>
            </a:br>
            <a:br>
              <a:rPr lang="fr-FR" sz="2400" dirty="0"/>
            </a:br>
            <a:r>
              <a:rPr lang="fr-FR" sz="2400" dirty="0"/>
              <a:t>Point faible de notre travail :</a:t>
            </a:r>
            <a:br>
              <a:rPr lang="fr-FR" sz="2400" dirty="0"/>
            </a:br>
            <a:br>
              <a:rPr lang="fr-FR" sz="2400" dirty="0"/>
            </a:br>
            <a:r>
              <a:rPr lang="fr-FR" sz="2400" dirty="0"/>
              <a:t>- Notre code source manque d’optimisation et est devenu très long au fil des jours ce qui est devenu assez compliqué pour s’y retrouver et pouvoir travailler dessus en groupe. De plus, la communication au sein du groupe a parfois été compliqué ce qui a ralenti notre travail.</a:t>
            </a:r>
          </a:p>
        </p:txBody>
      </p:sp>
    </p:spTree>
    <p:extLst>
      <p:ext uri="{BB962C8B-B14F-4D97-AF65-F5344CB8AC3E}">
        <p14:creationId xmlns:p14="http://schemas.microsoft.com/office/powerpoint/2010/main" val="1323016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642472-3B1E-5F3B-B381-C8E04B94741E}"/>
              </a:ext>
            </a:extLst>
          </p:cNvPr>
          <p:cNvSpPr>
            <a:spLocks noGrp="1"/>
          </p:cNvSpPr>
          <p:nvPr>
            <p:ph type="title"/>
          </p:nvPr>
        </p:nvSpPr>
        <p:spPr>
          <a:xfrm>
            <a:off x="732939" y="2291389"/>
            <a:ext cx="9612971" cy="2852737"/>
          </a:xfrm>
        </p:spPr>
        <p:txBody>
          <a:bodyPr>
            <a:normAutofit fontScale="90000"/>
          </a:bodyPr>
          <a:lstStyle/>
          <a:p>
            <a:r>
              <a:rPr lang="fr-FR" sz="7200" dirty="0"/>
              <a:t> Listing des difficultés principales rencontrés par le groupe et description de leur solution</a:t>
            </a:r>
            <a:endParaRPr lang="fr-FR" dirty="0"/>
          </a:p>
        </p:txBody>
      </p:sp>
    </p:spTree>
    <p:extLst>
      <p:ext uri="{BB962C8B-B14F-4D97-AF65-F5344CB8AC3E}">
        <p14:creationId xmlns:p14="http://schemas.microsoft.com/office/powerpoint/2010/main" val="4244166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57E6E7-A171-0978-9FD5-CA6DE1A8C3A2}"/>
              </a:ext>
            </a:extLst>
          </p:cNvPr>
          <p:cNvSpPr>
            <a:spLocks noGrp="1"/>
          </p:cNvSpPr>
          <p:nvPr>
            <p:ph type="title"/>
          </p:nvPr>
        </p:nvSpPr>
        <p:spPr>
          <a:xfrm>
            <a:off x="1295400" y="495330"/>
            <a:ext cx="9601200" cy="5096376"/>
          </a:xfrm>
        </p:spPr>
        <p:txBody>
          <a:bodyPr>
            <a:normAutofit fontScale="90000"/>
          </a:bodyPr>
          <a:lstStyle/>
          <a:p>
            <a:pPr algn="just"/>
            <a:r>
              <a:rPr lang="fr-FR" sz="2400" dirty="0"/>
              <a:t>Notre chemin a parfois été semé d’embûches : Manque de communication entre les divers membres du groupe, code source trop long ce qui est devenu assez difficile vers la fin du projet, problèmes de fonction (erreur de segmentation, boucles infinies, mauvaises valeurs de retour, …).</a:t>
            </a:r>
            <a:br>
              <a:rPr lang="fr-FR" sz="2400" dirty="0"/>
            </a:br>
            <a:br>
              <a:rPr lang="fr-FR" sz="2400" dirty="0"/>
            </a:br>
            <a:r>
              <a:rPr lang="fr-FR" sz="2400" dirty="0"/>
              <a:t>un exemple de difficulté rencontré a été la fonction </a:t>
            </a:r>
            <a:r>
              <a:rPr lang="fr-FR" sz="2400" b="1" dirty="0" err="1"/>
              <a:t>int</a:t>
            </a:r>
            <a:r>
              <a:rPr lang="fr-FR" sz="2400" b="1" dirty="0"/>
              <a:t>* rafale (</a:t>
            </a:r>
            <a:r>
              <a:rPr lang="fr-FR" sz="2400" b="1" dirty="0" err="1"/>
              <a:t>int</a:t>
            </a:r>
            <a:r>
              <a:rPr lang="fr-FR" sz="2400" b="1" dirty="0"/>
              <a:t> couleur, damier d, </a:t>
            </a:r>
            <a:r>
              <a:rPr lang="fr-FR" sz="2400" b="1" dirty="0" err="1"/>
              <a:t>int</a:t>
            </a:r>
            <a:r>
              <a:rPr lang="fr-FR" sz="2400" b="1" dirty="0"/>
              <a:t> </a:t>
            </a:r>
            <a:r>
              <a:rPr lang="fr-FR" sz="2400" b="1" dirty="0" err="1"/>
              <a:t>num</a:t>
            </a:r>
            <a:r>
              <a:rPr lang="fr-FR" sz="2400" b="1" dirty="0"/>
              <a:t>)</a:t>
            </a:r>
            <a:r>
              <a:rPr lang="fr-FR" sz="2400" dirty="0"/>
              <a:t> qui prend une couleur, un damier et un numéro de case </a:t>
            </a:r>
            <a:r>
              <a:rPr lang="fr-FR" sz="2400" dirty="0" err="1"/>
              <a:t>num</a:t>
            </a:r>
            <a:r>
              <a:rPr lang="fr-FR" sz="2400" dirty="0"/>
              <a:t> et retourne les numéros </a:t>
            </a:r>
            <a:r>
              <a:rPr lang="fr-FR" sz="2400" dirty="0" err="1"/>
              <a:t>manoury</a:t>
            </a:r>
            <a:r>
              <a:rPr lang="fr-FR" sz="2400" dirty="0"/>
              <a:t> des cases à travers lesquels </a:t>
            </a:r>
            <a:r>
              <a:rPr lang="fr-FR" sz="2400" dirty="0" err="1"/>
              <a:t>num</a:t>
            </a:r>
            <a:r>
              <a:rPr lang="fr-FR" sz="2400" dirty="0"/>
              <a:t> passe pour manger en rafale. Cette fonction est essentielle pour la réussite de notre projet (et très importante pour la partie réseau) mais elle retournait constamment 0 et il y avait une erreur de segmentation. Après de nombreux tests, le problème se trouvait finalement dans la valeur du retour qui se situait avant le calcul du maximum.</a:t>
            </a:r>
            <a:br>
              <a:rPr lang="fr-FR" sz="2400" dirty="0"/>
            </a:br>
            <a:br>
              <a:rPr lang="fr-FR" sz="2400" dirty="0"/>
            </a:br>
            <a:r>
              <a:rPr lang="fr-FR" sz="2400" dirty="0"/>
              <a:t>Nous avons finalement trouvés une solution à chaque problème rencontré. Pour le problème du code source assez long, nous avons essayer d’optimiser au maximum les fonction et de fusionner les fonctions auxiliaires avec les fonctions principales. Nous avons aussi maximiser les commentaires afin de faciliter le relais du projet entre les membres du groupe.</a:t>
            </a:r>
            <a:endParaRPr lang="fr-FR" sz="4000" dirty="0"/>
          </a:p>
        </p:txBody>
      </p:sp>
    </p:spTree>
    <p:extLst>
      <p:ext uri="{BB962C8B-B14F-4D97-AF65-F5344CB8AC3E}">
        <p14:creationId xmlns:p14="http://schemas.microsoft.com/office/powerpoint/2010/main" val="4061500966"/>
      </p:ext>
    </p:extLst>
  </p:cSld>
  <p:clrMapOvr>
    <a:masterClrMapping/>
  </p:clrMapOvr>
</p:sld>
</file>

<file path=ppt/theme/theme1.xml><?xml version="1.0" encoding="utf-8"?>
<a:theme xmlns:a="http://schemas.openxmlformats.org/drawingml/2006/main" name="Cadrage">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TM10001105[[fn=Cadrage]]</Template>
  <TotalTime>208</TotalTime>
  <Words>685</Words>
  <Application>Microsoft Office PowerPoint</Application>
  <PresentationFormat>Grand écran</PresentationFormat>
  <Paragraphs>14</Paragraphs>
  <Slides>9</Slides>
  <Notes>0</Notes>
  <HiddenSlides>0</HiddenSlides>
  <MMClips>0</MMClips>
  <ScaleCrop>false</ScaleCrop>
  <HeadingPairs>
    <vt:vector size="6" baseType="variant">
      <vt:variant>
        <vt:lpstr>Polices utilisées</vt:lpstr>
      </vt:variant>
      <vt:variant>
        <vt:i4>1</vt:i4>
      </vt:variant>
      <vt:variant>
        <vt:lpstr>Thème</vt:lpstr>
      </vt:variant>
      <vt:variant>
        <vt:i4>1</vt:i4>
      </vt:variant>
      <vt:variant>
        <vt:lpstr>Titres des diapositives</vt:lpstr>
      </vt:variant>
      <vt:variant>
        <vt:i4>9</vt:i4>
      </vt:variant>
    </vt:vector>
  </HeadingPairs>
  <TitlesOfParts>
    <vt:vector size="11" baseType="lpstr">
      <vt:lpstr>Franklin Gothic Book</vt:lpstr>
      <vt:lpstr>Cadrage</vt:lpstr>
      <vt:lpstr>Projet DE PROG l2 Serveur de jeu de dames</vt:lpstr>
      <vt:lpstr>Sommaire </vt:lpstr>
      <vt:lpstr>Répartition des rôles et organisation du travail au sein du groupe </vt:lpstr>
      <vt:lpstr>Pour la bonne organisation de notre projet et afin de répartir équitablement la charge de travail au sein du groupe, nous avons décidés d’avancer « ensemble » dans chaque étape du projet : Nous avons donc commencé dans un premier temps par la partie « Jeu » avant d’enchainer sur la partie « Robot ». Nous avons ensuite finalisé le projet avec la partie réseau avant de pouvoir commencer l’écriture du rapport commun ainsi que nos rapports individuels.   Il y a donc eu 4 étapes essentielles lors de la réalisation de notre projet :  - Création d’un jeu de dame « local »  - Création de notre robot joueur - Création du protocole de jeu afin de jouer en ligne - Ecriture des rapports   </vt:lpstr>
      <vt:lpstr>Nous nous sommes tous entraidés lors de la réalisation du projet mais nous avions une mission principale basé sur nos points forts et points faibles :  Aziz &amp; Amir &amp; Hadire ont crée le jeu de dame local ce qui nous a servi de « base » pour la suite du projet.  Lydia &amp; Aziz ont programmé le robot joueur.  Amir &amp; Lydia se sont occupés du protocole de jeu afin de faire jouer notre robot en ligne.  Pour finir, Hadire &amp; Lydia se sont occupés du rapport commun et chacun a écris son rapport individuel.</vt:lpstr>
      <vt:lpstr>Auto-évaluation des points forts et points faibles</vt:lpstr>
      <vt:lpstr>Point fort de notre travail :   - Nous sommes un groupe d’étudiants ambitieux et persévérants qui avons pour objectif de réussir le serveur de jeu de dames en ligne et nous avons tout faire pour y arriver malgré les nombreux obstacles auxquels nous avons fait face (erreur de segmentation, manque de cohésion au sein du groupe, …) et nous avons réussi à passer outre.  Point faible de notre travail :  - Notre code source manque d’optimisation et est devenu très long au fil des jours ce qui est devenu assez compliqué pour s’y retrouver et pouvoir travailler dessus en groupe. De plus, la communication au sein du groupe a parfois été compliqué ce qui a ralenti notre travail.</vt:lpstr>
      <vt:lpstr> Listing des difficultés principales rencontrés par le groupe et description de leur solution</vt:lpstr>
      <vt:lpstr>Notre chemin a parfois été semé d’embûches : Manque de communication entre les divers membres du groupe, code source trop long ce qui est devenu assez difficile vers la fin du projet, problèmes de fonction (erreur de segmentation, boucles infinies, mauvaises valeurs de retour, …).  un exemple de difficulté rencontré a été la fonction int* rafale (int couleur, damier d, int num) qui prend une couleur, un damier et un numéro de case num et retourne les numéros manoury des cases à travers lesquels num passe pour manger en rafale. Cette fonction est essentielle pour la réussite de notre projet (et très importante pour la partie réseau) mais elle retournait constamment 0 et il y avait une erreur de segmentation. Après de nombreux tests, le problème se trouvait finalement dans la valeur du retour qui se situait avant le calcul du maximum.  Nous avons finalement trouvés une solution à chaque problème rencontré. Pour le problème du code source assez long, nous avons essayer d’optimiser au maximum les fonction et de fusionner les fonctions auxiliaires avec les fonctions principales. Nous avons aussi maximiser les commentaires afin de faciliter le relais du projet entre les membres du groupe.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DE PROG l2 Serveur de jeu de dames</dc:title>
  <dc:creator>Lydia TERKI</dc:creator>
  <cp:lastModifiedBy>Lydia TERKI</cp:lastModifiedBy>
  <cp:revision>10</cp:revision>
  <dcterms:created xsi:type="dcterms:W3CDTF">2022-05-27T11:11:55Z</dcterms:created>
  <dcterms:modified xsi:type="dcterms:W3CDTF">2022-05-29T21:17:58Z</dcterms:modified>
</cp:coreProperties>
</file>