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2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3" r:id="rId14"/>
  </p:sldIdLst>
  <p:sldSz cx="9144000" cy="5143500" type="screen16x9"/>
  <p:notesSz cx="6858000" cy="9144000"/>
  <p:embeddedFontLst>
    <p:embeddedFont>
      <p:font typeface="Anaheim" panose="020B0604020202020204" charset="0"/>
      <p:regular r:id="rId16"/>
    </p:embeddedFont>
    <p:embeddedFont>
      <p:font typeface="Arvo" panose="020B0604020202020204" charset="0"/>
      <p:regular r:id="rId17"/>
      <p:bold r:id="rId18"/>
      <p:italic r:id="rId19"/>
      <p:boldItalic r:id="rId20"/>
    </p:embeddedFont>
    <p:embeddedFont>
      <p:font typeface="Bebas Neue" panose="020B0604020202020204" charset="0"/>
      <p:regular r:id="rId21"/>
    </p:embeddedFont>
    <p:embeddedFont>
      <p:font typeface="Grandstander" panose="020B0604020202020204" charset="0"/>
      <p:regular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Roboto Mono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e2600e9d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e2600e9d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e27197290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e27197290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e25697b0f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e25697b0f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ge15dc13151_0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2" name="Google Shape;2072;ge15dc13151_0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15dc13151_0_1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15dc13151_0_1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e2600e9d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e2600e9d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e15dc1315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ge15dc1315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e358732d3a_0_23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e358732d3a_0_23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e27197290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e27197290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e15dc13151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e15dc13151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e15dc13151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e15dc13151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e15dc13151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e15dc13151_0_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e15dc13151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1" name="Google Shape;2001;ge15dc13151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1530425" y="713760"/>
            <a:ext cx="6083102" cy="2871006"/>
            <a:chOff x="1530425" y="713760"/>
            <a:chExt cx="6083102" cy="2871006"/>
          </a:xfrm>
        </p:grpSpPr>
        <p:sp>
          <p:nvSpPr>
            <p:cNvPr id="12" name="Google Shape;12;p2"/>
            <p:cNvSpPr/>
            <p:nvPr/>
          </p:nvSpPr>
          <p:spPr>
            <a:xfrm>
              <a:off x="1530427" y="713760"/>
              <a:ext cx="60831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530427" y="1061165"/>
              <a:ext cx="6083100" cy="25236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312388" y="1278875"/>
              <a:ext cx="217800" cy="21321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30425" y="1144450"/>
              <a:ext cx="5781900" cy="23499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312388" y="778514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996184" y="778514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79981" y="778514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044245" y="826574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20;p2"/>
            <p:cNvGrpSpPr/>
            <p:nvPr/>
          </p:nvGrpSpPr>
          <p:grpSpPr>
            <a:xfrm>
              <a:off x="7385967" y="831110"/>
              <a:ext cx="71476" cy="115410"/>
              <a:chOff x="6781425" y="851350"/>
              <a:chExt cx="65400" cy="105600"/>
            </a:xfrm>
          </p:grpSpPr>
          <p:cxnSp>
            <p:nvCxnSpPr>
              <p:cNvPr id="21" name="Google Shape;21;p2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3" name="Google Shape;23;p2"/>
            <p:cNvCxnSpPr/>
            <p:nvPr/>
          </p:nvCxnSpPr>
          <p:spPr>
            <a:xfrm rot="10800000">
              <a:off x="6733408" y="948214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" name="Google Shape;24;p2"/>
            <p:cNvSpPr/>
            <p:nvPr/>
          </p:nvSpPr>
          <p:spPr>
            <a:xfrm>
              <a:off x="7312388" y="1061169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365666" y="112198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3910877" y="2889775"/>
            <a:ext cx="4269074" cy="1540025"/>
            <a:chOff x="3910877" y="2889775"/>
            <a:chExt cx="4269074" cy="1540025"/>
          </a:xfrm>
        </p:grpSpPr>
        <p:sp>
          <p:nvSpPr>
            <p:cNvPr id="27" name="Google Shape;27;p2"/>
            <p:cNvSpPr/>
            <p:nvPr/>
          </p:nvSpPr>
          <p:spPr>
            <a:xfrm>
              <a:off x="3910952" y="2889775"/>
              <a:ext cx="4269000" cy="3036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910877" y="3193600"/>
              <a:ext cx="4269000" cy="12360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16700" y="3384000"/>
              <a:ext cx="190500" cy="10458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916708" y="2946408"/>
              <a:ext cx="190500" cy="1905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40171" y="2946408"/>
              <a:ext cx="190500" cy="1905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363634" y="2946408"/>
              <a:ext cx="190500" cy="1905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682202" y="2988440"/>
              <a:ext cx="106500" cy="1065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" name="Google Shape;34;p2"/>
            <p:cNvGrpSpPr/>
            <p:nvPr/>
          </p:nvGrpSpPr>
          <p:grpSpPr>
            <a:xfrm>
              <a:off x="7981057" y="2992406"/>
              <a:ext cx="62509" cy="100932"/>
              <a:chOff x="6781425" y="851350"/>
              <a:chExt cx="65400" cy="105600"/>
            </a:xfrm>
          </p:grpSpPr>
          <p:cxnSp>
            <p:nvCxnSpPr>
              <p:cNvPr id="35" name="Google Shape;35;p2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7" name="Google Shape;37;p2"/>
            <p:cNvCxnSpPr/>
            <p:nvPr/>
          </p:nvCxnSpPr>
          <p:spPr>
            <a:xfrm rot="10800000">
              <a:off x="7410234" y="3094820"/>
              <a:ext cx="97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" name="Google Shape;38;p2"/>
            <p:cNvSpPr/>
            <p:nvPr/>
          </p:nvSpPr>
          <p:spPr>
            <a:xfrm>
              <a:off x="7916708" y="3193609"/>
              <a:ext cx="190500" cy="1905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963303" y="3246799"/>
              <a:ext cx="97200" cy="84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910950" y="3193600"/>
              <a:ext cx="4005600" cy="1159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" name="Google Shape;41;p2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>
            <a:fillRect/>
          </a:stretch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"/>
          <p:cNvSpPr txBox="1">
            <a:spLocks noGrp="1"/>
          </p:cNvSpPr>
          <p:nvPr>
            <p:ph type="ctrTitle"/>
          </p:nvPr>
        </p:nvSpPr>
        <p:spPr>
          <a:xfrm>
            <a:off x="1761425" y="1465925"/>
            <a:ext cx="5319900" cy="56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Grandstander"/>
                <a:ea typeface="Grandstander"/>
                <a:cs typeface="Grandstander"/>
                <a:sym typeface="Grandstand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subTitle" idx="1"/>
          </p:nvPr>
        </p:nvSpPr>
        <p:spPr>
          <a:xfrm>
            <a:off x="4175267" y="3402693"/>
            <a:ext cx="3538200" cy="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5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11"/>
          <p:cNvGrpSpPr/>
          <p:nvPr/>
        </p:nvGrpSpPr>
        <p:grpSpPr>
          <a:xfrm>
            <a:off x="399423" y="713750"/>
            <a:ext cx="8345000" cy="2871025"/>
            <a:chOff x="-731290" y="713750"/>
            <a:chExt cx="8345000" cy="2871025"/>
          </a:xfrm>
        </p:grpSpPr>
        <p:sp>
          <p:nvSpPr>
            <p:cNvPr id="294" name="Google Shape;294;p11"/>
            <p:cNvSpPr/>
            <p:nvPr/>
          </p:nvSpPr>
          <p:spPr>
            <a:xfrm>
              <a:off x="-731090" y="713750"/>
              <a:ext cx="83448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-731290" y="1061175"/>
              <a:ext cx="8344800" cy="25236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7312388" y="1278875"/>
              <a:ext cx="217800" cy="23058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-731085" y="1144450"/>
              <a:ext cx="8043600" cy="23499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7312388" y="7785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996184" y="7785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6679981" y="7785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7044245" y="826574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2" name="Google Shape;302;p11"/>
            <p:cNvGrpSpPr/>
            <p:nvPr/>
          </p:nvGrpSpPr>
          <p:grpSpPr>
            <a:xfrm>
              <a:off x="7385967" y="831110"/>
              <a:ext cx="71476" cy="115410"/>
              <a:chOff x="6781425" y="851350"/>
              <a:chExt cx="65400" cy="105600"/>
            </a:xfrm>
          </p:grpSpPr>
          <p:cxnSp>
            <p:nvCxnSpPr>
              <p:cNvPr id="303" name="Google Shape;303;p11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" name="Google Shape;304;p11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05" name="Google Shape;305;p11"/>
            <p:cNvCxnSpPr/>
            <p:nvPr/>
          </p:nvCxnSpPr>
          <p:spPr>
            <a:xfrm rot="10800000">
              <a:off x="6733408" y="948214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6" name="Google Shape;306;p11"/>
            <p:cNvSpPr/>
            <p:nvPr/>
          </p:nvSpPr>
          <p:spPr>
            <a:xfrm>
              <a:off x="7312388" y="1061169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1"/>
            <p:cNvSpPr/>
            <p:nvPr/>
          </p:nvSpPr>
          <p:spPr>
            <a:xfrm>
              <a:off x="7365666" y="112198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" name="Google Shape;308;p11"/>
          <p:cNvGrpSpPr/>
          <p:nvPr/>
        </p:nvGrpSpPr>
        <p:grpSpPr>
          <a:xfrm>
            <a:off x="721507" y="2889775"/>
            <a:ext cx="4269074" cy="1540025"/>
            <a:chOff x="3910877" y="2889775"/>
            <a:chExt cx="4269074" cy="1540025"/>
          </a:xfrm>
        </p:grpSpPr>
        <p:sp>
          <p:nvSpPr>
            <p:cNvPr id="309" name="Google Shape;309;p11"/>
            <p:cNvSpPr/>
            <p:nvPr/>
          </p:nvSpPr>
          <p:spPr>
            <a:xfrm>
              <a:off x="3910952" y="2889775"/>
              <a:ext cx="4269000" cy="3036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3910877" y="3193600"/>
              <a:ext cx="4269000" cy="12360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7916700" y="3384000"/>
              <a:ext cx="190500" cy="10458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7916708" y="2946408"/>
              <a:ext cx="190500" cy="1905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7640171" y="2946408"/>
              <a:ext cx="190500" cy="1905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7363634" y="2946408"/>
              <a:ext cx="190500" cy="1905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7682202" y="2988440"/>
              <a:ext cx="106500" cy="1065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6" name="Google Shape;316;p11"/>
            <p:cNvGrpSpPr/>
            <p:nvPr/>
          </p:nvGrpSpPr>
          <p:grpSpPr>
            <a:xfrm>
              <a:off x="7981057" y="2992406"/>
              <a:ext cx="62509" cy="100932"/>
              <a:chOff x="6781425" y="851350"/>
              <a:chExt cx="65400" cy="105600"/>
            </a:xfrm>
          </p:grpSpPr>
          <p:cxnSp>
            <p:nvCxnSpPr>
              <p:cNvPr id="317" name="Google Shape;317;p11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" name="Google Shape;318;p11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19" name="Google Shape;319;p11"/>
            <p:cNvCxnSpPr/>
            <p:nvPr/>
          </p:nvCxnSpPr>
          <p:spPr>
            <a:xfrm rot="10800000">
              <a:off x="7410234" y="3094820"/>
              <a:ext cx="97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0" name="Google Shape;320;p11"/>
            <p:cNvSpPr/>
            <p:nvPr/>
          </p:nvSpPr>
          <p:spPr>
            <a:xfrm>
              <a:off x="7916708" y="3193609"/>
              <a:ext cx="190500" cy="1905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7963303" y="3246799"/>
              <a:ext cx="97200" cy="84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3910950" y="3193600"/>
              <a:ext cx="4005600" cy="1159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3" name="Google Shape;323;p11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>
            <a:fillRect/>
          </a:stretch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33075"/>
            <a:ext cx="6576000" cy="114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25" name="Google Shape;325;p11"/>
          <p:cNvSpPr txBox="1">
            <a:spLocks noGrp="1"/>
          </p:cNvSpPr>
          <p:nvPr>
            <p:ph type="subTitle" idx="1"/>
          </p:nvPr>
        </p:nvSpPr>
        <p:spPr>
          <a:xfrm>
            <a:off x="956975" y="3399250"/>
            <a:ext cx="35520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accent5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13"/>
          <p:cNvGrpSpPr/>
          <p:nvPr/>
        </p:nvGrpSpPr>
        <p:grpSpPr>
          <a:xfrm>
            <a:off x="718125" y="939225"/>
            <a:ext cx="8026300" cy="3808225"/>
            <a:chOff x="689475" y="346350"/>
            <a:chExt cx="8026300" cy="3808225"/>
          </a:xfrm>
        </p:grpSpPr>
        <p:grpSp>
          <p:nvGrpSpPr>
            <p:cNvPr id="329" name="Google Shape;329;p13"/>
            <p:cNvGrpSpPr/>
            <p:nvPr/>
          </p:nvGrpSpPr>
          <p:grpSpPr>
            <a:xfrm>
              <a:off x="689475" y="346350"/>
              <a:ext cx="8026300" cy="3808225"/>
              <a:chOff x="689475" y="346350"/>
              <a:chExt cx="8026300" cy="3808225"/>
            </a:xfrm>
          </p:grpSpPr>
          <p:sp>
            <p:nvSpPr>
              <p:cNvPr id="330" name="Google Shape;330;p13"/>
              <p:cNvSpPr/>
              <p:nvPr/>
            </p:nvSpPr>
            <p:spPr>
              <a:xfrm>
                <a:off x="689575" y="346350"/>
                <a:ext cx="80262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3"/>
              <p:cNvSpPr/>
              <p:nvPr/>
            </p:nvSpPr>
            <p:spPr>
              <a:xfrm>
                <a:off x="689475" y="693775"/>
                <a:ext cx="8026200" cy="3460800"/>
              </a:xfrm>
              <a:prstGeom prst="rect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3"/>
              <p:cNvSpPr/>
              <p:nvPr/>
            </p:nvSpPr>
            <p:spPr>
              <a:xfrm>
                <a:off x="689475" y="693775"/>
                <a:ext cx="7725000" cy="3460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3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3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3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7" name="Google Shape;337;p13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338" name="Google Shape;338;p13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9" name="Google Shape;339;p13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40" name="Google Shape;340;p13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41" name="Google Shape;341;p13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3" name="Google Shape;343;p13"/>
            <p:cNvSpPr/>
            <p:nvPr/>
          </p:nvSpPr>
          <p:spPr>
            <a:xfrm>
              <a:off x="8414550" y="911475"/>
              <a:ext cx="217800" cy="32430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13"/>
          <p:cNvSpPr txBox="1">
            <a:spLocks noGrp="1"/>
          </p:cNvSpPr>
          <p:nvPr>
            <p:ph type="title"/>
          </p:nvPr>
        </p:nvSpPr>
        <p:spPr>
          <a:xfrm>
            <a:off x="1867001" y="1803650"/>
            <a:ext cx="2544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5" name="Google Shape;345;p13"/>
          <p:cNvSpPr txBox="1">
            <a:spLocks noGrp="1"/>
          </p:cNvSpPr>
          <p:nvPr>
            <p:ph type="title" idx="2" hasCustomPrompt="1"/>
          </p:nvPr>
        </p:nvSpPr>
        <p:spPr>
          <a:xfrm>
            <a:off x="1356088" y="1803653"/>
            <a:ext cx="58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6" name="Google Shape;346;p13"/>
          <p:cNvSpPr txBox="1">
            <a:spLocks noGrp="1"/>
          </p:cNvSpPr>
          <p:nvPr>
            <p:ph type="subTitle" idx="1"/>
          </p:nvPr>
        </p:nvSpPr>
        <p:spPr>
          <a:xfrm>
            <a:off x="1866988" y="2331350"/>
            <a:ext cx="23364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title" idx="3"/>
          </p:nvPr>
        </p:nvSpPr>
        <p:spPr>
          <a:xfrm>
            <a:off x="5527726" y="1803650"/>
            <a:ext cx="2544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title" idx="4" hasCustomPrompt="1"/>
          </p:nvPr>
        </p:nvSpPr>
        <p:spPr>
          <a:xfrm>
            <a:off x="4806213" y="1803650"/>
            <a:ext cx="58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9" name="Google Shape;349;p13"/>
          <p:cNvSpPr txBox="1">
            <a:spLocks noGrp="1"/>
          </p:cNvSpPr>
          <p:nvPr>
            <p:ph type="subTitle" idx="5"/>
          </p:nvPr>
        </p:nvSpPr>
        <p:spPr>
          <a:xfrm>
            <a:off x="5527713" y="2331350"/>
            <a:ext cx="23364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13"/>
          <p:cNvSpPr txBox="1">
            <a:spLocks noGrp="1"/>
          </p:cNvSpPr>
          <p:nvPr>
            <p:ph type="title" idx="6"/>
          </p:nvPr>
        </p:nvSpPr>
        <p:spPr>
          <a:xfrm>
            <a:off x="1867001" y="3172277"/>
            <a:ext cx="2544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1" name="Google Shape;351;p13"/>
          <p:cNvSpPr txBox="1">
            <a:spLocks noGrp="1"/>
          </p:cNvSpPr>
          <p:nvPr>
            <p:ph type="title" idx="7" hasCustomPrompt="1"/>
          </p:nvPr>
        </p:nvSpPr>
        <p:spPr>
          <a:xfrm>
            <a:off x="1356088" y="3172287"/>
            <a:ext cx="58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2" name="Google Shape;352;p13"/>
          <p:cNvSpPr txBox="1">
            <a:spLocks noGrp="1"/>
          </p:cNvSpPr>
          <p:nvPr>
            <p:ph type="subTitle" idx="8"/>
          </p:nvPr>
        </p:nvSpPr>
        <p:spPr>
          <a:xfrm>
            <a:off x="1866988" y="3703425"/>
            <a:ext cx="23364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13"/>
          <p:cNvSpPr txBox="1">
            <a:spLocks noGrp="1"/>
          </p:cNvSpPr>
          <p:nvPr>
            <p:ph type="title" idx="9"/>
          </p:nvPr>
        </p:nvSpPr>
        <p:spPr>
          <a:xfrm>
            <a:off x="5527726" y="3172277"/>
            <a:ext cx="2544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4" name="Google Shape;354;p13"/>
          <p:cNvSpPr txBox="1">
            <a:spLocks noGrp="1"/>
          </p:cNvSpPr>
          <p:nvPr>
            <p:ph type="title" idx="13" hasCustomPrompt="1"/>
          </p:nvPr>
        </p:nvSpPr>
        <p:spPr>
          <a:xfrm>
            <a:off x="4806214" y="3172287"/>
            <a:ext cx="58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>
            <a:spLocks noGrp="1"/>
          </p:cNvSpPr>
          <p:nvPr>
            <p:ph type="subTitle" idx="14"/>
          </p:nvPr>
        </p:nvSpPr>
        <p:spPr>
          <a:xfrm>
            <a:off x="5527713" y="3703425"/>
            <a:ext cx="23364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6" name="Google Shape;356;p13"/>
          <p:cNvGrpSpPr/>
          <p:nvPr/>
        </p:nvGrpSpPr>
        <p:grpSpPr>
          <a:xfrm>
            <a:off x="399625" y="348800"/>
            <a:ext cx="5999900" cy="1246825"/>
            <a:chOff x="2715950" y="346350"/>
            <a:chExt cx="5999900" cy="1246825"/>
          </a:xfrm>
        </p:grpSpPr>
        <p:grpSp>
          <p:nvGrpSpPr>
            <p:cNvPr id="357" name="Google Shape;357;p13"/>
            <p:cNvGrpSpPr/>
            <p:nvPr/>
          </p:nvGrpSpPr>
          <p:grpSpPr>
            <a:xfrm>
              <a:off x="2715950" y="346350"/>
              <a:ext cx="5999900" cy="1246825"/>
              <a:chOff x="2715950" y="346350"/>
              <a:chExt cx="5999900" cy="1246825"/>
            </a:xfrm>
          </p:grpSpPr>
          <p:sp>
            <p:nvSpPr>
              <p:cNvPr id="358" name="Google Shape;358;p13"/>
              <p:cNvSpPr/>
              <p:nvPr/>
            </p:nvSpPr>
            <p:spPr>
              <a:xfrm>
                <a:off x="2716150" y="346350"/>
                <a:ext cx="59997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3"/>
              <p:cNvSpPr/>
              <p:nvPr/>
            </p:nvSpPr>
            <p:spPr>
              <a:xfrm>
                <a:off x="2715950" y="693775"/>
                <a:ext cx="5999700" cy="8994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3"/>
              <p:cNvSpPr/>
              <p:nvPr/>
            </p:nvSpPr>
            <p:spPr>
              <a:xfrm>
                <a:off x="2716150" y="693775"/>
                <a:ext cx="5698500" cy="8220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3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3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3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3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5" name="Google Shape;365;p13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366" name="Google Shape;366;p13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7" name="Google Shape;367;p13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68" name="Google Shape;368;p13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9" name="Google Shape;369;p13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3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1" name="Google Shape;371;p13"/>
            <p:cNvSpPr/>
            <p:nvPr/>
          </p:nvSpPr>
          <p:spPr>
            <a:xfrm>
              <a:off x="8414550" y="911475"/>
              <a:ext cx="217800" cy="6726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2" name="Google Shape;372;p13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>
            <a:fillRect/>
          </a:stretch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3"/>
          <p:cNvSpPr txBox="1">
            <a:spLocks noGrp="1"/>
          </p:cNvSpPr>
          <p:nvPr>
            <p:ph type="title" idx="15"/>
          </p:nvPr>
        </p:nvSpPr>
        <p:spPr>
          <a:xfrm>
            <a:off x="715500" y="713775"/>
            <a:ext cx="49896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lt2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14"/>
          <p:cNvGrpSpPr/>
          <p:nvPr/>
        </p:nvGrpSpPr>
        <p:grpSpPr>
          <a:xfrm>
            <a:off x="1530425" y="713760"/>
            <a:ext cx="6083102" cy="2871006"/>
            <a:chOff x="1530425" y="713760"/>
            <a:chExt cx="6083102" cy="2871006"/>
          </a:xfrm>
        </p:grpSpPr>
        <p:sp>
          <p:nvSpPr>
            <p:cNvPr id="376" name="Google Shape;376;p14"/>
            <p:cNvSpPr/>
            <p:nvPr/>
          </p:nvSpPr>
          <p:spPr>
            <a:xfrm>
              <a:off x="1530427" y="713760"/>
              <a:ext cx="60831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1530427" y="1061165"/>
              <a:ext cx="6083100" cy="25236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7312400" y="1278875"/>
              <a:ext cx="217800" cy="23058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1530425" y="1144450"/>
              <a:ext cx="5781900" cy="23499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7312388" y="7785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996184" y="7785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679981" y="7785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7044245" y="826574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4" name="Google Shape;384;p14"/>
            <p:cNvGrpSpPr/>
            <p:nvPr/>
          </p:nvGrpSpPr>
          <p:grpSpPr>
            <a:xfrm>
              <a:off x="7385967" y="831110"/>
              <a:ext cx="71476" cy="115410"/>
              <a:chOff x="6781425" y="851350"/>
              <a:chExt cx="65400" cy="105600"/>
            </a:xfrm>
          </p:grpSpPr>
          <p:cxnSp>
            <p:nvCxnSpPr>
              <p:cNvPr id="385" name="Google Shape;385;p14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6" name="Google Shape;386;p14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87" name="Google Shape;387;p14"/>
            <p:cNvCxnSpPr/>
            <p:nvPr/>
          </p:nvCxnSpPr>
          <p:spPr>
            <a:xfrm rot="10800000">
              <a:off x="6733408" y="948214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8" name="Google Shape;388;p14"/>
            <p:cNvSpPr/>
            <p:nvPr/>
          </p:nvSpPr>
          <p:spPr>
            <a:xfrm>
              <a:off x="7312388" y="1061169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7365666" y="112198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14"/>
          <p:cNvGrpSpPr/>
          <p:nvPr/>
        </p:nvGrpSpPr>
        <p:grpSpPr>
          <a:xfrm>
            <a:off x="2257650" y="2889775"/>
            <a:ext cx="4628700" cy="1540025"/>
            <a:chOff x="3551475" y="2889775"/>
            <a:chExt cx="4628700" cy="1540025"/>
          </a:xfrm>
        </p:grpSpPr>
        <p:sp>
          <p:nvSpPr>
            <p:cNvPr id="391" name="Google Shape;391;p14"/>
            <p:cNvSpPr/>
            <p:nvPr/>
          </p:nvSpPr>
          <p:spPr>
            <a:xfrm>
              <a:off x="3551775" y="2889775"/>
              <a:ext cx="4628400" cy="3036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3551475" y="3193600"/>
              <a:ext cx="4628400" cy="12360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7916700" y="3384000"/>
              <a:ext cx="190500" cy="10458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7916708" y="2946408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7640171" y="2946408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7363634" y="2946408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7682202" y="2988440"/>
              <a:ext cx="106500" cy="106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8" name="Google Shape;398;p14"/>
            <p:cNvGrpSpPr/>
            <p:nvPr/>
          </p:nvGrpSpPr>
          <p:grpSpPr>
            <a:xfrm>
              <a:off x="7981057" y="2992406"/>
              <a:ext cx="62509" cy="100932"/>
              <a:chOff x="6781425" y="851350"/>
              <a:chExt cx="65400" cy="105600"/>
            </a:xfrm>
          </p:grpSpPr>
          <p:cxnSp>
            <p:nvCxnSpPr>
              <p:cNvPr id="399" name="Google Shape;399;p14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0" name="Google Shape;400;p14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01" name="Google Shape;401;p14"/>
            <p:cNvCxnSpPr/>
            <p:nvPr/>
          </p:nvCxnSpPr>
          <p:spPr>
            <a:xfrm rot="10800000">
              <a:off x="7410234" y="3094820"/>
              <a:ext cx="97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02" name="Google Shape;402;p14"/>
            <p:cNvSpPr/>
            <p:nvPr/>
          </p:nvSpPr>
          <p:spPr>
            <a:xfrm>
              <a:off x="7916708" y="3193609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7963303" y="3246799"/>
              <a:ext cx="97200" cy="84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3551775" y="3193600"/>
              <a:ext cx="4364700" cy="1159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5" name="Google Shape;405;p14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>
            <a:fillRect/>
          </a:stretch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14"/>
          <p:cNvSpPr txBox="1">
            <a:spLocks noGrp="1"/>
          </p:cNvSpPr>
          <p:nvPr>
            <p:ph type="title"/>
          </p:nvPr>
        </p:nvSpPr>
        <p:spPr>
          <a:xfrm>
            <a:off x="2243625" y="3470300"/>
            <a:ext cx="43674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Grandstander"/>
              <a:buNone/>
              <a:defRPr sz="3000" b="1">
                <a:latin typeface="Grandstander"/>
                <a:ea typeface="Grandstander"/>
                <a:cs typeface="Grandstander"/>
                <a:sym typeface="Grandstand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Grandstander"/>
              <a:buNone/>
              <a:defRPr sz="3000" b="1">
                <a:latin typeface="Grandstander"/>
                <a:ea typeface="Grandstander"/>
                <a:cs typeface="Grandstander"/>
                <a:sym typeface="Grandstand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Grandstander"/>
              <a:buNone/>
              <a:defRPr sz="3000" b="1">
                <a:latin typeface="Grandstander"/>
                <a:ea typeface="Grandstander"/>
                <a:cs typeface="Grandstander"/>
                <a:sym typeface="Grandstand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Grandstander"/>
              <a:buNone/>
              <a:defRPr sz="3000" b="1">
                <a:latin typeface="Grandstander"/>
                <a:ea typeface="Grandstander"/>
                <a:cs typeface="Grandstander"/>
                <a:sym typeface="Grandstand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Grandstander"/>
              <a:buNone/>
              <a:defRPr sz="3000" b="1">
                <a:latin typeface="Grandstander"/>
                <a:ea typeface="Grandstander"/>
                <a:cs typeface="Grandstander"/>
                <a:sym typeface="Grandstand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Grandstander"/>
              <a:buNone/>
              <a:defRPr sz="3000" b="1">
                <a:latin typeface="Grandstander"/>
                <a:ea typeface="Grandstander"/>
                <a:cs typeface="Grandstander"/>
                <a:sym typeface="Grandstand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Grandstander"/>
              <a:buNone/>
              <a:defRPr sz="3000" b="1">
                <a:latin typeface="Grandstander"/>
                <a:ea typeface="Grandstander"/>
                <a:cs typeface="Grandstander"/>
                <a:sym typeface="Grandstand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Grandstander"/>
              <a:buNone/>
              <a:defRPr sz="3000" b="1">
                <a:latin typeface="Grandstander"/>
                <a:ea typeface="Grandstander"/>
                <a:cs typeface="Grandstander"/>
                <a:sym typeface="Grandstander"/>
              </a:defRPr>
            </a:lvl9pPr>
          </a:lstStyle>
          <a:p>
            <a:endParaRPr/>
          </a:p>
        </p:txBody>
      </p:sp>
      <p:sp>
        <p:nvSpPr>
          <p:cNvPr id="407" name="Google Shape;407;p14"/>
          <p:cNvSpPr txBox="1">
            <a:spLocks noGrp="1"/>
          </p:cNvSpPr>
          <p:nvPr>
            <p:ph type="subTitle" idx="1"/>
          </p:nvPr>
        </p:nvSpPr>
        <p:spPr>
          <a:xfrm>
            <a:off x="1947250" y="1138450"/>
            <a:ext cx="4960500" cy="17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 panose="00000009000000000000"/>
              <a:buNone/>
              <a:defRPr sz="20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_1_1">
    <p:bg>
      <p:bgPr>
        <a:solidFill>
          <a:schemeClr val="lt2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15"/>
          <p:cNvGrpSpPr/>
          <p:nvPr/>
        </p:nvGrpSpPr>
        <p:grpSpPr>
          <a:xfrm>
            <a:off x="399625" y="348800"/>
            <a:ext cx="7163225" cy="4080900"/>
            <a:chOff x="408850" y="364000"/>
            <a:chExt cx="7163225" cy="4080900"/>
          </a:xfrm>
        </p:grpSpPr>
        <p:sp>
          <p:nvSpPr>
            <p:cNvPr id="410" name="Google Shape;410;p15"/>
            <p:cNvSpPr/>
            <p:nvPr/>
          </p:nvSpPr>
          <p:spPr>
            <a:xfrm>
              <a:off x="408850" y="364000"/>
              <a:ext cx="71631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408975" y="711400"/>
              <a:ext cx="7163100" cy="37335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7270825" y="929092"/>
              <a:ext cx="217800" cy="35004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408975" y="834100"/>
              <a:ext cx="6861600" cy="34623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7270813" y="428752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6954609" y="428752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6638406" y="428752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7002670" y="476812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8" name="Google Shape;418;p15"/>
            <p:cNvGrpSpPr/>
            <p:nvPr/>
          </p:nvGrpSpPr>
          <p:grpSpPr>
            <a:xfrm>
              <a:off x="7344392" y="481347"/>
              <a:ext cx="71476" cy="115410"/>
              <a:chOff x="6781425" y="851350"/>
              <a:chExt cx="65400" cy="105600"/>
            </a:xfrm>
          </p:grpSpPr>
          <p:cxnSp>
            <p:nvCxnSpPr>
              <p:cNvPr id="419" name="Google Shape;419;p15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15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21" name="Google Shape;421;p15"/>
            <p:cNvCxnSpPr/>
            <p:nvPr/>
          </p:nvCxnSpPr>
          <p:spPr>
            <a:xfrm rot="10800000">
              <a:off x="6691833" y="598452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2" name="Google Shape;422;p15"/>
            <p:cNvSpPr/>
            <p:nvPr/>
          </p:nvSpPr>
          <p:spPr>
            <a:xfrm>
              <a:off x="7270813" y="711407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7324091" y="772227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15"/>
          <p:cNvGrpSpPr/>
          <p:nvPr/>
        </p:nvGrpSpPr>
        <p:grpSpPr>
          <a:xfrm>
            <a:off x="5216600" y="1919925"/>
            <a:ext cx="3527700" cy="2871025"/>
            <a:chOff x="5187825" y="346350"/>
            <a:chExt cx="3527700" cy="2871025"/>
          </a:xfrm>
        </p:grpSpPr>
        <p:sp>
          <p:nvSpPr>
            <p:cNvPr id="425" name="Google Shape;425;p15"/>
            <p:cNvSpPr/>
            <p:nvPr/>
          </p:nvSpPr>
          <p:spPr>
            <a:xfrm>
              <a:off x="5187825" y="346350"/>
              <a:ext cx="35277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5187825" y="693775"/>
              <a:ext cx="3527700" cy="25236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8414550" y="911475"/>
              <a:ext cx="217800" cy="23058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5187825" y="693775"/>
              <a:ext cx="3226500" cy="24333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8414538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8098334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7782131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8146395" y="459174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15"/>
            <p:cNvGrpSpPr/>
            <p:nvPr/>
          </p:nvGrpSpPr>
          <p:grpSpPr>
            <a:xfrm>
              <a:off x="8488117" y="463710"/>
              <a:ext cx="71476" cy="115410"/>
              <a:chOff x="6781425" y="851350"/>
              <a:chExt cx="65400" cy="105600"/>
            </a:xfrm>
          </p:grpSpPr>
          <p:cxnSp>
            <p:nvCxnSpPr>
              <p:cNvPr id="434" name="Google Shape;434;p15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" name="Google Shape;435;p15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36" name="Google Shape;436;p15"/>
            <p:cNvCxnSpPr/>
            <p:nvPr/>
          </p:nvCxnSpPr>
          <p:spPr>
            <a:xfrm rot="10800000">
              <a:off x="7835558" y="580814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7" name="Google Shape;437;p15"/>
            <p:cNvSpPr/>
            <p:nvPr/>
          </p:nvSpPr>
          <p:spPr>
            <a:xfrm>
              <a:off x="8414538" y="693769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8467816" y="75458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39" name="Google Shape;439;p15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>
            <a:fillRect/>
          </a:stretch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15"/>
          <p:cNvSpPr txBox="1">
            <a:spLocks noGrp="1"/>
          </p:cNvSpPr>
          <p:nvPr>
            <p:ph type="title"/>
          </p:nvPr>
        </p:nvSpPr>
        <p:spPr>
          <a:xfrm>
            <a:off x="950450" y="1313200"/>
            <a:ext cx="4021200" cy="9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15"/>
          <p:cNvSpPr txBox="1">
            <a:spLocks noGrp="1"/>
          </p:cNvSpPr>
          <p:nvPr>
            <p:ph type="subTitle" idx="1"/>
          </p:nvPr>
        </p:nvSpPr>
        <p:spPr>
          <a:xfrm>
            <a:off x="928450" y="2571750"/>
            <a:ext cx="3527700" cy="11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_1_1_2">
    <p:bg>
      <p:bgPr>
        <a:solidFill>
          <a:schemeClr val="lt2"/>
        </a:soli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16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>
            <a:fillRect/>
          </a:stretch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4" name="Google Shape;444;p16"/>
          <p:cNvGrpSpPr/>
          <p:nvPr/>
        </p:nvGrpSpPr>
        <p:grpSpPr>
          <a:xfrm>
            <a:off x="399625" y="348800"/>
            <a:ext cx="7163225" cy="4080900"/>
            <a:chOff x="408850" y="364000"/>
            <a:chExt cx="7163225" cy="4080900"/>
          </a:xfrm>
        </p:grpSpPr>
        <p:sp>
          <p:nvSpPr>
            <p:cNvPr id="445" name="Google Shape;445;p16"/>
            <p:cNvSpPr/>
            <p:nvPr/>
          </p:nvSpPr>
          <p:spPr>
            <a:xfrm>
              <a:off x="408850" y="364000"/>
              <a:ext cx="71631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408975" y="711400"/>
              <a:ext cx="7163100" cy="37335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7270825" y="929092"/>
              <a:ext cx="217800" cy="35004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408975" y="834100"/>
              <a:ext cx="6861600" cy="34623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7270813" y="428752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6954609" y="428752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6638406" y="428752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7002670" y="476812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3" name="Google Shape;453;p16"/>
            <p:cNvGrpSpPr/>
            <p:nvPr/>
          </p:nvGrpSpPr>
          <p:grpSpPr>
            <a:xfrm>
              <a:off x="7344392" y="481347"/>
              <a:ext cx="71476" cy="115410"/>
              <a:chOff x="6781425" y="851350"/>
              <a:chExt cx="65400" cy="105600"/>
            </a:xfrm>
          </p:grpSpPr>
          <p:cxnSp>
            <p:nvCxnSpPr>
              <p:cNvPr id="454" name="Google Shape;454;p16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16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56" name="Google Shape;456;p16"/>
            <p:cNvCxnSpPr/>
            <p:nvPr/>
          </p:nvCxnSpPr>
          <p:spPr>
            <a:xfrm rot="10800000">
              <a:off x="6691833" y="598452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7" name="Google Shape;457;p16"/>
            <p:cNvSpPr/>
            <p:nvPr/>
          </p:nvSpPr>
          <p:spPr>
            <a:xfrm>
              <a:off x="7270813" y="711407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7324091" y="772227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16"/>
          <p:cNvGrpSpPr/>
          <p:nvPr/>
        </p:nvGrpSpPr>
        <p:grpSpPr>
          <a:xfrm>
            <a:off x="5422414" y="1516020"/>
            <a:ext cx="3322035" cy="3275138"/>
            <a:chOff x="5187825" y="-260375"/>
            <a:chExt cx="3527700" cy="3477900"/>
          </a:xfrm>
        </p:grpSpPr>
        <p:sp>
          <p:nvSpPr>
            <p:cNvPr id="460" name="Google Shape;460;p16"/>
            <p:cNvSpPr/>
            <p:nvPr/>
          </p:nvSpPr>
          <p:spPr>
            <a:xfrm>
              <a:off x="5187825" y="-260375"/>
              <a:ext cx="35277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5187825" y="86725"/>
              <a:ext cx="3527700" cy="31308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8414550" y="304525"/>
              <a:ext cx="217800" cy="29127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5187825" y="86725"/>
              <a:ext cx="3226500" cy="30405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8414538" y="-195736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8098334" y="-195736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7782131" y="-195736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8146395" y="-147676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" name="Google Shape;468;p16"/>
            <p:cNvGrpSpPr/>
            <p:nvPr/>
          </p:nvGrpSpPr>
          <p:grpSpPr>
            <a:xfrm>
              <a:off x="8488117" y="-143140"/>
              <a:ext cx="71476" cy="115410"/>
              <a:chOff x="6781425" y="296084"/>
              <a:chExt cx="65400" cy="105600"/>
            </a:xfrm>
          </p:grpSpPr>
          <p:cxnSp>
            <p:nvCxnSpPr>
              <p:cNvPr id="469" name="Google Shape;469;p16"/>
              <p:cNvCxnSpPr/>
              <p:nvPr/>
            </p:nvCxnSpPr>
            <p:spPr>
              <a:xfrm>
                <a:off x="6783975" y="296834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16"/>
              <p:cNvCxnSpPr/>
              <p:nvPr/>
            </p:nvCxnSpPr>
            <p:spPr>
              <a:xfrm flipH="1">
                <a:off x="6781425" y="296084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71" name="Google Shape;471;p16"/>
            <p:cNvCxnSpPr/>
            <p:nvPr/>
          </p:nvCxnSpPr>
          <p:spPr>
            <a:xfrm rot="10800000">
              <a:off x="7835558" y="-26036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2" name="Google Shape;472;p16"/>
            <p:cNvSpPr/>
            <p:nvPr/>
          </p:nvSpPr>
          <p:spPr>
            <a:xfrm>
              <a:off x="8414538" y="86719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8467816" y="14753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4" name="Google Shape;474;p16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>
            <a:fillRect/>
          </a:stretch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16"/>
          <p:cNvSpPr txBox="1">
            <a:spLocks noGrp="1"/>
          </p:cNvSpPr>
          <p:nvPr>
            <p:ph type="title"/>
          </p:nvPr>
        </p:nvSpPr>
        <p:spPr>
          <a:xfrm>
            <a:off x="715500" y="1728050"/>
            <a:ext cx="4569000" cy="5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16"/>
          <p:cNvSpPr txBox="1">
            <a:spLocks noGrp="1"/>
          </p:cNvSpPr>
          <p:nvPr>
            <p:ph type="subTitle" idx="1"/>
          </p:nvPr>
        </p:nvSpPr>
        <p:spPr>
          <a:xfrm>
            <a:off x="715500" y="2431425"/>
            <a:ext cx="4068300" cy="11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BLANK_1_1_1_2_1">
    <p:bg>
      <p:bgPr>
        <a:solidFill>
          <a:schemeClr val="lt2"/>
        </a:solidFill>
        <a:effectLst/>
      </p:bgPr>
    </p:bg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17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>
            <a:fillRect/>
          </a:stretch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9" name="Google Shape;479;p17"/>
          <p:cNvGrpSpPr/>
          <p:nvPr/>
        </p:nvGrpSpPr>
        <p:grpSpPr>
          <a:xfrm>
            <a:off x="399625" y="348800"/>
            <a:ext cx="5999900" cy="4080925"/>
            <a:chOff x="2715950" y="346350"/>
            <a:chExt cx="5999900" cy="4080925"/>
          </a:xfrm>
        </p:grpSpPr>
        <p:grpSp>
          <p:nvGrpSpPr>
            <p:cNvPr id="480" name="Google Shape;480;p17"/>
            <p:cNvGrpSpPr/>
            <p:nvPr/>
          </p:nvGrpSpPr>
          <p:grpSpPr>
            <a:xfrm>
              <a:off x="2715950" y="346350"/>
              <a:ext cx="5999900" cy="4080925"/>
              <a:chOff x="2715950" y="346350"/>
              <a:chExt cx="5999900" cy="4080925"/>
            </a:xfrm>
          </p:grpSpPr>
          <p:sp>
            <p:nvSpPr>
              <p:cNvPr id="481" name="Google Shape;481;p17"/>
              <p:cNvSpPr/>
              <p:nvPr/>
            </p:nvSpPr>
            <p:spPr>
              <a:xfrm>
                <a:off x="2716150" y="346350"/>
                <a:ext cx="59997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7"/>
              <p:cNvSpPr/>
              <p:nvPr/>
            </p:nvSpPr>
            <p:spPr>
              <a:xfrm>
                <a:off x="2715950" y="693775"/>
                <a:ext cx="5999700" cy="37335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7"/>
              <p:cNvSpPr/>
              <p:nvPr/>
            </p:nvSpPr>
            <p:spPr>
              <a:xfrm>
                <a:off x="2716150" y="693775"/>
                <a:ext cx="5698500" cy="37335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7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7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7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7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8" name="Google Shape;488;p17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489" name="Google Shape;489;p17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0" name="Google Shape;490;p17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91" name="Google Shape;491;p17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92" name="Google Shape;492;p17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7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17"/>
            <p:cNvSpPr/>
            <p:nvPr/>
          </p:nvSpPr>
          <p:spPr>
            <a:xfrm>
              <a:off x="8414550" y="911475"/>
              <a:ext cx="217800" cy="35157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17"/>
          <p:cNvGrpSpPr/>
          <p:nvPr/>
        </p:nvGrpSpPr>
        <p:grpSpPr>
          <a:xfrm>
            <a:off x="3670675" y="1386375"/>
            <a:ext cx="5073600" cy="3043500"/>
            <a:chOff x="3641900" y="-260375"/>
            <a:chExt cx="5073600" cy="3043500"/>
          </a:xfrm>
        </p:grpSpPr>
        <p:sp>
          <p:nvSpPr>
            <p:cNvPr id="496" name="Google Shape;496;p17"/>
            <p:cNvSpPr/>
            <p:nvPr/>
          </p:nvSpPr>
          <p:spPr>
            <a:xfrm>
              <a:off x="3641900" y="-260375"/>
              <a:ext cx="50736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3641900" y="86725"/>
              <a:ext cx="5073600" cy="26964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8414550" y="304525"/>
              <a:ext cx="217800" cy="24786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3641900" y="86725"/>
              <a:ext cx="4772400" cy="25911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8414538" y="-195736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8098334" y="-195736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7782131" y="-195736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8146395" y="-147676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4" name="Google Shape;504;p17"/>
            <p:cNvGrpSpPr/>
            <p:nvPr/>
          </p:nvGrpSpPr>
          <p:grpSpPr>
            <a:xfrm>
              <a:off x="8488117" y="-143140"/>
              <a:ext cx="71476" cy="115410"/>
              <a:chOff x="6781425" y="296084"/>
              <a:chExt cx="65400" cy="105600"/>
            </a:xfrm>
          </p:grpSpPr>
          <p:cxnSp>
            <p:nvCxnSpPr>
              <p:cNvPr id="505" name="Google Shape;505;p17"/>
              <p:cNvCxnSpPr/>
              <p:nvPr/>
            </p:nvCxnSpPr>
            <p:spPr>
              <a:xfrm>
                <a:off x="6783975" y="296834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17"/>
              <p:cNvCxnSpPr/>
              <p:nvPr/>
            </p:nvCxnSpPr>
            <p:spPr>
              <a:xfrm flipH="1">
                <a:off x="6781425" y="296084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07" name="Google Shape;507;p17"/>
            <p:cNvCxnSpPr/>
            <p:nvPr/>
          </p:nvCxnSpPr>
          <p:spPr>
            <a:xfrm rot="10800000">
              <a:off x="7835558" y="-26036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8" name="Google Shape;508;p17"/>
            <p:cNvSpPr/>
            <p:nvPr/>
          </p:nvSpPr>
          <p:spPr>
            <a:xfrm>
              <a:off x="8414538" y="86719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8467816" y="14753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0" name="Google Shape;510;p17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>
            <a:fillRect/>
          </a:stretch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17"/>
          <p:cNvSpPr txBox="1">
            <a:spLocks noGrp="1"/>
          </p:cNvSpPr>
          <p:nvPr>
            <p:ph type="subTitle" idx="1"/>
          </p:nvPr>
        </p:nvSpPr>
        <p:spPr>
          <a:xfrm>
            <a:off x="715500" y="1601275"/>
            <a:ext cx="24801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17"/>
          <p:cNvSpPr txBox="1">
            <a:spLocks noGrp="1"/>
          </p:cNvSpPr>
          <p:nvPr>
            <p:ph type="title"/>
          </p:nvPr>
        </p:nvSpPr>
        <p:spPr>
          <a:xfrm>
            <a:off x="715500" y="713775"/>
            <a:ext cx="40677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BLANK_1_1_1_2_1_1">
    <p:bg>
      <p:bgPr>
        <a:solidFill>
          <a:schemeClr val="lt2"/>
        </a:solidFill>
        <a:effectLst/>
      </p:bgPr>
    </p:bg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Google Shape;514;p18"/>
          <p:cNvGrpSpPr/>
          <p:nvPr/>
        </p:nvGrpSpPr>
        <p:grpSpPr>
          <a:xfrm>
            <a:off x="399625" y="934625"/>
            <a:ext cx="5999900" cy="3274238"/>
            <a:chOff x="2715950" y="346350"/>
            <a:chExt cx="5999900" cy="3274238"/>
          </a:xfrm>
        </p:grpSpPr>
        <p:grpSp>
          <p:nvGrpSpPr>
            <p:cNvPr id="515" name="Google Shape;515;p18"/>
            <p:cNvGrpSpPr/>
            <p:nvPr/>
          </p:nvGrpSpPr>
          <p:grpSpPr>
            <a:xfrm>
              <a:off x="2715950" y="346350"/>
              <a:ext cx="5999900" cy="3274238"/>
              <a:chOff x="2715950" y="346350"/>
              <a:chExt cx="5999900" cy="3274238"/>
            </a:xfrm>
          </p:grpSpPr>
          <p:sp>
            <p:nvSpPr>
              <p:cNvPr id="516" name="Google Shape;516;p18"/>
              <p:cNvSpPr/>
              <p:nvPr/>
            </p:nvSpPr>
            <p:spPr>
              <a:xfrm>
                <a:off x="2716150" y="346350"/>
                <a:ext cx="59997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8"/>
              <p:cNvSpPr/>
              <p:nvPr/>
            </p:nvSpPr>
            <p:spPr>
              <a:xfrm>
                <a:off x="2715950" y="693788"/>
                <a:ext cx="5999700" cy="2926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>
                <a:off x="2716150" y="693788"/>
                <a:ext cx="5698500" cy="27924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8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8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8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3" name="Google Shape;523;p18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524" name="Google Shape;524;p18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5" name="Google Shape;525;p18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526" name="Google Shape;526;p18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27" name="Google Shape;527;p18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8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9" name="Google Shape;529;p18"/>
            <p:cNvSpPr/>
            <p:nvPr/>
          </p:nvSpPr>
          <p:spPr>
            <a:xfrm>
              <a:off x="8414550" y="911475"/>
              <a:ext cx="217800" cy="25746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18"/>
          <p:cNvGrpSpPr/>
          <p:nvPr/>
        </p:nvGrpSpPr>
        <p:grpSpPr>
          <a:xfrm>
            <a:off x="3972475" y="693550"/>
            <a:ext cx="4771900" cy="3736200"/>
            <a:chOff x="3943700" y="-260375"/>
            <a:chExt cx="4771900" cy="3736200"/>
          </a:xfrm>
        </p:grpSpPr>
        <p:sp>
          <p:nvSpPr>
            <p:cNvPr id="531" name="Google Shape;531;p18"/>
            <p:cNvSpPr/>
            <p:nvPr/>
          </p:nvSpPr>
          <p:spPr>
            <a:xfrm>
              <a:off x="3943700" y="-260375"/>
              <a:ext cx="47718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3943800" y="86725"/>
              <a:ext cx="4771800" cy="33891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8414550" y="304525"/>
              <a:ext cx="217800" cy="317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3943800" y="86725"/>
              <a:ext cx="4470600" cy="32742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8414538" y="-195736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8098334" y="-195736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7782131" y="-195736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8146395" y="-147676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9" name="Google Shape;539;p18"/>
            <p:cNvGrpSpPr/>
            <p:nvPr/>
          </p:nvGrpSpPr>
          <p:grpSpPr>
            <a:xfrm>
              <a:off x="8488117" y="-143140"/>
              <a:ext cx="71476" cy="115410"/>
              <a:chOff x="6781425" y="296084"/>
              <a:chExt cx="65400" cy="105600"/>
            </a:xfrm>
          </p:grpSpPr>
          <p:cxnSp>
            <p:nvCxnSpPr>
              <p:cNvPr id="540" name="Google Shape;540;p18"/>
              <p:cNvCxnSpPr/>
              <p:nvPr/>
            </p:nvCxnSpPr>
            <p:spPr>
              <a:xfrm>
                <a:off x="6783975" y="296834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1" name="Google Shape;541;p18"/>
              <p:cNvCxnSpPr/>
              <p:nvPr/>
            </p:nvCxnSpPr>
            <p:spPr>
              <a:xfrm flipH="1">
                <a:off x="6781425" y="296084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42" name="Google Shape;542;p18"/>
            <p:cNvCxnSpPr/>
            <p:nvPr/>
          </p:nvCxnSpPr>
          <p:spPr>
            <a:xfrm rot="10800000">
              <a:off x="7835558" y="-26036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8"/>
            <p:cNvSpPr/>
            <p:nvPr/>
          </p:nvSpPr>
          <p:spPr>
            <a:xfrm>
              <a:off x="8414538" y="86719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8467816" y="14753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45" name="Google Shape;545;p18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>
            <a:fillRect/>
          </a:stretch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18"/>
          <p:cNvSpPr txBox="1">
            <a:spLocks noGrp="1"/>
          </p:cNvSpPr>
          <p:nvPr>
            <p:ph type="subTitle" idx="1"/>
          </p:nvPr>
        </p:nvSpPr>
        <p:spPr>
          <a:xfrm>
            <a:off x="715500" y="2542450"/>
            <a:ext cx="2945700" cy="11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18"/>
          <p:cNvSpPr txBox="1">
            <a:spLocks noGrp="1"/>
          </p:cNvSpPr>
          <p:nvPr>
            <p:ph type="title"/>
          </p:nvPr>
        </p:nvSpPr>
        <p:spPr>
          <a:xfrm>
            <a:off x="715500" y="1454150"/>
            <a:ext cx="2945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BLANK_1_1_1_2_1_1_1">
    <p:bg>
      <p:bgPr>
        <a:solidFill>
          <a:schemeClr val="accent5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" name="Google Shape;549;p19"/>
          <p:cNvGrpSpPr/>
          <p:nvPr/>
        </p:nvGrpSpPr>
        <p:grpSpPr>
          <a:xfrm>
            <a:off x="399500" y="1155475"/>
            <a:ext cx="8205125" cy="3274250"/>
            <a:chOff x="510650" y="346350"/>
            <a:chExt cx="8205125" cy="3274250"/>
          </a:xfrm>
        </p:grpSpPr>
        <p:grpSp>
          <p:nvGrpSpPr>
            <p:cNvPr id="550" name="Google Shape;550;p19"/>
            <p:cNvGrpSpPr/>
            <p:nvPr/>
          </p:nvGrpSpPr>
          <p:grpSpPr>
            <a:xfrm>
              <a:off x="510650" y="346350"/>
              <a:ext cx="8205125" cy="3274250"/>
              <a:chOff x="510650" y="346350"/>
              <a:chExt cx="8205125" cy="3274250"/>
            </a:xfrm>
          </p:grpSpPr>
          <p:sp>
            <p:nvSpPr>
              <p:cNvPr id="551" name="Google Shape;551;p19"/>
              <p:cNvSpPr/>
              <p:nvPr/>
            </p:nvSpPr>
            <p:spPr>
              <a:xfrm>
                <a:off x="510775" y="346350"/>
                <a:ext cx="82050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9"/>
              <p:cNvSpPr/>
              <p:nvPr/>
            </p:nvSpPr>
            <p:spPr>
              <a:xfrm>
                <a:off x="510650" y="693800"/>
                <a:ext cx="8205000" cy="2926800"/>
              </a:xfrm>
              <a:prstGeom prst="rect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9"/>
              <p:cNvSpPr/>
              <p:nvPr/>
            </p:nvSpPr>
            <p:spPr>
              <a:xfrm>
                <a:off x="510775" y="693800"/>
                <a:ext cx="7903800" cy="27924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9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9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9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9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8" name="Google Shape;558;p19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559" name="Google Shape;559;p19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19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561" name="Google Shape;561;p19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62" name="Google Shape;562;p19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9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4" name="Google Shape;564;p19"/>
            <p:cNvSpPr/>
            <p:nvPr/>
          </p:nvSpPr>
          <p:spPr>
            <a:xfrm>
              <a:off x="8414550" y="911475"/>
              <a:ext cx="217800" cy="27090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19"/>
          <p:cNvGrpSpPr/>
          <p:nvPr/>
        </p:nvGrpSpPr>
        <p:grpSpPr>
          <a:xfrm>
            <a:off x="4432325" y="693550"/>
            <a:ext cx="4312050" cy="3135300"/>
            <a:chOff x="4403550" y="-260375"/>
            <a:chExt cx="4312050" cy="3135300"/>
          </a:xfrm>
        </p:grpSpPr>
        <p:sp>
          <p:nvSpPr>
            <p:cNvPr id="566" name="Google Shape;566;p19"/>
            <p:cNvSpPr/>
            <p:nvPr/>
          </p:nvSpPr>
          <p:spPr>
            <a:xfrm>
              <a:off x="4403550" y="-260375"/>
              <a:ext cx="43119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4403700" y="86725"/>
              <a:ext cx="4311900" cy="2788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8414550" y="304525"/>
              <a:ext cx="217800" cy="2570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4403550" y="86725"/>
              <a:ext cx="4011000" cy="27021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9"/>
            <p:cNvSpPr/>
            <p:nvPr/>
          </p:nvSpPr>
          <p:spPr>
            <a:xfrm>
              <a:off x="8414538" y="-195736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9"/>
            <p:cNvSpPr/>
            <p:nvPr/>
          </p:nvSpPr>
          <p:spPr>
            <a:xfrm>
              <a:off x="8098334" y="-195736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7782131" y="-195736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8146395" y="-147676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4" name="Google Shape;574;p19"/>
            <p:cNvGrpSpPr/>
            <p:nvPr/>
          </p:nvGrpSpPr>
          <p:grpSpPr>
            <a:xfrm>
              <a:off x="8488117" y="-143140"/>
              <a:ext cx="71476" cy="115410"/>
              <a:chOff x="6781425" y="296084"/>
              <a:chExt cx="65400" cy="105600"/>
            </a:xfrm>
          </p:grpSpPr>
          <p:cxnSp>
            <p:nvCxnSpPr>
              <p:cNvPr id="575" name="Google Shape;575;p19"/>
              <p:cNvCxnSpPr/>
              <p:nvPr/>
            </p:nvCxnSpPr>
            <p:spPr>
              <a:xfrm>
                <a:off x="6783975" y="296834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19"/>
              <p:cNvCxnSpPr/>
              <p:nvPr/>
            </p:nvCxnSpPr>
            <p:spPr>
              <a:xfrm flipH="1">
                <a:off x="6781425" y="296084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77" name="Google Shape;577;p19"/>
            <p:cNvCxnSpPr/>
            <p:nvPr/>
          </p:nvCxnSpPr>
          <p:spPr>
            <a:xfrm rot="10800000">
              <a:off x="7835558" y="-26036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78" name="Google Shape;578;p19"/>
            <p:cNvSpPr/>
            <p:nvPr/>
          </p:nvSpPr>
          <p:spPr>
            <a:xfrm>
              <a:off x="8414538" y="86719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8467816" y="14753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0" name="Google Shape;580;p19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>
            <a:fillRect/>
          </a:stretch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19"/>
          <p:cNvSpPr txBox="1">
            <a:spLocks noGrp="1"/>
          </p:cNvSpPr>
          <p:nvPr>
            <p:ph type="subTitle" idx="1"/>
          </p:nvPr>
        </p:nvSpPr>
        <p:spPr>
          <a:xfrm>
            <a:off x="715500" y="2885425"/>
            <a:ext cx="2808900" cy="11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2" name="Google Shape;582;p19"/>
          <p:cNvSpPr txBox="1">
            <a:spLocks noGrp="1"/>
          </p:cNvSpPr>
          <p:nvPr>
            <p:ph type="title"/>
          </p:nvPr>
        </p:nvSpPr>
        <p:spPr>
          <a:xfrm>
            <a:off x="715500" y="1797125"/>
            <a:ext cx="26286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BLANK_1_1_1_2_1_1_1_2">
    <p:bg>
      <p:bgPr>
        <a:solidFill>
          <a:schemeClr val="accent5"/>
        </a:solidFill>
        <a:effectLst/>
      </p:bgPr>
    </p:bg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Google Shape;584;p20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>
            <a:fillRect/>
          </a:stretch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5" name="Google Shape;585;p20"/>
          <p:cNvGrpSpPr/>
          <p:nvPr/>
        </p:nvGrpSpPr>
        <p:grpSpPr>
          <a:xfrm>
            <a:off x="399625" y="1518225"/>
            <a:ext cx="8344800" cy="3625275"/>
            <a:chOff x="370875" y="1761550"/>
            <a:chExt cx="8344800" cy="3625275"/>
          </a:xfrm>
        </p:grpSpPr>
        <p:grpSp>
          <p:nvGrpSpPr>
            <p:cNvPr id="586" name="Google Shape;586;p20"/>
            <p:cNvGrpSpPr/>
            <p:nvPr/>
          </p:nvGrpSpPr>
          <p:grpSpPr>
            <a:xfrm>
              <a:off x="370875" y="1761550"/>
              <a:ext cx="8344800" cy="3625225"/>
              <a:chOff x="370875" y="346350"/>
              <a:chExt cx="8344800" cy="3625225"/>
            </a:xfrm>
          </p:grpSpPr>
          <p:sp>
            <p:nvSpPr>
              <p:cNvPr id="587" name="Google Shape;587;p20"/>
              <p:cNvSpPr/>
              <p:nvPr/>
            </p:nvSpPr>
            <p:spPr>
              <a:xfrm>
                <a:off x="370875" y="346350"/>
                <a:ext cx="8344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0"/>
              <p:cNvSpPr/>
              <p:nvPr/>
            </p:nvSpPr>
            <p:spPr>
              <a:xfrm>
                <a:off x="370875" y="693775"/>
                <a:ext cx="8344800" cy="3277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0"/>
              <p:cNvSpPr/>
              <p:nvPr/>
            </p:nvSpPr>
            <p:spPr>
              <a:xfrm>
                <a:off x="370875" y="693775"/>
                <a:ext cx="8043600" cy="31770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0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0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0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0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4" name="Google Shape;594;p20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595" name="Google Shape;595;p20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6" name="Google Shape;596;p20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597" name="Google Shape;597;p20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98" name="Google Shape;598;p20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0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0" name="Google Shape;600;p20"/>
            <p:cNvSpPr/>
            <p:nvPr/>
          </p:nvSpPr>
          <p:spPr>
            <a:xfrm>
              <a:off x="8414550" y="2323825"/>
              <a:ext cx="217800" cy="30630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20"/>
          <p:cNvGrpSpPr/>
          <p:nvPr/>
        </p:nvGrpSpPr>
        <p:grpSpPr>
          <a:xfrm>
            <a:off x="399625" y="348800"/>
            <a:ext cx="8029000" cy="1169425"/>
            <a:chOff x="686750" y="346350"/>
            <a:chExt cx="8029000" cy="1169425"/>
          </a:xfrm>
        </p:grpSpPr>
        <p:grpSp>
          <p:nvGrpSpPr>
            <p:cNvPr id="602" name="Google Shape;602;p20"/>
            <p:cNvGrpSpPr/>
            <p:nvPr/>
          </p:nvGrpSpPr>
          <p:grpSpPr>
            <a:xfrm>
              <a:off x="686750" y="346350"/>
              <a:ext cx="8029000" cy="1169425"/>
              <a:chOff x="686750" y="346350"/>
              <a:chExt cx="8029000" cy="1169425"/>
            </a:xfrm>
          </p:grpSpPr>
          <p:sp>
            <p:nvSpPr>
              <p:cNvPr id="603" name="Google Shape;603;p20"/>
              <p:cNvSpPr/>
              <p:nvPr/>
            </p:nvSpPr>
            <p:spPr>
              <a:xfrm>
                <a:off x="686850" y="346350"/>
                <a:ext cx="80289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0"/>
              <p:cNvSpPr/>
              <p:nvPr/>
            </p:nvSpPr>
            <p:spPr>
              <a:xfrm>
                <a:off x="686750" y="693775"/>
                <a:ext cx="8028900" cy="822000"/>
              </a:xfrm>
              <a:prstGeom prst="rect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0"/>
              <p:cNvSpPr/>
              <p:nvPr/>
            </p:nvSpPr>
            <p:spPr>
              <a:xfrm>
                <a:off x="686850" y="693775"/>
                <a:ext cx="7727700" cy="8220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0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0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0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0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0" name="Google Shape;610;p20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611" name="Google Shape;611;p20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2" name="Google Shape;612;p20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13" name="Google Shape;613;p20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4" name="Google Shape;614;p20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0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6" name="Google Shape;616;p20"/>
            <p:cNvSpPr/>
            <p:nvPr/>
          </p:nvSpPr>
          <p:spPr>
            <a:xfrm>
              <a:off x="8414550" y="911475"/>
              <a:ext cx="217800" cy="6042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20"/>
          <p:cNvSpPr txBox="1">
            <a:spLocks noGrp="1"/>
          </p:cNvSpPr>
          <p:nvPr>
            <p:ph type="subTitle" idx="1"/>
          </p:nvPr>
        </p:nvSpPr>
        <p:spPr>
          <a:xfrm>
            <a:off x="715500" y="3138850"/>
            <a:ext cx="24378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 b="1">
                <a:solidFill>
                  <a:schemeClr val="dk1"/>
                </a:solidFill>
                <a:latin typeface="Grandstander"/>
                <a:ea typeface="Grandstander"/>
                <a:cs typeface="Grandstander"/>
                <a:sym typeface="Grandstand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618" name="Google Shape;618;p20"/>
          <p:cNvSpPr txBox="1">
            <a:spLocks noGrp="1"/>
          </p:cNvSpPr>
          <p:nvPr>
            <p:ph type="subTitle" idx="2"/>
          </p:nvPr>
        </p:nvSpPr>
        <p:spPr>
          <a:xfrm>
            <a:off x="3843400" y="1908025"/>
            <a:ext cx="44196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 b="1">
                <a:solidFill>
                  <a:schemeClr val="dk1"/>
                </a:solidFill>
                <a:latin typeface="Grandstander"/>
                <a:ea typeface="Grandstander"/>
                <a:cs typeface="Grandstander"/>
                <a:sym typeface="Grandstand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619" name="Google Shape;619;p20"/>
          <p:cNvSpPr txBox="1">
            <a:spLocks noGrp="1"/>
          </p:cNvSpPr>
          <p:nvPr>
            <p:ph type="subTitle" idx="3"/>
          </p:nvPr>
        </p:nvSpPr>
        <p:spPr>
          <a:xfrm>
            <a:off x="715500" y="3621850"/>
            <a:ext cx="2437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0" name="Google Shape;620;p20"/>
          <p:cNvSpPr txBox="1">
            <a:spLocks noGrp="1"/>
          </p:cNvSpPr>
          <p:nvPr>
            <p:ph type="subTitle" idx="4"/>
          </p:nvPr>
        </p:nvSpPr>
        <p:spPr>
          <a:xfrm>
            <a:off x="3843400" y="2391025"/>
            <a:ext cx="4419600" cy="22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1" name="Google Shape;621;p20"/>
          <p:cNvSpPr txBox="1">
            <a:spLocks noGrp="1"/>
          </p:cNvSpPr>
          <p:nvPr>
            <p:ph type="title"/>
          </p:nvPr>
        </p:nvSpPr>
        <p:spPr>
          <a:xfrm>
            <a:off x="715500" y="713775"/>
            <a:ext cx="44667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2" name="Google Shape;622;p20"/>
          <p:cNvSpPr txBox="1">
            <a:spLocks noGrp="1"/>
          </p:cNvSpPr>
          <p:nvPr>
            <p:ph type="subTitle" idx="5"/>
          </p:nvPr>
        </p:nvSpPr>
        <p:spPr>
          <a:xfrm>
            <a:off x="715500" y="2042650"/>
            <a:ext cx="30693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1530425" y="713760"/>
            <a:ext cx="6083102" cy="2871006"/>
            <a:chOff x="1530425" y="713760"/>
            <a:chExt cx="6083102" cy="2871006"/>
          </a:xfrm>
        </p:grpSpPr>
        <p:sp>
          <p:nvSpPr>
            <p:cNvPr id="46" name="Google Shape;46;p3"/>
            <p:cNvSpPr/>
            <p:nvPr/>
          </p:nvSpPr>
          <p:spPr>
            <a:xfrm>
              <a:off x="1530427" y="713760"/>
              <a:ext cx="60831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530427" y="1061165"/>
              <a:ext cx="6083100" cy="25236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7312400" y="1278875"/>
              <a:ext cx="217800" cy="2305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530425" y="1144450"/>
              <a:ext cx="5781900" cy="23499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312388" y="778514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6996184" y="778514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679981" y="778514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044245" y="826574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3"/>
            <p:cNvGrpSpPr/>
            <p:nvPr/>
          </p:nvGrpSpPr>
          <p:grpSpPr>
            <a:xfrm>
              <a:off x="7385967" y="831110"/>
              <a:ext cx="71476" cy="115410"/>
              <a:chOff x="6781425" y="851350"/>
              <a:chExt cx="65400" cy="105600"/>
            </a:xfrm>
          </p:grpSpPr>
          <p:cxnSp>
            <p:nvCxnSpPr>
              <p:cNvPr id="55" name="Google Shape;55;p3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3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7" name="Google Shape;57;p3"/>
            <p:cNvCxnSpPr/>
            <p:nvPr/>
          </p:nvCxnSpPr>
          <p:spPr>
            <a:xfrm rot="10800000">
              <a:off x="6733408" y="948214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58;p3"/>
            <p:cNvSpPr/>
            <p:nvPr/>
          </p:nvSpPr>
          <p:spPr>
            <a:xfrm>
              <a:off x="7312388" y="1061169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365666" y="112198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3"/>
          <p:cNvGrpSpPr/>
          <p:nvPr/>
        </p:nvGrpSpPr>
        <p:grpSpPr>
          <a:xfrm>
            <a:off x="2337575" y="2889775"/>
            <a:ext cx="4628700" cy="1540025"/>
            <a:chOff x="3551475" y="2889775"/>
            <a:chExt cx="4628700" cy="1540025"/>
          </a:xfrm>
        </p:grpSpPr>
        <p:sp>
          <p:nvSpPr>
            <p:cNvPr id="61" name="Google Shape;61;p3"/>
            <p:cNvSpPr/>
            <p:nvPr/>
          </p:nvSpPr>
          <p:spPr>
            <a:xfrm>
              <a:off x="3551775" y="2889775"/>
              <a:ext cx="4628400" cy="3036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3551475" y="3193600"/>
              <a:ext cx="4628400" cy="12360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916700" y="3384000"/>
              <a:ext cx="190500" cy="10458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916708" y="2946408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7640171" y="2946408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7363634" y="2946408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7682202" y="2988440"/>
              <a:ext cx="106500" cy="106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" name="Google Shape;68;p3"/>
            <p:cNvGrpSpPr/>
            <p:nvPr/>
          </p:nvGrpSpPr>
          <p:grpSpPr>
            <a:xfrm>
              <a:off x="7981057" y="2992406"/>
              <a:ext cx="62509" cy="100932"/>
              <a:chOff x="6781425" y="851350"/>
              <a:chExt cx="65400" cy="105600"/>
            </a:xfrm>
          </p:grpSpPr>
          <p:cxnSp>
            <p:nvCxnSpPr>
              <p:cNvPr id="69" name="Google Shape;69;p3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3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1" name="Google Shape;71;p3"/>
            <p:cNvCxnSpPr/>
            <p:nvPr/>
          </p:nvCxnSpPr>
          <p:spPr>
            <a:xfrm rot="10800000">
              <a:off x="7410234" y="3094820"/>
              <a:ext cx="97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" name="Google Shape;72;p3"/>
            <p:cNvSpPr/>
            <p:nvPr/>
          </p:nvSpPr>
          <p:spPr>
            <a:xfrm>
              <a:off x="7916708" y="3193609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963303" y="3246799"/>
              <a:ext cx="97200" cy="84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551775" y="3193600"/>
              <a:ext cx="4364700" cy="1159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2448300" y="1826850"/>
            <a:ext cx="4247400" cy="7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title" idx="2" hasCustomPrompt="1"/>
          </p:nvPr>
        </p:nvSpPr>
        <p:spPr>
          <a:xfrm>
            <a:off x="910300" y="763175"/>
            <a:ext cx="94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7" name="Google Shape;77;p3"/>
          <p:cNvSpPr txBox="1">
            <a:spLocks noGrp="1"/>
          </p:cNvSpPr>
          <p:nvPr>
            <p:ph type="subTitle" idx="1"/>
          </p:nvPr>
        </p:nvSpPr>
        <p:spPr>
          <a:xfrm>
            <a:off x="2585875" y="3302000"/>
            <a:ext cx="3870000" cy="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3"/>
          <p:cNvGrpSpPr/>
          <p:nvPr/>
        </p:nvGrpSpPr>
        <p:grpSpPr>
          <a:xfrm>
            <a:off x="399625" y="348800"/>
            <a:ext cx="2048650" cy="1540025"/>
            <a:chOff x="6131400" y="2889775"/>
            <a:chExt cx="2048650" cy="1540025"/>
          </a:xfrm>
        </p:grpSpPr>
        <p:sp>
          <p:nvSpPr>
            <p:cNvPr id="79" name="Google Shape;79;p3"/>
            <p:cNvSpPr/>
            <p:nvPr/>
          </p:nvSpPr>
          <p:spPr>
            <a:xfrm>
              <a:off x="6131650" y="2889775"/>
              <a:ext cx="2048400" cy="3036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6131400" y="3193600"/>
              <a:ext cx="2048400" cy="12360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7916700" y="3384000"/>
              <a:ext cx="190500" cy="10458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916708" y="2946408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640171" y="2946408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363634" y="2946408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7682202" y="2988440"/>
              <a:ext cx="106500" cy="106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" name="Google Shape;86;p3"/>
            <p:cNvGrpSpPr/>
            <p:nvPr/>
          </p:nvGrpSpPr>
          <p:grpSpPr>
            <a:xfrm>
              <a:off x="7981057" y="2992406"/>
              <a:ext cx="62509" cy="100932"/>
              <a:chOff x="6781425" y="851350"/>
              <a:chExt cx="65400" cy="105600"/>
            </a:xfrm>
          </p:grpSpPr>
          <p:cxnSp>
            <p:nvCxnSpPr>
              <p:cNvPr id="87" name="Google Shape;87;p3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3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89" name="Google Shape;89;p3"/>
            <p:cNvCxnSpPr/>
            <p:nvPr/>
          </p:nvCxnSpPr>
          <p:spPr>
            <a:xfrm rot="10800000">
              <a:off x="7410234" y="3094820"/>
              <a:ext cx="97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" name="Google Shape;90;p3"/>
            <p:cNvSpPr/>
            <p:nvPr/>
          </p:nvSpPr>
          <p:spPr>
            <a:xfrm>
              <a:off x="7916708" y="3193609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7963303" y="3246799"/>
              <a:ext cx="97200" cy="84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6131400" y="3193600"/>
              <a:ext cx="1785000" cy="11592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3" name="Google Shape;93;p3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>
            <a:fillRect/>
          </a:stretch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BLANK_1_1_1_2_1_1_1_2_1">
    <p:bg>
      <p:bgPr>
        <a:solidFill>
          <a:schemeClr val="lt2"/>
        </a:solidFill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Google Shape;624;p21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>
            <a:fillRect/>
          </a:stretch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5" name="Google Shape;625;p21"/>
          <p:cNvGrpSpPr/>
          <p:nvPr/>
        </p:nvGrpSpPr>
        <p:grpSpPr>
          <a:xfrm>
            <a:off x="399625" y="1518225"/>
            <a:ext cx="8344800" cy="3625275"/>
            <a:chOff x="370875" y="1761550"/>
            <a:chExt cx="8344800" cy="3625275"/>
          </a:xfrm>
        </p:grpSpPr>
        <p:grpSp>
          <p:nvGrpSpPr>
            <p:cNvPr id="626" name="Google Shape;626;p21"/>
            <p:cNvGrpSpPr/>
            <p:nvPr/>
          </p:nvGrpSpPr>
          <p:grpSpPr>
            <a:xfrm>
              <a:off x="370875" y="1761550"/>
              <a:ext cx="8344800" cy="3625225"/>
              <a:chOff x="370875" y="346350"/>
              <a:chExt cx="8344800" cy="3625225"/>
            </a:xfrm>
          </p:grpSpPr>
          <p:sp>
            <p:nvSpPr>
              <p:cNvPr id="627" name="Google Shape;627;p21"/>
              <p:cNvSpPr/>
              <p:nvPr/>
            </p:nvSpPr>
            <p:spPr>
              <a:xfrm>
                <a:off x="370875" y="346350"/>
                <a:ext cx="8344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1"/>
              <p:cNvSpPr/>
              <p:nvPr/>
            </p:nvSpPr>
            <p:spPr>
              <a:xfrm>
                <a:off x="370875" y="693775"/>
                <a:ext cx="8344800" cy="32778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1"/>
              <p:cNvSpPr/>
              <p:nvPr/>
            </p:nvSpPr>
            <p:spPr>
              <a:xfrm>
                <a:off x="370875" y="693775"/>
                <a:ext cx="8043600" cy="31770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1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1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1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1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4" name="Google Shape;634;p21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635" name="Google Shape;635;p21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6" name="Google Shape;636;p21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37" name="Google Shape;637;p21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38" name="Google Shape;638;p21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1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0" name="Google Shape;640;p21"/>
            <p:cNvSpPr/>
            <p:nvPr/>
          </p:nvSpPr>
          <p:spPr>
            <a:xfrm>
              <a:off x="8414550" y="2323825"/>
              <a:ext cx="217800" cy="30630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641;p21"/>
          <p:cNvGrpSpPr/>
          <p:nvPr/>
        </p:nvGrpSpPr>
        <p:grpSpPr>
          <a:xfrm>
            <a:off x="399625" y="348800"/>
            <a:ext cx="8029000" cy="1169425"/>
            <a:chOff x="686750" y="346350"/>
            <a:chExt cx="8029000" cy="1169425"/>
          </a:xfrm>
        </p:grpSpPr>
        <p:grpSp>
          <p:nvGrpSpPr>
            <p:cNvPr id="642" name="Google Shape;642;p21"/>
            <p:cNvGrpSpPr/>
            <p:nvPr/>
          </p:nvGrpSpPr>
          <p:grpSpPr>
            <a:xfrm>
              <a:off x="686750" y="346350"/>
              <a:ext cx="8029000" cy="1169425"/>
              <a:chOff x="686750" y="346350"/>
              <a:chExt cx="8029000" cy="1169425"/>
            </a:xfrm>
          </p:grpSpPr>
          <p:sp>
            <p:nvSpPr>
              <p:cNvPr id="643" name="Google Shape;643;p21"/>
              <p:cNvSpPr/>
              <p:nvPr/>
            </p:nvSpPr>
            <p:spPr>
              <a:xfrm>
                <a:off x="686850" y="346350"/>
                <a:ext cx="80289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1"/>
              <p:cNvSpPr/>
              <p:nvPr/>
            </p:nvSpPr>
            <p:spPr>
              <a:xfrm>
                <a:off x="686750" y="693775"/>
                <a:ext cx="8028900" cy="822000"/>
              </a:xfrm>
              <a:prstGeom prst="rect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1"/>
              <p:cNvSpPr/>
              <p:nvPr/>
            </p:nvSpPr>
            <p:spPr>
              <a:xfrm>
                <a:off x="686850" y="693775"/>
                <a:ext cx="7727700" cy="8220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1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1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1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1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0" name="Google Shape;650;p21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651" name="Google Shape;651;p21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2" name="Google Shape;652;p21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3" name="Google Shape;653;p21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54" name="Google Shape;654;p21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1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6" name="Google Shape;656;p21"/>
            <p:cNvSpPr/>
            <p:nvPr/>
          </p:nvSpPr>
          <p:spPr>
            <a:xfrm>
              <a:off x="8414550" y="911475"/>
              <a:ext cx="217800" cy="6042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7" name="Google Shape;657;p21"/>
          <p:cNvSpPr txBox="1">
            <a:spLocks noGrp="1"/>
          </p:cNvSpPr>
          <p:nvPr>
            <p:ph type="subTitle" idx="1"/>
          </p:nvPr>
        </p:nvSpPr>
        <p:spPr>
          <a:xfrm>
            <a:off x="715500" y="1908450"/>
            <a:ext cx="28686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 b="1">
                <a:solidFill>
                  <a:schemeClr val="dk1"/>
                </a:solidFill>
                <a:latin typeface="Grandstander"/>
                <a:ea typeface="Grandstander"/>
                <a:cs typeface="Grandstander"/>
                <a:sym typeface="Grandstand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658" name="Google Shape;658;p21"/>
          <p:cNvSpPr txBox="1">
            <a:spLocks noGrp="1"/>
          </p:cNvSpPr>
          <p:nvPr>
            <p:ph type="subTitle" idx="2"/>
          </p:nvPr>
        </p:nvSpPr>
        <p:spPr>
          <a:xfrm>
            <a:off x="3843450" y="1908450"/>
            <a:ext cx="42255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 b="1">
                <a:solidFill>
                  <a:schemeClr val="dk1"/>
                </a:solidFill>
                <a:latin typeface="Grandstander"/>
                <a:ea typeface="Grandstander"/>
                <a:cs typeface="Grandstander"/>
                <a:sym typeface="Grandstand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659" name="Google Shape;659;p21"/>
          <p:cNvSpPr txBox="1">
            <a:spLocks noGrp="1"/>
          </p:cNvSpPr>
          <p:nvPr>
            <p:ph type="subTitle" idx="3"/>
          </p:nvPr>
        </p:nvSpPr>
        <p:spPr>
          <a:xfrm>
            <a:off x="715500" y="2391450"/>
            <a:ext cx="28686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0" name="Google Shape;660;p21"/>
          <p:cNvSpPr txBox="1">
            <a:spLocks noGrp="1"/>
          </p:cNvSpPr>
          <p:nvPr>
            <p:ph type="subTitle" idx="4"/>
          </p:nvPr>
        </p:nvSpPr>
        <p:spPr>
          <a:xfrm>
            <a:off x="3843400" y="2391450"/>
            <a:ext cx="4225500" cy="22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1" name="Google Shape;661;p21"/>
          <p:cNvSpPr txBox="1">
            <a:spLocks noGrp="1"/>
          </p:cNvSpPr>
          <p:nvPr>
            <p:ph type="title"/>
          </p:nvPr>
        </p:nvSpPr>
        <p:spPr>
          <a:xfrm>
            <a:off x="715500" y="713775"/>
            <a:ext cx="26814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21"/>
          <p:cNvSpPr txBox="1">
            <a:spLocks noGrp="1"/>
          </p:cNvSpPr>
          <p:nvPr>
            <p:ph type="subTitle" idx="5"/>
          </p:nvPr>
        </p:nvSpPr>
        <p:spPr>
          <a:xfrm>
            <a:off x="715500" y="3146193"/>
            <a:ext cx="28686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 b="1">
                <a:solidFill>
                  <a:schemeClr val="dk1"/>
                </a:solidFill>
                <a:latin typeface="Grandstander"/>
                <a:ea typeface="Grandstander"/>
                <a:cs typeface="Grandstander"/>
                <a:sym typeface="Grandstand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663" name="Google Shape;663;p21"/>
          <p:cNvSpPr txBox="1">
            <a:spLocks noGrp="1"/>
          </p:cNvSpPr>
          <p:nvPr>
            <p:ph type="subTitle" idx="6"/>
          </p:nvPr>
        </p:nvSpPr>
        <p:spPr>
          <a:xfrm>
            <a:off x="715500" y="3629200"/>
            <a:ext cx="2868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4" name="Google Shape;664;p21"/>
          <p:cNvSpPr txBox="1">
            <a:spLocks noGrp="1"/>
          </p:cNvSpPr>
          <p:nvPr>
            <p:ph type="subTitle" idx="7"/>
          </p:nvPr>
        </p:nvSpPr>
        <p:spPr>
          <a:xfrm>
            <a:off x="4262000" y="713775"/>
            <a:ext cx="35202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BLANK_1_1_1_2_1_1_1_2_1_1">
    <p:bg>
      <p:bgPr>
        <a:solidFill>
          <a:schemeClr val="accent5"/>
        </a:solid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Google Shape;666;p22"/>
          <p:cNvGrpSpPr/>
          <p:nvPr/>
        </p:nvGrpSpPr>
        <p:grpSpPr>
          <a:xfrm>
            <a:off x="718125" y="939225"/>
            <a:ext cx="8026300" cy="3808225"/>
            <a:chOff x="689475" y="346350"/>
            <a:chExt cx="8026300" cy="3808225"/>
          </a:xfrm>
        </p:grpSpPr>
        <p:grpSp>
          <p:nvGrpSpPr>
            <p:cNvPr id="667" name="Google Shape;667;p22"/>
            <p:cNvGrpSpPr/>
            <p:nvPr/>
          </p:nvGrpSpPr>
          <p:grpSpPr>
            <a:xfrm>
              <a:off x="689475" y="346350"/>
              <a:ext cx="8026300" cy="3808225"/>
              <a:chOff x="689475" y="346350"/>
              <a:chExt cx="8026300" cy="3808225"/>
            </a:xfrm>
          </p:grpSpPr>
          <p:sp>
            <p:nvSpPr>
              <p:cNvPr id="668" name="Google Shape;668;p22"/>
              <p:cNvSpPr/>
              <p:nvPr/>
            </p:nvSpPr>
            <p:spPr>
              <a:xfrm>
                <a:off x="689575" y="346350"/>
                <a:ext cx="80262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2"/>
              <p:cNvSpPr/>
              <p:nvPr/>
            </p:nvSpPr>
            <p:spPr>
              <a:xfrm>
                <a:off x="689475" y="693775"/>
                <a:ext cx="8026200" cy="3460800"/>
              </a:xfrm>
              <a:prstGeom prst="rect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2"/>
              <p:cNvSpPr/>
              <p:nvPr/>
            </p:nvSpPr>
            <p:spPr>
              <a:xfrm>
                <a:off x="689475" y="693775"/>
                <a:ext cx="7725000" cy="3460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2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2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2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2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5" name="Google Shape;675;p22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676" name="Google Shape;676;p22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7" name="Google Shape;677;p22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78" name="Google Shape;678;p22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9" name="Google Shape;679;p22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2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1" name="Google Shape;681;p22"/>
            <p:cNvSpPr/>
            <p:nvPr/>
          </p:nvSpPr>
          <p:spPr>
            <a:xfrm>
              <a:off x="8414550" y="911475"/>
              <a:ext cx="217800" cy="32430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22"/>
          <p:cNvGrpSpPr/>
          <p:nvPr/>
        </p:nvGrpSpPr>
        <p:grpSpPr>
          <a:xfrm>
            <a:off x="399625" y="348800"/>
            <a:ext cx="5999900" cy="1997125"/>
            <a:chOff x="2715950" y="346350"/>
            <a:chExt cx="5999900" cy="1997125"/>
          </a:xfrm>
        </p:grpSpPr>
        <p:grpSp>
          <p:nvGrpSpPr>
            <p:cNvPr id="683" name="Google Shape;683;p22"/>
            <p:cNvGrpSpPr/>
            <p:nvPr/>
          </p:nvGrpSpPr>
          <p:grpSpPr>
            <a:xfrm>
              <a:off x="2715950" y="346350"/>
              <a:ext cx="5999900" cy="1997125"/>
              <a:chOff x="2715950" y="346350"/>
              <a:chExt cx="5999900" cy="1997125"/>
            </a:xfrm>
          </p:grpSpPr>
          <p:sp>
            <p:nvSpPr>
              <p:cNvPr id="684" name="Google Shape;684;p22"/>
              <p:cNvSpPr/>
              <p:nvPr/>
            </p:nvSpPr>
            <p:spPr>
              <a:xfrm>
                <a:off x="2716150" y="346350"/>
                <a:ext cx="59997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2"/>
              <p:cNvSpPr/>
              <p:nvPr/>
            </p:nvSpPr>
            <p:spPr>
              <a:xfrm>
                <a:off x="2715950" y="693775"/>
                <a:ext cx="5999700" cy="16497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2"/>
              <p:cNvSpPr/>
              <p:nvPr/>
            </p:nvSpPr>
            <p:spPr>
              <a:xfrm>
                <a:off x="2716150" y="693775"/>
                <a:ext cx="5698500" cy="15459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2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2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2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2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1" name="Google Shape;691;p22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692" name="Google Shape;692;p22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22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94" name="Google Shape;694;p22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5" name="Google Shape;695;p22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2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7" name="Google Shape;697;p22"/>
            <p:cNvSpPr/>
            <p:nvPr/>
          </p:nvSpPr>
          <p:spPr>
            <a:xfrm>
              <a:off x="8414550" y="911475"/>
              <a:ext cx="217800" cy="1431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98" name="Google Shape;698;p22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>
            <a:fillRect/>
          </a:stretch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22"/>
          <p:cNvSpPr txBox="1">
            <a:spLocks noGrp="1"/>
          </p:cNvSpPr>
          <p:nvPr>
            <p:ph type="body" idx="1"/>
          </p:nvPr>
        </p:nvSpPr>
        <p:spPr>
          <a:xfrm>
            <a:off x="889000" y="2342450"/>
            <a:ext cx="5510400" cy="20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naheim" panose="020005030000000000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00" name="Google Shape;700;p22"/>
          <p:cNvSpPr txBox="1">
            <a:spLocks noGrp="1"/>
          </p:cNvSpPr>
          <p:nvPr>
            <p:ph type="title"/>
          </p:nvPr>
        </p:nvSpPr>
        <p:spPr>
          <a:xfrm>
            <a:off x="539300" y="861925"/>
            <a:ext cx="44559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_1_1_2_1_1_1_1">
    <p:bg>
      <p:bgPr>
        <a:solidFill>
          <a:schemeClr val="accent5"/>
        </a:soli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2" name="Google Shape;702;p23"/>
          <p:cNvGrpSpPr/>
          <p:nvPr/>
        </p:nvGrpSpPr>
        <p:grpSpPr>
          <a:xfrm>
            <a:off x="4683700" y="1761550"/>
            <a:ext cx="4052400" cy="3456675"/>
            <a:chOff x="4663275" y="1761550"/>
            <a:chExt cx="4052400" cy="3456675"/>
          </a:xfrm>
        </p:grpSpPr>
        <p:grpSp>
          <p:nvGrpSpPr>
            <p:cNvPr id="703" name="Google Shape;703;p23"/>
            <p:cNvGrpSpPr/>
            <p:nvPr/>
          </p:nvGrpSpPr>
          <p:grpSpPr>
            <a:xfrm>
              <a:off x="4663275" y="1761550"/>
              <a:ext cx="4052400" cy="3456625"/>
              <a:chOff x="4663275" y="346350"/>
              <a:chExt cx="4052400" cy="3456625"/>
            </a:xfrm>
          </p:grpSpPr>
          <p:sp>
            <p:nvSpPr>
              <p:cNvPr id="704" name="Google Shape;704;p23"/>
              <p:cNvSpPr/>
              <p:nvPr/>
            </p:nvSpPr>
            <p:spPr>
              <a:xfrm>
                <a:off x="4663275" y="346350"/>
                <a:ext cx="40524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3"/>
              <p:cNvSpPr/>
              <p:nvPr/>
            </p:nvSpPr>
            <p:spPr>
              <a:xfrm>
                <a:off x="4807575" y="693775"/>
                <a:ext cx="3908100" cy="3109200"/>
              </a:xfrm>
              <a:prstGeom prst="rect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3"/>
              <p:cNvSpPr/>
              <p:nvPr/>
            </p:nvSpPr>
            <p:spPr>
              <a:xfrm>
                <a:off x="4663275" y="693775"/>
                <a:ext cx="3751200" cy="31092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3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3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3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3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1" name="Google Shape;711;p23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712" name="Google Shape;712;p23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3" name="Google Shape;713;p23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14" name="Google Shape;714;p23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5" name="Google Shape;715;p23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3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7" name="Google Shape;717;p23"/>
            <p:cNvSpPr/>
            <p:nvPr/>
          </p:nvSpPr>
          <p:spPr>
            <a:xfrm>
              <a:off x="8414550" y="2323825"/>
              <a:ext cx="217800" cy="2894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23"/>
          <p:cNvGrpSpPr/>
          <p:nvPr/>
        </p:nvGrpSpPr>
        <p:grpSpPr>
          <a:xfrm>
            <a:off x="399625" y="1761550"/>
            <a:ext cx="4052400" cy="3456675"/>
            <a:chOff x="4663275" y="1761550"/>
            <a:chExt cx="4052400" cy="3456675"/>
          </a:xfrm>
        </p:grpSpPr>
        <p:grpSp>
          <p:nvGrpSpPr>
            <p:cNvPr id="719" name="Google Shape;719;p23"/>
            <p:cNvGrpSpPr/>
            <p:nvPr/>
          </p:nvGrpSpPr>
          <p:grpSpPr>
            <a:xfrm>
              <a:off x="4663275" y="1761550"/>
              <a:ext cx="4052400" cy="3456625"/>
              <a:chOff x="4663275" y="346350"/>
              <a:chExt cx="4052400" cy="3456625"/>
            </a:xfrm>
          </p:grpSpPr>
          <p:sp>
            <p:nvSpPr>
              <p:cNvPr id="720" name="Google Shape;720;p23"/>
              <p:cNvSpPr/>
              <p:nvPr/>
            </p:nvSpPr>
            <p:spPr>
              <a:xfrm>
                <a:off x="4663275" y="346350"/>
                <a:ext cx="40524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3"/>
              <p:cNvSpPr/>
              <p:nvPr/>
            </p:nvSpPr>
            <p:spPr>
              <a:xfrm>
                <a:off x="4807575" y="693775"/>
                <a:ext cx="3908100" cy="31092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3"/>
              <p:cNvSpPr/>
              <p:nvPr/>
            </p:nvSpPr>
            <p:spPr>
              <a:xfrm>
                <a:off x="4663275" y="693775"/>
                <a:ext cx="3751200" cy="31092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3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3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3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3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7" name="Google Shape;727;p23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728" name="Google Shape;728;p23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9" name="Google Shape;729;p23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30" name="Google Shape;730;p23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1" name="Google Shape;731;p23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3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3" name="Google Shape;733;p23"/>
            <p:cNvSpPr/>
            <p:nvPr/>
          </p:nvSpPr>
          <p:spPr>
            <a:xfrm>
              <a:off x="8414550" y="2323825"/>
              <a:ext cx="217800" cy="28944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4" name="Google Shape;734;p23"/>
          <p:cNvSpPr txBox="1">
            <a:spLocks noGrp="1"/>
          </p:cNvSpPr>
          <p:nvPr>
            <p:ph type="subTitle" idx="1"/>
          </p:nvPr>
        </p:nvSpPr>
        <p:spPr>
          <a:xfrm>
            <a:off x="1030175" y="2281775"/>
            <a:ext cx="24873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 b="1">
                <a:solidFill>
                  <a:schemeClr val="dk1"/>
                </a:solidFill>
                <a:latin typeface="Grandstander"/>
                <a:ea typeface="Grandstander"/>
                <a:cs typeface="Grandstander"/>
                <a:sym typeface="Grandstand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35" name="Google Shape;735;p23"/>
          <p:cNvSpPr txBox="1">
            <a:spLocks noGrp="1"/>
          </p:cNvSpPr>
          <p:nvPr>
            <p:ph type="subTitle" idx="2"/>
          </p:nvPr>
        </p:nvSpPr>
        <p:spPr>
          <a:xfrm>
            <a:off x="5319300" y="2281775"/>
            <a:ext cx="24873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 b="1">
                <a:solidFill>
                  <a:schemeClr val="dk1"/>
                </a:solidFill>
                <a:latin typeface="Grandstander"/>
                <a:ea typeface="Grandstander"/>
                <a:cs typeface="Grandstander"/>
                <a:sym typeface="Grandstand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736" name="Google Shape;736;p23"/>
          <p:cNvGrpSpPr/>
          <p:nvPr/>
        </p:nvGrpSpPr>
        <p:grpSpPr>
          <a:xfrm>
            <a:off x="399625" y="348800"/>
            <a:ext cx="8344800" cy="1169425"/>
            <a:chOff x="370975" y="346350"/>
            <a:chExt cx="8344800" cy="1169425"/>
          </a:xfrm>
        </p:grpSpPr>
        <p:grpSp>
          <p:nvGrpSpPr>
            <p:cNvPr id="737" name="Google Shape;737;p23"/>
            <p:cNvGrpSpPr/>
            <p:nvPr/>
          </p:nvGrpSpPr>
          <p:grpSpPr>
            <a:xfrm>
              <a:off x="370975" y="346350"/>
              <a:ext cx="8344800" cy="1169425"/>
              <a:chOff x="370975" y="346350"/>
              <a:chExt cx="8344800" cy="1169425"/>
            </a:xfrm>
          </p:grpSpPr>
          <p:sp>
            <p:nvSpPr>
              <p:cNvPr id="738" name="Google Shape;738;p23"/>
              <p:cNvSpPr/>
              <p:nvPr/>
            </p:nvSpPr>
            <p:spPr>
              <a:xfrm>
                <a:off x="370975" y="346350"/>
                <a:ext cx="8344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3"/>
              <p:cNvSpPr/>
              <p:nvPr/>
            </p:nvSpPr>
            <p:spPr>
              <a:xfrm>
                <a:off x="402050" y="693775"/>
                <a:ext cx="8313600" cy="822000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3"/>
              <p:cNvSpPr/>
              <p:nvPr/>
            </p:nvSpPr>
            <p:spPr>
              <a:xfrm>
                <a:off x="370975" y="693775"/>
                <a:ext cx="8043600" cy="8220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3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3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3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3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5" name="Google Shape;745;p23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746" name="Google Shape;746;p23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7" name="Google Shape;747;p23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48" name="Google Shape;748;p23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9" name="Google Shape;749;p23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3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1" name="Google Shape;751;p23"/>
            <p:cNvSpPr/>
            <p:nvPr/>
          </p:nvSpPr>
          <p:spPr>
            <a:xfrm>
              <a:off x="8414550" y="911475"/>
              <a:ext cx="217800" cy="6042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52" name="Google Shape;752;p23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>
            <a:fillRect/>
          </a:stretch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23"/>
          <p:cNvSpPr txBox="1">
            <a:spLocks noGrp="1"/>
          </p:cNvSpPr>
          <p:nvPr>
            <p:ph type="subTitle" idx="3"/>
          </p:nvPr>
        </p:nvSpPr>
        <p:spPr>
          <a:xfrm>
            <a:off x="1030175" y="2764750"/>
            <a:ext cx="24873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4" name="Google Shape;754;p23"/>
          <p:cNvSpPr txBox="1">
            <a:spLocks noGrp="1"/>
          </p:cNvSpPr>
          <p:nvPr>
            <p:ph type="subTitle" idx="4"/>
          </p:nvPr>
        </p:nvSpPr>
        <p:spPr>
          <a:xfrm>
            <a:off x="5319301" y="2764750"/>
            <a:ext cx="24873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5" name="Google Shape;755;p23"/>
          <p:cNvSpPr txBox="1">
            <a:spLocks noGrp="1"/>
          </p:cNvSpPr>
          <p:nvPr>
            <p:ph type="title"/>
          </p:nvPr>
        </p:nvSpPr>
        <p:spPr>
          <a:xfrm>
            <a:off x="715500" y="713775"/>
            <a:ext cx="49542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1">
    <p:bg>
      <p:bgPr>
        <a:solidFill>
          <a:schemeClr val="accent5"/>
        </a:solidFill>
        <a:effectLst/>
      </p:bgPr>
    </p:bg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Google Shape;757;p24"/>
          <p:cNvGrpSpPr/>
          <p:nvPr/>
        </p:nvGrpSpPr>
        <p:grpSpPr>
          <a:xfrm>
            <a:off x="399625" y="348800"/>
            <a:ext cx="8344800" cy="1169425"/>
            <a:chOff x="370975" y="346350"/>
            <a:chExt cx="8344800" cy="1169425"/>
          </a:xfrm>
        </p:grpSpPr>
        <p:grpSp>
          <p:nvGrpSpPr>
            <p:cNvPr id="758" name="Google Shape;758;p24"/>
            <p:cNvGrpSpPr/>
            <p:nvPr/>
          </p:nvGrpSpPr>
          <p:grpSpPr>
            <a:xfrm>
              <a:off x="370975" y="346350"/>
              <a:ext cx="8344800" cy="1169425"/>
              <a:chOff x="370975" y="346350"/>
              <a:chExt cx="8344800" cy="1169425"/>
            </a:xfrm>
          </p:grpSpPr>
          <p:sp>
            <p:nvSpPr>
              <p:cNvPr id="759" name="Google Shape;759;p24"/>
              <p:cNvSpPr/>
              <p:nvPr/>
            </p:nvSpPr>
            <p:spPr>
              <a:xfrm>
                <a:off x="370975" y="346350"/>
                <a:ext cx="8344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4"/>
              <p:cNvSpPr/>
              <p:nvPr/>
            </p:nvSpPr>
            <p:spPr>
              <a:xfrm>
                <a:off x="402050" y="693775"/>
                <a:ext cx="8313600" cy="822000"/>
              </a:xfrm>
              <a:prstGeom prst="rect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4"/>
              <p:cNvSpPr/>
              <p:nvPr/>
            </p:nvSpPr>
            <p:spPr>
              <a:xfrm>
                <a:off x="370975" y="693775"/>
                <a:ext cx="8043600" cy="8220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4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4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4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4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6" name="Google Shape;766;p24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767" name="Google Shape;767;p24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8" name="Google Shape;768;p24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69" name="Google Shape;769;p24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0" name="Google Shape;770;p24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4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72" name="Google Shape;772;p24"/>
            <p:cNvSpPr/>
            <p:nvPr/>
          </p:nvSpPr>
          <p:spPr>
            <a:xfrm>
              <a:off x="8414550" y="911475"/>
              <a:ext cx="217800" cy="6042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24"/>
          <p:cNvGrpSpPr/>
          <p:nvPr/>
        </p:nvGrpSpPr>
        <p:grpSpPr>
          <a:xfrm>
            <a:off x="6048577" y="1761550"/>
            <a:ext cx="2695848" cy="2668275"/>
            <a:chOff x="6019852" y="1761550"/>
            <a:chExt cx="2695848" cy="2668275"/>
          </a:xfrm>
        </p:grpSpPr>
        <p:grpSp>
          <p:nvGrpSpPr>
            <p:cNvPr id="774" name="Google Shape;774;p24"/>
            <p:cNvGrpSpPr/>
            <p:nvPr/>
          </p:nvGrpSpPr>
          <p:grpSpPr>
            <a:xfrm>
              <a:off x="6019852" y="1761550"/>
              <a:ext cx="2695848" cy="2668225"/>
              <a:chOff x="6019852" y="346350"/>
              <a:chExt cx="2695848" cy="2668225"/>
            </a:xfrm>
          </p:grpSpPr>
          <p:sp>
            <p:nvSpPr>
              <p:cNvPr id="775" name="Google Shape;775;p24"/>
              <p:cNvSpPr/>
              <p:nvPr/>
            </p:nvSpPr>
            <p:spPr>
              <a:xfrm>
                <a:off x="6019852" y="346350"/>
                <a:ext cx="2695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4"/>
              <p:cNvSpPr/>
              <p:nvPr/>
            </p:nvSpPr>
            <p:spPr>
              <a:xfrm>
                <a:off x="6019900" y="693775"/>
                <a:ext cx="2695800" cy="2320800"/>
              </a:xfrm>
              <a:prstGeom prst="rect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4"/>
              <p:cNvSpPr/>
              <p:nvPr/>
            </p:nvSpPr>
            <p:spPr>
              <a:xfrm>
                <a:off x="6019900" y="693775"/>
                <a:ext cx="2394600" cy="2320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4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4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4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4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82" name="Google Shape;782;p24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783" name="Google Shape;783;p24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4" name="Google Shape;784;p24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85" name="Google Shape;785;p24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86" name="Google Shape;786;p24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4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8" name="Google Shape;788;p24"/>
            <p:cNvSpPr/>
            <p:nvPr/>
          </p:nvSpPr>
          <p:spPr>
            <a:xfrm>
              <a:off x="8414550" y="2323825"/>
              <a:ext cx="217800" cy="21060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24"/>
          <p:cNvGrpSpPr/>
          <p:nvPr/>
        </p:nvGrpSpPr>
        <p:grpSpPr>
          <a:xfrm>
            <a:off x="3224076" y="1761550"/>
            <a:ext cx="2695848" cy="2668275"/>
            <a:chOff x="6019852" y="1761550"/>
            <a:chExt cx="2695848" cy="2668275"/>
          </a:xfrm>
        </p:grpSpPr>
        <p:grpSp>
          <p:nvGrpSpPr>
            <p:cNvPr id="790" name="Google Shape;790;p24"/>
            <p:cNvGrpSpPr/>
            <p:nvPr/>
          </p:nvGrpSpPr>
          <p:grpSpPr>
            <a:xfrm>
              <a:off x="6019852" y="1761550"/>
              <a:ext cx="2695848" cy="2668225"/>
              <a:chOff x="6019852" y="346350"/>
              <a:chExt cx="2695848" cy="2668225"/>
            </a:xfrm>
          </p:grpSpPr>
          <p:sp>
            <p:nvSpPr>
              <p:cNvPr id="791" name="Google Shape;791;p24"/>
              <p:cNvSpPr/>
              <p:nvPr/>
            </p:nvSpPr>
            <p:spPr>
              <a:xfrm>
                <a:off x="6019852" y="346350"/>
                <a:ext cx="2695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4"/>
              <p:cNvSpPr/>
              <p:nvPr/>
            </p:nvSpPr>
            <p:spPr>
              <a:xfrm>
                <a:off x="6019900" y="693775"/>
                <a:ext cx="2695800" cy="2320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4"/>
              <p:cNvSpPr/>
              <p:nvPr/>
            </p:nvSpPr>
            <p:spPr>
              <a:xfrm>
                <a:off x="6019900" y="693775"/>
                <a:ext cx="2394600" cy="2320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4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4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4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4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98" name="Google Shape;798;p24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799" name="Google Shape;799;p24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0" name="Google Shape;800;p24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801" name="Google Shape;801;p24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02" name="Google Shape;802;p24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4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4" name="Google Shape;804;p24"/>
            <p:cNvSpPr/>
            <p:nvPr/>
          </p:nvSpPr>
          <p:spPr>
            <a:xfrm>
              <a:off x="8414550" y="2323825"/>
              <a:ext cx="217800" cy="21060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24"/>
          <p:cNvGrpSpPr/>
          <p:nvPr/>
        </p:nvGrpSpPr>
        <p:grpSpPr>
          <a:xfrm>
            <a:off x="399627" y="1761550"/>
            <a:ext cx="2695848" cy="2668275"/>
            <a:chOff x="6019852" y="1761550"/>
            <a:chExt cx="2695848" cy="2668275"/>
          </a:xfrm>
        </p:grpSpPr>
        <p:grpSp>
          <p:nvGrpSpPr>
            <p:cNvPr id="806" name="Google Shape;806;p24"/>
            <p:cNvGrpSpPr/>
            <p:nvPr/>
          </p:nvGrpSpPr>
          <p:grpSpPr>
            <a:xfrm>
              <a:off x="6019852" y="1761550"/>
              <a:ext cx="2695848" cy="2668225"/>
              <a:chOff x="6019852" y="346350"/>
              <a:chExt cx="2695848" cy="2668225"/>
            </a:xfrm>
          </p:grpSpPr>
          <p:sp>
            <p:nvSpPr>
              <p:cNvPr id="807" name="Google Shape;807;p24"/>
              <p:cNvSpPr/>
              <p:nvPr/>
            </p:nvSpPr>
            <p:spPr>
              <a:xfrm>
                <a:off x="6019852" y="346350"/>
                <a:ext cx="2695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4"/>
              <p:cNvSpPr/>
              <p:nvPr/>
            </p:nvSpPr>
            <p:spPr>
              <a:xfrm>
                <a:off x="6019900" y="693775"/>
                <a:ext cx="2695800" cy="23208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4"/>
              <p:cNvSpPr/>
              <p:nvPr/>
            </p:nvSpPr>
            <p:spPr>
              <a:xfrm>
                <a:off x="6019900" y="693775"/>
                <a:ext cx="2394600" cy="2320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4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4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4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4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4" name="Google Shape;814;p24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815" name="Google Shape;815;p24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6" name="Google Shape;816;p24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817" name="Google Shape;817;p24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18" name="Google Shape;818;p24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4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0" name="Google Shape;820;p24"/>
            <p:cNvSpPr/>
            <p:nvPr/>
          </p:nvSpPr>
          <p:spPr>
            <a:xfrm>
              <a:off x="8414550" y="2323825"/>
              <a:ext cx="217800" cy="21060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21" name="Google Shape;821;p24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>
            <a:fillRect/>
          </a:stretch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24"/>
          <p:cNvSpPr txBox="1">
            <a:spLocks noGrp="1"/>
          </p:cNvSpPr>
          <p:nvPr>
            <p:ph type="title"/>
          </p:nvPr>
        </p:nvSpPr>
        <p:spPr>
          <a:xfrm>
            <a:off x="6371000" y="2890775"/>
            <a:ext cx="1761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23" name="Google Shape;823;p24"/>
          <p:cNvSpPr txBox="1">
            <a:spLocks noGrp="1"/>
          </p:cNvSpPr>
          <p:nvPr>
            <p:ph type="subTitle" idx="1"/>
          </p:nvPr>
        </p:nvSpPr>
        <p:spPr>
          <a:xfrm>
            <a:off x="6371000" y="3341075"/>
            <a:ext cx="17610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24"/>
          <p:cNvSpPr txBox="1">
            <a:spLocks noGrp="1"/>
          </p:cNvSpPr>
          <p:nvPr>
            <p:ph type="title" idx="2"/>
          </p:nvPr>
        </p:nvSpPr>
        <p:spPr>
          <a:xfrm>
            <a:off x="3543250" y="2890775"/>
            <a:ext cx="1761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25" name="Google Shape;825;p24"/>
          <p:cNvSpPr txBox="1">
            <a:spLocks noGrp="1"/>
          </p:cNvSpPr>
          <p:nvPr>
            <p:ph type="subTitle" idx="3"/>
          </p:nvPr>
        </p:nvSpPr>
        <p:spPr>
          <a:xfrm>
            <a:off x="3543250" y="3341075"/>
            <a:ext cx="17610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24"/>
          <p:cNvSpPr txBox="1">
            <a:spLocks noGrp="1"/>
          </p:cNvSpPr>
          <p:nvPr>
            <p:ph type="title" idx="4"/>
          </p:nvPr>
        </p:nvSpPr>
        <p:spPr>
          <a:xfrm>
            <a:off x="715500" y="2890775"/>
            <a:ext cx="1761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27" name="Google Shape;827;p24"/>
          <p:cNvSpPr txBox="1">
            <a:spLocks noGrp="1"/>
          </p:cNvSpPr>
          <p:nvPr>
            <p:ph type="subTitle" idx="5"/>
          </p:nvPr>
        </p:nvSpPr>
        <p:spPr>
          <a:xfrm>
            <a:off x="715500" y="3341075"/>
            <a:ext cx="17610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8" name="Google Shape;828;p24"/>
          <p:cNvSpPr txBox="1">
            <a:spLocks noGrp="1"/>
          </p:cNvSpPr>
          <p:nvPr>
            <p:ph type="title" idx="6"/>
          </p:nvPr>
        </p:nvSpPr>
        <p:spPr>
          <a:xfrm>
            <a:off x="715500" y="713775"/>
            <a:ext cx="49896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1">
    <p:bg>
      <p:bgPr>
        <a:solidFill>
          <a:schemeClr val="lt2"/>
        </a:solidFill>
        <a:effectLst/>
      </p:bgPr>
    </p:bg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0" name="Google Shape;830;p25"/>
          <p:cNvGrpSpPr/>
          <p:nvPr/>
        </p:nvGrpSpPr>
        <p:grpSpPr>
          <a:xfrm>
            <a:off x="399225" y="1682850"/>
            <a:ext cx="8345300" cy="3120625"/>
            <a:chOff x="370575" y="346350"/>
            <a:chExt cx="8345300" cy="3120625"/>
          </a:xfrm>
        </p:grpSpPr>
        <p:grpSp>
          <p:nvGrpSpPr>
            <p:cNvPr id="831" name="Google Shape;831;p25"/>
            <p:cNvGrpSpPr/>
            <p:nvPr/>
          </p:nvGrpSpPr>
          <p:grpSpPr>
            <a:xfrm>
              <a:off x="370575" y="346350"/>
              <a:ext cx="8345300" cy="3120625"/>
              <a:chOff x="370575" y="346350"/>
              <a:chExt cx="8345300" cy="3120625"/>
            </a:xfrm>
          </p:grpSpPr>
          <p:sp>
            <p:nvSpPr>
              <p:cNvPr id="832" name="Google Shape;832;p25"/>
              <p:cNvSpPr/>
              <p:nvPr/>
            </p:nvSpPr>
            <p:spPr>
              <a:xfrm>
                <a:off x="370775" y="346350"/>
                <a:ext cx="83451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5"/>
              <p:cNvSpPr/>
              <p:nvPr/>
            </p:nvSpPr>
            <p:spPr>
              <a:xfrm>
                <a:off x="370575" y="693775"/>
                <a:ext cx="8345100" cy="2773200"/>
              </a:xfrm>
              <a:prstGeom prst="rect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5"/>
              <p:cNvSpPr/>
              <p:nvPr/>
            </p:nvSpPr>
            <p:spPr>
              <a:xfrm>
                <a:off x="370775" y="693775"/>
                <a:ext cx="8043600" cy="26694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5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5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5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5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9" name="Google Shape;839;p25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840" name="Google Shape;840;p25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1" name="Google Shape;841;p25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842" name="Google Shape;842;p25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3" name="Google Shape;843;p25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5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5" name="Google Shape;845;p25"/>
            <p:cNvSpPr/>
            <p:nvPr/>
          </p:nvSpPr>
          <p:spPr>
            <a:xfrm>
              <a:off x="8414550" y="911475"/>
              <a:ext cx="217800" cy="25554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25"/>
          <p:cNvGrpSpPr/>
          <p:nvPr/>
        </p:nvGrpSpPr>
        <p:grpSpPr>
          <a:xfrm>
            <a:off x="399425" y="348800"/>
            <a:ext cx="8345000" cy="1190125"/>
            <a:chOff x="370850" y="346350"/>
            <a:chExt cx="8345000" cy="1190125"/>
          </a:xfrm>
        </p:grpSpPr>
        <p:grpSp>
          <p:nvGrpSpPr>
            <p:cNvPr id="847" name="Google Shape;847;p25"/>
            <p:cNvGrpSpPr/>
            <p:nvPr/>
          </p:nvGrpSpPr>
          <p:grpSpPr>
            <a:xfrm>
              <a:off x="370850" y="346350"/>
              <a:ext cx="8345000" cy="1190125"/>
              <a:chOff x="370850" y="346350"/>
              <a:chExt cx="8345000" cy="1190125"/>
            </a:xfrm>
          </p:grpSpPr>
          <p:sp>
            <p:nvSpPr>
              <p:cNvPr id="848" name="Google Shape;848;p25"/>
              <p:cNvSpPr/>
              <p:nvPr/>
            </p:nvSpPr>
            <p:spPr>
              <a:xfrm>
                <a:off x="371050" y="346350"/>
                <a:ext cx="8344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5"/>
              <p:cNvSpPr/>
              <p:nvPr/>
            </p:nvSpPr>
            <p:spPr>
              <a:xfrm>
                <a:off x="370850" y="693775"/>
                <a:ext cx="8344800" cy="8427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5"/>
              <p:cNvSpPr/>
              <p:nvPr/>
            </p:nvSpPr>
            <p:spPr>
              <a:xfrm>
                <a:off x="371050" y="693775"/>
                <a:ext cx="8043600" cy="8427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5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5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5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5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55" name="Google Shape;855;p25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856" name="Google Shape;856;p25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7" name="Google Shape;857;p25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858" name="Google Shape;858;p25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59" name="Google Shape;859;p25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5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1" name="Google Shape;861;p25"/>
            <p:cNvSpPr/>
            <p:nvPr/>
          </p:nvSpPr>
          <p:spPr>
            <a:xfrm>
              <a:off x="8414550" y="911475"/>
              <a:ext cx="217800" cy="6249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2" name="Google Shape;862;p25"/>
          <p:cNvSpPr txBox="1">
            <a:spLocks noGrp="1"/>
          </p:cNvSpPr>
          <p:nvPr>
            <p:ph type="title"/>
          </p:nvPr>
        </p:nvSpPr>
        <p:spPr>
          <a:xfrm>
            <a:off x="1751213" y="2195475"/>
            <a:ext cx="2511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pic>
        <p:nvPicPr>
          <p:cNvPr id="863" name="Google Shape;863;p25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>
            <a:fillRect/>
          </a:stretch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25"/>
          <p:cNvSpPr txBox="1">
            <a:spLocks noGrp="1"/>
          </p:cNvSpPr>
          <p:nvPr>
            <p:ph type="subTitle" idx="1"/>
          </p:nvPr>
        </p:nvSpPr>
        <p:spPr>
          <a:xfrm>
            <a:off x="1751213" y="2723175"/>
            <a:ext cx="251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25"/>
          <p:cNvSpPr txBox="1">
            <a:spLocks noGrp="1"/>
          </p:cNvSpPr>
          <p:nvPr>
            <p:ph type="title" idx="2"/>
          </p:nvPr>
        </p:nvSpPr>
        <p:spPr>
          <a:xfrm>
            <a:off x="5316063" y="2195475"/>
            <a:ext cx="2511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66" name="Google Shape;866;p25"/>
          <p:cNvSpPr txBox="1">
            <a:spLocks noGrp="1"/>
          </p:cNvSpPr>
          <p:nvPr>
            <p:ph type="subTitle" idx="3"/>
          </p:nvPr>
        </p:nvSpPr>
        <p:spPr>
          <a:xfrm>
            <a:off x="5316063" y="2723175"/>
            <a:ext cx="251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7" name="Google Shape;867;p25"/>
          <p:cNvSpPr txBox="1">
            <a:spLocks noGrp="1"/>
          </p:cNvSpPr>
          <p:nvPr>
            <p:ph type="title" idx="4"/>
          </p:nvPr>
        </p:nvSpPr>
        <p:spPr>
          <a:xfrm>
            <a:off x="1751213" y="3417225"/>
            <a:ext cx="2511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68" name="Google Shape;868;p25"/>
          <p:cNvSpPr txBox="1">
            <a:spLocks noGrp="1"/>
          </p:cNvSpPr>
          <p:nvPr>
            <p:ph type="subTitle" idx="5"/>
          </p:nvPr>
        </p:nvSpPr>
        <p:spPr>
          <a:xfrm>
            <a:off x="1751213" y="3944925"/>
            <a:ext cx="251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9" name="Google Shape;869;p25"/>
          <p:cNvSpPr txBox="1">
            <a:spLocks noGrp="1"/>
          </p:cNvSpPr>
          <p:nvPr>
            <p:ph type="title" idx="6"/>
          </p:nvPr>
        </p:nvSpPr>
        <p:spPr>
          <a:xfrm>
            <a:off x="5316063" y="3417225"/>
            <a:ext cx="2511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0" name="Google Shape;870;p25"/>
          <p:cNvSpPr txBox="1">
            <a:spLocks noGrp="1"/>
          </p:cNvSpPr>
          <p:nvPr>
            <p:ph type="subTitle" idx="7"/>
          </p:nvPr>
        </p:nvSpPr>
        <p:spPr>
          <a:xfrm>
            <a:off x="5316063" y="3944925"/>
            <a:ext cx="251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1" name="Google Shape;871;p25"/>
          <p:cNvSpPr txBox="1">
            <a:spLocks noGrp="1"/>
          </p:cNvSpPr>
          <p:nvPr>
            <p:ph type="title" idx="8"/>
          </p:nvPr>
        </p:nvSpPr>
        <p:spPr>
          <a:xfrm>
            <a:off x="715500" y="713775"/>
            <a:ext cx="49896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_1">
    <p:bg>
      <p:bgPr>
        <a:solidFill>
          <a:schemeClr val="accent5"/>
        </a:solidFill>
        <a:effectLst/>
      </p:bgPr>
    </p:bg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26"/>
          <p:cNvGrpSpPr/>
          <p:nvPr/>
        </p:nvGrpSpPr>
        <p:grpSpPr>
          <a:xfrm>
            <a:off x="399500" y="348800"/>
            <a:ext cx="8344900" cy="4845440"/>
            <a:chOff x="370850" y="346372"/>
            <a:chExt cx="8344900" cy="4794617"/>
          </a:xfrm>
        </p:grpSpPr>
        <p:sp>
          <p:nvSpPr>
            <p:cNvPr id="874" name="Google Shape;874;p26"/>
            <p:cNvSpPr/>
            <p:nvPr/>
          </p:nvSpPr>
          <p:spPr>
            <a:xfrm>
              <a:off x="370950" y="346372"/>
              <a:ext cx="83448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6"/>
            <p:cNvSpPr/>
            <p:nvPr/>
          </p:nvSpPr>
          <p:spPr>
            <a:xfrm>
              <a:off x="370850" y="693763"/>
              <a:ext cx="8344800" cy="44472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6"/>
            <p:cNvSpPr/>
            <p:nvPr/>
          </p:nvSpPr>
          <p:spPr>
            <a:xfrm>
              <a:off x="8414550" y="911461"/>
              <a:ext cx="217800" cy="42294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6"/>
            <p:cNvSpPr/>
            <p:nvPr/>
          </p:nvSpPr>
          <p:spPr>
            <a:xfrm>
              <a:off x="370850" y="693789"/>
              <a:ext cx="8043600" cy="4447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6"/>
            <p:cNvSpPr/>
            <p:nvPr/>
          </p:nvSpPr>
          <p:spPr>
            <a:xfrm>
              <a:off x="8414538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6"/>
            <p:cNvSpPr/>
            <p:nvPr/>
          </p:nvSpPr>
          <p:spPr>
            <a:xfrm>
              <a:off x="8098334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6"/>
            <p:cNvSpPr/>
            <p:nvPr/>
          </p:nvSpPr>
          <p:spPr>
            <a:xfrm>
              <a:off x="7782131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6"/>
            <p:cNvSpPr/>
            <p:nvPr/>
          </p:nvSpPr>
          <p:spPr>
            <a:xfrm>
              <a:off x="8146395" y="459174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2" name="Google Shape;882;p26"/>
            <p:cNvGrpSpPr/>
            <p:nvPr/>
          </p:nvGrpSpPr>
          <p:grpSpPr>
            <a:xfrm>
              <a:off x="8488117" y="463710"/>
              <a:ext cx="71476" cy="115410"/>
              <a:chOff x="6781425" y="851350"/>
              <a:chExt cx="65400" cy="105600"/>
            </a:xfrm>
          </p:grpSpPr>
          <p:cxnSp>
            <p:nvCxnSpPr>
              <p:cNvPr id="883" name="Google Shape;883;p26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4" name="Google Shape;884;p26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885" name="Google Shape;885;p26"/>
            <p:cNvCxnSpPr/>
            <p:nvPr/>
          </p:nvCxnSpPr>
          <p:spPr>
            <a:xfrm rot="10800000">
              <a:off x="7835558" y="580814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6" name="Google Shape;886;p26"/>
            <p:cNvSpPr/>
            <p:nvPr/>
          </p:nvSpPr>
          <p:spPr>
            <a:xfrm>
              <a:off x="8414538" y="693769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6"/>
            <p:cNvSpPr/>
            <p:nvPr/>
          </p:nvSpPr>
          <p:spPr>
            <a:xfrm>
              <a:off x="8467816" y="75458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88" name="Google Shape;888;p26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>
            <a:fillRect/>
          </a:stretch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26"/>
          <p:cNvSpPr txBox="1">
            <a:spLocks noGrp="1"/>
          </p:cNvSpPr>
          <p:nvPr>
            <p:ph type="title"/>
          </p:nvPr>
        </p:nvSpPr>
        <p:spPr>
          <a:xfrm>
            <a:off x="715500" y="17538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0" name="Google Shape;890;p26"/>
          <p:cNvSpPr txBox="1">
            <a:spLocks noGrp="1"/>
          </p:cNvSpPr>
          <p:nvPr>
            <p:ph type="subTitle" idx="1"/>
          </p:nvPr>
        </p:nvSpPr>
        <p:spPr>
          <a:xfrm>
            <a:off x="715500" y="2264200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1" name="Google Shape;891;p26"/>
          <p:cNvSpPr txBox="1">
            <a:spLocks noGrp="1"/>
          </p:cNvSpPr>
          <p:nvPr>
            <p:ph type="title" idx="2"/>
          </p:nvPr>
        </p:nvSpPr>
        <p:spPr>
          <a:xfrm>
            <a:off x="3299794" y="17538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2" name="Google Shape;892;p26"/>
          <p:cNvSpPr txBox="1">
            <a:spLocks noGrp="1"/>
          </p:cNvSpPr>
          <p:nvPr>
            <p:ph type="subTitle" idx="3"/>
          </p:nvPr>
        </p:nvSpPr>
        <p:spPr>
          <a:xfrm>
            <a:off x="3299794" y="2264200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3" name="Google Shape;893;p26"/>
          <p:cNvSpPr txBox="1">
            <a:spLocks noGrp="1"/>
          </p:cNvSpPr>
          <p:nvPr>
            <p:ph type="title" idx="4"/>
          </p:nvPr>
        </p:nvSpPr>
        <p:spPr>
          <a:xfrm>
            <a:off x="715500" y="29827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4" name="Google Shape;894;p26"/>
          <p:cNvSpPr txBox="1">
            <a:spLocks noGrp="1"/>
          </p:cNvSpPr>
          <p:nvPr>
            <p:ph type="subTitle" idx="5"/>
          </p:nvPr>
        </p:nvSpPr>
        <p:spPr>
          <a:xfrm>
            <a:off x="715500" y="3493050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5" name="Google Shape;895;p26"/>
          <p:cNvSpPr txBox="1">
            <a:spLocks noGrp="1"/>
          </p:cNvSpPr>
          <p:nvPr>
            <p:ph type="title" idx="6"/>
          </p:nvPr>
        </p:nvSpPr>
        <p:spPr>
          <a:xfrm>
            <a:off x="3299794" y="29827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6" name="Google Shape;896;p26"/>
          <p:cNvSpPr txBox="1">
            <a:spLocks noGrp="1"/>
          </p:cNvSpPr>
          <p:nvPr>
            <p:ph type="subTitle" idx="7"/>
          </p:nvPr>
        </p:nvSpPr>
        <p:spPr>
          <a:xfrm>
            <a:off x="3299794" y="3493050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7" name="Google Shape;897;p26"/>
          <p:cNvSpPr txBox="1">
            <a:spLocks noGrp="1"/>
          </p:cNvSpPr>
          <p:nvPr>
            <p:ph type="title" idx="8"/>
          </p:nvPr>
        </p:nvSpPr>
        <p:spPr>
          <a:xfrm>
            <a:off x="5884095" y="17538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8" name="Google Shape;898;p26"/>
          <p:cNvSpPr txBox="1">
            <a:spLocks noGrp="1"/>
          </p:cNvSpPr>
          <p:nvPr>
            <p:ph type="subTitle" idx="9"/>
          </p:nvPr>
        </p:nvSpPr>
        <p:spPr>
          <a:xfrm>
            <a:off x="5884095" y="2264200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9" name="Google Shape;899;p26"/>
          <p:cNvSpPr txBox="1">
            <a:spLocks noGrp="1"/>
          </p:cNvSpPr>
          <p:nvPr>
            <p:ph type="title" idx="13"/>
          </p:nvPr>
        </p:nvSpPr>
        <p:spPr>
          <a:xfrm>
            <a:off x="5884095" y="29827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00" name="Google Shape;900;p26"/>
          <p:cNvSpPr txBox="1">
            <a:spLocks noGrp="1"/>
          </p:cNvSpPr>
          <p:nvPr>
            <p:ph type="subTitle" idx="14"/>
          </p:nvPr>
        </p:nvSpPr>
        <p:spPr>
          <a:xfrm>
            <a:off x="5884095" y="3493050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26"/>
          <p:cNvSpPr txBox="1">
            <a:spLocks noGrp="1"/>
          </p:cNvSpPr>
          <p:nvPr>
            <p:ph type="title" idx="15"/>
          </p:nvPr>
        </p:nvSpPr>
        <p:spPr>
          <a:xfrm>
            <a:off x="715500" y="713775"/>
            <a:ext cx="49542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_1">
    <p:bg>
      <p:bgPr>
        <a:solidFill>
          <a:schemeClr val="lt2"/>
        </a:solidFill>
        <a:effectLst/>
      </p:bgPr>
    </p:bg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3" name="Google Shape;903;p27"/>
          <p:cNvGrpSpPr/>
          <p:nvPr/>
        </p:nvGrpSpPr>
        <p:grpSpPr>
          <a:xfrm>
            <a:off x="399625" y="348800"/>
            <a:ext cx="7739075" cy="1829425"/>
            <a:chOff x="976775" y="346350"/>
            <a:chExt cx="7739075" cy="1829425"/>
          </a:xfrm>
        </p:grpSpPr>
        <p:grpSp>
          <p:nvGrpSpPr>
            <p:cNvPr id="904" name="Google Shape;904;p27"/>
            <p:cNvGrpSpPr/>
            <p:nvPr/>
          </p:nvGrpSpPr>
          <p:grpSpPr>
            <a:xfrm>
              <a:off x="976775" y="346350"/>
              <a:ext cx="7739075" cy="1829425"/>
              <a:chOff x="976775" y="346350"/>
              <a:chExt cx="7739075" cy="1829425"/>
            </a:xfrm>
          </p:grpSpPr>
          <p:sp>
            <p:nvSpPr>
              <p:cNvPr id="905" name="Google Shape;905;p27"/>
              <p:cNvSpPr/>
              <p:nvPr/>
            </p:nvSpPr>
            <p:spPr>
              <a:xfrm>
                <a:off x="977050" y="346350"/>
                <a:ext cx="7738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7"/>
              <p:cNvSpPr/>
              <p:nvPr/>
            </p:nvSpPr>
            <p:spPr>
              <a:xfrm>
                <a:off x="976775" y="693775"/>
                <a:ext cx="7738800" cy="14820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7"/>
              <p:cNvSpPr/>
              <p:nvPr/>
            </p:nvSpPr>
            <p:spPr>
              <a:xfrm>
                <a:off x="976775" y="693775"/>
                <a:ext cx="7437900" cy="14820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7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7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7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7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2" name="Google Shape;912;p27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913" name="Google Shape;913;p27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4" name="Google Shape;914;p27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915" name="Google Shape;915;p27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6" name="Google Shape;916;p27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7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8" name="Google Shape;918;p27"/>
            <p:cNvSpPr/>
            <p:nvPr/>
          </p:nvSpPr>
          <p:spPr>
            <a:xfrm>
              <a:off x="8414550" y="911475"/>
              <a:ext cx="217800" cy="12642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9" name="Google Shape;919;p27"/>
          <p:cNvGrpSpPr/>
          <p:nvPr/>
        </p:nvGrpSpPr>
        <p:grpSpPr>
          <a:xfrm>
            <a:off x="399625" y="2774100"/>
            <a:ext cx="7739075" cy="1829425"/>
            <a:chOff x="976775" y="346350"/>
            <a:chExt cx="7739075" cy="1829425"/>
          </a:xfrm>
        </p:grpSpPr>
        <p:grpSp>
          <p:nvGrpSpPr>
            <p:cNvPr id="920" name="Google Shape;920;p27"/>
            <p:cNvGrpSpPr/>
            <p:nvPr/>
          </p:nvGrpSpPr>
          <p:grpSpPr>
            <a:xfrm>
              <a:off x="976775" y="346350"/>
              <a:ext cx="7739075" cy="1829425"/>
              <a:chOff x="976775" y="346350"/>
              <a:chExt cx="7739075" cy="1829425"/>
            </a:xfrm>
          </p:grpSpPr>
          <p:sp>
            <p:nvSpPr>
              <p:cNvPr id="921" name="Google Shape;921;p27"/>
              <p:cNvSpPr/>
              <p:nvPr/>
            </p:nvSpPr>
            <p:spPr>
              <a:xfrm>
                <a:off x="977050" y="346350"/>
                <a:ext cx="7738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7"/>
              <p:cNvSpPr/>
              <p:nvPr/>
            </p:nvSpPr>
            <p:spPr>
              <a:xfrm>
                <a:off x="976775" y="693775"/>
                <a:ext cx="7738800" cy="1482000"/>
              </a:xfrm>
              <a:prstGeom prst="rect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7"/>
              <p:cNvSpPr/>
              <p:nvPr/>
            </p:nvSpPr>
            <p:spPr>
              <a:xfrm>
                <a:off x="976775" y="693775"/>
                <a:ext cx="7437900" cy="14820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7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7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7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7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28" name="Google Shape;928;p27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929" name="Google Shape;929;p27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0" name="Google Shape;930;p27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931" name="Google Shape;931;p27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2" name="Google Shape;932;p27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7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4" name="Google Shape;934;p27"/>
            <p:cNvSpPr/>
            <p:nvPr/>
          </p:nvSpPr>
          <p:spPr>
            <a:xfrm>
              <a:off x="8414550" y="911475"/>
              <a:ext cx="217800" cy="12642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27"/>
          <p:cNvGrpSpPr/>
          <p:nvPr/>
        </p:nvGrpSpPr>
        <p:grpSpPr>
          <a:xfrm>
            <a:off x="1005225" y="1657038"/>
            <a:ext cx="7739075" cy="1829425"/>
            <a:chOff x="976775" y="346350"/>
            <a:chExt cx="7739075" cy="1829425"/>
          </a:xfrm>
        </p:grpSpPr>
        <p:grpSp>
          <p:nvGrpSpPr>
            <p:cNvPr id="936" name="Google Shape;936;p27"/>
            <p:cNvGrpSpPr/>
            <p:nvPr/>
          </p:nvGrpSpPr>
          <p:grpSpPr>
            <a:xfrm>
              <a:off x="976775" y="346350"/>
              <a:ext cx="7739075" cy="1829425"/>
              <a:chOff x="976775" y="346350"/>
              <a:chExt cx="7739075" cy="1829425"/>
            </a:xfrm>
          </p:grpSpPr>
          <p:sp>
            <p:nvSpPr>
              <p:cNvPr id="937" name="Google Shape;937;p27"/>
              <p:cNvSpPr/>
              <p:nvPr/>
            </p:nvSpPr>
            <p:spPr>
              <a:xfrm>
                <a:off x="977050" y="346350"/>
                <a:ext cx="7738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7"/>
              <p:cNvSpPr/>
              <p:nvPr/>
            </p:nvSpPr>
            <p:spPr>
              <a:xfrm>
                <a:off x="976775" y="693775"/>
                <a:ext cx="7738800" cy="1482000"/>
              </a:xfrm>
              <a:prstGeom prst="rect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7"/>
              <p:cNvSpPr/>
              <p:nvPr/>
            </p:nvSpPr>
            <p:spPr>
              <a:xfrm>
                <a:off x="976775" y="693775"/>
                <a:ext cx="7437900" cy="14820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7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7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7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7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4" name="Google Shape;944;p27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945" name="Google Shape;945;p27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6" name="Google Shape;946;p27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947" name="Google Shape;947;p27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48" name="Google Shape;948;p27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7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0" name="Google Shape;950;p27"/>
            <p:cNvSpPr/>
            <p:nvPr/>
          </p:nvSpPr>
          <p:spPr>
            <a:xfrm>
              <a:off x="8414550" y="911475"/>
              <a:ext cx="217800" cy="12642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51" name="Google Shape;951;p27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>
            <a:fillRect/>
          </a:stretch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p27"/>
          <p:cNvSpPr txBox="1">
            <a:spLocks noGrp="1"/>
          </p:cNvSpPr>
          <p:nvPr>
            <p:ph type="title" hasCustomPrompt="1"/>
          </p:nvPr>
        </p:nvSpPr>
        <p:spPr>
          <a:xfrm>
            <a:off x="2053175" y="713775"/>
            <a:ext cx="5037600" cy="63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53" name="Google Shape;953;p27"/>
          <p:cNvSpPr txBox="1">
            <a:spLocks noGrp="1"/>
          </p:cNvSpPr>
          <p:nvPr>
            <p:ph type="subTitle" idx="1"/>
          </p:nvPr>
        </p:nvSpPr>
        <p:spPr>
          <a:xfrm>
            <a:off x="2053175" y="1227215"/>
            <a:ext cx="50376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4" name="Google Shape;954;p27"/>
          <p:cNvSpPr txBox="1">
            <a:spLocks noGrp="1"/>
          </p:cNvSpPr>
          <p:nvPr>
            <p:ph type="title" idx="2" hasCustomPrompt="1"/>
          </p:nvPr>
        </p:nvSpPr>
        <p:spPr>
          <a:xfrm>
            <a:off x="2053175" y="2208055"/>
            <a:ext cx="5037600" cy="63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55" name="Google Shape;955;p27"/>
          <p:cNvSpPr txBox="1">
            <a:spLocks noGrp="1"/>
          </p:cNvSpPr>
          <p:nvPr>
            <p:ph type="subTitle" idx="3"/>
          </p:nvPr>
        </p:nvSpPr>
        <p:spPr>
          <a:xfrm>
            <a:off x="2053175" y="2776599"/>
            <a:ext cx="50376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6" name="Google Shape;956;p27"/>
          <p:cNvSpPr txBox="1">
            <a:spLocks noGrp="1"/>
          </p:cNvSpPr>
          <p:nvPr>
            <p:ph type="title" idx="4" hasCustomPrompt="1"/>
          </p:nvPr>
        </p:nvSpPr>
        <p:spPr>
          <a:xfrm>
            <a:off x="2053175" y="3494134"/>
            <a:ext cx="5037600" cy="63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57" name="Google Shape;957;p27"/>
          <p:cNvSpPr txBox="1">
            <a:spLocks noGrp="1"/>
          </p:cNvSpPr>
          <p:nvPr>
            <p:ph type="subTitle" idx="5"/>
          </p:nvPr>
        </p:nvSpPr>
        <p:spPr>
          <a:xfrm>
            <a:off x="2053175" y="4083774"/>
            <a:ext cx="50376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1_2">
    <p:bg>
      <p:bgPr>
        <a:solidFill>
          <a:schemeClr val="accent5"/>
        </a:solidFill>
        <a:effectLst/>
      </p:bgPr>
    </p:bg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9" name="Google Shape;959;p28"/>
          <p:cNvGrpSpPr/>
          <p:nvPr/>
        </p:nvGrpSpPr>
        <p:grpSpPr>
          <a:xfrm>
            <a:off x="398975" y="713775"/>
            <a:ext cx="4092625" cy="3715875"/>
            <a:chOff x="4623075" y="1761550"/>
            <a:chExt cx="4092625" cy="3715875"/>
          </a:xfrm>
        </p:grpSpPr>
        <p:grpSp>
          <p:nvGrpSpPr>
            <p:cNvPr id="960" name="Google Shape;960;p28"/>
            <p:cNvGrpSpPr/>
            <p:nvPr/>
          </p:nvGrpSpPr>
          <p:grpSpPr>
            <a:xfrm>
              <a:off x="4623075" y="1761550"/>
              <a:ext cx="4092625" cy="3715825"/>
              <a:chOff x="4623075" y="346350"/>
              <a:chExt cx="4092625" cy="3715825"/>
            </a:xfrm>
          </p:grpSpPr>
          <p:sp>
            <p:nvSpPr>
              <p:cNvPr id="961" name="Google Shape;961;p28"/>
              <p:cNvSpPr/>
              <p:nvPr/>
            </p:nvSpPr>
            <p:spPr>
              <a:xfrm>
                <a:off x="4623075" y="346350"/>
                <a:ext cx="40926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8"/>
              <p:cNvSpPr/>
              <p:nvPr/>
            </p:nvSpPr>
            <p:spPr>
              <a:xfrm>
                <a:off x="4623100" y="693775"/>
                <a:ext cx="4092600" cy="3368400"/>
              </a:xfrm>
              <a:prstGeom prst="rect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8"/>
              <p:cNvSpPr/>
              <p:nvPr/>
            </p:nvSpPr>
            <p:spPr>
              <a:xfrm>
                <a:off x="4623075" y="693775"/>
                <a:ext cx="3791400" cy="33684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8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8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8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8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68" name="Google Shape;968;p28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969" name="Google Shape;969;p28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0" name="Google Shape;970;p28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971" name="Google Shape;971;p28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72" name="Google Shape;972;p28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8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4" name="Google Shape;974;p28"/>
            <p:cNvSpPr/>
            <p:nvPr/>
          </p:nvSpPr>
          <p:spPr>
            <a:xfrm>
              <a:off x="8414550" y="2323825"/>
              <a:ext cx="217800" cy="31536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28"/>
          <p:cNvGrpSpPr/>
          <p:nvPr/>
        </p:nvGrpSpPr>
        <p:grpSpPr>
          <a:xfrm>
            <a:off x="4651675" y="713775"/>
            <a:ext cx="4092625" cy="3715875"/>
            <a:chOff x="4623075" y="1761550"/>
            <a:chExt cx="4092625" cy="3715875"/>
          </a:xfrm>
        </p:grpSpPr>
        <p:grpSp>
          <p:nvGrpSpPr>
            <p:cNvPr id="976" name="Google Shape;976;p28"/>
            <p:cNvGrpSpPr/>
            <p:nvPr/>
          </p:nvGrpSpPr>
          <p:grpSpPr>
            <a:xfrm>
              <a:off x="4623075" y="1761550"/>
              <a:ext cx="4092625" cy="3715825"/>
              <a:chOff x="4623075" y="346350"/>
              <a:chExt cx="4092625" cy="3715825"/>
            </a:xfrm>
          </p:grpSpPr>
          <p:sp>
            <p:nvSpPr>
              <p:cNvPr id="977" name="Google Shape;977;p28"/>
              <p:cNvSpPr/>
              <p:nvPr/>
            </p:nvSpPr>
            <p:spPr>
              <a:xfrm>
                <a:off x="4623075" y="346350"/>
                <a:ext cx="40926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8"/>
              <p:cNvSpPr/>
              <p:nvPr/>
            </p:nvSpPr>
            <p:spPr>
              <a:xfrm>
                <a:off x="4623100" y="693775"/>
                <a:ext cx="4092600" cy="3368400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8"/>
              <p:cNvSpPr/>
              <p:nvPr/>
            </p:nvSpPr>
            <p:spPr>
              <a:xfrm>
                <a:off x="4623075" y="693775"/>
                <a:ext cx="3791400" cy="33684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8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8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8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8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84" name="Google Shape;984;p28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985" name="Google Shape;985;p28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86" name="Google Shape;986;p28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987" name="Google Shape;987;p28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88" name="Google Shape;988;p28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8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0" name="Google Shape;990;p28"/>
            <p:cNvSpPr/>
            <p:nvPr/>
          </p:nvSpPr>
          <p:spPr>
            <a:xfrm>
              <a:off x="8414550" y="2323825"/>
              <a:ext cx="217800" cy="31536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91" name="Google Shape;991;p28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>
            <a:fillRect/>
          </a:stretch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2" name="Google Shape;992;p28"/>
          <p:cNvSpPr txBox="1">
            <a:spLocks noGrp="1"/>
          </p:cNvSpPr>
          <p:nvPr>
            <p:ph type="title" hasCustomPrompt="1"/>
          </p:nvPr>
        </p:nvSpPr>
        <p:spPr>
          <a:xfrm>
            <a:off x="539300" y="2103975"/>
            <a:ext cx="3517800" cy="63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3" name="Google Shape;993;p28"/>
          <p:cNvSpPr txBox="1">
            <a:spLocks noGrp="1"/>
          </p:cNvSpPr>
          <p:nvPr>
            <p:ph type="subTitle" idx="1"/>
          </p:nvPr>
        </p:nvSpPr>
        <p:spPr>
          <a:xfrm>
            <a:off x="719500" y="2772650"/>
            <a:ext cx="31575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4" name="Google Shape;994;p28"/>
          <p:cNvSpPr txBox="1">
            <a:spLocks noGrp="1"/>
          </p:cNvSpPr>
          <p:nvPr>
            <p:ph type="title" idx="2" hasCustomPrompt="1"/>
          </p:nvPr>
        </p:nvSpPr>
        <p:spPr>
          <a:xfrm>
            <a:off x="4797775" y="2103975"/>
            <a:ext cx="3517800" cy="63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5" name="Google Shape;995;p28"/>
          <p:cNvSpPr txBox="1">
            <a:spLocks noGrp="1"/>
          </p:cNvSpPr>
          <p:nvPr>
            <p:ph type="subTitle" idx="3"/>
          </p:nvPr>
        </p:nvSpPr>
        <p:spPr>
          <a:xfrm>
            <a:off x="4977925" y="2772650"/>
            <a:ext cx="31575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_1">
    <p:bg>
      <p:bgPr>
        <a:solidFill>
          <a:schemeClr val="lt2"/>
        </a:solidFill>
        <a:effectLst/>
      </p:bgPr>
    </p:bg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7" name="Google Shape;997;p29"/>
          <p:cNvGrpSpPr/>
          <p:nvPr/>
        </p:nvGrpSpPr>
        <p:grpSpPr>
          <a:xfrm>
            <a:off x="1530425" y="348810"/>
            <a:ext cx="6083102" cy="4080920"/>
            <a:chOff x="1530425" y="713760"/>
            <a:chExt cx="6083102" cy="4080920"/>
          </a:xfrm>
        </p:grpSpPr>
        <p:sp>
          <p:nvSpPr>
            <p:cNvPr id="998" name="Google Shape;998;p29"/>
            <p:cNvSpPr/>
            <p:nvPr/>
          </p:nvSpPr>
          <p:spPr>
            <a:xfrm>
              <a:off x="1530427" y="713760"/>
              <a:ext cx="60831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9"/>
            <p:cNvSpPr/>
            <p:nvPr/>
          </p:nvSpPr>
          <p:spPr>
            <a:xfrm>
              <a:off x="1530425" y="1061180"/>
              <a:ext cx="6083100" cy="37335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9"/>
            <p:cNvSpPr/>
            <p:nvPr/>
          </p:nvSpPr>
          <p:spPr>
            <a:xfrm>
              <a:off x="7312400" y="1278875"/>
              <a:ext cx="217800" cy="35157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9"/>
            <p:cNvSpPr/>
            <p:nvPr/>
          </p:nvSpPr>
          <p:spPr>
            <a:xfrm>
              <a:off x="1530425" y="1144450"/>
              <a:ext cx="5781900" cy="35523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9"/>
            <p:cNvSpPr/>
            <p:nvPr/>
          </p:nvSpPr>
          <p:spPr>
            <a:xfrm>
              <a:off x="7312388" y="778514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9"/>
            <p:cNvSpPr/>
            <p:nvPr/>
          </p:nvSpPr>
          <p:spPr>
            <a:xfrm>
              <a:off x="6996184" y="778514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9"/>
            <p:cNvSpPr/>
            <p:nvPr/>
          </p:nvSpPr>
          <p:spPr>
            <a:xfrm>
              <a:off x="6679981" y="778514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9"/>
            <p:cNvSpPr/>
            <p:nvPr/>
          </p:nvSpPr>
          <p:spPr>
            <a:xfrm>
              <a:off x="7044245" y="826574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6" name="Google Shape;1006;p29"/>
            <p:cNvGrpSpPr/>
            <p:nvPr/>
          </p:nvGrpSpPr>
          <p:grpSpPr>
            <a:xfrm>
              <a:off x="7385967" y="831110"/>
              <a:ext cx="71476" cy="115410"/>
              <a:chOff x="6781425" y="851350"/>
              <a:chExt cx="65400" cy="105600"/>
            </a:xfrm>
          </p:grpSpPr>
          <p:cxnSp>
            <p:nvCxnSpPr>
              <p:cNvPr id="1007" name="Google Shape;1007;p29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8" name="Google Shape;1008;p29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009" name="Google Shape;1009;p29"/>
            <p:cNvCxnSpPr/>
            <p:nvPr/>
          </p:nvCxnSpPr>
          <p:spPr>
            <a:xfrm rot="10800000">
              <a:off x="6733408" y="948214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10" name="Google Shape;1010;p29"/>
            <p:cNvSpPr/>
            <p:nvPr/>
          </p:nvSpPr>
          <p:spPr>
            <a:xfrm>
              <a:off x="7312388" y="1061169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9"/>
            <p:cNvSpPr/>
            <p:nvPr/>
          </p:nvSpPr>
          <p:spPr>
            <a:xfrm>
              <a:off x="7365666" y="112198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2" name="Google Shape;1012;p29"/>
          <p:cNvGrpSpPr/>
          <p:nvPr/>
        </p:nvGrpSpPr>
        <p:grpSpPr>
          <a:xfrm>
            <a:off x="4072150" y="2889700"/>
            <a:ext cx="4532550" cy="1843725"/>
            <a:chOff x="3647400" y="2889775"/>
            <a:chExt cx="4532550" cy="1843725"/>
          </a:xfrm>
        </p:grpSpPr>
        <p:sp>
          <p:nvSpPr>
            <p:cNvPr id="1013" name="Google Shape;1013;p29"/>
            <p:cNvSpPr/>
            <p:nvPr/>
          </p:nvSpPr>
          <p:spPr>
            <a:xfrm>
              <a:off x="3647550" y="2889775"/>
              <a:ext cx="4532400" cy="3036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9"/>
            <p:cNvSpPr/>
            <p:nvPr/>
          </p:nvSpPr>
          <p:spPr>
            <a:xfrm>
              <a:off x="3647400" y="3193600"/>
              <a:ext cx="4532400" cy="15399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9"/>
            <p:cNvSpPr/>
            <p:nvPr/>
          </p:nvSpPr>
          <p:spPr>
            <a:xfrm>
              <a:off x="7916700" y="3384000"/>
              <a:ext cx="190500" cy="13494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9"/>
            <p:cNvSpPr/>
            <p:nvPr/>
          </p:nvSpPr>
          <p:spPr>
            <a:xfrm>
              <a:off x="7916708" y="2946408"/>
              <a:ext cx="190500" cy="1905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9"/>
            <p:cNvSpPr/>
            <p:nvPr/>
          </p:nvSpPr>
          <p:spPr>
            <a:xfrm>
              <a:off x="7640171" y="2946408"/>
              <a:ext cx="190500" cy="1905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9"/>
            <p:cNvSpPr/>
            <p:nvPr/>
          </p:nvSpPr>
          <p:spPr>
            <a:xfrm>
              <a:off x="7363634" y="2946408"/>
              <a:ext cx="190500" cy="1905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9"/>
            <p:cNvSpPr/>
            <p:nvPr/>
          </p:nvSpPr>
          <p:spPr>
            <a:xfrm>
              <a:off x="7682202" y="2988440"/>
              <a:ext cx="106500" cy="1065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0" name="Google Shape;1020;p29"/>
            <p:cNvGrpSpPr/>
            <p:nvPr/>
          </p:nvGrpSpPr>
          <p:grpSpPr>
            <a:xfrm>
              <a:off x="7981057" y="2992406"/>
              <a:ext cx="62509" cy="100932"/>
              <a:chOff x="6781425" y="851350"/>
              <a:chExt cx="65400" cy="105600"/>
            </a:xfrm>
          </p:grpSpPr>
          <p:cxnSp>
            <p:nvCxnSpPr>
              <p:cNvPr id="1021" name="Google Shape;1021;p29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29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023" name="Google Shape;1023;p29"/>
            <p:cNvCxnSpPr/>
            <p:nvPr/>
          </p:nvCxnSpPr>
          <p:spPr>
            <a:xfrm rot="10800000">
              <a:off x="7410234" y="3094820"/>
              <a:ext cx="97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4" name="Google Shape;1024;p29"/>
            <p:cNvSpPr/>
            <p:nvPr/>
          </p:nvSpPr>
          <p:spPr>
            <a:xfrm>
              <a:off x="7916708" y="3193609"/>
              <a:ext cx="190500" cy="1905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9"/>
            <p:cNvSpPr/>
            <p:nvPr/>
          </p:nvSpPr>
          <p:spPr>
            <a:xfrm>
              <a:off x="7963303" y="3246799"/>
              <a:ext cx="97200" cy="84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9"/>
            <p:cNvSpPr/>
            <p:nvPr/>
          </p:nvSpPr>
          <p:spPr>
            <a:xfrm>
              <a:off x="3647475" y="3193600"/>
              <a:ext cx="4269000" cy="14544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7" name="Google Shape;1027;p29"/>
          <p:cNvGrpSpPr/>
          <p:nvPr/>
        </p:nvGrpSpPr>
        <p:grpSpPr>
          <a:xfrm>
            <a:off x="539300" y="2320225"/>
            <a:ext cx="3796250" cy="2109525"/>
            <a:chOff x="4383625" y="2889775"/>
            <a:chExt cx="3796250" cy="2109525"/>
          </a:xfrm>
        </p:grpSpPr>
        <p:sp>
          <p:nvSpPr>
            <p:cNvPr id="1028" name="Google Shape;1028;p29"/>
            <p:cNvSpPr/>
            <p:nvPr/>
          </p:nvSpPr>
          <p:spPr>
            <a:xfrm>
              <a:off x="4383625" y="2889775"/>
              <a:ext cx="3796200" cy="3036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9"/>
            <p:cNvSpPr/>
            <p:nvPr/>
          </p:nvSpPr>
          <p:spPr>
            <a:xfrm>
              <a:off x="4383675" y="3193600"/>
              <a:ext cx="3796200" cy="18057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9"/>
            <p:cNvSpPr/>
            <p:nvPr/>
          </p:nvSpPr>
          <p:spPr>
            <a:xfrm>
              <a:off x="7916700" y="3384000"/>
              <a:ext cx="190500" cy="16152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9"/>
            <p:cNvSpPr/>
            <p:nvPr/>
          </p:nvSpPr>
          <p:spPr>
            <a:xfrm>
              <a:off x="7916708" y="2946408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9"/>
            <p:cNvSpPr/>
            <p:nvPr/>
          </p:nvSpPr>
          <p:spPr>
            <a:xfrm>
              <a:off x="7640171" y="2946408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9"/>
            <p:cNvSpPr/>
            <p:nvPr/>
          </p:nvSpPr>
          <p:spPr>
            <a:xfrm>
              <a:off x="7363634" y="2946408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9"/>
            <p:cNvSpPr/>
            <p:nvPr/>
          </p:nvSpPr>
          <p:spPr>
            <a:xfrm>
              <a:off x="7682202" y="2988440"/>
              <a:ext cx="106500" cy="106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5" name="Google Shape;1035;p29"/>
            <p:cNvGrpSpPr/>
            <p:nvPr/>
          </p:nvGrpSpPr>
          <p:grpSpPr>
            <a:xfrm>
              <a:off x="7981057" y="2992406"/>
              <a:ext cx="62509" cy="100932"/>
              <a:chOff x="6781425" y="851350"/>
              <a:chExt cx="65400" cy="105600"/>
            </a:xfrm>
          </p:grpSpPr>
          <p:cxnSp>
            <p:nvCxnSpPr>
              <p:cNvPr id="1036" name="Google Shape;1036;p29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7" name="Google Shape;1037;p29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038" name="Google Shape;1038;p29"/>
            <p:cNvCxnSpPr/>
            <p:nvPr/>
          </p:nvCxnSpPr>
          <p:spPr>
            <a:xfrm rot="10800000">
              <a:off x="7410234" y="3094820"/>
              <a:ext cx="97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39" name="Google Shape;1039;p29"/>
            <p:cNvSpPr/>
            <p:nvPr/>
          </p:nvSpPr>
          <p:spPr>
            <a:xfrm>
              <a:off x="7916708" y="3193609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9"/>
            <p:cNvSpPr/>
            <p:nvPr/>
          </p:nvSpPr>
          <p:spPr>
            <a:xfrm>
              <a:off x="7963303" y="3246799"/>
              <a:ext cx="97200" cy="84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9"/>
            <p:cNvSpPr/>
            <p:nvPr/>
          </p:nvSpPr>
          <p:spPr>
            <a:xfrm>
              <a:off x="4383625" y="3193600"/>
              <a:ext cx="3532800" cy="17220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42" name="Google Shape;1042;p29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>
            <a:fillRect/>
          </a:stretch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Google Shape;1043;p29"/>
          <p:cNvSpPr txBox="1">
            <a:spLocks noGrp="1"/>
          </p:cNvSpPr>
          <p:nvPr>
            <p:ph type="ctrTitle"/>
          </p:nvPr>
        </p:nvSpPr>
        <p:spPr>
          <a:xfrm>
            <a:off x="2429950" y="787650"/>
            <a:ext cx="4284000" cy="84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44" name="Google Shape;1044;p29"/>
          <p:cNvSpPr txBox="1">
            <a:spLocks noGrp="1"/>
          </p:cNvSpPr>
          <p:nvPr>
            <p:ph type="subTitle" idx="1"/>
          </p:nvPr>
        </p:nvSpPr>
        <p:spPr>
          <a:xfrm>
            <a:off x="2213250" y="1628350"/>
            <a:ext cx="47175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 b="1">
                <a:solidFill>
                  <a:schemeClr val="dk1"/>
                </a:solidFill>
                <a:latin typeface="Grandstander"/>
                <a:ea typeface="Grandstander"/>
                <a:cs typeface="Grandstander"/>
                <a:sym typeface="Grandstand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45" name="Google Shape;1045;p29"/>
          <p:cNvSpPr txBox="1"/>
          <p:nvPr/>
        </p:nvSpPr>
        <p:spPr>
          <a:xfrm>
            <a:off x="4506975" y="3363225"/>
            <a:ext cx="36135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CREDITS: This presentation template was created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  <a:hlinkClick r:id="rId3"/>
              </a:rPr>
              <a:t>Slidesgo</a:t>
            </a:r>
            <a:r>
              <a:rPr lang="en-GB" sz="1200" b="1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,</a:t>
            </a:r>
            <a:r>
              <a:rPr lang="en-GB" sz="12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 including icons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  <a:hlinkClick r:id="rId4"/>
              </a:rPr>
              <a:t>Flaticon</a:t>
            </a:r>
            <a:r>
              <a:rPr lang="en-GB" sz="1200" b="1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,</a:t>
            </a:r>
            <a:r>
              <a:rPr lang="en-GB" sz="12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 and infographics &amp; images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  <a:hlinkClick r:id="rId5"/>
              </a:rPr>
              <a:t>Freepik</a:t>
            </a:r>
            <a:endParaRPr sz="1200" b="1">
              <a:solidFill>
                <a:schemeClr val="dk1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1046" name="Google Shape;1046;p29"/>
          <p:cNvSpPr txBox="1">
            <a:spLocks noGrp="1"/>
          </p:cNvSpPr>
          <p:nvPr>
            <p:ph type="subTitle" idx="2"/>
          </p:nvPr>
        </p:nvSpPr>
        <p:spPr>
          <a:xfrm>
            <a:off x="1052850" y="2790975"/>
            <a:ext cx="25380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bg>
      <p:bgPr>
        <a:solidFill>
          <a:schemeClr val="lt2"/>
        </a:solidFill>
        <a:effectLst/>
      </p:bgPr>
    </p:bg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30"/>
          <p:cNvGrpSpPr/>
          <p:nvPr/>
        </p:nvGrpSpPr>
        <p:grpSpPr>
          <a:xfrm>
            <a:off x="399625" y="348800"/>
            <a:ext cx="8344800" cy="4436725"/>
            <a:chOff x="370975" y="346350"/>
            <a:chExt cx="8344800" cy="4436725"/>
          </a:xfrm>
        </p:grpSpPr>
        <p:sp>
          <p:nvSpPr>
            <p:cNvPr id="1049" name="Google Shape;1049;p30"/>
            <p:cNvSpPr/>
            <p:nvPr/>
          </p:nvSpPr>
          <p:spPr>
            <a:xfrm>
              <a:off x="370975" y="346350"/>
              <a:ext cx="83448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0"/>
            <p:cNvSpPr/>
            <p:nvPr/>
          </p:nvSpPr>
          <p:spPr>
            <a:xfrm>
              <a:off x="370975" y="693775"/>
              <a:ext cx="8344800" cy="4089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0"/>
            <p:cNvSpPr/>
            <p:nvPr/>
          </p:nvSpPr>
          <p:spPr>
            <a:xfrm>
              <a:off x="8414550" y="911475"/>
              <a:ext cx="217800" cy="38715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0"/>
            <p:cNvSpPr/>
            <p:nvPr/>
          </p:nvSpPr>
          <p:spPr>
            <a:xfrm>
              <a:off x="370975" y="693775"/>
              <a:ext cx="8043600" cy="39429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0"/>
            <p:cNvSpPr/>
            <p:nvPr/>
          </p:nvSpPr>
          <p:spPr>
            <a:xfrm>
              <a:off x="8414538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0"/>
            <p:cNvSpPr/>
            <p:nvPr/>
          </p:nvSpPr>
          <p:spPr>
            <a:xfrm>
              <a:off x="8098334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0"/>
            <p:cNvSpPr/>
            <p:nvPr/>
          </p:nvSpPr>
          <p:spPr>
            <a:xfrm>
              <a:off x="7782131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0"/>
            <p:cNvSpPr/>
            <p:nvPr/>
          </p:nvSpPr>
          <p:spPr>
            <a:xfrm>
              <a:off x="8146395" y="459174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7" name="Google Shape;1057;p30"/>
            <p:cNvGrpSpPr/>
            <p:nvPr/>
          </p:nvGrpSpPr>
          <p:grpSpPr>
            <a:xfrm>
              <a:off x="8488117" y="463710"/>
              <a:ext cx="71476" cy="115410"/>
              <a:chOff x="6781425" y="851350"/>
              <a:chExt cx="65400" cy="105600"/>
            </a:xfrm>
          </p:grpSpPr>
          <p:cxnSp>
            <p:nvCxnSpPr>
              <p:cNvPr id="1058" name="Google Shape;1058;p30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9" name="Google Shape;1059;p30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060" name="Google Shape;1060;p30"/>
            <p:cNvCxnSpPr/>
            <p:nvPr/>
          </p:nvCxnSpPr>
          <p:spPr>
            <a:xfrm rot="10800000">
              <a:off x="7835558" y="580814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1" name="Google Shape;1061;p30"/>
            <p:cNvSpPr/>
            <p:nvPr/>
          </p:nvSpPr>
          <p:spPr>
            <a:xfrm>
              <a:off x="8414538" y="693769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0"/>
            <p:cNvSpPr/>
            <p:nvPr/>
          </p:nvSpPr>
          <p:spPr>
            <a:xfrm>
              <a:off x="8467816" y="75458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63" name="Google Shape;1063;p30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>
            <a:fillRect/>
          </a:stretch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p30"/>
          <p:cNvSpPr txBox="1">
            <a:spLocks noGrp="1"/>
          </p:cNvSpPr>
          <p:nvPr>
            <p:ph type="title"/>
          </p:nvPr>
        </p:nvSpPr>
        <p:spPr>
          <a:xfrm>
            <a:off x="715500" y="713775"/>
            <a:ext cx="40824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4"/>
          <p:cNvGrpSpPr/>
          <p:nvPr/>
        </p:nvGrpSpPr>
        <p:grpSpPr>
          <a:xfrm>
            <a:off x="-100" y="0"/>
            <a:ext cx="9144025" cy="5143466"/>
            <a:chOff x="-428375" y="346372"/>
            <a:chExt cx="9144025" cy="5089517"/>
          </a:xfrm>
        </p:grpSpPr>
        <p:sp>
          <p:nvSpPr>
            <p:cNvPr id="96" name="Google Shape;96;p4"/>
            <p:cNvSpPr/>
            <p:nvPr/>
          </p:nvSpPr>
          <p:spPr>
            <a:xfrm>
              <a:off x="-428375" y="346372"/>
              <a:ext cx="91440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-428350" y="693764"/>
              <a:ext cx="9144000" cy="47421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8414550" y="911456"/>
              <a:ext cx="217800" cy="45243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-428375" y="693789"/>
              <a:ext cx="8842800" cy="47421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8414538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8098334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7782131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8146395" y="459174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oogle Shape;104;p4"/>
            <p:cNvGrpSpPr/>
            <p:nvPr/>
          </p:nvGrpSpPr>
          <p:grpSpPr>
            <a:xfrm>
              <a:off x="8488117" y="463710"/>
              <a:ext cx="71476" cy="115410"/>
              <a:chOff x="6781425" y="851350"/>
              <a:chExt cx="65400" cy="105600"/>
            </a:xfrm>
          </p:grpSpPr>
          <p:cxnSp>
            <p:nvCxnSpPr>
              <p:cNvPr id="105" name="Google Shape;105;p4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4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07" name="Google Shape;107;p4"/>
            <p:cNvCxnSpPr/>
            <p:nvPr/>
          </p:nvCxnSpPr>
          <p:spPr>
            <a:xfrm rot="10800000">
              <a:off x="7835558" y="580814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8" name="Google Shape;108;p4"/>
            <p:cNvSpPr/>
            <p:nvPr/>
          </p:nvSpPr>
          <p:spPr>
            <a:xfrm>
              <a:off x="8414538" y="693769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8467816" y="75458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0" name="Google Shape;110;p4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>
            <a:fillRect/>
          </a:stretch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715500" y="713775"/>
            <a:ext cx="53361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715500" y="1386375"/>
            <a:ext cx="7713000" cy="32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1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bg>
      <p:bgPr>
        <a:solidFill>
          <a:schemeClr val="lt2"/>
        </a:soli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6" name="Google Shape;1066;p31"/>
          <p:cNvGrpSpPr/>
          <p:nvPr/>
        </p:nvGrpSpPr>
        <p:grpSpPr>
          <a:xfrm>
            <a:off x="399500" y="348800"/>
            <a:ext cx="8344900" cy="4845440"/>
            <a:chOff x="370850" y="346372"/>
            <a:chExt cx="8344900" cy="4794617"/>
          </a:xfrm>
        </p:grpSpPr>
        <p:sp>
          <p:nvSpPr>
            <p:cNvPr id="1067" name="Google Shape;1067;p31"/>
            <p:cNvSpPr/>
            <p:nvPr/>
          </p:nvSpPr>
          <p:spPr>
            <a:xfrm>
              <a:off x="370950" y="346372"/>
              <a:ext cx="83448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1"/>
            <p:cNvSpPr/>
            <p:nvPr/>
          </p:nvSpPr>
          <p:spPr>
            <a:xfrm>
              <a:off x="370850" y="693763"/>
              <a:ext cx="8344800" cy="44472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1"/>
            <p:cNvSpPr/>
            <p:nvPr/>
          </p:nvSpPr>
          <p:spPr>
            <a:xfrm>
              <a:off x="8414550" y="911461"/>
              <a:ext cx="217800" cy="42294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1"/>
            <p:cNvSpPr/>
            <p:nvPr/>
          </p:nvSpPr>
          <p:spPr>
            <a:xfrm>
              <a:off x="370850" y="693789"/>
              <a:ext cx="8043600" cy="4447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1"/>
            <p:cNvSpPr/>
            <p:nvPr/>
          </p:nvSpPr>
          <p:spPr>
            <a:xfrm>
              <a:off x="8414538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1"/>
            <p:cNvSpPr/>
            <p:nvPr/>
          </p:nvSpPr>
          <p:spPr>
            <a:xfrm>
              <a:off x="8098334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1"/>
            <p:cNvSpPr/>
            <p:nvPr/>
          </p:nvSpPr>
          <p:spPr>
            <a:xfrm>
              <a:off x="7782131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1"/>
            <p:cNvSpPr/>
            <p:nvPr/>
          </p:nvSpPr>
          <p:spPr>
            <a:xfrm>
              <a:off x="8146395" y="459174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5" name="Google Shape;1075;p31"/>
            <p:cNvGrpSpPr/>
            <p:nvPr/>
          </p:nvGrpSpPr>
          <p:grpSpPr>
            <a:xfrm>
              <a:off x="8488117" y="463710"/>
              <a:ext cx="71476" cy="115410"/>
              <a:chOff x="6781425" y="851350"/>
              <a:chExt cx="65400" cy="105600"/>
            </a:xfrm>
          </p:grpSpPr>
          <p:cxnSp>
            <p:nvCxnSpPr>
              <p:cNvPr id="1076" name="Google Shape;1076;p31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7" name="Google Shape;1077;p31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078" name="Google Shape;1078;p31"/>
            <p:cNvCxnSpPr/>
            <p:nvPr/>
          </p:nvCxnSpPr>
          <p:spPr>
            <a:xfrm rot="10800000">
              <a:off x="7835558" y="580814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79" name="Google Shape;1079;p31"/>
            <p:cNvSpPr/>
            <p:nvPr/>
          </p:nvSpPr>
          <p:spPr>
            <a:xfrm>
              <a:off x="8414538" y="693769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1"/>
            <p:cNvSpPr/>
            <p:nvPr/>
          </p:nvSpPr>
          <p:spPr>
            <a:xfrm>
              <a:off x="8467816" y="75458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81" name="Google Shape;1081;p31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>
            <a:fillRect/>
          </a:stretch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2" name="Google Shape;1082;p31"/>
          <p:cNvSpPr txBox="1">
            <a:spLocks noGrp="1"/>
          </p:cNvSpPr>
          <p:nvPr>
            <p:ph type="title"/>
          </p:nvPr>
        </p:nvSpPr>
        <p:spPr>
          <a:xfrm>
            <a:off x="715500" y="713775"/>
            <a:ext cx="61881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bg>
      <p:bgPr>
        <a:solidFill>
          <a:schemeClr val="accent5"/>
        </a:solidFill>
        <a:effectLst/>
      </p:bgPr>
    </p:bg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32"/>
          <p:cNvGrpSpPr/>
          <p:nvPr/>
        </p:nvGrpSpPr>
        <p:grpSpPr>
          <a:xfrm>
            <a:off x="399625" y="348800"/>
            <a:ext cx="8344800" cy="1169425"/>
            <a:chOff x="370975" y="346350"/>
            <a:chExt cx="8344800" cy="1169425"/>
          </a:xfrm>
        </p:grpSpPr>
        <p:grpSp>
          <p:nvGrpSpPr>
            <p:cNvPr id="1085" name="Google Shape;1085;p32"/>
            <p:cNvGrpSpPr/>
            <p:nvPr/>
          </p:nvGrpSpPr>
          <p:grpSpPr>
            <a:xfrm>
              <a:off x="370975" y="346350"/>
              <a:ext cx="8344800" cy="1169425"/>
              <a:chOff x="370975" y="346350"/>
              <a:chExt cx="8344800" cy="1169425"/>
            </a:xfrm>
          </p:grpSpPr>
          <p:sp>
            <p:nvSpPr>
              <p:cNvPr id="1086" name="Google Shape;1086;p32"/>
              <p:cNvSpPr/>
              <p:nvPr/>
            </p:nvSpPr>
            <p:spPr>
              <a:xfrm>
                <a:off x="370975" y="346350"/>
                <a:ext cx="8344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2"/>
              <p:cNvSpPr/>
              <p:nvPr/>
            </p:nvSpPr>
            <p:spPr>
              <a:xfrm>
                <a:off x="402050" y="693775"/>
                <a:ext cx="8313600" cy="822000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2"/>
              <p:cNvSpPr/>
              <p:nvPr/>
            </p:nvSpPr>
            <p:spPr>
              <a:xfrm>
                <a:off x="370975" y="693775"/>
                <a:ext cx="8043600" cy="8220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2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2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2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2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93" name="Google Shape;1093;p32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094" name="Google Shape;1094;p32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5" name="Google Shape;1095;p32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096" name="Google Shape;1096;p32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7" name="Google Shape;1097;p32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2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9" name="Google Shape;1099;p32"/>
            <p:cNvSpPr/>
            <p:nvPr/>
          </p:nvSpPr>
          <p:spPr>
            <a:xfrm>
              <a:off x="8414550" y="911475"/>
              <a:ext cx="217800" cy="6042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0" name="Google Shape;1100;p32"/>
          <p:cNvSpPr txBox="1">
            <a:spLocks noGrp="1"/>
          </p:cNvSpPr>
          <p:nvPr>
            <p:ph type="title"/>
          </p:nvPr>
        </p:nvSpPr>
        <p:spPr>
          <a:xfrm>
            <a:off x="715500" y="713775"/>
            <a:ext cx="49542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01" name="Google Shape;1101;p32"/>
          <p:cNvGrpSpPr/>
          <p:nvPr/>
        </p:nvGrpSpPr>
        <p:grpSpPr>
          <a:xfrm>
            <a:off x="4792575" y="1980400"/>
            <a:ext cx="3951600" cy="2744475"/>
            <a:chOff x="4763975" y="1761550"/>
            <a:chExt cx="3951600" cy="2744475"/>
          </a:xfrm>
        </p:grpSpPr>
        <p:grpSp>
          <p:nvGrpSpPr>
            <p:cNvPr id="1102" name="Google Shape;1102;p32"/>
            <p:cNvGrpSpPr/>
            <p:nvPr/>
          </p:nvGrpSpPr>
          <p:grpSpPr>
            <a:xfrm>
              <a:off x="4763975" y="1761550"/>
              <a:ext cx="3951600" cy="2744425"/>
              <a:chOff x="4763975" y="346350"/>
              <a:chExt cx="3951600" cy="2744425"/>
            </a:xfrm>
          </p:grpSpPr>
          <p:sp>
            <p:nvSpPr>
              <p:cNvPr id="1103" name="Google Shape;1103;p32"/>
              <p:cNvSpPr/>
              <p:nvPr/>
            </p:nvSpPr>
            <p:spPr>
              <a:xfrm>
                <a:off x="4763975" y="346350"/>
                <a:ext cx="39516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2"/>
              <p:cNvSpPr/>
              <p:nvPr/>
            </p:nvSpPr>
            <p:spPr>
              <a:xfrm>
                <a:off x="4763976" y="693775"/>
                <a:ext cx="3951600" cy="23970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2"/>
              <p:cNvSpPr/>
              <p:nvPr/>
            </p:nvSpPr>
            <p:spPr>
              <a:xfrm>
                <a:off x="4764026" y="693775"/>
                <a:ext cx="3650400" cy="2313300"/>
              </a:xfrm>
              <a:prstGeom prst="rect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2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2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2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2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0" name="Google Shape;1110;p32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111" name="Google Shape;1111;p32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12" name="Google Shape;1112;p32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113" name="Google Shape;1113;p32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4" name="Google Shape;1114;p32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2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6" name="Google Shape;1116;p32"/>
            <p:cNvSpPr/>
            <p:nvPr/>
          </p:nvSpPr>
          <p:spPr>
            <a:xfrm>
              <a:off x="8414551" y="2323825"/>
              <a:ext cx="217800" cy="21822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32"/>
          <p:cNvGrpSpPr/>
          <p:nvPr/>
        </p:nvGrpSpPr>
        <p:grpSpPr>
          <a:xfrm>
            <a:off x="399574" y="1628850"/>
            <a:ext cx="4633676" cy="2800875"/>
            <a:chOff x="4082024" y="1761550"/>
            <a:chExt cx="4633676" cy="2800875"/>
          </a:xfrm>
        </p:grpSpPr>
        <p:grpSp>
          <p:nvGrpSpPr>
            <p:cNvPr id="1118" name="Google Shape;1118;p32"/>
            <p:cNvGrpSpPr/>
            <p:nvPr/>
          </p:nvGrpSpPr>
          <p:grpSpPr>
            <a:xfrm>
              <a:off x="4082024" y="1761550"/>
              <a:ext cx="4633676" cy="2800825"/>
              <a:chOff x="4082024" y="346350"/>
              <a:chExt cx="4633676" cy="2800825"/>
            </a:xfrm>
          </p:grpSpPr>
          <p:sp>
            <p:nvSpPr>
              <p:cNvPr id="1119" name="Google Shape;1119;p32"/>
              <p:cNvSpPr/>
              <p:nvPr/>
            </p:nvSpPr>
            <p:spPr>
              <a:xfrm>
                <a:off x="4082024" y="346350"/>
                <a:ext cx="46335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2"/>
              <p:cNvSpPr/>
              <p:nvPr/>
            </p:nvSpPr>
            <p:spPr>
              <a:xfrm>
                <a:off x="4082200" y="693775"/>
                <a:ext cx="4633500" cy="2453400"/>
              </a:xfrm>
              <a:prstGeom prst="rect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2"/>
              <p:cNvSpPr/>
              <p:nvPr/>
            </p:nvSpPr>
            <p:spPr>
              <a:xfrm>
                <a:off x="4082075" y="693775"/>
                <a:ext cx="4332300" cy="2321400"/>
              </a:xfrm>
              <a:prstGeom prst="rect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2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2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2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2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26" name="Google Shape;1126;p32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127" name="Google Shape;1127;p32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28" name="Google Shape;1128;p32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129" name="Google Shape;1129;p32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0" name="Google Shape;1130;p32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2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2" name="Google Shape;1132;p32"/>
            <p:cNvSpPr/>
            <p:nvPr/>
          </p:nvSpPr>
          <p:spPr>
            <a:xfrm>
              <a:off x="8414550" y="2323825"/>
              <a:ext cx="217800" cy="22386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33" name="Google Shape;1133;p32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>
            <a:fillRect/>
          </a:stretch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">
    <p:bg>
      <p:bgPr>
        <a:solidFill>
          <a:schemeClr val="accent5"/>
        </a:solidFill>
        <a:effectLst/>
      </p:bgPr>
    </p:bg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5" name="Google Shape;1135;p33"/>
          <p:cNvGrpSpPr/>
          <p:nvPr/>
        </p:nvGrpSpPr>
        <p:grpSpPr>
          <a:xfrm>
            <a:off x="399500" y="348800"/>
            <a:ext cx="8344925" cy="4436700"/>
            <a:chOff x="370850" y="346363"/>
            <a:chExt cx="8344925" cy="4436700"/>
          </a:xfrm>
        </p:grpSpPr>
        <p:sp>
          <p:nvSpPr>
            <p:cNvPr id="1136" name="Google Shape;1136;p33"/>
            <p:cNvSpPr/>
            <p:nvPr/>
          </p:nvSpPr>
          <p:spPr>
            <a:xfrm>
              <a:off x="370975" y="346363"/>
              <a:ext cx="83448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370850" y="693763"/>
              <a:ext cx="8344800" cy="40893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8414550" y="911475"/>
              <a:ext cx="217800" cy="38715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370975" y="693788"/>
              <a:ext cx="8043600" cy="39429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8414538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8098334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7782131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8146395" y="459174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4" name="Google Shape;1144;p33"/>
            <p:cNvGrpSpPr/>
            <p:nvPr/>
          </p:nvGrpSpPr>
          <p:grpSpPr>
            <a:xfrm>
              <a:off x="8488117" y="463710"/>
              <a:ext cx="71476" cy="115410"/>
              <a:chOff x="6781425" y="851350"/>
              <a:chExt cx="65400" cy="105600"/>
            </a:xfrm>
          </p:grpSpPr>
          <p:cxnSp>
            <p:nvCxnSpPr>
              <p:cNvPr id="1145" name="Google Shape;1145;p33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6" name="Google Shape;1146;p33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147" name="Google Shape;1147;p33"/>
            <p:cNvCxnSpPr/>
            <p:nvPr/>
          </p:nvCxnSpPr>
          <p:spPr>
            <a:xfrm rot="10800000">
              <a:off x="7835558" y="580814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48" name="Google Shape;1148;p33"/>
            <p:cNvSpPr/>
            <p:nvPr/>
          </p:nvSpPr>
          <p:spPr>
            <a:xfrm>
              <a:off x="8414538" y="693769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8467816" y="75458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50" name="Google Shape;1150;p33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>
            <a:fillRect/>
          </a:stretch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p33"/>
          <p:cNvSpPr/>
          <p:nvPr/>
        </p:nvSpPr>
        <p:spPr>
          <a:xfrm rot="-5400000">
            <a:off x="208725" y="2002500"/>
            <a:ext cx="1045800" cy="10458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33"/>
          <p:cNvSpPr/>
          <p:nvPr/>
        </p:nvSpPr>
        <p:spPr>
          <a:xfrm>
            <a:off x="7955600" y="942075"/>
            <a:ext cx="259800" cy="259800"/>
          </a:xfrm>
          <a:prstGeom prst="star4">
            <a:avLst>
              <a:gd name="adj" fmla="val 18187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33"/>
          <p:cNvSpPr/>
          <p:nvPr/>
        </p:nvSpPr>
        <p:spPr>
          <a:xfrm rot="2700000">
            <a:off x="7993647" y="4207970"/>
            <a:ext cx="183706" cy="183706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33"/>
          <p:cNvSpPr/>
          <p:nvPr/>
        </p:nvSpPr>
        <p:spPr>
          <a:xfrm>
            <a:off x="321500" y="4190913"/>
            <a:ext cx="217803" cy="217803"/>
          </a:xfrm>
          <a:custGeom>
            <a:avLst/>
            <a:gdLst/>
            <a:ahLst/>
            <a:cxnLst/>
            <a:rect l="l" t="t" r="r" b="b"/>
            <a:pathLst>
              <a:path w="17952" h="17952" extrusionOk="0">
                <a:moveTo>
                  <a:pt x="1" y="0"/>
                </a:moveTo>
                <a:lnTo>
                  <a:pt x="7568" y="17627"/>
                </a:lnTo>
                <a:lnTo>
                  <a:pt x="9943" y="12539"/>
                </a:lnTo>
                <a:lnTo>
                  <a:pt x="15356" y="17951"/>
                </a:lnTo>
                <a:lnTo>
                  <a:pt x="17952" y="15355"/>
                </a:lnTo>
                <a:lnTo>
                  <a:pt x="12539" y="9891"/>
                </a:lnTo>
                <a:lnTo>
                  <a:pt x="17679" y="7567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_2">
    <p:bg>
      <p:bgPr>
        <a:solidFill>
          <a:schemeClr val="accent3"/>
        </a:solidFill>
        <a:effectLst/>
      </p:bgPr>
    </p:bg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6" name="Google Shape;1156;p34"/>
          <p:cNvGrpSpPr/>
          <p:nvPr/>
        </p:nvGrpSpPr>
        <p:grpSpPr>
          <a:xfrm>
            <a:off x="1691775" y="713775"/>
            <a:ext cx="5760462" cy="3716000"/>
            <a:chOff x="2955363" y="346363"/>
            <a:chExt cx="5760462" cy="3716000"/>
          </a:xfrm>
        </p:grpSpPr>
        <p:sp>
          <p:nvSpPr>
            <p:cNvPr id="1157" name="Google Shape;1157;p34"/>
            <p:cNvSpPr/>
            <p:nvPr/>
          </p:nvSpPr>
          <p:spPr>
            <a:xfrm>
              <a:off x="2955525" y="346363"/>
              <a:ext cx="57603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2955363" y="693763"/>
              <a:ext cx="5760300" cy="3368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8414563" y="911462"/>
              <a:ext cx="217800" cy="31509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2955538" y="693788"/>
              <a:ext cx="5459100" cy="32394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4"/>
            <p:cNvSpPr/>
            <p:nvPr/>
          </p:nvSpPr>
          <p:spPr>
            <a:xfrm>
              <a:off x="8414538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4"/>
            <p:cNvSpPr/>
            <p:nvPr/>
          </p:nvSpPr>
          <p:spPr>
            <a:xfrm>
              <a:off x="8098334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4"/>
            <p:cNvSpPr/>
            <p:nvPr/>
          </p:nvSpPr>
          <p:spPr>
            <a:xfrm>
              <a:off x="7782131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4"/>
            <p:cNvSpPr/>
            <p:nvPr/>
          </p:nvSpPr>
          <p:spPr>
            <a:xfrm>
              <a:off x="8146395" y="459174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5" name="Google Shape;1165;p34"/>
            <p:cNvGrpSpPr/>
            <p:nvPr/>
          </p:nvGrpSpPr>
          <p:grpSpPr>
            <a:xfrm>
              <a:off x="8488117" y="463710"/>
              <a:ext cx="71476" cy="115410"/>
              <a:chOff x="6781425" y="851350"/>
              <a:chExt cx="65400" cy="105600"/>
            </a:xfrm>
          </p:grpSpPr>
          <p:cxnSp>
            <p:nvCxnSpPr>
              <p:cNvPr id="1166" name="Google Shape;1166;p34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7" name="Google Shape;1167;p34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168" name="Google Shape;1168;p34"/>
            <p:cNvCxnSpPr/>
            <p:nvPr/>
          </p:nvCxnSpPr>
          <p:spPr>
            <a:xfrm rot="10800000">
              <a:off x="7835558" y="580814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9" name="Google Shape;1169;p34"/>
            <p:cNvSpPr/>
            <p:nvPr/>
          </p:nvSpPr>
          <p:spPr>
            <a:xfrm>
              <a:off x="8414538" y="693769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8467816" y="75458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71" name="Google Shape;1171;p34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>
            <a:fillRect/>
          </a:stretch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2" name="Google Shape;1172;p34"/>
          <p:cNvSpPr/>
          <p:nvPr/>
        </p:nvSpPr>
        <p:spPr>
          <a:xfrm rot="-5400000">
            <a:off x="8081800" y="3383975"/>
            <a:ext cx="1045800" cy="10458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34"/>
          <p:cNvSpPr/>
          <p:nvPr/>
        </p:nvSpPr>
        <p:spPr>
          <a:xfrm>
            <a:off x="7955600" y="2441875"/>
            <a:ext cx="259800" cy="259800"/>
          </a:xfrm>
          <a:prstGeom prst="star4">
            <a:avLst>
              <a:gd name="adj" fmla="val 18187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34"/>
          <p:cNvSpPr/>
          <p:nvPr/>
        </p:nvSpPr>
        <p:spPr>
          <a:xfrm rot="2700000">
            <a:off x="4251547" y="4208020"/>
            <a:ext cx="183706" cy="183706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34"/>
          <p:cNvSpPr/>
          <p:nvPr/>
        </p:nvSpPr>
        <p:spPr>
          <a:xfrm>
            <a:off x="2040175" y="1414213"/>
            <a:ext cx="217803" cy="217803"/>
          </a:xfrm>
          <a:custGeom>
            <a:avLst/>
            <a:gdLst/>
            <a:ahLst/>
            <a:cxnLst/>
            <a:rect l="l" t="t" r="r" b="b"/>
            <a:pathLst>
              <a:path w="17952" h="17952" extrusionOk="0">
                <a:moveTo>
                  <a:pt x="1" y="0"/>
                </a:moveTo>
                <a:lnTo>
                  <a:pt x="7568" y="17627"/>
                </a:lnTo>
                <a:lnTo>
                  <a:pt x="9943" y="12539"/>
                </a:lnTo>
                <a:lnTo>
                  <a:pt x="15356" y="17951"/>
                </a:lnTo>
                <a:lnTo>
                  <a:pt x="17952" y="15355"/>
                </a:lnTo>
                <a:lnTo>
                  <a:pt x="12539" y="9891"/>
                </a:lnTo>
                <a:lnTo>
                  <a:pt x="17679" y="7567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34"/>
          <p:cNvSpPr/>
          <p:nvPr/>
        </p:nvSpPr>
        <p:spPr>
          <a:xfrm rot="-5400000">
            <a:off x="108438" y="1184488"/>
            <a:ext cx="1315316" cy="374073"/>
          </a:xfrm>
          <a:custGeom>
            <a:avLst/>
            <a:gdLst/>
            <a:ahLst/>
            <a:cxnLst/>
            <a:rect l="l" t="t" r="r" b="b"/>
            <a:pathLst>
              <a:path w="133264" h="37900" extrusionOk="0">
                <a:moveTo>
                  <a:pt x="21658" y="0"/>
                </a:moveTo>
                <a:cubicBezTo>
                  <a:pt x="21237" y="0"/>
                  <a:pt x="20814" y="13"/>
                  <a:pt x="20391" y="38"/>
                </a:cubicBezTo>
                <a:cubicBezTo>
                  <a:pt x="11734" y="531"/>
                  <a:pt x="4491" y="6099"/>
                  <a:pt x="0" y="15665"/>
                </a:cubicBezTo>
                <a:lnTo>
                  <a:pt x="13849" y="22155"/>
                </a:lnTo>
                <a:cubicBezTo>
                  <a:pt x="15251" y="19131"/>
                  <a:pt x="17691" y="15510"/>
                  <a:pt x="21261" y="15289"/>
                </a:cubicBezTo>
                <a:cubicBezTo>
                  <a:pt x="21361" y="15284"/>
                  <a:pt x="21460" y="15282"/>
                  <a:pt x="21560" y="15282"/>
                </a:cubicBezTo>
                <a:cubicBezTo>
                  <a:pt x="23619" y="15282"/>
                  <a:pt x="25700" y="16296"/>
                  <a:pt x="27037" y="18054"/>
                </a:cubicBezTo>
                <a:cubicBezTo>
                  <a:pt x="28179" y="19507"/>
                  <a:pt x="29101" y="21402"/>
                  <a:pt x="30126" y="23401"/>
                </a:cubicBezTo>
                <a:cubicBezTo>
                  <a:pt x="33082" y="29226"/>
                  <a:pt x="37453" y="37891"/>
                  <a:pt x="49687" y="37891"/>
                </a:cubicBezTo>
                <a:cubicBezTo>
                  <a:pt x="50184" y="37891"/>
                  <a:pt x="50695" y="37877"/>
                  <a:pt x="51218" y="37848"/>
                </a:cubicBezTo>
                <a:cubicBezTo>
                  <a:pt x="62576" y="37199"/>
                  <a:pt x="67599" y="28489"/>
                  <a:pt x="70960" y="22752"/>
                </a:cubicBezTo>
                <a:cubicBezTo>
                  <a:pt x="74411" y="16838"/>
                  <a:pt x="75690" y="15433"/>
                  <a:pt x="78304" y="15433"/>
                </a:cubicBezTo>
                <a:cubicBezTo>
                  <a:pt x="78512" y="15433"/>
                  <a:pt x="78729" y="15441"/>
                  <a:pt x="78956" y="15458"/>
                </a:cubicBezTo>
                <a:cubicBezTo>
                  <a:pt x="81072" y="15562"/>
                  <a:pt x="83291" y="16911"/>
                  <a:pt x="84589" y="18910"/>
                </a:cubicBezTo>
                <a:cubicBezTo>
                  <a:pt x="85394" y="20156"/>
                  <a:pt x="86212" y="21623"/>
                  <a:pt x="86965" y="23129"/>
                </a:cubicBezTo>
                <a:cubicBezTo>
                  <a:pt x="89937" y="28762"/>
                  <a:pt x="94428" y="37199"/>
                  <a:pt x="106279" y="37900"/>
                </a:cubicBezTo>
                <a:lnTo>
                  <a:pt x="107784" y="37900"/>
                </a:lnTo>
                <a:cubicBezTo>
                  <a:pt x="122607" y="37900"/>
                  <a:pt x="129473" y="25024"/>
                  <a:pt x="133263" y="17989"/>
                </a:cubicBezTo>
                <a:lnTo>
                  <a:pt x="119739" y="10798"/>
                </a:lnTo>
                <a:cubicBezTo>
                  <a:pt x="115429" y="18895"/>
                  <a:pt x="112613" y="22616"/>
                  <a:pt x="107758" y="22616"/>
                </a:cubicBezTo>
                <a:cubicBezTo>
                  <a:pt x="107554" y="22616"/>
                  <a:pt x="107347" y="22610"/>
                  <a:pt x="107135" y="22597"/>
                </a:cubicBezTo>
                <a:cubicBezTo>
                  <a:pt x="104332" y="22428"/>
                  <a:pt x="103462" y="21558"/>
                  <a:pt x="100490" y="15990"/>
                </a:cubicBezTo>
                <a:cubicBezTo>
                  <a:pt x="99620" y="14264"/>
                  <a:pt x="98594" y="12369"/>
                  <a:pt x="97348" y="10474"/>
                </a:cubicBezTo>
                <a:cubicBezTo>
                  <a:pt x="93351" y="4425"/>
                  <a:pt x="86809" y="583"/>
                  <a:pt x="79826" y="142"/>
                </a:cubicBezTo>
                <a:cubicBezTo>
                  <a:pt x="79365" y="117"/>
                  <a:pt x="78914" y="105"/>
                  <a:pt x="78472" y="105"/>
                </a:cubicBezTo>
                <a:cubicBezTo>
                  <a:pt x="66457" y="105"/>
                  <a:pt x="61203" y="9072"/>
                  <a:pt x="57760" y="15068"/>
                </a:cubicBezTo>
                <a:cubicBezTo>
                  <a:pt x="54463" y="20702"/>
                  <a:pt x="53061" y="22376"/>
                  <a:pt x="50349" y="22532"/>
                </a:cubicBezTo>
                <a:cubicBezTo>
                  <a:pt x="50018" y="22550"/>
                  <a:pt x="49716" y="22563"/>
                  <a:pt x="49438" y="22563"/>
                </a:cubicBezTo>
                <a:cubicBezTo>
                  <a:pt x="47175" y="22563"/>
                  <a:pt x="46448" y="21731"/>
                  <a:pt x="43755" y="16483"/>
                </a:cubicBezTo>
                <a:cubicBezTo>
                  <a:pt x="42561" y="14043"/>
                  <a:pt x="41159" y="11291"/>
                  <a:pt x="39108" y="8695"/>
                </a:cubicBezTo>
                <a:cubicBezTo>
                  <a:pt x="34881" y="3198"/>
                  <a:pt x="28401" y="0"/>
                  <a:pt x="21658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miter lim="1297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34"/>
          <p:cNvSpPr/>
          <p:nvPr/>
        </p:nvSpPr>
        <p:spPr>
          <a:xfrm>
            <a:off x="579050" y="2441850"/>
            <a:ext cx="259800" cy="259800"/>
          </a:xfrm>
          <a:prstGeom prst="star4">
            <a:avLst>
              <a:gd name="adj" fmla="val 18187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34"/>
          <p:cNvSpPr/>
          <p:nvPr/>
        </p:nvSpPr>
        <p:spPr>
          <a:xfrm rot="2700000">
            <a:off x="4708747" y="4352020"/>
            <a:ext cx="183706" cy="183706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">
    <p:bg>
      <p:bgPr>
        <a:solidFill>
          <a:schemeClr val="lt2"/>
        </a:solidFill>
        <a:effectLst/>
      </p:bgPr>
    </p:bg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oogle Shape;1180;p35"/>
          <p:cNvGrpSpPr/>
          <p:nvPr/>
        </p:nvGrpSpPr>
        <p:grpSpPr>
          <a:xfrm>
            <a:off x="3742100" y="1338200"/>
            <a:ext cx="5002275" cy="3091525"/>
            <a:chOff x="3713450" y="346363"/>
            <a:chExt cx="5002275" cy="3091525"/>
          </a:xfrm>
        </p:grpSpPr>
        <p:sp>
          <p:nvSpPr>
            <p:cNvPr id="1181" name="Google Shape;1181;p35"/>
            <p:cNvSpPr/>
            <p:nvPr/>
          </p:nvSpPr>
          <p:spPr>
            <a:xfrm>
              <a:off x="3713525" y="346363"/>
              <a:ext cx="50022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3713450" y="693763"/>
              <a:ext cx="5002200" cy="27441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8414550" y="911467"/>
              <a:ext cx="217800" cy="25263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3713525" y="693788"/>
              <a:ext cx="4701000" cy="27441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8414538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8098334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7782131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8146395" y="459174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9" name="Google Shape;1189;p35"/>
            <p:cNvGrpSpPr/>
            <p:nvPr/>
          </p:nvGrpSpPr>
          <p:grpSpPr>
            <a:xfrm>
              <a:off x="8488117" y="463710"/>
              <a:ext cx="71476" cy="115410"/>
              <a:chOff x="6781425" y="851350"/>
              <a:chExt cx="65400" cy="105600"/>
            </a:xfrm>
          </p:grpSpPr>
          <p:cxnSp>
            <p:nvCxnSpPr>
              <p:cNvPr id="1190" name="Google Shape;1190;p35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1" name="Google Shape;1191;p35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192" name="Google Shape;1192;p35"/>
            <p:cNvCxnSpPr/>
            <p:nvPr/>
          </p:nvCxnSpPr>
          <p:spPr>
            <a:xfrm rot="10800000">
              <a:off x="7835558" y="580814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93" name="Google Shape;1193;p35"/>
            <p:cNvSpPr/>
            <p:nvPr/>
          </p:nvSpPr>
          <p:spPr>
            <a:xfrm>
              <a:off x="8414538" y="693769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8467816" y="75458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5" name="Google Shape;1195;p35"/>
          <p:cNvGrpSpPr/>
          <p:nvPr/>
        </p:nvGrpSpPr>
        <p:grpSpPr>
          <a:xfrm>
            <a:off x="414825" y="348800"/>
            <a:ext cx="5002275" cy="4436700"/>
            <a:chOff x="3713450" y="346363"/>
            <a:chExt cx="5002275" cy="4436700"/>
          </a:xfrm>
        </p:grpSpPr>
        <p:sp>
          <p:nvSpPr>
            <p:cNvPr id="1196" name="Google Shape;1196;p35"/>
            <p:cNvSpPr/>
            <p:nvPr/>
          </p:nvSpPr>
          <p:spPr>
            <a:xfrm>
              <a:off x="3713525" y="346363"/>
              <a:ext cx="50022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3713450" y="693763"/>
              <a:ext cx="5002200" cy="40893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8414550" y="911475"/>
              <a:ext cx="217800" cy="38715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3713525" y="693788"/>
              <a:ext cx="4701000" cy="39429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8414538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8098334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7782131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8146395" y="459174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4" name="Google Shape;1204;p35"/>
            <p:cNvGrpSpPr/>
            <p:nvPr/>
          </p:nvGrpSpPr>
          <p:grpSpPr>
            <a:xfrm>
              <a:off x="8488117" y="463710"/>
              <a:ext cx="71476" cy="115410"/>
              <a:chOff x="6781425" y="851350"/>
              <a:chExt cx="65400" cy="105600"/>
            </a:xfrm>
          </p:grpSpPr>
          <p:cxnSp>
            <p:nvCxnSpPr>
              <p:cNvPr id="1205" name="Google Shape;1205;p35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6" name="Google Shape;1206;p35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07" name="Google Shape;1207;p35"/>
            <p:cNvCxnSpPr/>
            <p:nvPr/>
          </p:nvCxnSpPr>
          <p:spPr>
            <a:xfrm rot="10800000">
              <a:off x="7835558" y="580814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08" name="Google Shape;1208;p35"/>
            <p:cNvSpPr/>
            <p:nvPr/>
          </p:nvSpPr>
          <p:spPr>
            <a:xfrm>
              <a:off x="8414538" y="693769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8467816" y="75458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10" name="Google Shape;1210;p35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>
            <a:fillRect/>
          </a:stretch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1" name="Google Shape;1211;p35"/>
          <p:cNvGrpSpPr/>
          <p:nvPr/>
        </p:nvGrpSpPr>
        <p:grpSpPr>
          <a:xfrm>
            <a:off x="539290" y="3275016"/>
            <a:ext cx="1556278" cy="1154718"/>
            <a:chOff x="539290" y="3275016"/>
            <a:chExt cx="1556278" cy="1154718"/>
          </a:xfrm>
        </p:grpSpPr>
        <p:grpSp>
          <p:nvGrpSpPr>
            <p:cNvPr id="1212" name="Google Shape;1212;p35"/>
            <p:cNvGrpSpPr/>
            <p:nvPr/>
          </p:nvGrpSpPr>
          <p:grpSpPr>
            <a:xfrm>
              <a:off x="539290" y="3275016"/>
              <a:ext cx="1556278" cy="1154718"/>
              <a:chOff x="6585815" y="3302000"/>
              <a:chExt cx="1495990" cy="1109985"/>
            </a:xfrm>
          </p:grpSpPr>
          <p:sp>
            <p:nvSpPr>
              <p:cNvPr id="1213" name="Google Shape;1213;p35"/>
              <p:cNvSpPr/>
              <p:nvPr/>
            </p:nvSpPr>
            <p:spPr>
              <a:xfrm>
                <a:off x="6602784" y="3901571"/>
                <a:ext cx="630348" cy="370466"/>
              </a:xfrm>
              <a:custGeom>
                <a:avLst/>
                <a:gdLst/>
                <a:ahLst/>
                <a:cxnLst/>
                <a:rect l="l" t="t" r="r" b="b"/>
                <a:pathLst>
                  <a:path w="41566" h="24429" extrusionOk="0">
                    <a:moveTo>
                      <a:pt x="40560" y="1"/>
                    </a:moveTo>
                    <a:cubicBezTo>
                      <a:pt x="26770" y="6507"/>
                      <a:pt x="13234" y="13560"/>
                      <a:pt x="0" y="21135"/>
                    </a:cubicBezTo>
                    <a:cubicBezTo>
                      <a:pt x="1130" y="21414"/>
                      <a:pt x="2292" y="21551"/>
                      <a:pt x="3454" y="21551"/>
                    </a:cubicBezTo>
                    <a:cubicBezTo>
                      <a:pt x="5405" y="21551"/>
                      <a:pt x="7355" y="21163"/>
                      <a:pt x="9152" y="20399"/>
                    </a:cubicBezTo>
                    <a:lnTo>
                      <a:pt x="9152" y="20399"/>
                    </a:lnTo>
                    <a:cubicBezTo>
                      <a:pt x="8066" y="21746"/>
                      <a:pt x="9343" y="23925"/>
                      <a:pt x="11022" y="24321"/>
                    </a:cubicBezTo>
                    <a:cubicBezTo>
                      <a:pt x="11334" y="24395"/>
                      <a:pt x="11647" y="24428"/>
                      <a:pt x="11960" y="24428"/>
                    </a:cubicBezTo>
                    <a:cubicBezTo>
                      <a:pt x="13334" y="24428"/>
                      <a:pt x="14704" y="23786"/>
                      <a:pt x="15937" y="23110"/>
                    </a:cubicBezTo>
                    <a:cubicBezTo>
                      <a:pt x="25699" y="17792"/>
                      <a:pt x="33703" y="9826"/>
                      <a:pt x="41566" y="1973"/>
                    </a:cubicBezTo>
                    <a:cubicBezTo>
                      <a:pt x="41233" y="1315"/>
                      <a:pt x="40892" y="659"/>
                      <a:pt x="405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5"/>
              <p:cNvSpPr/>
              <p:nvPr/>
            </p:nvSpPr>
            <p:spPr>
              <a:xfrm>
                <a:off x="6585815" y="3893155"/>
                <a:ext cx="655143" cy="385297"/>
              </a:xfrm>
              <a:custGeom>
                <a:avLst/>
                <a:gdLst/>
                <a:ahLst/>
                <a:cxnLst/>
                <a:rect l="l" t="t" r="r" b="b"/>
                <a:pathLst>
                  <a:path w="43201" h="25407" extrusionOk="0">
                    <a:moveTo>
                      <a:pt x="41488" y="1102"/>
                    </a:moveTo>
                    <a:lnTo>
                      <a:pt x="42169" y="2441"/>
                    </a:lnTo>
                    <a:cubicBezTo>
                      <a:pt x="34499" y="10113"/>
                      <a:pt x="26548" y="18014"/>
                      <a:pt x="16858" y="23299"/>
                    </a:cubicBezTo>
                    <a:cubicBezTo>
                      <a:pt x="15652" y="23957"/>
                      <a:pt x="14361" y="24568"/>
                      <a:pt x="13077" y="24568"/>
                    </a:cubicBezTo>
                    <a:cubicBezTo>
                      <a:pt x="12791" y="24568"/>
                      <a:pt x="12506" y="24536"/>
                      <a:pt x="12236" y="24473"/>
                    </a:cubicBezTo>
                    <a:cubicBezTo>
                      <a:pt x="11437" y="24283"/>
                      <a:pt x="10684" y="23569"/>
                      <a:pt x="10399" y="22744"/>
                    </a:cubicBezTo>
                    <a:cubicBezTo>
                      <a:pt x="10287" y="22411"/>
                      <a:pt x="10161" y="21770"/>
                      <a:pt x="10597" y="21222"/>
                    </a:cubicBezTo>
                    <a:lnTo>
                      <a:pt x="11658" y="19916"/>
                    </a:lnTo>
                    <a:lnTo>
                      <a:pt x="10113" y="20574"/>
                    </a:lnTo>
                    <a:cubicBezTo>
                      <a:pt x="8385" y="21302"/>
                      <a:pt x="6475" y="21683"/>
                      <a:pt x="4573" y="21683"/>
                    </a:cubicBezTo>
                    <a:cubicBezTo>
                      <a:pt x="3805" y="21683"/>
                      <a:pt x="3044" y="21628"/>
                      <a:pt x="2291" y="21500"/>
                    </a:cubicBezTo>
                    <a:cubicBezTo>
                      <a:pt x="15051" y="14233"/>
                      <a:pt x="28230" y="7378"/>
                      <a:pt x="41488" y="1102"/>
                    </a:cubicBezTo>
                    <a:close/>
                    <a:moveTo>
                      <a:pt x="41869" y="0"/>
                    </a:moveTo>
                    <a:lnTo>
                      <a:pt x="41504" y="175"/>
                    </a:lnTo>
                    <a:cubicBezTo>
                      <a:pt x="27762" y="6657"/>
                      <a:pt x="14108" y="13774"/>
                      <a:pt x="912" y="21327"/>
                    </a:cubicBezTo>
                    <a:lnTo>
                      <a:pt x="1" y="21850"/>
                    </a:lnTo>
                    <a:lnTo>
                      <a:pt x="1014" y="22095"/>
                    </a:lnTo>
                    <a:cubicBezTo>
                      <a:pt x="2173" y="22381"/>
                      <a:pt x="3369" y="22523"/>
                      <a:pt x="4573" y="22523"/>
                    </a:cubicBezTo>
                    <a:cubicBezTo>
                      <a:pt x="6245" y="22523"/>
                      <a:pt x="7926" y="22246"/>
                      <a:pt x="9488" y="21707"/>
                    </a:cubicBezTo>
                    <a:lnTo>
                      <a:pt x="9488" y="21707"/>
                    </a:lnTo>
                    <a:cubicBezTo>
                      <a:pt x="9415" y="22126"/>
                      <a:pt x="9455" y="22571"/>
                      <a:pt x="9606" y="23022"/>
                    </a:cubicBezTo>
                    <a:cubicBezTo>
                      <a:pt x="9986" y="24115"/>
                      <a:pt x="10962" y="25026"/>
                      <a:pt x="12046" y="25289"/>
                    </a:cubicBezTo>
                    <a:cubicBezTo>
                      <a:pt x="12379" y="25369"/>
                      <a:pt x="12721" y="25407"/>
                      <a:pt x="13077" y="25407"/>
                    </a:cubicBezTo>
                    <a:cubicBezTo>
                      <a:pt x="14543" y="25407"/>
                      <a:pt x="15954" y="24751"/>
                      <a:pt x="17261" y="24037"/>
                    </a:cubicBezTo>
                    <a:cubicBezTo>
                      <a:pt x="27144" y="18647"/>
                      <a:pt x="35195" y="10604"/>
                      <a:pt x="42985" y="2821"/>
                    </a:cubicBezTo>
                    <a:lnTo>
                      <a:pt x="43200" y="2608"/>
                    </a:lnTo>
                    <a:lnTo>
                      <a:pt x="41869" y="0"/>
                    </a:ln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5"/>
              <p:cNvSpPr/>
              <p:nvPr/>
            </p:nvSpPr>
            <p:spPr>
              <a:xfrm>
                <a:off x="6980605" y="3994984"/>
                <a:ext cx="107687" cy="75340"/>
              </a:xfrm>
              <a:custGeom>
                <a:avLst/>
                <a:gdLst/>
                <a:ahLst/>
                <a:cxnLst/>
                <a:rect l="l" t="t" r="r" b="b"/>
                <a:pathLst>
                  <a:path w="7101" h="4968" extrusionOk="0">
                    <a:moveTo>
                      <a:pt x="5727" y="1"/>
                    </a:moveTo>
                    <a:cubicBezTo>
                      <a:pt x="5712" y="1"/>
                      <a:pt x="5697" y="2"/>
                      <a:pt x="5682" y="5"/>
                    </a:cubicBezTo>
                    <a:cubicBezTo>
                      <a:pt x="3828" y="458"/>
                      <a:pt x="2116" y="1393"/>
                      <a:pt x="737" y="2715"/>
                    </a:cubicBezTo>
                    <a:cubicBezTo>
                      <a:pt x="531" y="2915"/>
                      <a:pt x="301" y="3153"/>
                      <a:pt x="166" y="3461"/>
                    </a:cubicBezTo>
                    <a:cubicBezTo>
                      <a:pt x="1" y="3826"/>
                      <a:pt x="16" y="4206"/>
                      <a:pt x="191" y="4492"/>
                    </a:cubicBezTo>
                    <a:cubicBezTo>
                      <a:pt x="389" y="4800"/>
                      <a:pt x="752" y="4967"/>
                      <a:pt x="1220" y="4967"/>
                    </a:cubicBezTo>
                    <a:cubicBezTo>
                      <a:pt x="1395" y="4967"/>
                      <a:pt x="1585" y="4942"/>
                      <a:pt x="1783" y="4895"/>
                    </a:cubicBezTo>
                    <a:cubicBezTo>
                      <a:pt x="3890" y="4419"/>
                      <a:pt x="5587" y="2945"/>
                      <a:pt x="7013" y="1599"/>
                    </a:cubicBezTo>
                    <a:cubicBezTo>
                      <a:pt x="7093" y="1519"/>
                      <a:pt x="7101" y="1384"/>
                      <a:pt x="7021" y="1298"/>
                    </a:cubicBezTo>
                    <a:cubicBezTo>
                      <a:pt x="6975" y="1256"/>
                      <a:pt x="6918" y="1234"/>
                      <a:pt x="6862" y="1234"/>
                    </a:cubicBezTo>
                    <a:cubicBezTo>
                      <a:pt x="6812" y="1234"/>
                      <a:pt x="6762" y="1252"/>
                      <a:pt x="6720" y="1289"/>
                    </a:cubicBezTo>
                    <a:cubicBezTo>
                      <a:pt x="5342" y="2605"/>
                      <a:pt x="3700" y="4039"/>
                      <a:pt x="1695" y="4492"/>
                    </a:cubicBezTo>
                    <a:cubicBezTo>
                      <a:pt x="1602" y="4509"/>
                      <a:pt x="1417" y="4543"/>
                      <a:pt x="1218" y="4543"/>
                    </a:cubicBezTo>
                    <a:cubicBezTo>
                      <a:pt x="963" y="4543"/>
                      <a:pt x="685" y="4487"/>
                      <a:pt x="547" y="4269"/>
                    </a:cubicBezTo>
                    <a:cubicBezTo>
                      <a:pt x="429" y="4071"/>
                      <a:pt x="467" y="3809"/>
                      <a:pt x="547" y="3636"/>
                    </a:cubicBezTo>
                    <a:cubicBezTo>
                      <a:pt x="649" y="3398"/>
                      <a:pt x="847" y="3191"/>
                      <a:pt x="1030" y="3025"/>
                    </a:cubicBezTo>
                    <a:cubicBezTo>
                      <a:pt x="2354" y="1749"/>
                      <a:pt x="3995" y="846"/>
                      <a:pt x="5785" y="418"/>
                    </a:cubicBezTo>
                    <a:cubicBezTo>
                      <a:pt x="5897" y="395"/>
                      <a:pt x="5967" y="275"/>
                      <a:pt x="5935" y="165"/>
                    </a:cubicBezTo>
                    <a:cubicBezTo>
                      <a:pt x="5915" y="67"/>
                      <a:pt x="5828" y="1"/>
                      <a:pt x="57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5"/>
              <p:cNvSpPr/>
              <p:nvPr/>
            </p:nvSpPr>
            <p:spPr>
              <a:xfrm>
                <a:off x="7019062" y="4054413"/>
                <a:ext cx="40733" cy="48240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3181" extrusionOk="0">
                    <a:moveTo>
                      <a:pt x="1112" y="0"/>
                    </a:moveTo>
                    <a:cubicBezTo>
                      <a:pt x="1074" y="0"/>
                      <a:pt x="1035" y="10"/>
                      <a:pt x="999" y="32"/>
                    </a:cubicBezTo>
                    <a:cubicBezTo>
                      <a:pt x="285" y="478"/>
                      <a:pt x="0" y="1491"/>
                      <a:pt x="381" y="2244"/>
                    </a:cubicBezTo>
                    <a:cubicBezTo>
                      <a:pt x="666" y="2823"/>
                      <a:pt x="1307" y="3180"/>
                      <a:pt x="1942" y="3180"/>
                    </a:cubicBezTo>
                    <a:cubicBezTo>
                      <a:pt x="2140" y="3180"/>
                      <a:pt x="2338" y="3148"/>
                      <a:pt x="2520" y="3068"/>
                    </a:cubicBezTo>
                    <a:cubicBezTo>
                      <a:pt x="2631" y="3028"/>
                      <a:pt x="2686" y="2910"/>
                      <a:pt x="2638" y="2800"/>
                    </a:cubicBezTo>
                    <a:cubicBezTo>
                      <a:pt x="2609" y="2718"/>
                      <a:pt x="2529" y="2667"/>
                      <a:pt x="2444" y="2667"/>
                    </a:cubicBezTo>
                    <a:cubicBezTo>
                      <a:pt x="2419" y="2667"/>
                      <a:pt x="2394" y="2671"/>
                      <a:pt x="2370" y="2680"/>
                    </a:cubicBezTo>
                    <a:cubicBezTo>
                      <a:pt x="2235" y="2734"/>
                      <a:pt x="2090" y="2759"/>
                      <a:pt x="1944" y="2759"/>
                    </a:cubicBezTo>
                    <a:cubicBezTo>
                      <a:pt x="1463" y="2759"/>
                      <a:pt x="966" y="2486"/>
                      <a:pt x="753" y="2054"/>
                    </a:cubicBezTo>
                    <a:cubicBezTo>
                      <a:pt x="476" y="1499"/>
                      <a:pt x="689" y="715"/>
                      <a:pt x="1221" y="390"/>
                    </a:cubicBezTo>
                    <a:cubicBezTo>
                      <a:pt x="1324" y="327"/>
                      <a:pt x="1354" y="200"/>
                      <a:pt x="1292" y="97"/>
                    </a:cubicBezTo>
                    <a:cubicBezTo>
                      <a:pt x="1251" y="35"/>
                      <a:pt x="1183" y="0"/>
                      <a:pt x="11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5"/>
              <p:cNvSpPr/>
              <p:nvPr/>
            </p:nvSpPr>
            <p:spPr>
              <a:xfrm>
                <a:off x="6922434" y="4064088"/>
                <a:ext cx="109021" cy="78797"/>
              </a:xfrm>
              <a:custGeom>
                <a:avLst/>
                <a:gdLst/>
                <a:ahLst/>
                <a:cxnLst/>
                <a:rect l="l" t="t" r="r" b="b"/>
                <a:pathLst>
                  <a:path w="7189" h="5196" extrusionOk="0">
                    <a:moveTo>
                      <a:pt x="4439" y="1"/>
                    </a:moveTo>
                    <a:cubicBezTo>
                      <a:pt x="4415" y="1"/>
                      <a:pt x="4391" y="4"/>
                      <a:pt x="4367" y="13"/>
                    </a:cubicBezTo>
                    <a:cubicBezTo>
                      <a:pt x="2924" y="583"/>
                      <a:pt x="1657" y="1527"/>
                      <a:pt x="699" y="2755"/>
                    </a:cubicBezTo>
                    <a:cubicBezTo>
                      <a:pt x="143" y="3469"/>
                      <a:pt x="1" y="4134"/>
                      <a:pt x="301" y="4625"/>
                    </a:cubicBezTo>
                    <a:cubicBezTo>
                      <a:pt x="491" y="4943"/>
                      <a:pt x="864" y="5148"/>
                      <a:pt x="1292" y="5188"/>
                    </a:cubicBezTo>
                    <a:cubicBezTo>
                      <a:pt x="1347" y="5195"/>
                      <a:pt x="1402" y="5195"/>
                      <a:pt x="1459" y="5195"/>
                    </a:cubicBezTo>
                    <a:cubicBezTo>
                      <a:pt x="1760" y="5195"/>
                      <a:pt x="2053" y="5125"/>
                      <a:pt x="2330" y="5045"/>
                    </a:cubicBezTo>
                    <a:cubicBezTo>
                      <a:pt x="4153" y="4515"/>
                      <a:pt x="5857" y="3436"/>
                      <a:pt x="7118" y="2010"/>
                    </a:cubicBezTo>
                    <a:cubicBezTo>
                      <a:pt x="7188" y="1924"/>
                      <a:pt x="7180" y="1797"/>
                      <a:pt x="7093" y="1717"/>
                    </a:cubicBezTo>
                    <a:cubicBezTo>
                      <a:pt x="7053" y="1681"/>
                      <a:pt x="7004" y="1663"/>
                      <a:pt x="6955" y="1663"/>
                    </a:cubicBezTo>
                    <a:cubicBezTo>
                      <a:pt x="6899" y="1663"/>
                      <a:pt x="6843" y="1687"/>
                      <a:pt x="6800" y="1734"/>
                    </a:cubicBezTo>
                    <a:cubicBezTo>
                      <a:pt x="5596" y="3096"/>
                      <a:pt x="3962" y="4127"/>
                      <a:pt x="2211" y="4642"/>
                    </a:cubicBezTo>
                    <a:cubicBezTo>
                      <a:pt x="1974" y="4715"/>
                      <a:pt x="1726" y="4776"/>
                      <a:pt x="1477" y="4776"/>
                    </a:cubicBezTo>
                    <a:cubicBezTo>
                      <a:pt x="1426" y="4776"/>
                      <a:pt x="1375" y="4773"/>
                      <a:pt x="1324" y="4768"/>
                    </a:cubicBezTo>
                    <a:cubicBezTo>
                      <a:pt x="1031" y="4745"/>
                      <a:pt x="784" y="4610"/>
                      <a:pt x="666" y="4412"/>
                    </a:cubicBezTo>
                    <a:cubicBezTo>
                      <a:pt x="373" y="3944"/>
                      <a:pt x="824" y="3278"/>
                      <a:pt x="1031" y="3008"/>
                    </a:cubicBezTo>
                    <a:cubicBezTo>
                      <a:pt x="1942" y="1844"/>
                      <a:pt x="3146" y="948"/>
                      <a:pt x="4525" y="410"/>
                    </a:cubicBezTo>
                    <a:cubicBezTo>
                      <a:pt x="4628" y="363"/>
                      <a:pt x="4683" y="243"/>
                      <a:pt x="4645" y="132"/>
                    </a:cubicBezTo>
                    <a:cubicBezTo>
                      <a:pt x="4608" y="52"/>
                      <a:pt x="4526" y="1"/>
                      <a:pt x="44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5"/>
              <p:cNvSpPr/>
              <p:nvPr/>
            </p:nvSpPr>
            <p:spPr>
              <a:xfrm>
                <a:off x="6907300" y="4046922"/>
                <a:ext cx="45434" cy="49954"/>
              </a:xfrm>
              <a:custGeom>
                <a:avLst/>
                <a:gdLst/>
                <a:ahLst/>
                <a:cxnLst/>
                <a:rect l="l" t="t" r="r" b="b"/>
                <a:pathLst>
                  <a:path w="2996" h="3294" extrusionOk="0">
                    <a:moveTo>
                      <a:pt x="1115" y="1"/>
                    </a:moveTo>
                    <a:cubicBezTo>
                      <a:pt x="1075" y="1"/>
                      <a:pt x="1034" y="12"/>
                      <a:pt x="999" y="36"/>
                    </a:cubicBezTo>
                    <a:cubicBezTo>
                      <a:pt x="245" y="551"/>
                      <a:pt x="0" y="1677"/>
                      <a:pt x="468" y="2453"/>
                    </a:cubicBezTo>
                    <a:cubicBezTo>
                      <a:pt x="793" y="2984"/>
                      <a:pt x="1427" y="3294"/>
                      <a:pt x="2052" y="3294"/>
                    </a:cubicBezTo>
                    <a:cubicBezTo>
                      <a:pt x="2330" y="3294"/>
                      <a:pt x="2608" y="3237"/>
                      <a:pt x="2853" y="3104"/>
                    </a:cubicBezTo>
                    <a:cubicBezTo>
                      <a:pt x="2956" y="3047"/>
                      <a:pt x="2996" y="2921"/>
                      <a:pt x="2940" y="2818"/>
                    </a:cubicBezTo>
                    <a:cubicBezTo>
                      <a:pt x="2902" y="2746"/>
                      <a:pt x="2830" y="2706"/>
                      <a:pt x="2755" y="2706"/>
                    </a:cubicBezTo>
                    <a:cubicBezTo>
                      <a:pt x="2721" y="2706"/>
                      <a:pt x="2687" y="2714"/>
                      <a:pt x="2655" y="2731"/>
                    </a:cubicBezTo>
                    <a:cubicBezTo>
                      <a:pt x="2466" y="2834"/>
                      <a:pt x="2254" y="2882"/>
                      <a:pt x="2040" y="2882"/>
                    </a:cubicBezTo>
                    <a:cubicBezTo>
                      <a:pt x="1563" y="2882"/>
                      <a:pt x="1078" y="2642"/>
                      <a:pt x="831" y="2231"/>
                    </a:cubicBezTo>
                    <a:cubicBezTo>
                      <a:pt x="468" y="1637"/>
                      <a:pt x="658" y="774"/>
                      <a:pt x="1229" y="384"/>
                    </a:cubicBezTo>
                    <a:cubicBezTo>
                      <a:pt x="1324" y="321"/>
                      <a:pt x="1354" y="186"/>
                      <a:pt x="1284" y="91"/>
                    </a:cubicBezTo>
                    <a:cubicBezTo>
                      <a:pt x="1245" y="32"/>
                      <a:pt x="1181" y="1"/>
                      <a:pt x="11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5"/>
              <p:cNvSpPr/>
              <p:nvPr/>
            </p:nvSpPr>
            <p:spPr>
              <a:xfrm>
                <a:off x="6848402" y="4079707"/>
                <a:ext cx="84636" cy="79298"/>
              </a:xfrm>
              <a:custGeom>
                <a:avLst/>
                <a:gdLst/>
                <a:ahLst/>
                <a:cxnLst/>
                <a:rect l="l" t="t" r="r" b="b"/>
                <a:pathLst>
                  <a:path w="5581" h="5229" extrusionOk="0">
                    <a:moveTo>
                      <a:pt x="4504" y="0"/>
                    </a:moveTo>
                    <a:cubicBezTo>
                      <a:pt x="4480" y="0"/>
                      <a:pt x="4455" y="5"/>
                      <a:pt x="4430" y="13"/>
                    </a:cubicBezTo>
                    <a:cubicBezTo>
                      <a:pt x="3138" y="489"/>
                      <a:pt x="1910" y="1425"/>
                      <a:pt x="761" y="2796"/>
                    </a:cubicBezTo>
                    <a:cubicBezTo>
                      <a:pt x="168" y="3500"/>
                      <a:pt x="0" y="4143"/>
                      <a:pt x="286" y="4633"/>
                    </a:cubicBezTo>
                    <a:cubicBezTo>
                      <a:pt x="508" y="5021"/>
                      <a:pt x="968" y="5229"/>
                      <a:pt x="1594" y="5229"/>
                    </a:cubicBezTo>
                    <a:cubicBezTo>
                      <a:pt x="1697" y="5229"/>
                      <a:pt x="1807" y="5229"/>
                      <a:pt x="1919" y="5212"/>
                    </a:cubicBezTo>
                    <a:cubicBezTo>
                      <a:pt x="3203" y="5086"/>
                      <a:pt x="4462" y="4578"/>
                      <a:pt x="5476" y="3777"/>
                    </a:cubicBezTo>
                    <a:cubicBezTo>
                      <a:pt x="5563" y="3707"/>
                      <a:pt x="5581" y="3572"/>
                      <a:pt x="5508" y="3485"/>
                    </a:cubicBezTo>
                    <a:cubicBezTo>
                      <a:pt x="5467" y="3429"/>
                      <a:pt x="5407" y="3401"/>
                      <a:pt x="5345" y="3401"/>
                    </a:cubicBezTo>
                    <a:cubicBezTo>
                      <a:pt x="5300" y="3401"/>
                      <a:pt x="5255" y="3415"/>
                      <a:pt x="5215" y="3445"/>
                    </a:cubicBezTo>
                    <a:cubicBezTo>
                      <a:pt x="4264" y="4198"/>
                      <a:pt x="3083" y="4673"/>
                      <a:pt x="1879" y="4801"/>
                    </a:cubicBezTo>
                    <a:cubicBezTo>
                      <a:pt x="1801" y="4807"/>
                      <a:pt x="1709" y="4812"/>
                      <a:pt x="1613" y="4812"/>
                    </a:cubicBezTo>
                    <a:cubicBezTo>
                      <a:pt x="1260" y="4812"/>
                      <a:pt x="831" y="4744"/>
                      <a:pt x="651" y="4428"/>
                    </a:cubicBezTo>
                    <a:cubicBezTo>
                      <a:pt x="413" y="4008"/>
                      <a:pt x="753" y="3452"/>
                      <a:pt x="1086" y="3064"/>
                    </a:cubicBezTo>
                    <a:cubicBezTo>
                      <a:pt x="2180" y="1750"/>
                      <a:pt x="3361" y="854"/>
                      <a:pt x="4573" y="401"/>
                    </a:cubicBezTo>
                    <a:cubicBezTo>
                      <a:pt x="4685" y="362"/>
                      <a:pt x="4740" y="244"/>
                      <a:pt x="4700" y="133"/>
                    </a:cubicBezTo>
                    <a:cubicBezTo>
                      <a:pt x="4669" y="52"/>
                      <a:pt x="4591" y="0"/>
                      <a:pt x="45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5"/>
              <p:cNvSpPr/>
              <p:nvPr/>
            </p:nvSpPr>
            <p:spPr>
              <a:xfrm>
                <a:off x="6898869" y="4135861"/>
                <a:ext cx="42932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4029" extrusionOk="0">
                    <a:moveTo>
                      <a:pt x="2118" y="0"/>
                    </a:moveTo>
                    <a:cubicBezTo>
                      <a:pt x="2079" y="0"/>
                      <a:pt x="2040" y="12"/>
                      <a:pt x="2005" y="35"/>
                    </a:cubicBezTo>
                    <a:cubicBezTo>
                      <a:pt x="1420" y="424"/>
                      <a:pt x="761" y="860"/>
                      <a:pt x="381" y="1541"/>
                    </a:cubicBezTo>
                    <a:cubicBezTo>
                      <a:pt x="1" y="2231"/>
                      <a:pt x="18" y="3245"/>
                      <a:pt x="706" y="3743"/>
                    </a:cubicBezTo>
                    <a:cubicBezTo>
                      <a:pt x="999" y="3958"/>
                      <a:pt x="1349" y="4029"/>
                      <a:pt x="1697" y="4029"/>
                    </a:cubicBezTo>
                    <a:cubicBezTo>
                      <a:pt x="2015" y="4029"/>
                      <a:pt x="2338" y="3974"/>
                      <a:pt x="2648" y="3911"/>
                    </a:cubicBezTo>
                    <a:cubicBezTo>
                      <a:pt x="2759" y="3886"/>
                      <a:pt x="2831" y="3776"/>
                      <a:pt x="2806" y="3665"/>
                    </a:cubicBezTo>
                    <a:cubicBezTo>
                      <a:pt x="2786" y="3561"/>
                      <a:pt x="2698" y="3494"/>
                      <a:pt x="2602" y="3494"/>
                    </a:cubicBezTo>
                    <a:cubicBezTo>
                      <a:pt x="2589" y="3494"/>
                      <a:pt x="2575" y="3495"/>
                      <a:pt x="2561" y="3498"/>
                    </a:cubicBezTo>
                    <a:cubicBezTo>
                      <a:pt x="2270" y="3557"/>
                      <a:pt x="1976" y="3609"/>
                      <a:pt x="1702" y="3609"/>
                    </a:cubicBezTo>
                    <a:cubicBezTo>
                      <a:pt x="1422" y="3609"/>
                      <a:pt x="1164" y="3555"/>
                      <a:pt x="952" y="3403"/>
                    </a:cubicBezTo>
                    <a:cubicBezTo>
                      <a:pt x="461" y="3047"/>
                      <a:pt x="461" y="2262"/>
                      <a:pt x="754" y="1739"/>
                    </a:cubicBezTo>
                    <a:cubicBezTo>
                      <a:pt x="1079" y="1153"/>
                      <a:pt x="1690" y="740"/>
                      <a:pt x="2235" y="385"/>
                    </a:cubicBezTo>
                    <a:cubicBezTo>
                      <a:pt x="2331" y="320"/>
                      <a:pt x="2355" y="194"/>
                      <a:pt x="2291" y="99"/>
                    </a:cubicBezTo>
                    <a:cubicBezTo>
                      <a:pt x="2251" y="34"/>
                      <a:pt x="2185" y="0"/>
                      <a:pt x="21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5"/>
              <p:cNvSpPr/>
              <p:nvPr/>
            </p:nvSpPr>
            <p:spPr>
              <a:xfrm>
                <a:off x="6746376" y="4133450"/>
                <a:ext cx="190624" cy="128675"/>
              </a:xfrm>
              <a:custGeom>
                <a:avLst/>
                <a:gdLst/>
                <a:ahLst/>
                <a:cxnLst/>
                <a:rect l="l" t="t" r="r" b="b"/>
                <a:pathLst>
                  <a:path w="12570" h="8485" extrusionOk="0">
                    <a:moveTo>
                      <a:pt x="12330" y="1"/>
                    </a:moveTo>
                    <a:cubicBezTo>
                      <a:pt x="12289" y="1"/>
                      <a:pt x="12249" y="12"/>
                      <a:pt x="12213" y="36"/>
                    </a:cubicBezTo>
                    <a:lnTo>
                      <a:pt x="126" y="8104"/>
                    </a:lnTo>
                    <a:cubicBezTo>
                      <a:pt x="24" y="8167"/>
                      <a:pt x="1" y="8294"/>
                      <a:pt x="64" y="8389"/>
                    </a:cubicBezTo>
                    <a:cubicBezTo>
                      <a:pt x="104" y="8452"/>
                      <a:pt x="174" y="8484"/>
                      <a:pt x="239" y="8484"/>
                    </a:cubicBezTo>
                    <a:cubicBezTo>
                      <a:pt x="279" y="8484"/>
                      <a:pt x="317" y="8477"/>
                      <a:pt x="357" y="8452"/>
                    </a:cubicBezTo>
                    <a:lnTo>
                      <a:pt x="12451" y="384"/>
                    </a:lnTo>
                    <a:cubicBezTo>
                      <a:pt x="12546" y="321"/>
                      <a:pt x="12569" y="194"/>
                      <a:pt x="12506" y="98"/>
                    </a:cubicBezTo>
                    <a:cubicBezTo>
                      <a:pt x="12466" y="34"/>
                      <a:pt x="12398" y="1"/>
                      <a:pt x="123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5"/>
              <p:cNvSpPr/>
              <p:nvPr/>
            </p:nvSpPr>
            <p:spPr>
              <a:xfrm>
                <a:off x="6765134" y="4172498"/>
                <a:ext cx="141338" cy="98163"/>
              </a:xfrm>
              <a:custGeom>
                <a:avLst/>
                <a:gdLst/>
                <a:ahLst/>
                <a:cxnLst/>
                <a:rect l="l" t="t" r="r" b="b"/>
                <a:pathLst>
                  <a:path w="9320" h="6473" extrusionOk="0">
                    <a:moveTo>
                      <a:pt x="9079" y="1"/>
                    </a:moveTo>
                    <a:cubicBezTo>
                      <a:pt x="9039" y="1"/>
                      <a:pt x="8998" y="12"/>
                      <a:pt x="8962" y="36"/>
                    </a:cubicBezTo>
                    <a:lnTo>
                      <a:pt x="118" y="6082"/>
                    </a:lnTo>
                    <a:cubicBezTo>
                      <a:pt x="23" y="6155"/>
                      <a:pt x="0" y="6282"/>
                      <a:pt x="63" y="6377"/>
                    </a:cubicBezTo>
                    <a:cubicBezTo>
                      <a:pt x="103" y="6440"/>
                      <a:pt x="166" y="6472"/>
                      <a:pt x="238" y="6472"/>
                    </a:cubicBezTo>
                    <a:cubicBezTo>
                      <a:pt x="278" y="6472"/>
                      <a:pt x="316" y="6455"/>
                      <a:pt x="356" y="6432"/>
                    </a:cubicBezTo>
                    <a:lnTo>
                      <a:pt x="9200" y="386"/>
                    </a:lnTo>
                    <a:cubicBezTo>
                      <a:pt x="9295" y="321"/>
                      <a:pt x="9320" y="186"/>
                      <a:pt x="9255" y="91"/>
                    </a:cubicBezTo>
                    <a:cubicBezTo>
                      <a:pt x="9211" y="32"/>
                      <a:pt x="9146" y="1"/>
                      <a:pt x="90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5"/>
              <p:cNvSpPr/>
              <p:nvPr/>
            </p:nvSpPr>
            <p:spPr>
              <a:xfrm>
                <a:off x="7344248" y="4137120"/>
                <a:ext cx="304544" cy="274866"/>
              </a:xfrm>
              <a:custGeom>
                <a:avLst/>
                <a:gdLst/>
                <a:ahLst/>
                <a:cxnLst/>
                <a:rect l="l" t="t" r="r" b="b"/>
                <a:pathLst>
                  <a:path w="20082" h="18125" extrusionOk="0">
                    <a:moveTo>
                      <a:pt x="1680" y="0"/>
                    </a:moveTo>
                    <a:cubicBezTo>
                      <a:pt x="1628" y="0"/>
                      <a:pt x="1574" y="10"/>
                      <a:pt x="1522" y="31"/>
                    </a:cubicBezTo>
                    <a:cubicBezTo>
                      <a:pt x="1308" y="119"/>
                      <a:pt x="1205" y="357"/>
                      <a:pt x="1292" y="579"/>
                    </a:cubicBezTo>
                    <a:lnTo>
                      <a:pt x="6833" y="14328"/>
                    </a:lnTo>
                    <a:cubicBezTo>
                      <a:pt x="6745" y="14416"/>
                      <a:pt x="6673" y="14519"/>
                      <a:pt x="6625" y="14637"/>
                    </a:cubicBezTo>
                    <a:cubicBezTo>
                      <a:pt x="5621" y="14705"/>
                      <a:pt x="4611" y="14740"/>
                      <a:pt x="3589" y="14740"/>
                    </a:cubicBezTo>
                    <a:cubicBezTo>
                      <a:pt x="3305" y="14740"/>
                      <a:pt x="3020" y="14737"/>
                      <a:pt x="2734" y="14732"/>
                    </a:cubicBezTo>
                    <a:cubicBezTo>
                      <a:pt x="2640" y="14730"/>
                      <a:pt x="2543" y="14729"/>
                      <a:pt x="2445" y="14729"/>
                    </a:cubicBezTo>
                    <a:cubicBezTo>
                      <a:pt x="2024" y="14729"/>
                      <a:pt x="1574" y="14755"/>
                      <a:pt x="1150" y="14922"/>
                    </a:cubicBezTo>
                    <a:cubicBezTo>
                      <a:pt x="571" y="15144"/>
                      <a:pt x="1" y="15700"/>
                      <a:pt x="16" y="16428"/>
                    </a:cubicBezTo>
                    <a:cubicBezTo>
                      <a:pt x="24" y="16658"/>
                      <a:pt x="214" y="16841"/>
                      <a:pt x="436" y="16841"/>
                    </a:cubicBezTo>
                    <a:lnTo>
                      <a:pt x="452" y="16841"/>
                    </a:lnTo>
                    <a:cubicBezTo>
                      <a:pt x="682" y="16831"/>
                      <a:pt x="864" y="16641"/>
                      <a:pt x="857" y="16404"/>
                    </a:cubicBezTo>
                    <a:cubicBezTo>
                      <a:pt x="849" y="16095"/>
                      <a:pt x="1150" y="15818"/>
                      <a:pt x="1450" y="15707"/>
                    </a:cubicBezTo>
                    <a:cubicBezTo>
                      <a:pt x="1741" y="15590"/>
                      <a:pt x="2070" y="15569"/>
                      <a:pt x="2442" y="15569"/>
                    </a:cubicBezTo>
                    <a:cubicBezTo>
                      <a:pt x="2547" y="15569"/>
                      <a:pt x="2655" y="15571"/>
                      <a:pt x="2766" y="15572"/>
                    </a:cubicBezTo>
                    <a:cubicBezTo>
                      <a:pt x="3034" y="15577"/>
                      <a:pt x="3303" y="15580"/>
                      <a:pt x="3571" y="15580"/>
                    </a:cubicBezTo>
                    <a:cubicBezTo>
                      <a:pt x="4526" y="15580"/>
                      <a:pt x="5484" y="15549"/>
                      <a:pt x="6435" y="15492"/>
                    </a:cubicBezTo>
                    <a:cubicBezTo>
                      <a:pt x="6650" y="15993"/>
                      <a:pt x="7236" y="16135"/>
                      <a:pt x="7434" y="16183"/>
                    </a:cubicBezTo>
                    <a:cubicBezTo>
                      <a:pt x="8678" y="16468"/>
                      <a:pt x="9954" y="16499"/>
                      <a:pt x="11198" y="16523"/>
                    </a:cubicBezTo>
                    <a:cubicBezTo>
                      <a:pt x="11690" y="16539"/>
                      <a:pt x="12189" y="16546"/>
                      <a:pt x="12681" y="16571"/>
                    </a:cubicBezTo>
                    <a:cubicBezTo>
                      <a:pt x="14789" y="16689"/>
                      <a:pt x="16255" y="17149"/>
                      <a:pt x="17294" y="18030"/>
                    </a:cubicBezTo>
                    <a:cubicBezTo>
                      <a:pt x="17372" y="18092"/>
                      <a:pt x="17467" y="18125"/>
                      <a:pt x="17562" y="18125"/>
                    </a:cubicBezTo>
                    <a:cubicBezTo>
                      <a:pt x="17689" y="18125"/>
                      <a:pt x="17807" y="18077"/>
                      <a:pt x="17887" y="17973"/>
                    </a:cubicBezTo>
                    <a:cubicBezTo>
                      <a:pt x="18037" y="17800"/>
                      <a:pt x="18014" y="17537"/>
                      <a:pt x="17839" y="17387"/>
                    </a:cubicBezTo>
                    <a:cubicBezTo>
                      <a:pt x="16651" y="16388"/>
                      <a:pt x="15026" y="15865"/>
                      <a:pt x="12729" y="15738"/>
                    </a:cubicBezTo>
                    <a:cubicBezTo>
                      <a:pt x="12221" y="15707"/>
                      <a:pt x="11721" y="15700"/>
                      <a:pt x="11215" y="15683"/>
                    </a:cubicBezTo>
                    <a:cubicBezTo>
                      <a:pt x="10542" y="15667"/>
                      <a:pt x="9883" y="15652"/>
                      <a:pt x="9241" y="15595"/>
                    </a:cubicBezTo>
                    <a:cubicBezTo>
                      <a:pt x="9281" y="15548"/>
                      <a:pt x="9305" y="15492"/>
                      <a:pt x="9328" y="15445"/>
                    </a:cubicBezTo>
                    <a:cubicBezTo>
                      <a:pt x="10374" y="15422"/>
                      <a:pt x="11420" y="15279"/>
                      <a:pt x="12444" y="15129"/>
                    </a:cubicBezTo>
                    <a:cubicBezTo>
                      <a:pt x="13526" y="14981"/>
                      <a:pt x="14641" y="14827"/>
                      <a:pt x="15735" y="14827"/>
                    </a:cubicBezTo>
                    <a:cubicBezTo>
                      <a:pt x="16042" y="14827"/>
                      <a:pt x="16348" y="14839"/>
                      <a:pt x="16651" y="14867"/>
                    </a:cubicBezTo>
                    <a:cubicBezTo>
                      <a:pt x="17514" y="14947"/>
                      <a:pt x="18663" y="15215"/>
                      <a:pt x="19266" y="16055"/>
                    </a:cubicBezTo>
                    <a:cubicBezTo>
                      <a:pt x="19346" y="16166"/>
                      <a:pt x="19471" y="16230"/>
                      <a:pt x="19606" y="16230"/>
                    </a:cubicBezTo>
                    <a:cubicBezTo>
                      <a:pt x="19694" y="16230"/>
                      <a:pt x="19774" y="16206"/>
                      <a:pt x="19852" y="16151"/>
                    </a:cubicBezTo>
                    <a:cubicBezTo>
                      <a:pt x="20034" y="16016"/>
                      <a:pt x="20082" y="15755"/>
                      <a:pt x="19947" y="15565"/>
                    </a:cubicBezTo>
                    <a:cubicBezTo>
                      <a:pt x="19321" y="14701"/>
                      <a:pt x="18212" y="14169"/>
                      <a:pt x="16731" y="14026"/>
                    </a:cubicBezTo>
                    <a:cubicBezTo>
                      <a:pt x="16403" y="13997"/>
                      <a:pt x="16075" y="13984"/>
                      <a:pt x="15748" y="13984"/>
                    </a:cubicBezTo>
                    <a:cubicBezTo>
                      <a:pt x="14595" y="13984"/>
                      <a:pt x="13447" y="14144"/>
                      <a:pt x="12324" y="14304"/>
                    </a:cubicBezTo>
                    <a:cubicBezTo>
                      <a:pt x="11221" y="14454"/>
                      <a:pt x="10156" y="14603"/>
                      <a:pt x="9108" y="14603"/>
                    </a:cubicBezTo>
                    <a:cubicBezTo>
                      <a:pt x="8989" y="14603"/>
                      <a:pt x="8869" y="14601"/>
                      <a:pt x="8750" y="14597"/>
                    </a:cubicBezTo>
                    <a:cubicBezTo>
                      <a:pt x="8425" y="14384"/>
                      <a:pt x="8029" y="14201"/>
                      <a:pt x="7664" y="14146"/>
                    </a:cubicBezTo>
                    <a:lnTo>
                      <a:pt x="2068" y="262"/>
                    </a:lnTo>
                    <a:cubicBezTo>
                      <a:pt x="2003" y="99"/>
                      <a:pt x="1846" y="0"/>
                      <a:pt x="16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5"/>
              <p:cNvSpPr/>
              <p:nvPr/>
            </p:nvSpPr>
            <p:spPr>
              <a:xfrm>
                <a:off x="7484853" y="4143898"/>
                <a:ext cx="304544" cy="199587"/>
              </a:xfrm>
              <a:custGeom>
                <a:avLst/>
                <a:gdLst/>
                <a:ahLst/>
                <a:cxnLst/>
                <a:rect l="l" t="t" r="r" b="b"/>
                <a:pathLst>
                  <a:path w="20082" h="13161" extrusionOk="0">
                    <a:moveTo>
                      <a:pt x="2261" y="0"/>
                    </a:moveTo>
                    <a:cubicBezTo>
                      <a:pt x="2192" y="0"/>
                      <a:pt x="2124" y="17"/>
                      <a:pt x="2061" y="52"/>
                    </a:cubicBezTo>
                    <a:cubicBezTo>
                      <a:pt x="1855" y="163"/>
                      <a:pt x="1783" y="425"/>
                      <a:pt x="1895" y="623"/>
                    </a:cubicBezTo>
                    <a:lnTo>
                      <a:pt x="6793" y="9404"/>
                    </a:lnTo>
                    <a:cubicBezTo>
                      <a:pt x="6721" y="9482"/>
                      <a:pt x="6665" y="9577"/>
                      <a:pt x="6626" y="9672"/>
                    </a:cubicBezTo>
                    <a:cubicBezTo>
                      <a:pt x="5621" y="9741"/>
                      <a:pt x="4612" y="9776"/>
                      <a:pt x="3594" y="9776"/>
                    </a:cubicBezTo>
                    <a:cubicBezTo>
                      <a:pt x="3311" y="9776"/>
                      <a:pt x="3028" y="9773"/>
                      <a:pt x="2744" y="9768"/>
                    </a:cubicBezTo>
                    <a:cubicBezTo>
                      <a:pt x="2649" y="9766"/>
                      <a:pt x="2552" y="9765"/>
                      <a:pt x="2453" y="9765"/>
                    </a:cubicBezTo>
                    <a:cubicBezTo>
                      <a:pt x="2029" y="9765"/>
                      <a:pt x="1574" y="9791"/>
                      <a:pt x="1150" y="9958"/>
                    </a:cubicBezTo>
                    <a:cubicBezTo>
                      <a:pt x="572" y="10180"/>
                      <a:pt x="1" y="10726"/>
                      <a:pt x="24" y="11464"/>
                    </a:cubicBezTo>
                    <a:cubicBezTo>
                      <a:pt x="24" y="11694"/>
                      <a:pt x="214" y="11877"/>
                      <a:pt x="444" y="11877"/>
                    </a:cubicBezTo>
                    <a:lnTo>
                      <a:pt x="452" y="11877"/>
                    </a:lnTo>
                    <a:cubicBezTo>
                      <a:pt x="682" y="11867"/>
                      <a:pt x="864" y="11677"/>
                      <a:pt x="864" y="11439"/>
                    </a:cubicBezTo>
                    <a:cubicBezTo>
                      <a:pt x="857" y="11131"/>
                      <a:pt x="1150" y="10854"/>
                      <a:pt x="1450" y="10736"/>
                    </a:cubicBezTo>
                    <a:cubicBezTo>
                      <a:pt x="1739" y="10625"/>
                      <a:pt x="2066" y="10605"/>
                      <a:pt x="2434" y="10605"/>
                    </a:cubicBezTo>
                    <a:cubicBezTo>
                      <a:pt x="2542" y="10605"/>
                      <a:pt x="2652" y="10606"/>
                      <a:pt x="2766" y="10608"/>
                    </a:cubicBezTo>
                    <a:cubicBezTo>
                      <a:pt x="3034" y="10613"/>
                      <a:pt x="3303" y="10616"/>
                      <a:pt x="3571" y="10616"/>
                    </a:cubicBezTo>
                    <a:cubicBezTo>
                      <a:pt x="4526" y="10616"/>
                      <a:pt x="5484" y="10585"/>
                      <a:pt x="6435" y="10528"/>
                    </a:cubicBezTo>
                    <a:cubicBezTo>
                      <a:pt x="6650" y="11029"/>
                      <a:pt x="7236" y="11171"/>
                      <a:pt x="7434" y="11219"/>
                    </a:cubicBezTo>
                    <a:cubicBezTo>
                      <a:pt x="8678" y="11504"/>
                      <a:pt x="9954" y="11534"/>
                      <a:pt x="11190" y="11559"/>
                    </a:cubicBezTo>
                    <a:cubicBezTo>
                      <a:pt x="11690" y="11567"/>
                      <a:pt x="12181" y="11582"/>
                      <a:pt x="12681" y="11607"/>
                    </a:cubicBezTo>
                    <a:cubicBezTo>
                      <a:pt x="14789" y="11725"/>
                      <a:pt x="16255" y="12185"/>
                      <a:pt x="17301" y="13066"/>
                    </a:cubicBezTo>
                    <a:cubicBezTo>
                      <a:pt x="17372" y="13128"/>
                      <a:pt x="17474" y="13161"/>
                      <a:pt x="17569" y="13161"/>
                    </a:cubicBezTo>
                    <a:cubicBezTo>
                      <a:pt x="17689" y="13161"/>
                      <a:pt x="17807" y="13113"/>
                      <a:pt x="17887" y="13008"/>
                    </a:cubicBezTo>
                    <a:cubicBezTo>
                      <a:pt x="18037" y="12835"/>
                      <a:pt x="18015" y="12565"/>
                      <a:pt x="17840" y="12423"/>
                    </a:cubicBezTo>
                    <a:cubicBezTo>
                      <a:pt x="16651" y="11424"/>
                      <a:pt x="15027" y="10901"/>
                      <a:pt x="12729" y="10774"/>
                    </a:cubicBezTo>
                    <a:cubicBezTo>
                      <a:pt x="12221" y="10743"/>
                      <a:pt x="11713" y="10736"/>
                      <a:pt x="11215" y="10719"/>
                    </a:cubicBezTo>
                    <a:cubicBezTo>
                      <a:pt x="10532" y="10703"/>
                      <a:pt x="9884" y="10688"/>
                      <a:pt x="9241" y="10631"/>
                    </a:cubicBezTo>
                    <a:cubicBezTo>
                      <a:pt x="9281" y="10583"/>
                      <a:pt x="9305" y="10528"/>
                      <a:pt x="9328" y="10473"/>
                    </a:cubicBezTo>
                    <a:cubicBezTo>
                      <a:pt x="10374" y="10458"/>
                      <a:pt x="11420" y="10315"/>
                      <a:pt x="12444" y="10165"/>
                    </a:cubicBezTo>
                    <a:cubicBezTo>
                      <a:pt x="13520" y="10017"/>
                      <a:pt x="14630" y="9859"/>
                      <a:pt x="15718" y="9859"/>
                    </a:cubicBezTo>
                    <a:cubicBezTo>
                      <a:pt x="16031" y="9859"/>
                      <a:pt x="16343" y="9872"/>
                      <a:pt x="16651" y="9903"/>
                    </a:cubicBezTo>
                    <a:cubicBezTo>
                      <a:pt x="17514" y="9982"/>
                      <a:pt x="18663" y="10251"/>
                      <a:pt x="19266" y="11091"/>
                    </a:cubicBezTo>
                    <a:cubicBezTo>
                      <a:pt x="19346" y="11202"/>
                      <a:pt x="19481" y="11266"/>
                      <a:pt x="19606" y="11266"/>
                    </a:cubicBezTo>
                    <a:cubicBezTo>
                      <a:pt x="19694" y="11266"/>
                      <a:pt x="19781" y="11242"/>
                      <a:pt x="19852" y="11186"/>
                    </a:cubicBezTo>
                    <a:cubicBezTo>
                      <a:pt x="20042" y="11051"/>
                      <a:pt x="20082" y="10791"/>
                      <a:pt x="19947" y="10601"/>
                    </a:cubicBezTo>
                    <a:cubicBezTo>
                      <a:pt x="19321" y="9737"/>
                      <a:pt x="18212" y="9205"/>
                      <a:pt x="16731" y="9062"/>
                    </a:cubicBezTo>
                    <a:cubicBezTo>
                      <a:pt x="16403" y="9032"/>
                      <a:pt x="16076" y="9020"/>
                      <a:pt x="15748" y="9020"/>
                    </a:cubicBezTo>
                    <a:cubicBezTo>
                      <a:pt x="14595" y="9020"/>
                      <a:pt x="13447" y="9180"/>
                      <a:pt x="12324" y="9340"/>
                    </a:cubicBezTo>
                    <a:cubicBezTo>
                      <a:pt x="11221" y="9490"/>
                      <a:pt x="10156" y="9639"/>
                      <a:pt x="9108" y="9639"/>
                    </a:cubicBezTo>
                    <a:cubicBezTo>
                      <a:pt x="8989" y="9639"/>
                      <a:pt x="8869" y="9637"/>
                      <a:pt x="8750" y="9632"/>
                    </a:cubicBezTo>
                    <a:cubicBezTo>
                      <a:pt x="8417" y="9412"/>
                      <a:pt x="7997" y="9222"/>
                      <a:pt x="7616" y="9174"/>
                    </a:cubicBezTo>
                    <a:lnTo>
                      <a:pt x="2631" y="218"/>
                    </a:lnTo>
                    <a:cubicBezTo>
                      <a:pt x="2551" y="78"/>
                      <a:pt x="2407" y="0"/>
                      <a:pt x="22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5"/>
              <p:cNvSpPr/>
              <p:nvPr/>
            </p:nvSpPr>
            <p:spPr>
              <a:xfrm>
                <a:off x="7056670" y="3397142"/>
                <a:ext cx="993429" cy="754262"/>
              </a:xfrm>
              <a:custGeom>
                <a:avLst/>
                <a:gdLst/>
                <a:ahLst/>
                <a:cxnLst/>
                <a:rect l="l" t="t" r="r" b="b"/>
                <a:pathLst>
                  <a:path w="65508" h="49737" extrusionOk="0">
                    <a:moveTo>
                      <a:pt x="51008" y="1"/>
                    </a:moveTo>
                    <a:cubicBezTo>
                      <a:pt x="49432" y="1"/>
                      <a:pt x="47892" y="256"/>
                      <a:pt x="46471" y="844"/>
                    </a:cubicBezTo>
                    <a:cubicBezTo>
                      <a:pt x="41661" y="2841"/>
                      <a:pt x="40385" y="6953"/>
                      <a:pt x="36763" y="10702"/>
                    </a:cubicBezTo>
                    <a:cubicBezTo>
                      <a:pt x="33150" y="14450"/>
                      <a:pt x="30424" y="18199"/>
                      <a:pt x="26558" y="21686"/>
                    </a:cubicBezTo>
                    <a:cubicBezTo>
                      <a:pt x="18712" y="28763"/>
                      <a:pt x="8552" y="32709"/>
                      <a:pt x="0" y="38931"/>
                    </a:cubicBezTo>
                    <a:cubicBezTo>
                      <a:pt x="6243" y="45311"/>
                      <a:pt x="17257" y="49736"/>
                      <a:pt x="26688" y="49736"/>
                    </a:cubicBezTo>
                    <a:cubicBezTo>
                      <a:pt x="28081" y="49736"/>
                      <a:pt x="29439" y="49640"/>
                      <a:pt x="30742" y="49439"/>
                    </a:cubicBezTo>
                    <a:cubicBezTo>
                      <a:pt x="40860" y="47877"/>
                      <a:pt x="47502" y="43773"/>
                      <a:pt x="52122" y="34626"/>
                    </a:cubicBezTo>
                    <a:cubicBezTo>
                      <a:pt x="54326" y="30277"/>
                      <a:pt x="55665" y="22233"/>
                      <a:pt x="57297" y="17644"/>
                    </a:cubicBezTo>
                    <a:cubicBezTo>
                      <a:pt x="58921" y="13049"/>
                      <a:pt x="61807" y="9395"/>
                      <a:pt x="65508" y="6224"/>
                    </a:cubicBezTo>
                    <a:cubicBezTo>
                      <a:pt x="62728" y="3253"/>
                      <a:pt x="56636" y="1"/>
                      <a:pt x="510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5"/>
              <p:cNvSpPr/>
              <p:nvPr/>
            </p:nvSpPr>
            <p:spPr>
              <a:xfrm>
                <a:off x="7047056" y="3390803"/>
                <a:ext cx="1012158" cy="766909"/>
              </a:xfrm>
              <a:custGeom>
                <a:avLst/>
                <a:gdLst/>
                <a:ahLst/>
                <a:cxnLst/>
                <a:rect l="l" t="t" r="r" b="b"/>
                <a:pathLst>
                  <a:path w="66743" h="50571" extrusionOk="0">
                    <a:moveTo>
                      <a:pt x="51647" y="841"/>
                    </a:moveTo>
                    <a:cubicBezTo>
                      <a:pt x="56782" y="841"/>
                      <a:pt x="62616" y="3727"/>
                      <a:pt x="65531" y="6610"/>
                    </a:cubicBezTo>
                    <a:cubicBezTo>
                      <a:pt x="61625" y="10043"/>
                      <a:pt x="59010" y="13742"/>
                      <a:pt x="57536" y="17919"/>
                    </a:cubicBezTo>
                    <a:cubicBezTo>
                      <a:pt x="56885" y="19743"/>
                      <a:pt x="56299" y="22073"/>
                      <a:pt x="55664" y="24536"/>
                    </a:cubicBezTo>
                    <a:cubicBezTo>
                      <a:pt x="54698" y="28332"/>
                      <a:pt x="53699" y="32256"/>
                      <a:pt x="52383" y="34854"/>
                    </a:cubicBezTo>
                    <a:cubicBezTo>
                      <a:pt x="48033" y="43470"/>
                      <a:pt x="41732" y="47835"/>
                      <a:pt x="31304" y="49437"/>
                    </a:cubicBezTo>
                    <a:cubicBezTo>
                      <a:pt x="30052" y="49634"/>
                      <a:pt x="28704" y="49730"/>
                      <a:pt x="27317" y="49730"/>
                    </a:cubicBezTo>
                    <a:cubicBezTo>
                      <a:pt x="18100" y="49730"/>
                      <a:pt x="7481" y="45498"/>
                      <a:pt x="1285" y="39396"/>
                    </a:cubicBezTo>
                    <a:cubicBezTo>
                      <a:pt x="4724" y="36931"/>
                      <a:pt x="8480" y="34792"/>
                      <a:pt x="12118" y="32707"/>
                    </a:cubicBezTo>
                    <a:cubicBezTo>
                      <a:pt x="17404" y="29689"/>
                      <a:pt x="22872" y="26566"/>
                      <a:pt x="27477" y="22414"/>
                    </a:cubicBezTo>
                    <a:cubicBezTo>
                      <a:pt x="29837" y="20289"/>
                      <a:pt x="31732" y="18109"/>
                      <a:pt x="33736" y="15812"/>
                    </a:cubicBezTo>
                    <a:cubicBezTo>
                      <a:pt x="34990" y="14370"/>
                      <a:pt x="36289" y="12879"/>
                      <a:pt x="37708" y="11413"/>
                    </a:cubicBezTo>
                    <a:cubicBezTo>
                      <a:pt x="38951" y="10121"/>
                      <a:pt x="39910" y="8797"/>
                      <a:pt x="40838" y="7531"/>
                    </a:cubicBezTo>
                    <a:cubicBezTo>
                      <a:pt x="42636" y="5058"/>
                      <a:pt x="44189" y="2926"/>
                      <a:pt x="47265" y="1650"/>
                    </a:cubicBezTo>
                    <a:cubicBezTo>
                      <a:pt x="48564" y="1112"/>
                      <a:pt x="50038" y="841"/>
                      <a:pt x="51647" y="841"/>
                    </a:cubicBezTo>
                    <a:close/>
                    <a:moveTo>
                      <a:pt x="51647" y="1"/>
                    </a:moveTo>
                    <a:cubicBezTo>
                      <a:pt x="49928" y="1"/>
                      <a:pt x="48351" y="296"/>
                      <a:pt x="46947" y="881"/>
                    </a:cubicBezTo>
                    <a:cubicBezTo>
                      <a:pt x="43651" y="2236"/>
                      <a:pt x="41955" y="4566"/>
                      <a:pt x="40163" y="7030"/>
                    </a:cubicBezTo>
                    <a:cubicBezTo>
                      <a:pt x="39244" y="8284"/>
                      <a:pt x="38301" y="9575"/>
                      <a:pt x="37097" y="10827"/>
                    </a:cubicBezTo>
                    <a:cubicBezTo>
                      <a:pt x="35671" y="12308"/>
                      <a:pt x="34362" y="13807"/>
                      <a:pt x="33103" y="15256"/>
                    </a:cubicBezTo>
                    <a:cubicBezTo>
                      <a:pt x="31113" y="17539"/>
                      <a:pt x="29236" y="19696"/>
                      <a:pt x="26914" y="21795"/>
                    </a:cubicBezTo>
                    <a:cubicBezTo>
                      <a:pt x="22372" y="25885"/>
                      <a:pt x="16951" y="28983"/>
                      <a:pt x="11698" y="31986"/>
                    </a:cubicBezTo>
                    <a:cubicBezTo>
                      <a:pt x="7902" y="34151"/>
                      <a:pt x="3978" y="36393"/>
                      <a:pt x="389" y="39008"/>
                    </a:cubicBezTo>
                    <a:lnTo>
                      <a:pt x="1" y="39293"/>
                    </a:lnTo>
                    <a:lnTo>
                      <a:pt x="334" y="39642"/>
                    </a:lnTo>
                    <a:cubicBezTo>
                      <a:pt x="6626" y="46076"/>
                      <a:pt x="17720" y="50570"/>
                      <a:pt x="27317" y="50570"/>
                    </a:cubicBezTo>
                    <a:cubicBezTo>
                      <a:pt x="28751" y="50570"/>
                      <a:pt x="30130" y="50467"/>
                      <a:pt x="31439" y="50270"/>
                    </a:cubicBezTo>
                    <a:cubicBezTo>
                      <a:pt x="42160" y="48613"/>
                      <a:pt x="48644" y="44119"/>
                      <a:pt x="53136" y="35235"/>
                    </a:cubicBezTo>
                    <a:cubicBezTo>
                      <a:pt x="54492" y="32557"/>
                      <a:pt x="55499" y="28578"/>
                      <a:pt x="56482" y="24743"/>
                    </a:cubicBezTo>
                    <a:cubicBezTo>
                      <a:pt x="57108" y="22294"/>
                      <a:pt x="57693" y="19989"/>
                      <a:pt x="58327" y="18197"/>
                    </a:cubicBezTo>
                    <a:cubicBezTo>
                      <a:pt x="59793" y="14045"/>
                      <a:pt x="62441" y="10367"/>
                      <a:pt x="66410" y="6960"/>
                    </a:cubicBezTo>
                    <a:lnTo>
                      <a:pt x="66743" y="6675"/>
                    </a:lnTo>
                    <a:lnTo>
                      <a:pt x="66442" y="6350"/>
                    </a:lnTo>
                    <a:cubicBezTo>
                      <a:pt x="63567" y="3274"/>
                      <a:pt x="57401" y="1"/>
                      <a:pt x="516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5"/>
              <p:cNvSpPr/>
              <p:nvPr/>
            </p:nvSpPr>
            <p:spPr>
              <a:xfrm>
                <a:off x="7960985" y="3438874"/>
                <a:ext cx="120820" cy="130662"/>
              </a:xfrm>
              <a:custGeom>
                <a:avLst/>
                <a:gdLst/>
                <a:ahLst/>
                <a:cxnLst/>
                <a:rect l="l" t="t" r="r" b="b"/>
                <a:pathLst>
                  <a:path w="7967" h="8616" extrusionOk="0">
                    <a:moveTo>
                      <a:pt x="2032" y="1"/>
                    </a:moveTo>
                    <a:cubicBezTo>
                      <a:pt x="2018" y="1"/>
                      <a:pt x="2004" y="1"/>
                      <a:pt x="1990" y="1"/>
                    </a:cubicBezTo>
                    <a:cubicBezTo>
                      <a:pt x="1174" y="34"/>
                      <a:pt x="722" y="952"/>
                      <a:pt x="531" y="1753"/>
                    </a:cubicBezTo>
                    <a:cubicBezTo>
                      <a:pt x="1" y="4020"/>
                      <a:pt x="208" y="6460"/>
                      <a:pt x="1102" y="8615"/>
                    </a:cubicBezTo>
                    <a:cubicBezTo>
                      <a:pt x="3289" y="7126"/>
                      <a:pt x="5581" y="5787"/>
                      <a:pt x="7966" y="4621"/>
                    </a:cubicBezTo>
                    <a:cubicBezTo>
                      <a:pt x="6570" y="2949"/>
                      <a:pt x="4915" y="1515"/>
                      <a:pt x="3061" y="382"/>
                    </a:cubicBezTo>
                    <a:cubicBezTo>
                      <a:pt x="2748" y="191"/>
                      <a:pt x="2404" y="1"/>
                      <a:pt x="20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5"/>
              <p:cNvSpPr/>
              <p:nvPr/>
            </p:nvSpPr>
            <p:spPr>
              <a:xfrm>
                <a:off x="7758858" y="3417629"/>
                <a:ext cx="189896" cy="125885"/>
              </a:xfrm>
              <a:custGeom>
                <a:avLst/>
                <a:gdLst/>
                <a:ahLst/>
                <a:cxnLst/>
                <a:rect l="l" t="t" r="r" b="b"/>
                <a:pathLst>
                  <a:path w="12522" h="8301" extrusionOk="0">
                    <a:moveTo>
                      <a:pt x="4156" y="0"/>
                    </a:moveTo>
                    <a:cubicBezTo>
                      <a:pt x="3575" y="0"/>
                      <a:pt x="2999" y="67"/>
                      <a:pt x="2449" y="246"/>
                    </a:cubicBezTo>
                    <a:cubicBezTo>
                      <a:pt x="1420" y="571"/>
                      <a:pt x="484" y="1347"/>
                      <a:pt x="214" y="2393"/>
                    </a:cubicBezTo>
                    <a:cubicBezTo>
                      <a:pt x="1" y="3217"/>
                      <a:pt x="231" y="4105"/>
                      <a:pt x="682" y="4826"/>
                    </a:cubicBezTo>
                    <a:cubicBezTo>
                      <a:pt x="1134" y="5547"/>
                      <a:pt x="1800" y="6117"/>
                      <a:pt x="2496" y="6600"/>
                    </a:cubicBezTo>
                    <a:cubicBezTo>
                      <a:pt x="3916" y="7593"/>
                      <a:pt x="5607" y="8300"/>
                      <a:pt x="7334" y="8300"/>
                    </a:cubicBezTo>
                    <a:cubicBezTo>
                      <a:pt x="7457" y="8300"/>
                      <a:pt x="7580" y="8297"/>
                      <a:pt x="7704" y="8289"/>
                    </a:cubicBezTo>
                    <a:cubicBezTo>
                      <a:pt x="9558" y="8187"/>
                      <a:pt x="11420" y="7116"/>
                      <a:pt x="12126" y="5397"/>
                    </a:cubicBezTo>
                    <a:cubicBezTo>
                      <a:pt x="12521" y="4438"/>
                      <a:pt x="12506" y="3257"/>
                      <a:pt x="11863" y="2441"/>
                    </a:cubicBezTo>
                    <a:cubicBezTo>
                      <a:pt x="11420" y="1885"/>
                      <a:pt x="10754" y="1570"/>
                      <a:pt x="10096" y="1307"/>
                    </a:cubicBezTo>
                    <a:cubicBezTo>
                      <a:pt x="8670" y="729"/>
                      <a:pt x="7173" y="333"/>
                      <a:pt x="5651" y="119"/>
                    </a:cubicBezTo>
                    <a:cubicBezTo>
                      <a:pt x="5157" y="49"/>
                      <a:pt x="4655" y="0"/>
                      <a:pt x="4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5"/>
              <p:cNvSpPr/>
              <p:nvPr/>
            </p:nvSpPr>
            <p:spPr>
              <a:xfrm>
                <a:off x="7846827" y="3544737"/>
                <a:ext cx="105897" cy="175383"/>
              </a:xfrm>
              <a:custGeom>
                <a:avLst/>
                <a:gdLst/>
                <a:ahLst/>
                <a:cxnLst/>
                <a:rect l="l" t="t" r="r" b="b"/>
                <a:pathLst>
                  <a:path w="6983" h="11565" extrusionOk="0">
                    <a:moveTo>
                      <a:pt x="5216" y="0"/>
                    </a:moveTo>
                    <a:cubicBezTo>
                      <a:pt x="5152" y="0"/>
                      <a:pt x="5089" y="4"/>
                      <a:pt x="5026" y="10"/>
                    </a:cubicBezTo>
                    <a:cubicBezTo>
                      <a:pt x="4360" y="73"/>
                      <a:pt x="3757" y="453"/>
                      <a:pt x="3234" y="881"/>
                    </a:cubicBezTo>
                    <a:cubicBezTo>
                      <a:pt x="1712" y="2127"/>
                      <a:pt x="659" y="3941"/>
                      <a:pt x="334" y="5883"/>
                    </a:cubicBezTo>
                    <a:cubicBezTo>
                      <a:pt x="1" y="7823"/>
                      <a:pt x="396" y="9885"/>
                      <a:pt x="1427" y="11565"/>
                    </a:cubicBezTo>
                    <a:cubicBezTo>
                      <a:pt x="2553" y="11319"/>
                      <a:pt x="3179" y="10130"/>
                      <a:pt x="3647" y="9077"/>
                    </a:cubicBezTo>
                    <a:cubicBezTo>
                      <a:pt x="4573" y="7000"/>
                      <a:pt x="5492" y="4932"/>
                      <a:pt x="6420" y="2863"/>
                    </a:cubicBezTo>
                    <a:cubicBezTo>
                      <a:pt x="6698" y="2230"/>
                      <a:pt x="6983" y="1509"/>
                      <a:pt x="6713" y="874"/>
                    </a:cubicBezTo>
                    <a:cubicBezTo>
                      <a:pt x="6468" y="306"/>
                      <a:pt x="5834" y="0"/>
                      <a:pt x="52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5"/>
              <p:cNvSpPr/>
              <p:nvPr/>
            </p:nvSpPr>
            <p:spPr>
              <a:xfrm>
                <a:off x="7721706" y="3317983"/>
                <a:ext cx="113950" cy="101833"/>
              </a:xfrm>
              <a:custGeom>
                <a:avLst/>
                <a:gdLst/>
                <a:ahLst/>
                <a:cxnLst/>
                <a:rect l="l" t="t" r="r" b="b"/>
                <a:pathLst>
                  <a:path w="7514" h="6715" extrusionOk="0">
                    <a:moveTo>
                      <a:pt x="2846" y="0"/>
                    </a:moveTo>
                    <a:cubicBezTo>
                      <a:pt x="914" y="1569"/>
                      <a:pt x="1" y="4297"/>
                      <a:pt x="611" y="6714"/>
                    </a:cubicBezTo>
                    <a:cubicBezTo>
                      <a:pt x="2675" y="5720"/>
                      <a:pt x="4967" y="5198"/>
                      <a:pt x="7260" y="5198"/>
                    </a:cubicBezTo>
                    <a:cubicBezTo>
                      <a:pt x="7345" y="5198"/>
                      <a:pt x="7429" y="5199"/>
                      <a:pt x="7514" y="5200"/>
                    </a:cubicBezTo>
                    <a:cubicBezTo>
                      <a:pt x="6572" y="4955"/>
                      <a:pt x="5747" y="4289"/>
                      <a:pt x="5319" y="3416"/>
                    </a:cubicBezTo>
                    <a:cubicBezTo>
                      <a:pt x="4883" y="2545"/>
                      <a:pt x="4843" y="1491"/>
                      <a:pt x="5209" y="588"/>
                    </a:cubicBezTo>
                    <a:lnTo>
                      <a:pt x="5209" y="588"/>
                    </a:lnTo>
                    <a:cubicBezTo>
                      <a:pt x="4463" y="1181"/>
                      <a:pt x="3830" y="1902"/>
                      <a:pt x="3339" y="2720"/>
                    </a:cubicBezTo>
                    <a:cubicBezTo>
                      <a:pt x="2846" y="1912"/>
                      <a:pt x="2673" y="929"/>
                      <a:pt x="28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5"/>
              <p:cNvSpPr/>
              <p:nvPr/>
            </p:nvSpPr>
            <p:spPr>
              <a:xfrm>
                <a:off x="7714988" y="3302000"/>
                <a:ext cx="173457" cy="126931"/>
              </a:xfrm>
              <a:custGeom>
                <a:avLst/>
                <a:gdLst/>
                <a:ahLst/>
                <a:cxnLst/>
                <a:rect l="l" t="t" r="r" b="b"/>
                <a:pathLst>
                  <a:path w="11438" h="8370" extrusionOk="0">
                    <a:moveTo>
                      <a:pt x="2814" y="2100"/>
                    </a:moveTo>
                    <a:cubicBezTo>
                      <a:pt x="2869" y="2766"/>
                      <a:pt x="3076" y="3417"/>
                      <a:pt x="3417" y="3995"/>
                    </a:cubicBezTo>
                    <a:lnTo>
                      <a:pt x="3782" y="4590"/>
                    </a:lnTo>
                    <a:lnTo>
                      <a:pt x="4138" y="3995"/>
                    </a:lnTo>
                    <a:cubicBezTo>
                      <a:pt x="4383" y="3584"/>
                      <a:pt x="4668" y="3204"/>
                      <a:pt x="4986" y="2846"/>
                    </a:cubicBezTo>
                    <a:lnTo>
                      <a:pt x="4986" y="2846"/>
                    </a:lnTo>
                    <a:cubicBezTo>
                      <a:pt x="4971" y="3472"/>
                      <a:pt x="5104" y="4097"/>
                      <a:pt x="5381" y="4660"/>
                    </a:cubicBezTo>
                    <a:cubicBezTo>
                      <a:pt x="5619" y="5128"/>
                      <a:pt x="5960" y="5549"/>
                      <a:pt x="6365" y="5889"/>
                    </a:cubicBezTo>
                    <a:cubicBezTo>
                      <a:pt x="4645" y="6039"/>
                      <a:pt x="2941" y="6467"/>
                      <a:pt x="1364" y="7165"/>
                    </a:cubicBezTo>
                    <a:cubicBezTo>
                      <a:pt x="1087" y="5391"/>
                      <a:pt x="1650" y="3464"/>
                      <a:pt x="2814" y="2100"/>
                    </a:cubicBezTo>
                    <a:close/>
                    <a:moveTo>
                      <a:pt x="3915" y="1"/>
                    </a:moveTo>
                    <a:lnTo>
                      <a:pt x="3029" y="731"/>
                    </a:lnTo>
                    <a:cubicBezTo>
                      <a:pt x="952" y="2410"/>
                      <a:pt x="1" y="5279"/>
                      <a:pt x="651" y="7871"/>
                    </a:cubicBezTo>
                    <a:lnTo>
                      <a:pt x="777" y="8369"/>
                    </a:lnTo>
                    <a:lnTo>
                      <a:pt x="1237" y="8149"/>
                    </a:lnTo>
                    <a:cubicBezTo>
                      <a:pt x="3242" y="7181"/>
                      <a:pt x="5484" y="6665"/>
                      <a:pt x="7711" y="6665"/>
                    </a:cubicBezTo>
                    <a:lnTo>
                      <a:pt x="11437" y="6730"/>
                    </a:lnTo>
                    <a:lnTo>
                      <a:pt x="8061" y="5842"/>
                    </a:lnTo>
                    <a:cubicBezTo>
                      <a:pt x="7236" y="5629"/>
                      <a:pt x="6515" y="5048"/>
                      <a:pt x="6135" y="4280"/>
                    </a:cubicBezTo>
                    <a:cubicBezTo>
                      <a:pt x="5754" y="3519"/>
                      <a:pt x="5722" y="2593"/>
                      <a:pt x="6040" y="1800"/>
                    </a:cubicBezTo>
                    <a:lnTo>
                      <a:pt x="6658" y="311"/>
                    </a:lnTo>
                    <a:lnTo>
                      <a:pt x="5399" y="1317"/>
                    </a:lnTo>
                    <a:cubicBezTo>
                      <a:pt x="4803" y="1785"/>
                      <a:pt x="4288" y="2323"/>
                      <a:pt x="3845" y="2926"/>
                    </a:cubicBezTo>
                    <a:cubicBezTo>
                      <a:pt x="3639" y="2355"/>
                      <a:pt x="3592" y="1730"/>
                      <a:pt x="3702" y="1134"/>
                    </a:cubicBezTo>
                    <a:lnTo>
                      <a:pt x="3915" y="1"/>
                    </a:ln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5"/>
              <p:cNvSpPr/>
              <p:nvPr/>
            </p:nvSpPr>
            <p:spPr>
              <a:xfrm>
                <a:off x="7834923" y="3447305"/>
                <a:ext cx="47603" cy="47603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3139" extrusionOk="0">
                    <a:moveTo>
                      <a:pt x="1569" y="1"/>
                    </a:moveTo>
                    <a:cubicBezTo>
                      <a:pt x="706" y="1"/>
                      <a:pt x="0" y="706"/>
                      <a:pt x="0" y="1570"/>
                    </a:cubicBezTo>
                    <a:cubicBezTo>
                      <a:pt x="0" y="2433"/>
                      <a:pt x="706" y="3139"/>
                      <a:pt x="1569" y="3139"/>
                    </a:cubicBezTo>
                    <a:cubicBezTo>
                      <a:pt x="2435" y="3139"/>
                      <a:pt x="3138" y="2433"/>
                      <a:pt x="3138" y="1570"/>
                    </a:cubicBezTo>
                    <a:cubicBezTo>
                      <a:pt x="3138" y="706"/>
                      <a:pt x="2435" y="1"/>
                      <a:pt x="15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5"/>
              <p:cNvSpPr/>
              <p:nvPr/>
            </p:nvSpPr>
            <p:spPr>
              <a:xfrm>
                <a:off x="7817272" y="3433157"/>
                <a:ext cx="53002" cy="71852"/>
              </a:xfrm>
              <a:custGeom>
                <a:avLst/>
                <a:gdLst/>
                <a:ahLst/>
                <a:cxnLst/>
                <a:rect l="l" t="t" r="r" b="b"/>
                <a:pathLst>
                  <a:path w="3495" h="4738" extrusionOk="0">
                    <a:moveTo>
                      <a:pt x="2563" y="0"/>
                    </a:moveTo>
                    <a:cubicBezTo>
                      <a:pt x="1758" y="0"/>
                      <a:pt x="953" y="416"/>
                      <a:pt x="523" y="1099"/>
                    </a:cubicBezTo>
                    <a:cubicBezTo>
                      <a:pt x="0" y="1932"/>
                      <a:pt x="63" y="3089"/>
                      <a:pt x="673" y="3857"/>
                    </a:cubicBezTo>
                    <a:cubicBezTo>
                      <a:pt x="1126" y="4420"/>
                      <a:pt x="1847" y="4738"/>
                      <a:pt x="2568" y="4738"/>
                    </a:cubicBezTo>
                    <a:cubicBezTo>
                      <a:pt x="2828" y="4738"/>
                      <a:pt x="3083" y="4698"/>
                      <a:pt x="3336" y="4610"/>
                    </a:cubicBezTo>
                    <a:cubicBezTo>
                      <a:pt x="3439" y="4570"/>
                      <a:pt x="3494" y="4452"/>
                      <a:pt x="3464" y="4340"/>
                    </a:cubicBezTo>
                    <a:cubicBezTo>
                      <a:pt x="3433" y="4254"/>
                      <a:pt x="3353" y="4202"/>
                      <a:pt x="3267" y="4202"/>
                    </a:cubicBezTo>
                    <a:cubicBezTo>
                      <a:pt x="3243" y="4202"/>
                      <a:pt x="3218" y="4206"/>
                      <a:pt x="3194" y="4215"/>
                    </a:cubicBezTo>
                    <a:cubicBezTo>
                      <a:pt x="2990" y="4286"/>
                      <a:pt x="2777" y="4319"/>
                      <a:pt x="2563" y="4319"/>
                    </a:cubicBezTo>
                    <a:cubicBezTo>
                      <a:pt x="1969" y="4319"/>
                      <a:pt x="1374" y="4057"/>
                      <a:pt x="1006" y="3597"/>
                    </a:cubicBezTo>
                    <a:cubicBezTo>
                      <a:pt x="498" y="2961"/>
                      <a:pt x="443" y="2010"/>
                      <a:pt x="879" y="1322"/>
                    </a:cubicBezTo>
                    <a:cubicBezTo>
                      <a:pt x="1232" y="760"/>
                      <a:pt x="1898" y="418"/>
                      <a:pt x="2566" y="418"/>
                    </a:cubicBezTo>
                    <a:cubicBezTo>
                      <a:pt x="2707" y="418"/>
                      <a:pt x="2849" y="434"/>
                      <a:pt x="2988" y="466"/>
                    </a:cubicBezTo>
                    <a:cubicBezTo>
                      <a:pt x="3006" y="471"/>
                      <a:pt x="3024" y="474"/>
                      <a:pt x="3042" y="474"/>
                    </a:cubicBezTo>
                    <a:cubicBezTo>
                      <a:pt x="3132" y="474"/>
                      <a:pt x="3213" y="408"/>
                      <a:pt x="3234" y="316"/>
                    </a:cubicBezTo>
                    <a:cubicBezTo>
                      <a:pt x="3266" y="196"/>
                      <a:pt x="3194" y="85"/>
                      <a:pt x="3083" y="61"/>
                    </a:cubicBezTo>
                    <a:cubicBezTo>
                      <a:pt x="2912" y="20"/>
                      <a:pt x="2738" y="0"/>
                      <a:pt x="25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5"/>
              <p:cNvSpPr/>
              <p:nvPr/>
            </p:nvSpPr>
            <p:spPr>
              <a:xfrm>
                <a:off x="7182974" y="4048817"/>
                <a:ext cx="53259" cy="21898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1444" extrusionOk="0">
                    <a:moveTo>
                      <a:pt x="423" y="1"/>
                    </a:moveTo>
                    <a:cubicBezTo>
                      <a:pt x="228" y="1"/>
                      <a:pt x="101" y="38"/>
                      <a:pt x="72" y="116"/>
                    </a:cubicBezTo>
                    <a:cubicBezTo>
                      <a:pt x="0" y="339"/>
                      <a:pt x="683" y="782"/>
                      <a:pt x="1609" y="1115"/>
                    </a:cubicBezTo>
                    <a:cubicBezTo>
                      <a:pt x="2203" y="1328"/>
                      <a:pt x="2750" y="1443"/>
                      <a:pt x="3088" y="1443"/>
                    </a:cubicBezTo>
                    <a:cubicBezTo>
                      <a:pt x="3279" y="1443"/>
                      <a:pt x="3403" y="1406"/>
                      <a:pt x="3431" y="1330"/>
                    </a:cubicBezTo>
                    <a:cubicBezTo>
                      <a:pt x="3511" y="1107"/>
                      <a:pt x="2823" y="664"/>
                      <a:pt x="1894" y="331"/>
                    </a:cubicBezTo>
                    <a:cubicBezTo>
                      <a:pt x="1306" y="115"/>
                      <a:pt x="762" y="1"/>
                      <a:pt x="4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5"/>
              <p:cNvSpPr/>
              <p:nvPr/>
            </p:nvSpPr>
            <p:spPr>
              <a:xfrm>
                <a:off x="7264210" y="4079192"/>
                <a:ext cx="45935" cy="16636"/>
              </a:xfrm>
              <a:custGeom>
                <a:avLst/>
                <a:gdLst/>
                <a:ahLst/>
                <a:cxnLst/>
                <a:rect l="l" t="t" r="r" b="b"/>
                <a:pathLst>
                  <a:path w="3029" h="1097" extrusionOk="0">
                    <a:moveTo>
                      <a:pt x="554" y="1"/>
                    </a:moveTo>
                    <a:cubicBezTo>
                      <a:pt x="303" y="1"/>
                      <a:pt x="129" y="50"/>
                      <a:pt x="88" y="150"/>
                    </a:cubicBezTo>
                    <a:cubicBezTo>
                      <a:pt x="1" y="365"/>
                      <a:pt x="594" y="753"/>
                      <a:pt x="1420" y="1006"/>
                    </a:cubicBezTo>
                    <a:cubicBezTo>
                      <a:pt x="1745" y="1067"/>
                      <a:pt x="2051" y="1097"/>
                      <a:pt x="2306" y="1097"/>
                    </a:cubicBezTo>
                    <a:cubicBezTo>
                      <a:pt x="2714" y="1097"/>
                      <a:pt x="2990" y="1021"/>
                      <a:pt x="3004" y="881"/>
                    </a:cubicBezTo>
                    <a:cubicBezTo>
                      <a:pt x="3029" y="643"/>
                      <a:pt x="2411" y="340"/>
                      <a:pt x="1625" y="190"/>
                    </a:cubicBezTo>
                    <a:cubicBezTo>
                      <a:pt x="1222" y="64"/>
                      <a:pt x="838" y="1"/>
                      <a:pt x="5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5"/>
              <p:cNvSpPr/>
              <p:nvPr/>
            </p:nvSpPr>
            <p:spPr>
              <a:xfrm>
                <a:off x="7348691" y="4097177"/>
                <a:ext cx="44236" cy="14998"/>
              </a:xfrm>
              <a:custGeom>
                <a:avLst/>
                <a:gdLst/>
                <a:ahLst/>
                <a:cxnLst/>
                <a:rect l="l" t="t" r="r" b="b"/>
                <a:pathLst>
                  <a:path w="2917" h="989" extrusionOk="0">
                    <a:moveTo>
                      <a:pt x="747" y="1"/>
                    </a:moveTo>
                    <a:cubicBezTo>
                      <a:pt x="348" y="1"/>
                      <a:pt x="71" y="80"/>
                      <a:pt x="41" y="225"/>
                    </a:cubicBezTo>
                    <a:cubicBezTo>
                      <a:pt x="1" y="455"/>
                      <a:pt x="596" y="763"/>
                      <a:pt x="1380" y="906"/>
                    </a:cubicBezTo>
                    <a:cubicBezTo>
                      <a:pt x="1670" y="962"/>
                      <a:pt x="1944" y="988"/>
                      <a:pt x="2177" y="988"/>
                    </a:cubicBezTo>
                    <a:cubicBezTo>
                      <a:pt x="2573" y="988"/>
                      <a:pt x="2848" y="911"/>
                      <a:pt x="2878" y="771"/>
                    </a:cubicBezTo>
                    <a:cubicBezTo>
                      <a:pt x="2916" y="541"/>
                      <a:pt x="2323" y="233"/>
                      <a:pt x="1538" y="83"/>
                    </a:cubicBezTo>
                    <a:cubicBezTo>
                      <a:pt x="1250" y="27"/>
                      <a:pt x="978" y="1"/>
                      <a:pt x="7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5"/>
              <p:cNvSpPr/>
              <p:nvPr/>
            </p:nvSpPr>
            <p:spPr>
              <a:xfrm>
                <a:off x="7433066" y="4107307"/>
                <a:ext cx="45328" cy="12769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842" extrusionOk="0">
                    <a:moveTo>
                      <a:pt x="1499" y="0"/>
                    </a:moveTo>
                    <a:cubicBezTo>
                      <a:pt x="673" y="0"/>
                      <a:pt x="0" y="191"/>
                      <a:pt x="0" y="421"/>
                    </a:cubicBezTo>
                    <a:cubicBezTo>
                      <a:pt x="0" y="651"/>
                      <a:pt x="673" y="841"/>
                      <a:pt x="1499" y="841"/>
                    </a:cubicBezTo>
                    <a:cubicBezTo>
                      <a:pt x="2322" y="841"/>
                      <a:pt x="2988" y="651"/>
                      <a:pt x="2988" y="421"/>
                    </a:cubicBezTo>
                    <a:cubicBezTo>
                      <a:pt x="2988" y="191"/>
                      <a:pt x="2322" y="0"/>
                      <a:pt x="14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5"/>
              <p:cNvSpPr/>
              <p:nvPr/>
            </p:nvSpPr>
            <p:spPr>
              <a:xfrm>
                <a:off x="7510587" y="4097207"/>
                <a:ext cx="65862" cy="17364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1145" extrusionOk="0">
                    <a:moveTo>
                      <a:pt x="3603" y="1"/>
                    </a:moveTo>
                    <a:cubicBezTo>
                      <a:pt x="3206" y="1"/>
                      <a:pt x="2675" y="54"/>
                      <a:pt x="2100" y="159"/>
                    </a:cubicBezTo>
                    <a:cubicBezTo>
                      <a:pt x="919" y="381"/>
                      <a:pt x="1" y="746"/>
                      <a:pt x="48" y="967"/>
                    </a:cubicBezTo>
                    <a:cubicBezTo>
                      <a:pt x="68" y="1085"/>
                      <a:pt x="339" y="1145"/>
                      <a:pt x="757" y="1145"/>
                    </a:cubicBezTo>
                    <a:cubicBezTo>
                      <a:pt x="1152" y="1145"/>
                      <a:pt x="1680" y="1091"/>
                      <a:pt x="2251" y="984"/>
                    </a:cubicBezTo>
                    <a:cubicBezTo>
                      <a:pt x="3432" y="769"/>
                      <a:pt x="4343" y="406"/>
                      <a:pt x="4303" y="176"/>
                    </a:cubicBezTo>
                    <a:cubicBezTo>
                      <a:pt x="4282" y="58"/>
                      <a:pt x="4015" y="1"/>
                      <a:pt x="36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5"/>
              <p:cNvSpPr/>
              <p:nvPr/>
            </p:nvSpPr>
            <p:spPr>
              <a:xfrm>
                <a:off x="7607442" y="4066408"/>
                <a:ext cx="53866" cy="25492"/>
              </a:xfrm>
              <a:custGeom>
                <a:avLst/>
                <a:gdLst/>
                <a:ahLst/>
                <a:cxnLst/>
                <a:rect l="l" t="t" r="r" b="b"/>
                <a:pathLst>
                  <a:path w="3552" h="1681" extrusionOk="0">
                    <a:moveTo>
                      <a:pt x="3202" y="1"/>
                    </a:moveTo>
                    <a:cubicBezTo>
                      <a:pt x="2877" y="1"/>
                      <a:pt x="2266" y="194"/>
                      <a:pt x="1617" y="518"/>
                    </a:cubicBezTo>
                    <a:cubicBezTo>
                      <a:pt x="689" y="875"/>
                      <a:pt x="0" y="1351"/>
                      <a:pt x="71" y="1571"/>
                    </a:cubicBezTo>
                    <a:cubicBezTo>
                      <a:pt x="97" y="1645"/>
                      <a:pt x="208" y="1681"/>
                      <a:pt x="379" y="1681"/>
                    </a:cubicBezTo>
                    <a:cubicBezTo>
                      <a:pt x="723" y="1681"/>
                      <a:pt x="1312" y="1538"/>
                      <a:pt x="1957" y="1278"/>
                    </a:cubicBezTo>
                    <a:cubicBezTo>
                      <a:pt x="2886" y="820"/>
                      <a:pt x="3551" y="280"/>
                      <a:pt x="3431" y="82"/>
                    </a:cubicBezTo>
                    <a:cubicBezTo>
                      <a:pt x="3402" y="27"/>
                      <a:pt x="3321" y="1"/>
                      <a:pt x="32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5"/>
              <p:cNvSpPr/>
              <p:nvPr/>
            </p:nvSpPr>
            <p:spPr>
              <a:xfrm>
                <a:off x="7680989" y="4021567"/>
                <a:ext cx="48558" cy="34167"/>
              </a:xfrm>
              <a:custGeom>
                <a:avLst/>
                <a:gdLst/>
                <a:ahLst/>
                <a:cxnLst/>
                <a:rect l="l" t="t" r="r" b="b"/>
                <a:pathLst>
                  <a:path w="3202" h="2253" extrusionOk="0">
                    <a:moveTo>
                      <a:pt x="2924" y="0"/>
                    </a:moveTo>
                    <a:cubicBezTo>
                      <a:pt x="2636" y="0"/>
                      <a:pt x="2011" y="306"/>
                      <a:pt x="1355" y="789"/>
                    </a:cubicBezTo>
                    <a:cubicBezTo>
                      <a:pt x="546" y="1383"/>
                      <a:pt x="0" y="2008"/>
                      <a:pt x="135" y="2198"/>
                    </a:cubicBezTo>
                    <a:cubicBezTo>
                      <a:pt x="163" y="2235"/>
                      <a:pt x="212" y="2252"/>
                      <a:pt x="281" y="2252"/>
                    </a:cubicBezTo>
                    <a:cubicBezTo>
                      <a:pt x="570" y="2252"/>
                      <a:pt x="1193" y="1943"/>
                      <a:pt x="1847" y="1462"/>
                    </a:cubicBezTo>
                    <a:cubicBezTo>
                      <a:pt x="2656" y="877"/>
                      <a:pt x="3201" y="241"/>
                      <a:pt x="3066" y="51"/>
                    </a:cubicBezTo>
                    <a:cubicBezTo>
                      <a:pt x="3040" y="17"/>
                      <a:pt x="2991" y="0"/>
                      <a:pt x="29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5"/>
              <p:cNvSpPr/>
              <p:nvPr/>
            </p:nvSpPr>
            <p:spPr>
              <a:xfrm>
                <a:off x="7746378" y="3968491"/>
                <a:ext cx="37852" cy="35122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2316" extrusionOk="0">
                    <a:moveTo>
                      <a:pt x="2216" y="1"/>
                    </a:moveTo>
                    <a:cubicBezTo>
                      <a:pt x="1964" y="1"/>
                      <a:pt x="1448" y="347"/>
                      <a:pt x="942" y="866"/>
                    </a:cubicBezTo>
                    <a:cubicBezTo>
                      <a:pt x="348" y="1484"/>
                      <a:pt x="0" y="2117"/>
                      <a:pt x="166" y="2275"/>
                    </a:cubicBezTo>
                    <a:cubicBezTo>
                      <a:pt x="193" y="2302"/>
                      <a:pt x="232" y="2315"/>
                      <a:pt x="280" y="2315"/>
                    </a:cubicBezTo>
                    <a:cubicBezTo>
                      <a:pt x="533" y="2315"/>
                      <a:pt x="1047" y="1969"/>
                      <a:pt x="1545" y="1451"/>
                    </a:cubicBezTo>
                    <a:cubicBezTo>
                      <a:pt x="2147" y="833"/>
                      <a:pt x="2496" y="200"/>
                      <a:pt x="2330" y="40"/>
                    </a:cubicBezTo>
                    <a:cubicBezTo>
                      <a:pt x="2303" y="14"/>
                      <a:pt x="2265" y="1"/>
                      <a:pt x="22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5"/>
              <p:cNvSpPr/>
              <p:nvPr/>
            </p:nvSpPr>
            <p:spPr>
              <a:xfrm>
                <a:off x="7796845" y="3901070"/>
                <a:ext cx="32317" cy="38731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2554" extrusionOk="0">
                    <a:moveTo>
                      <a:pt x="1856" y="0"/>
                    </a:moveTo>
                    <a:cubicBezTo>
                      <a:pt x="1618" y="0"/>
                      <a:pt x="1154" y="443"/>
                      <a:pt x="761" y="1072"/>
                    </a:cubicBezTo>
                    <a:cubicBezTo>
                      <a:pt x="261" y="1721"/>
                      <a:pt x="1" y="2371"/>
                      <a:pt x="174" y="2521"/>
                    </a:cubicBezTo>
                    <a:cubicBezTo>
                      <a:pt x="197" y="2543"/>
                      <a:pt x="228" y="2554"/>
                      <a:pt x="266" y="2554"/>
                    </a:cubicBezTo>
                    <a:cubicBezTo>
                      <a:pt x="500" y="2554"/>
                      <a:pt x="993" y="2148"/>
                      <a:pt x="1450" y="1555"/>
                    </a:cubicBezTo>
                    <a:cubicBezTo>
                      <a:pt x="1918" y="817"/>
                      <a:pt x="2131" y="129"/>
                      <a:pt x="1925" y="17"/>
                    </a:cubicBezTo>
                    <a:cubicBezTo>
                      <a:pt x="1905" y="6"/>
                      <a:pt x="1882" y="0"/>
                      <a:pt x="18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5"/>
              <p:cNvSpPr/>
              <p:nvPr/>
            </p:nvSpPr>
            <p:spPr>
              <a:xfrm>
                <a:off x="7830480" y="3825430"/>
                <a:ext cx="25128" cy="43129"/>
              </a:xfrm>
              <a:custGeom>
                <a:avLst/>
                <a:gdLst/>
                <a:ahLst/>
                <a:cxnLst/>
                <a:rect l="l" t="t" r="r" b="b"/>
                <a:pathLst>
                  <a:path w="1657" h="2844" extrusionOk="0">
                    <a:moveTo>
                      <a:pt x="1413" y="1"/>
                    </a:moveTo>
                    <a:cubicBezTo>
                      <a:pt x="1183" y="1"/>
                      <a:pt x="842" y="568"/>
                      <a:pt x="540" y="1288"/>
                    </a:cubicBezTo>
                    <a:cubicBezTo>
                      <a:pt x="198" y="2034"/>
                      <a:pt x="0" y="2692"/>
                      <a:pt x="198" y="2827"/>
                    </a:cubicBezTo>
                    <a:cubicBezTo>
                      <a:pt x="216" y="2838"/>
                      <a:pt x="238" y="2844"/>
                      <a:pt x="263" y="2844"/>
                    </a:cubicBezTo>
                    <a:cubicBezTo>
                      <a:pt x="493" y="2844"/>
                      <a:pt x="972" y="2359"/>
                      <a:pt x="1309" y="1629"/>
                    </a:cubicBezTo>
                    <a:cubicBezTo>
                      <a:pt x="1657" y="805"/>
                      <a:pt x="1657" y="59"/>
                      <a:pt x="1444" y="4"/>
                    </a:cubicBezTo>
                    <a:cubicBezTo>
                      <a:pt x="1434" y="2"/>
                      <a:pt x="1423" y="1"/>
                      <a:pt x="14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5"/>
              <p:cNvSpPr/>
              <p:nvPr/>
            </p:nvSpPr>
            <p:spPr>
              <a:xfrm>
                <a:off x="7245088" y="4038657"/>
                <a:ext cx="50029" cy="20761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1369" extrusionOk="0">
                    <a:moveTo>
                      <a:pt x="457" y="0"/>
                    </a:moveTo>
                    <a:cubicBezTo>
                      <a:pt x="249" y="0"/>
                      <a:pt x="112" y="42"/>
                      <a:pt x="81" y="130"/>
                    </a:cubicBezTo>
                    <a:cubicBezTo>
                      <a:pt x="1" y="351"/>
                      <a:pt x="644" y="771"/>
                      <a:pt x="1507" y="1081"/>
                    </a:cubicBezTo>
                    <a:cubicBezTo>
                      <a:pt x="2036" y="1268"/>
                      <a:pt x="2524" y="1368"/>
                      <a:pt x="2844" y="1368"/>
                    </a:cubicBezTo>
                    <a:cubicBezTo>
                      <a:pt x="3051" y="1368"/>
                      <a:pt x="3188" y="1326"/>
                      <a:pt x="3219" y="1239"/>
                    </a:cubicBezTo>
                    <a:cubicBezTo>
                      <a:pt x="3299" y="1024"/>
                      <a:pt x="2656" y="596"/>
                      <a:pt x="1793" y="288"/>
                    </a:cubicBezTo>
                    <a:cubicBezTo>
                      <a:pt x="1265" y="100"/>
                      <a:pt x="777" y="0"/>
                      <a:pt x="4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5"/>
              <p:cNvSpPr/>
              <p:nvPr/>
            </p:nvSpPr>
            <p:spPr>
              <a:xfrm>
                <a:off x="7323685" y="4061131"/>
                <a:ext cx="39945" cy="14983"/>
              </a:xfrm>
              <a:custGeom>
                <a:avLst/>
                <a:gdLst/>
                <a:ahLst/>
                <a:cxnLst/>
                <a:rect l="l" t="t" r="r" b="b"/>
                <a:pathLst>
                  <a:path w="2634" h="988" extrusionOk="0">
                    <a:moveTo>
                      <a:pt x="690" y="0"/>
                    </a:moveTo>
                    <a:cubicBezTo>
                      <a:pt x="332" y="0"/>
                      <a:pt x="78" y="77"/>
                      <a:pt x="48" y="217"/>
                    </a:cubicBezTo>
                    <a:cubicBezTo>
                      <a:pt x="1" y="445"/>
                      <a:pt x="524" y="755"/>
                      <a:pt x="1222" y="906"/>
                    </a:cubicBezTo>
                    <a:cubicBezTo>
                      <a:pt x="1483" y="961"/>
                      <a:pt x="1730" y="988"/>
                      <a:pt x="1940" y="988"/>
                    </a:cubicBezTo>
                    <a:cubicBezTo>
                      <a:pt x="2297" y="988"/>
                      <a:pt x="2548" y="911"/>
                      <a:pt x="2578" y="771"/>
                    </a:cubicBezTo>
                    <a:cubicBezTo>
                      <a:pt x="2633" y="540"/>
                      <a:pt x="2102" y="232"/>
                      <a:pt x="1404" y="82"/>
                    </a:cubicBezTo>
                    <a:cubicBezTo>
                      <a:pt x="1146" y="27"/>
                      <a:pt x="900" y="0"/>
                      <a:pt x="6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5"/>
              <p:cNvSpPr/>
              <p:nvPr/>
            </p:nvSpPr>
            <p:spPr>
              <a:xfrm>
                <a:off x="7407939" y="4075279"/>
                <a:ext cx="45813" cy="13239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873" extrusionOk="0">
                    <a:moveTo>
                      <a:pt x="1100" y="1"/>
                    </a:moveTo>
                    <a:cubicBezTo>
                      <a:pt x="489" y="1"/>
                      <a:pt x="36" y="119"/>
                      <a:pt x="18" y="305"/>
                    </a:cubicBezTo>
                    <a:cubicBezTo>
                      <a:pt x="0" y="536"/>
                      <a:pt x="651" y="781"/>
                      <a:pt x="1474" y="853"/>
                    </a:cubicBezTo>
                    <a:cubicBezTo>
                      <a:pt x="1628" y="866"/>
                      <a:pt x="1776" y="873"/>
                      <a:pt x="1916" y="873"/>
                    </a:cubicBezTo>
                    <a:cubicBezTo>
                      <a:pt x="2530" y="873"/>
                      <a:pt x="2985" y="752"/>
                      <a:pt x="3004" y="558"/>
                    </a:cubicBezTo>
                    <a:cubicBezTo>
                      <a:pt x="3021" y="330"/>
                      <a:pt x="2370" y="83"/>
                      <a:pt x="1547" y="20"/>
                    </a:cubicBezTo>
                    <a:cubicBezTo>
                      <a:pt x="1392" y="7"/>
                      <a:pt x="1242" y="1"/>
                      <a:pt x="11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5"/>
              <p:cNvSpPr/>
              <p:nvPr/>
            </p:nvSpPr>
            <p:spPr>
              <a:xfrm>
                <a:off x="7496514" y="4064300"/>
                <a:ext cx="53259" cy="15999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1055" extrusionOk="0">
                    <a:moveTo>
                      <a:pt x="2973" y="0"/>
                    </a:moveTo>
                    <a:cubicBezTo>
                      <a:pt x="2646" y="0"/>
                      <a:pt x="2176" y="68"/>
                      <a:pt x="1665" y="166"/>
                    </a:cubicBezTo>
                    <a:cubicBezTo>
                      <a:pt x="754" y="316"/>
                      <a:pt x="0" y="514"/>
                      <a:pt x="0" y="752"/>
                    </a:cubicBezTo>
                    <a:cubicBezTo>
                      <a:pt x="0" y="914"/>
                      <a:pt x="433" y="1055"/>
                      <a:pt x="1054" y="1055"/>
                    </a:cubicBezTo>
                    <a:cubicBezTo>
                      <a:pt x="1285" y="1055"/>
                      <a:pt x="1543" y="1035"/>
                      <a:pt x="1815" y="990"/>
                    </a:cubicBezTo>
                    <a:cubicBezTo>
                      <a:pt x="2806" y="799"/>
                      <a:pt x="3511" y="349"/>
                      <a:pt x="3432" y="141"/>
                    </a:cubicBezTo>
                    <a:cubicBezTo>
                      <a:pt x="3397" y="41"/>
                      <a:pt x="3229" y="0"/>
                      <a:pt x="29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5"/>
              <p:cNvSpPr/>
              <p:nvPr/>
            </p:nvSpPr>
            <p:spPr>
              <a:xfrm>
                <a:off x="7572457" y="4047680"/>
                <a:ext cx="42932" cy="16833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1110" extrusionOk="0">
                    <a:moveTo>
                      <a:pt x="2260" y="0"/>
                    </a:moveTo>
                    <a:cubicBezTo>
                      <a:pt x="1999" y="0"/>
                      <a:pt x="1661" y="50"/>
                      <a:pt x="1301" y="153"/>
                    </a:cubicBezTo>
                    <a:cubicBezTo>
                      <a:pt x="556" y="359"/>
                      <a:pt x="0" y="714"/>
                      <a:pt x="65" y="937"/>
                    </a:cubicBezTo>
                    <a:cubicBezTo>
                      <a:pt x="97" y="1052"/>
                      <a:pt x="290" y="1110"/>
                      <a:pt x="573" y="1110"/>
                    </a:cubicBezTo>
                    <a:cubicBezTo>
                      <a:pt x="834" y="1110"/>
                      <a:pt x="1173" y="1060"/>
                      <a:pt x="1531" y="961"/>
                    </a:cubicBezTo>
                    <a:cubicBezTo>
                      <a:pt x="2275" y="747"/>
                      <a:pt x="2830" y="399"/>
                      <a:pt x="2768" y="176"/>
                    </a:cubicBezTo>
                    <a:cubicBezTo>
                      <a:pt x="2738" y="60"/>
                      <a:pt x="2545" y="0"/>
                      <a:pt x="22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5"/>
              <p:cNvSpPr/>
              <p:nvPr/>
            </p:nvSpPr>
            <p:spPr>
              <a:xfrm>
                <a:off x="7647703" y="4009299"/>
                <a:ext cx="38231" cy="20306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1339" extrusionOk="0">
                    <a:moveTo>
                      <a:pt x="2121" y="1"/>
                    </a:moveTo>
                    <a:cubicBezTo>
                      <a:pt x="1863" y="1"/>
                      <a:pt x="1481" y="103"/>
                      <a:pt x="1087" y="290"/>
                    </a:cubicBezTo>
                    <a:cubicBezTo>
                      <a:pt x="444" y="592"/>
                      <a:pt x="0" y="1010"/>
                      <a:pt x="103" y="1218"/>
                    </a:cubicBezTo>
                    <a:cubicBezTo>
                      <a:pt x="140" y="1299"/>
                      <a:pt x="250" y="1338"/>
                      <a:pt x="409" y="1338"/>
                    </a:cubicBezTo>
                    <a:cubicBezTo>
                      <a:pt x="665" y="1338"/>
                      <a:pt x="1047" y="1237"/>
                      <a:pt x="1442" y="1050"/>
                    </a:cubicBezTo>
                    <a:cubicBezTo>
                      <a:pt x="2085" y="742"/>
                      <a:pt x="2521" y="330"/>
                      <a:pt x="2425" y="117"/>
                    </a:cubicBezTo>
                    <a:cubicBezTo>
                      <a:pt x="2387" y="38"/>
                      <a:pt x="2277" y="1"/>
                      <a:pt x="21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5"/>
              <p:cNvSpPr/>
              <p:nvPr/>
            </p:nvSpPr>
            <p:spPr>
              <a:xfrm>
                <a:off x="7715215" y="3950749"/>
                <a:ext cx="34516" cy="27342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803" extrusionOk="0">
                    <a:moveTo>
                      <a:pt x="1971" y="0"/>
                    </a:moveTo>
                    <a:cubicBezTo>
                      <a:pt x="1738" y="0"/>
                      <a:pt x="1324" y="274"/>
                      <a:pt x="904" y="640"/>
                    </a:cubicBezTo>
                    <a:cubicBezTo>
                      <a:pt x="381" y="1068"/>
                      <a:pt x="1" y="1513"/>
                      <a:pt x="121" y="1718"/>
                    </a:cubicBezTo>
                    <a:cubicBezTo>
                      <a:pt x="152" y="1774"/>
                      <a:pt x="226" y="1802"/>
                      <a:pt x="330" y="1802"/>
                    </a:cubicBezTo>
                    <a:cubicBezTo>
                      <a:pt x="589" y="1802"/>
                      <a:pt x="1033" y="1626"/>
                      <a:pt x="1452" y="1275"/>
                    </a:cubicBezTo>
                    <a:cubicBezTo>
                      <a:pt x="2023" y="775"/>
                      <a:pt x="2276" y="181"/>
                      <a:pt x="2093" y="39"/>
                    </a:cubicBezTo>
                    <a:cubicBezTo>
                      <a:pt x="2062" y="12"/>
                      <a:pt x="2020" y="0"/>
                      <a:pt x="19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5"/>
              <p:cNvSpPr/>
              <p:nvPr/>
            </p:nvSpPr>
            <p:spPr>
              <a:xfrm>
                <a:off x="7759935" y="3887453"/>
                <a:ext cx="23946" cy="28161"/>
              </a:xfrm>
              <a:custGeom>
                <a:avLst/>
                <a:gdLst/>
                <a:ahLst/>
                <a:cxnLst/>
                <a:rect l="l" t="t" r="r" b="b"/>
                <a:pathLst>
                  <a:path w="1579" h="1857" extrusionOk="0">
                    <a:moveTo>
                      <a:pt x="1303" y="0"/>
                    </a:moveTo>
                    <a:cubicBezTo>
                      <a:pt x="1078" y="0"/>
                      <a:pt x="780" y="324"/>
                      <a:pt x="508" y="734"/>
                    </a:cubicBezTo>
                    <a:cubicBezTo>
                      <a:pt x="200" y="1185"/>
                      <a:pt x="0" y="1620"/>
                      <a:pt x="167" y="1803"/>
                    </a:cubicBezTo>
                    <a:cubicBezTo>
                      <a:pt x="200" y="1839"/>
                      <a:pt x="249" y="1856"/>
                      <a:pt x="310" y="1856"/>
                    </a:cubicBezTo>
                    <a:cubicBezTo>
                      <a:pt x="533" y="1856"/>
                      <a:pt x="914" y="1624"/>
                      <a:pt x="1206" y="1200"/>
                    </a:cubicBezTo>
                    <a:cubicBezTo>
                      <a:pt x="1562" y="654"/>
                      <a:pt x="1579" y="91"/>
                      <a:pt x="1371" y="11"/>
                    </a:cubicBezTo>
                    <a:cubicBezTo>
                      <a:pt x="1350" y="4"/>
                      <a:pt x="1327" y="0"/>
                      <a:pt x="13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5"/>
              <p:cNvSpPr/>
              <p:nvPr/>
            </p:nvSpPr>
            <p:spPr>
              <a:xfrm>
                <a:off x="7790355" y="3830541"/>
                <a:ext cx="22717" cy="22732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1499" extrusionOk="0">
                    <a:moveTo>
                      <a:pt x="1163" y="0"/>
                    </a:moveTo>
                    <a:cubicBezTo>
                      <a:pt x="959" y="0"/>
                      <a:pt x="665" y="182"/>
                      <a:pt x="419" y="483"/>
                    </a:cubicBezTo>
                    <a:cubicBezTo>
                      <a:pt x="103" y="873"/>
                      <a:pt x="1" y="1309"/>
                      <a:pt x="174" y="1451"/>
                    </a:cubicBezTo>
                    <a:cubicBezTo>
                      <a:pt x="215" y="1483"/>
                      <a:pt x="267" y="1499"/>
                      <a:pt x="327" y="1499"/>
                    </a:cubicBezTo>
                    <a:cubicBezTo>
                      <a:pt x="533" y="1499"/>
                      <a:pt x="831" y="1317"/>
                      <a:pt x="1070" y="1016"/>
                    </a:cubicBezTo>
                    <a:cubicBezTo>
                      <a:pt x="1387" y="626"/>
                      <a:pt x="1497" y="198"/>
                      <a:pt x="1315" y="48"/>
                    </a:cubicBezTo>
                    <a:cubicBezTo>
                      <a:pt x="1274" y="16"/>
                      <a:pt x="1222" y="0"/>
                      <a:pt x="11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5"/>
              <p:cNvSpPr/>
              <p:nvPr/>
            </p:nvSpPr>
            <p:spPr>
              <a:xfrm>
                <a:off x="7596250" y="3623895"/>
                <a:ext cx="62404" cy="57278"/>
              </a:xfrm>
              <a:custGeom>
                <a:avLst/>
                <a:gdLst/>
                <a:ahLst/>
                <a:cxnLst/>
                <a:rect l="l" t="t" r="r" b="b"/>
                <a:pathLst>
                  <a:path w="4115" h="3777" extrusionOk="0">
                    <a:moveTo>
                      <a:pt x="399" y="0"/>
                    </a:moveTo>
                    <a:cubicBezTo>
                      <a:pt x="300" y="0"/>
                      <a:pt x="220" y="67"/>
                      <a:pt x="200" y="163"/>
                    </a:cubicBezTo>
                    <a:cubicBezTo>
                      <a:pt x="0" y="1044"/>
                      <a:pt x="438" y="2042"/>
                      <a:pt x="1301" y="2698"/>
                    </a:cubicBezTo>
                    <a:cubicBezTo>
                      <a:pt x="2055" y="3269"/>
                      <a:pt x="2996" y="3532"/>
                      <a:pt x="3829" y="3769"/>
                    </a:cubicBezTo>
                    <a:cubicBezTo>
                      <a:pt x="3844" y="3769"/>
                      <a:pt x="3861" y="3777"/>
                      <a:pt x="3884" y="3777"/>
                    </a:cubicBezTo>
                    <a:cubicBezTo>
                      <a:pt x="3972" y="3777"/>
                      <a:pt x="4059" y="3714"/>
                      <a:pt x="4082" y="3619"/>
                    </a:cubicBezTo>
                    <a:cubicBezTo>
                      <a:pt x="4114" y="3507"/>
                      <a:pt x="4052" y="3389"/>
                      <a:pt x="3939" y="3364"/>
                    </a:cubicBezTo>
                    <a:cubicBezTo>
                      <a:pt x="3139" y="3144"/>
                      <a:pt x="2245" y="2889"/>
                      <a:pt x="1554" y="2366"/>
                    </a:cubicBezTo>
                    <a:cubicBezTo>
                      <a:pt x="951" y="1907"/>
                      <a:pt x="421" y="1074"/>
                      <a:pt x="603" y="258"/>
                    </a:cubicBezTo>
                    <a:cubicBezTo>
                      <a:pt x="636" y="140"/>
                      <a:pt x="563" y="28"/>
                      <a:pt x="445" y="5"/>
                    </a:cubicBezTo>
                    <a:cubicBezTo>
                      <a:pt x="430" y="2"/>
                      <a:pt x="414" y="0"/>
                      <a:pt x="3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5"/>
              <p:cNvSpPr/>
              <p:nvPr/>
            </p:nvSpPr>
            <p:spPr>
              <a:xfrm>
                <a:off x="7678942" y="3681929"/>
                <a:ext cx="78722" cy="163767"/>
              </a:xfrm>
              <a:custGeom>
                <a:avLst/>
                <a:gdLst/>
                <a:ahLst/>
                <a:cxnLst/>
                <a:rect l="l" t="t" r="r" b="b"/>
                <a:pathLst>
                  <a:path w="5191" h="10799" extrusionOk="0">
                    <a:moveTo>
                      <a:pt x="239" y="1"/>
                    </a:moveTo>
                    <a:cubicBezTo>
                      <a:pt x="151" y="1"/>
                      <a:pt x="72" y="53"/>
                      <a:pt x="40" y="140"/>
                    </a:cubicBezTo>
                    <a:cubicBezTo>
                      <a:pt x="0" y="250"/>
                      <a:pt x="55" y="370"/>
                      <a:pt x="168" y="410"/>
                    </a:cubicBezTo>
                    <a:cubicBezTo>
                      <a:pt x="2085" y="1091"/>
                      <a:pt x="3629" y="2732"/>
                      <a:pt x="4192" y="4697"/>
                    </a:cubicBezTo>
                    <a:cubicBezTo>
                      <a:pt x="4755" y="6654"/>
                      <a:pt x="4312" y="8866"/>
                      <a:pt x="3043" y="10458"/>
                    </a:cubicBezTo>
                    <a:cubicBezTo>
                      <a:pt x="2973" y="10546"/>
                      <a:pt x="2988" y="10681"/>
                      <a:pt x="3076" y="10751"/>
                    </a:cubicBezTo>
                    <a:cubicBezTo>
                      <a:pt x="3116" y="10783"/>
                      <a:pt x="3163" y="10799"/>
                      <a:pt x="3211" y="10799"/>
                    </a:cubicBezTo>
                    <a:cubicBezTo>
                      <a:pt x="3266" y="10799"/>
                      <a:pt x="3329" y="10776"/>
                      <a:pt x="3369" y="10721"/>
                    </a:cubicBezTo>
                    <a:cubicBezTo>
                      <a:pt x="4723" y="9024"/>
                      <a:pt x="5191" y="6670"/>
                      <a:pt x="4597" y="4577"/>
                    </a:cubicBezTo>
                    <a:cubicBezTo>
                      <a:pt x="3994" y="2485"/>
                      <a:pt x="2355" y="743"/>
                      <a:pt x="310" y="13"/>
                    </a:cubicBezTo>
                    <a:cubicBezTo>
                      <a:pt x="286" y="5"/>
                      <a:pt x="262" y="1"/>
                      <a:pt x="2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5"/>
              <p:cNvSpPr/>
              <p:nvPr/>
            </p:nvSpPr>
            <p:spPr>
              <a:xfrm>
                <a:off x="7080114" y="3966323"/>
                <a:ext cx="160446" cy="46663"/>
              </a:xfrm>
              <a:custGeom>
                <a:avLst/>
                <a:gdLst/>
                <a:ahLst/>
                <a:cxnLst/>
                <a:rect l="l" t="t" r="r" b="b"/>
                <a:pathLst>
                  <a:path w="10580" h="3077" extrusionOk="0">
                    <a:moveTo>
                      <a:pt x="240" y="0"/>
                    </a:moveTo>
                    <a:cubicBezTo>
                      <a:pt x="152" y="0"/>
                      <a:pt x="70" y="48"/>
                      <a:pt x="39" y="136"/>
                    </a:cubicBezTo>
                    <a:cubicBezTo>
                      <a:pt x="1" y="248"/>
                      <a:pt x="56" y="366"/>
                      <a:pt x="158" y="406"/>
                    </a:cubicBezTo>
                    <a:cubicBezTo>
                      <a:pt x="3447" y="1619"/>
                      <a:pt x="6863" y="2513"/>
                      <a:pt x="10319" y="3076"/>
                    </a:cubicBezTo>
                    <a:lnTo>
                      <a:pt x="10357" y="3076"/>
                    </a:lnTo>
                    <a:cubicBezTo>
                      <a:pt x="10452" y="3076"/>
                      <a:pt x="10547" y="3006"/>
                      <a:pt x="10564" y="2903"/>
                    </a:cubicBezTo>
                    <a:cubicBezTo>
                      <a:pt x="10579" y="2791"/>
                      <a:pt x="10500" y="2680"/>
                      <a:pt x="10389" y="2665"/>
                    </a:cubicBezTo>
                    <a:cubicBezTo>
                      <a:pt x="6958" y="2102"/>
                      <a:pt x="3567" y="1214"/>
                      <a:pt x="309" y="10"/>
                    </a:cubicBezTo>
                    <a:cubicBezTo>
                      <a:pt x="286" y="3"/>
                      <a:pt x="263" y="0"/>
                      <a:pt x="2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5"/>
              <p:cNvSpPr/>
              <p:nvPr/>
            </p:nvSpPr>
            <p:spPr>
              <a:xfrm>
                <a:off x="7096704" y="3567089"/>
                <a:ext cx="632744" cy="433825"/>
              </a:xfrm>
              <a:custGeom>
                <a:avLst/>
                <a:gdLst/>
                <a:ahLst/>
                <a:cxnLst/>
                <a:rect l="l" t="t" r="r" b="b"/>
                <a:pathLst>
                  <a:path w="41724" h="28607" extrusionOk="0">
                    <a:moveTo>
                      <a:pt x="31352" y="0"/>
                    </a:moveTo>
                    <a:cubicBezTo>
                      <a:pt x="31209" y="0"/>
                      <a:pt x="31067" y="17"/>
                      <a:pt x="30930" y="50"/>
                    </a:cubicBezTo>
                    <a:cubicBezTo>
                      <a:pt x="30129" y="248"/>
                      <a:pt x="29504" y="858"/>
                      <a:pt x="28901" y="1437"/>
                    </a:cubicBezTo>
                    <a:cubicBezTo>
                      <a:pt x="23037" y="7135"/>
                      <a:pt x="16300" y="11937"/>
                      <a:pt x="9002" y="15631"/>
                    </a:cubicBezTo>
                    <a:cubicBezTo>
                      <a:pt x="8051" y="16114"/>
                      <a:pt x="7060" y="16605"/>
                      <a:pt x="6395" y="17438"/>
                    </a:cubicBezTo>
                    <a:cubicBezTo>
                      <a:pt x="5729" y="18277"/>
                      <a:pt x="5516" y="19568"/>
                      <a:pt x="6197" y="20386"/>
                    </a:cubicBezTo>
                    <a:cubicBezTo>
                      <a:pt x="3622" y="21440"/>
                      <a:pt x="1410" y="23349"/>
                      <a:pt x="0" y="25749"/>
                    </a:cubicBezTo>
                    <a:cubicBezTo>
                      <a:pt x="4972" y="27532"/>
                      <a:pt x="10253" y="28606"/>
                      <a:pt x="15523" y="28606"/>
                    </a:cubicBezTo>
                    <a:cubicBezTo>
                      <a:pt x="17309" y="28606"/>
                      <a:pt x="19094" y="28483"/>
                      <a:pt x="20865" y="28222"/>
                    </a:cubicBezTo>
                    <a:cubicBezTo>
                      <a:pt x="27864" y="27193"/>
                      <a:pt x="34639" y="23904"/>
                      <a:pt x="39244" y="18531"/>
                    </a:cubicBezTo>
                    <a:cubicBezTo>
                      <a:pt x="40107" y="17516"/>
                      <a:pt x="40908" y="16415"/>
                      <a:pt x="41311" y="15155"/>
                    </a:cubicBezTo>
                    <a:cubicBezTo>
                      <a:pt x="41724" y="13887"/>
                      <a:pt x="41701" y="12428"/>
                      <a:pt x="40995" y="11304"/>
                    </a:cubicBezTo>
                    <a:cubicBezTo>
                      <a:pt x="40195" y="10043"/>
                      <a:pt x="38721" y="9402"/>
                      <a:pt x="37286" y="8982"/>
                    </a:cubicBezTo>
                    <a:cubicBezTo>
                      <a:pt x="35860" y="8554"/>
                      <a:pt x="34346" y="8244"/>
                      <a:pt x="33142" y="7373"/>
                    </a:cubicBezTo>
                    <a:cubicBezTo>
                      <a:pt x="31929" y="6502"/>
                      <a:pt x="31120" y="4837"/>
                      <a:pt x="31763" y="3496"/>
                    </a:cubicBezTo>
                    <a:cubicBezTo>
                      <a:pt x="32159" y="2673"/>
                      <a:pt x="33062" y="1967"/>
                      <a:pt x="32895" y="1071"/>
                    </a:cubicBezTo>
                    <a:cubicBezTo>
                      <a:pt x="32776" y="393"/>
                      <a:pt x="32056" y="0"/>
                      <a:pt x="313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5"/>
              <p:cNvSpPr/>
              <p:nvPr/>
            </p:nvSpPr>
            <p:spPr>
              <a:xfrm>
                <a:off x="7087332" y="3560781"/>
                <a:ext cx="649441" cy="446564"/>
              </a:xfrm>
              <a:custGeom>
                <a:avLst/>
                <a:gdLst/>
                <a:ahLst/>
                <a:cxnLst/>
                <a:rect l="l" t="t" r="r" b="b"/>
                <a:pathLst>
                  <a:path w="42825" h="29447" extrusionOk="0">
                    <a:moveTo>
                      <a:pt x="31959" y="834"/>
                    </a:moveTo>
                    <a:cubicBezTo>
                      <a:pt x="32456" y="834"/>
                      <a:pt x="33018" y="1084"/>
                      <a:pt x="33102" y="1560"/>
                    </a:cubicBezTo>
                    <a:cubicBezTo>
                      <a:pt x="33180" y="1988"/>
                      <a:pt x="32879" y="2400"/>
                      <a:pt x="32539" y="2876"/>
                    </a:cubicBezTo>
                    <a:cubicBezTo>
                      <a:pt x="32349" y="3144"/>
                      <a:pt x="32151" y="3422"/>
                      <a:pt x="32001" y="3732"/>
                    </a:cubicBezTo>
                    <a:cubicBezTo>
                      <a:pt x="31240" y="5331"/>
                      <a:pt x="32206" y="7193"/>
                      <a:pt x="33513" y="8129"/>
                    </a:cubicBezTo>
                    <a:cubicBezTo>
                      <a:pt x="34568" y="8890"/>
                      <a:pt x="35812" y="9238"/>
                      <a:pt x="37024" y="9580"/>
                    </a:cubicBezTo>
                    <a:cubicBezTo>
                      <a:pt x="37279" y="9651"/>
                      <a:pt x="37532" y="9723"/>
                      <a:pt x="37785" y="9793"/>
                    </a:cubicBezTo>
                    <a:cubicBezTo>
                      <a:pt x="38998" y="10158"/>
                      <a:pt x="40487" y="10729"/>
                      <a:pt x="41256" y="11941"/>
                    </a:cubicBezTo>
                    <a:cubicBezTo>
                      <a:pt x="41834" y="12869"/>
                      <a:pt x="41946" y="14175"/>
                      <a:pt x="41533" y="15436"/>
                    </a:cubicBezTo>
                    <a:cubicBezTo>
                      <a:pt x="41113" y="16728"/>
                      <a:pt x="40250" y="17844"/>
                      <a:pt x="39536" y="18670"/>
                    </a:cubicBezTo>
                    <a:cubicBezTo>
                      <a:pt x="35257" y="23678"/>
                      <a:pt x="28648" y="27156"/>
                      <a:pt x="21420" y="28227"/>
                    </a:cubicBezTo>
                    <a:cubicBezTo>
                      <a:pt x="19708" y="28480"/>
                      <a:pt x="17934" y="28607"/>
                      <a:pt x="16135" y="28607"/>
                    </a:cubicBezTo>
                    <a:cubicBezTo>
                      <a:pt x="11324" y="28607"/>
                      <a:pt x="6315" y="27712"/>
                      <a:pt x="1244" y="25945"/>
                    </a:cubicBezTo>
                    <a:cubicBezTo>
                      <a:pt x="2615" y="23820"/>
                      <a:pt x="4635" y="22148"/>
                      <a:pt x="6973" y="21190"/>
                    </a:cubicBezTo>
                    <a:lnTo>
                      <a:pt x="7513" y="20975"/>
                    </a:lnTo>
                    <a:lnTo>
                      <a:pt x="7140" y="20532"/>
                    </a:lnTo>
                    <a:cubicBezTo>
                      <a:pt x="6585" y="19881"/>
                      <a:pt x="6807" y="18788"/>
                      <a:pt x="7346" y="18114"/>
                    </a:cubicBezTo>
                    <a:cubicBezTo>
                      <a:pt x="7931" y="17378"/>
                      <a:pt x="8852" y="16910"/>
                      <a:pt x="9738" y="16465"/>
                    </a:cubicBezTo>
                    <a:lnTo>
                      <a:pt x="9810" y="16427"/>
                    </a:lnTo>
                    <a:cubicBezTo>
                      <a:pt x="17165" y="12694"/>
                      <a:pt x="23900" y="7891"/>
                      <a:pt x="29821" y="2153"/>
                    </a:cubicBezTo>
                    <a:cubicBezTo>
                      <a:pt x="30384" y="1607"/>
                      <a:pt x="30962" y="1044"/>
                      <a:pt x="31651" y="869"/>
                    </a:cubicBezTo>
                    <a:cubicBezTo>
                      <a:pt x="31747" y="846"/>
                      <a:pt x="31851" y="834"/>
                      <a:pt x="31959" y="834"/>
                    </a:cubicBezTo>
                    <a:close/>
                    <a:moveTo>
                      <a:pt x="31962" y="0"/>
                    </a:moveTo>
                    <a:cubicBezTo>
                      <a:pt x="31784" y="0"/>
                      <a:pt x="31609" y="20"/>
                      <a:pt x="31445" y="61"/>
                    </a:cubicBezTo>
                    <a:cubicBezTo>
                      <a:pt x="30534" y="283"/>
                      <a:pt x="29844" y="957"/>
                      <a:pt x="29233" y="1552"/>
                    </a:cubicBezTo>
                    <a:cubicBezTo>
                      <a:pt x="23370" y="7233"/>
                      <a:pt x="16713" y="11988"/>
                      <a:pt x="9438" y="15674"/>
                    </a:cubicBezTo>
                    <a:lnTo>
                      <a:pt x="9358" y="15714"/>
                    </a:lnTo>
                    <a:cubicBezTo>
                      <a:pt x="8392" y="16205"/>
                      <a:pt x="7385" y="16713"/>
                      <a:pt x="6687" y="17591"/>
                    </a:cubicBezTo>
                    <a:cubicBezTo>
                      <a:pt x="6054" y="18392"/>
                      <a:pt x="5736" y="19628"/>
                      <a:pt x="6197" y="20612"/>
                    </a:cubicBezTo>
                    <a:cubicBezTo>
                      <a:pt x="3732" y="21728"/>
                      <a:pt x="1632" y="23615"/>
                      <a:pt x="253" y="25952"/>
                    </a:cubicBezTo>
                    <a:lnTo>
                      <a:pt x="0" y="26388"/>
                    </a:lnTo>
                    <a:lnTo>
                      <a:pt x="476" y="26563"/>
                    </a:lnTo>
                    <a:cubicBezTo>
                      <a:pt x="5809" y="28472"/>
                      <a:pt x="11079" y="29446"/>
                      <a:pt x="16135" y="29446"/>
                    </a:cubicBezTo>
                    <a:cubicBezTo>
                      <a:pt x="17974" y="29446"/>
                      <a:pt x="19796" y="29313"/>
                      <a:pt x="21548" y="29051"/>
                    </a:cubicBezTo>
                    <a:cubicBezTo>
                      <a:pt x="29076" y="27942"/>
                      <a:pt x="35692" y="24454"/>
                      <a:pt x="40179" y="19216"/>
                    </a:cubicBezTo>
                    <a:cubicBezTo>
                      <a:pt x="40940" y="18329"/>
                      <a:pt x="41866" y="17131"/>
                      <a:pt x="42334" y="15697"/>
                    </a:cubicBezTo>
                    <a:cubicBezTo>
                      <a:pt x="42825" y="14175"/>
                      <a:pt x="42690" y="12646"/>
                      <a:pt x="41961" y="11497"/>
                    </a:cubicBezTo>
                    <a:cubicBezTo>
                      <a:pt x="41050" y="10046"/>
                      <a:pt x="39378" y="9398"/>
                      <a:pt x="38022" y="8993"/>
                    </a:cubicBezTo>
                    <a:cubicBezTo>
                      <a:pt x="37769" y="8915"/>
                      <a:pt x="37507" y="8842"/>
                      <a:pt x="37246" y="8772"/>
                    </a:cubicBezTo>
                    <a:cubicBezTo>
                      <a:pt x="36058" y="8439"/>
                      <a:pt x="34932" y="8121"/>
                      <a:pt x="34005" y="7448"/>
                    </a:cubicBezTo>
                    <a:cubicBezTo>
                      <a:pt x="32959" y="6703"/>
                      <a:pt x="32214" y="5236"/>
                      <a:pt x="32762" y="4095"/>
                    </a:cubicBezTo>
                    <a:cubicBezTo>
                      <a:pt x="32872" y="3850"/>
                      <a:pt x="33047" y="3620"/>
                      <a:pt x="33220" y="3367"/>
                    </a:cubicBezTo>
                    <a:cubicBezTo>
                      <a:pt x="33617" y="2811"/>
                      <a:pt x="34068" y="2185"/>
                      <a:pt x="33926" y="1409"/>
                    </a:cubicBezTo>
                    <a:cubicBezTo>
                      <a:pt x="33762" y="476"/>
                      <a:pt x="32824" y="0"/>
                      <a:pt x="319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5"/>
              <p:cNvSpPr/>
              <p:nvPr/>
            </p:nvSpPr>
            <p:spPr>
              <a:xfrm>
                <a:off x="7113400" y="3933401"/>
                <a:ext cx="315356" cy="27312"/>
              </a:xfrm>
              <a:custGeom>
                <a:avLst/>
                <a:gdLst/>
                <a:ahLst/>
                <a:cxnLst/>
                <a:rect l="l" t="t" r="r" b="b"/>
                <a:pathLst>
                  <a:path w="20795" h="1801" extrusionOk="0">
                    <a:moveTo>
                      <a:pt x="232" y="1"/>
                    </a:moveTo>
                    <a:cubicBezTo>
                      <a:pt x="137" y="1"/>
                      <a:pt x="58" y="61"/>
                      <a:pt x="31" y="152"/>
                    </a:cubicBezTo>
                    <a:cubicBezTo>
                      <a:pt x="1" y="262"/>
                      <a:pt x="63" y="382"/>
                      <a:pt x="174" y="414"/>
                    </a:cubicBezTo>
                    <a:cubicBezTo>
                      <a:pt x="3091" y="1270"/>
                      <a:pt x="7068" y="1801"/>
                      <a:pt x="11032" y="1801"/>
                    </a:cubicBezTo>
                    <a:cubicBezTo>
                      <a:pt x="14471" y="1801"/>
                      <a:pt x="17909" y="1396"/>
                      <a:pt x="20629" y="469"/>
                    </a:cubicBezTo>
                    <a:cubicBezTo>
                      <a:pt x="20740" y="429"/>
                      <a:pt x="20795" y="310"/>
                      <a:pt x="20762" y="199"/>
                    </a:cubicBezTo>
                    <a:cubicBezTo>
                      <a:pt x="20732" y="112"/>
                      <a:pt x="20652" y="60"/>
                      <a:pt x="20565" y="60"/>
                    </a:cubicBezTo>
                    <a:cubicBezTo>
                      <a:pt x="20542" y="60"/>
                      <a:pt x="20518" y="64"/>
                      <a:pt x="20494" y="72"/>
                    </a:cubicBezTo>
                    <a:cubicBezTo>
                      <a:pt x="17819" y="987"/>
                      <a:pt x="14441" y="1379"/>
                      <a:pt x="11050" y="1379"/>
                    </a:cubicBezTo>
                    <a:cubicBezTo>
                      <a:pt x="7128" y="1379"/>
                      <a:pt x="3187" y="855"/>
                      <a:pt x="293" y="9"/>
                    </a:cubicBezTo>
                    <a:cubicBezTo>
                      <a:pt x="272" y="3"/>
                      <a:pt x="252" y="1"/>
                      <a:pt x="2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5"/>
              <p:cNvSpPr/>
              <p:nvPr/>
            </p:nvSpPr>
            <p:spPr>
              <a:xfrm>
                <a:off x="7130445" y="3878824"/>
                <a:ext cx="309730" cy="39459"/>
              </a:xfrm>
              <a:custGeom>
                <a:avLst/>
                <a:gdLst/>
                <a:ahLst/>
                <a:cxnLst/>
                <a:rect l="l" t="t" r="r" b="b"/>
                <a:pathLst>
                  <a:path w="20424" h="2602" extrusionOk="0">
                    <a:moveTo>
                      <a:pt x="20186" y="1"/>
                    </a:moveTo>
                    <a:cubicBezTo>
                      <a:pt x="20157" y="1"/>
                      <a:pt x="20128" y="7"/>
                      <a:pt x="20099" y="19"/>
                    </a:cubicBezTo>
                    <a:cubicBezTo>
                      <a:pt x="15840" y="1820"/>
                      <a:pt x="9225" y="2178"/>
                      <a:pt x="4611" y="2178"/>
                    </a:cubicBezTo>
                    <a:cubicBezTo>
                      <a:pt x="2709" y="2178"/>
                      <a:pt x="1147" y="2117"/>
                      <a:pt x="231" y="2071"/>
                    </a:cubicBezTo>
                    <a:cubicBezTo>
                      <a:pt x="221" y="2070"/>
                      <a:pt x="211" y="2069"/>
                      <a:pt x="202" y="2069"/>
                    </a:cubicBezTo>
                    <a:cubicBezTo>
                      <a:pt x="85" y="2069"/>
                      <a:pt x="17" y="2167"/>
                      <a:pt x="10" y="2269"/>
                    </a:cubicBezTo>
                    <a:cubicBezTo>
                      <a:pt x="1" y="2387"/>
                      <a:pt x="88" y="2482"/>
                      <a:pt x="208" y="2492"/>
                    </a:cubicBezTo>
                    <a:cubicBezTo>
                      <a:pt x="1127" y="2539"/>
                      <a:pt x="2688" y="2602"/>
                      <a:pt x="4590" y="2602"/>
                    </a:cubicBezTo>
                    <a:cubicBezTo>
                      <a:pt x="9242" y="2602"/>
                      <a:pt x="15930" y="2229"/>
                      <a:pt x="20266" y="407"/>
                    </a:cubicBezTo>
                    <a:cubicBezTo>
                      <a:pt x="20376" y="359"/>
                      <a:pt x="20424" y="232"/>
                      <a:pt x="20376" y="129"/>
                    </a:cubicBezTo>
                    <a:cubicBezTo>
                      <a:pt x="20341" y="48"/>
                      <a:pt x="20267" y="1"/>
                      <a:pt x="201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5"/>
              <p:cNvSpPr/>
              <p:nvPr/>
            </p:nvSpPr>
            <p:spPr>
              <a:xfrm>
                <a:off x="7191997" y="3826719"/>
                <a:ext cx="250465" cy="57915"/>
              </a:xfrm>
              <a:custGeom>
                <a:avLst/>
                <a:gdLst/>
                <a:ahLst/>
                <a:cxnLst/>
                <a:rect l="l" t="t" r="r" b="b"/>
                <a:pathLst>
                  <a:path w="16516" h="3819" extrusionOk="0">
                    <a:moveTo>
                      <a:pt x="16269" y="0"/>
                    </a:moveTo>
                    <a:cubicBezTo>
                      <a:pt x="16243" y="0"/>
                      <a:pt x="16216" y="5"/>
                      <a:pt x="16190" y="14"/>
                    </a:cubicBezTo>
                    <a:cubicBezTo>
                      <a:pt x="12619" y="1506"/>
                      <a:pt x="5743" y="3395"/>
                      <a:pt x="1454" y="3395"/>
                    </a:cubicBezTo>
                    <a:cubicBezTo>
                      <a:pt x="1023" y="3395"/>
                      <a:pt x="618" y="3376"/>
                      <a:pt x="246" y="3335"/>
                    </a:cubicBezTo>
                    <a:cubicBezTo>
                      <a:pt x="241" y="3335"/>
                      <a:pt x="236" y="3335"/>
                      <a:pt x="231" y="3335"/>
                    </a:cubicBezTo>
                    <a:cubicBezTo>
                      <a:pt x="126" y="3335"/>
                      <a:pt x="23" y="3413"/>
                      <a:pt x="16" y="3525"/>
                    </a:cubicBezTo>
                    <a:cubicBezTo>
                      <a:pt x="0" y="3636"/>
                      <a:pt x="78" y="3740"/>
                      <a:pt x="198" y="3756"/>
                    </a:cubicBezTo>
                    <a:cubicBezTo>
                      <a:pt x="579" y="3795"/>
                      <a:pt x="991" y="3818"/>
                      <a:pt x="1434" y="3818"/>
                    </a:cubicBezTo>
                    <a:cubicBezTo>
                      <a:pt x="5794" y="3818"/>
                      <a:pt x="12751" y="1909"/>
                      <a:pt x="16357" y="402"/>
                    </a:cubicBezTo>
                    <a:cubicBezTo>
                      <a:pt x="16460" y="364"/>
                      <a:pt x="16515" y="237"/>
                      <a:pt x="16468" y="134"/>
                    </a:cubicBezTo>
                    <a:cubicBezTo>
                      <a:pt x="16431" y="48"/>
                      <a:pt x="16354" y="0"/>
                      <a:pt x="16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5"/>
              <p:cNvSpPr/>
              <p:nvPr/>
            </p:nvSpPr>
            <p:spPr>
              <a:xfrm>
                <a:off x="7330903" y="3698019"/>
                <a:ext cx="163464" cy="293943"/>
              </a:xfrm>
              <a:custGeom>
                <a:avLst/>
                <a:gdLst/>
                <a:ahLst/>
                <a:cxnLst/>
                <a:rect l="l" t="t" r="r" b="b"/>
                <a:pathLst>
                  <a:path w="10779" h="19383" extrusionOk="0">
                    <a:moveTo>
                      <a:pt x="4908" y="1"/>
                    </a:moveTo>
                    <a:cubicBezTo>
                      <a:pt x="4868" y="1"/>
                      <a:pt x="4829" y="10"/>
                      <a:pt x="4795" y="30"/>
                    </a:cubicBezTo>
                    <a:cubicBezTo>
                      <a:pt x="3424" y="926"/>
                      <a:pt x="2157" y="1980"/>
                      <a:pt x="1039" y="3168"/>
                    </a:cubicBezTo>
                    <a:cubicBezTo>
                      <a:pt x="278" y="3984"/>
                      <a:pt x="0" y="4690"/>
                      <a:pt x="208" y="5323"/>
                    </a:cubicBezTo>
                    <a:cubicBezTo>
                      <a:pt x="365" y="5823"/>
                      <a:pt x="849" y="6227"/>
                      <a:pt x="1467" y="6369"/>
                    </a:cubicBezTo>
                    <a:cubicBezTo>
                      <a:pt x="1696" y="6424"/>
                      <a:pt x="1928" y="6444"/>
                      <a:pt x="2158" y="6444"/>
                    </a:cubicBezTo>
                    <a:cubicBezTo>
                      <a:pt x="2460" y="6444"/>
                      <a:pt x="2757" y="6410"/>
                      <a:pt x="3036" y="6379"/>
                    </a:cubicBezTo>
                    <a:lnTo>
                      <a:pt x="9407" y="5666"/>
                    </a:lnTo>
                    <a:lnTo>
                      <a:pt x="9407" y="5666"/>
                    </a:lnTo>
                    <a:cubicBezTo>
                      <a:pt x="8711" y="6061"/>
                      <a:pt x="8068" y="6544"/>
                      <a:pt x="7475" y="7100"/>
                    </a:cubicBezTo>
                    <a:cubicBezTo>
                      <a:pt x="6880" y="7653"/>
                      <a:pt x="6642" y="8193"/>
                      <a:pt x="6785" y="8684"/>
                    </a:cubicBezTo>
                    <a:cubicBezTo>
                      <a:pt x="6967" y="9342"/>
                      <a:pt x="7713" y="9603"/>
                      <a:pt x="8354" y="9620"/>
                    </a:cubicBezTo>
                    <a:lnTo>
                      <a:pt x="8749" y="9620"/>
                    </a:lnTo>
                    <a:cubicBezTo>
                      <a:pt x="8818" y="9620"/>
                      <a:pt x="8887" y="9619"/>
                      <a:pt x="8954" y="9619"/>
                    </a:cubicBezTo>
                    <a:cubicBezTo>
                      <a:pt x="9164" y="9619"/>
                      <a:pt x="9364" y="9624"/>
                      <a:pt x="9550" y="9660"/>
                    </a:cubicBezTo>
                    <a:cubicBezTo>
                      <a:pt x="8283" y="10491"/>
                      <a:pt x="6982" y="11537"/>
                      <a:pt x="6334" y="12996"/>
                    </a:cubicBezTo>
                    <a:cubicBezTo>
                      <a:pt x="5683" y="14477"/>
                      <a:pt x="5944" y="16562"/>
                      <a:pt x="7323" y="17496"/>
                    </a:cubicBezTo>
                    <a:lnTo>
                      <a:pt x="5383" y="19010"/>
                    </a:lnTo>
                    <a:cubicBezTo>
                      <a:pt x="5288" y="19082"/>
                      <a:pt x="5271" y="19217"/>
                      <a:pt x="5343" y="19303"/>
                    </a:cubicBezTo>
                    <a:cubicBezTo>
                      <a:pt x="5383" y="19360"/>
                      <a:pt x="5446" y="19383"/>
                      <a:pt x="5508" y="19383"/>
                    </a:cubicBezTo>
                    <a:cubicBezTo>
                      <a:pt x="5556" y="19383"/>
                      <a:pt x="5603" y="19375"/>
                      <a:pt x="5636" y="19343"/>
                    </a:cubicBezTo>
                    <a:lnTo>
                      <a:pt x="7823" y="17638"/>
                    </a:lnTo>
                    <a:cubicBezTo>
                      <a:pt x="7878" y="17591"/>
                      <a:pt x="7911" y="17520"/>
                      <a:pt x="7903" y="17448"/>
                    </a:cubicBezTo>
                    <a:cubicBezTo>
                      <a:pt x="7893" y="17378"/>
                      <a:pt x="7855" y="17315"/>
                      <a:pt x="7791" y="17283"/>
                    </a:cubicBezTo>
                    <a:cubicBezTo>
                      <a:pt x="6381" y="16562"/>
                      <a:pt x="6104" y="14572"/>
                      <a:pt x="6722" y="13169"/>
                    </a:cubicBezTo>
                    <a:cubicBezTo>
                      <a:pt x="7380" y="11672"/>
                      <a:pt x="8822" y="10618"/>
                      <a:pt x="10138" y="9785"/>
                    </a:cubicBezTo>
                    <a:cubicBezTo>
                      <a:pt x="10201" y="9745"/>
                      <a:pt x="10240" y="9675"/>
                      <a:pt x="10233" y="9603"/>
                    </a:cubicBezTo>
                    <a:cubicBezTo>
                      <a:pt x="10233" y="9525"/>
                      <a:pt x="10193" y="9460"/>
                      <a:pt x="10128" y="9422"/>
                    </a:cubicBezTo>
                    <a:cubicBezTo>
                      <a:pt x="9760" y="9227"/>
                      <a:pt x="9357" y="9197"/>
                      <a:pt x="8963" y="9197"/>
                    </a:cubicBezTo>
                    <a:cubicBezTo>
                      <a:pt x="8891" y="9197"/>
                      <a:pt x="8820" y="9198"/>
                      <a:pt x="8749" y="9199"/>
                    </a:cubicBezTo>
                    <a:cubicBezTo>
                      <a:pt x="8661" y="9199"/>
                      <a:pt x="8574" y="9203"/>
                      <a:pt x="8489" y="9203"/>
                    </a:cubicBezTo>
                    <a:cubicBezTo>
                      <a:pt x="8446" y="9203"/>
                      <a:pt x="8404" y="9202"/>
                      <a:pt x="8361" y="9199"/>
                    </a:cubicBezTo>
                    <a:cubicBezTo>
                      <a:pt x="7893" y="9184"/>
                      <a:pt x="7308" y="9017"/>
                      <a:pt x="7190" y="8574"/>
                    </a:cubicBezTo>
                    <a:cubicBezTo>
                      <a:pt x="7095" y="8241"/>
                      <a:pt x="7292" y="7843"/>
                      <a:pt x="7768" y="7400"/>
                    </a:cubicBezTo>
                    <a:cubicBezTo>
                      <a:pt x="8607" y="6617"/>
                      <a:pt x="9575" y="5974"/>
                      <a:pt x="10636" y="5513"/>
                    </a:cubicBezTo>
                    <a:cubicBezTo>
                      <a:pt x="10731" y="5475"/>
                      <a:pt x="10779" y="5371"/>
                      <a:pt x="10756" y="5268"/>
                    </a:cubicBezTo>
                    <a:cubicBezTo>
                      <a:pt x="10727" y="5176"/>
                      <a:pt x="10647" y="5116"/>
                      <a:pt x="10556" y="5116"/>
                    </a:cubicBezTo>
                    <a:cubicBezTo>
                      <a:pt x="10546" y="5116"/>
                      <a:pt x="10536" y="5116"/>
                      <a:pt x="10526" y="5118"/>
                    </a:cubicBezTo>
                    <a:lnTo>
                      <a:pt x="2988" y="5966"/>
                    </a:lnTo>
                    <a:cubicBezTo>
                      <a:pt x="2717" y="5998"/>
                      <a:pt x="2440" y="6027"/>
                      <a:pt x="2168" y="6027"/>
                    </a:cubicBezTo>
                    <a:cubicBezTo>
                      <a:pt x="1963" y="6027"/>
                      <a:pt x="1759" y="6010"/>
                      <a:pt x="1562" y="5966"/>
                    </a:cubicBezTo>
                    <a:cubicBezTo>
                      <a:pt x="1189" y="5879"/>
                      <a:pt x="746" y="5633"/>
                      <a:pt x="611" y="5198"/>
                    </a:cubicBezTo>
                    <a:cubicBezTo>
                      <a:pt x="453" y="4722"/>
                      <a:pt x="698" y="4152"/>
                      <a:pt x="1349" y="3461"/>
                    </a:cubicBezTo>
                    <a:cubicBezTo>
                      <a:pt x="2442" y="2290"/>
                      <a:pt x="3679" y="1259"/>
                      <a:pt x="5025" y="388"/>
                    </a:cubicBezTo>
                    <a:cubicBezTo>
                      <a:pt x="5120" y="323"/>
                      <a:pt x="5153" y="197"/>
                      <a:pt x="5088" y="93"/>
                    </a:cubicBezTo>
                    <a:cubicBezTo>
                      <a:pt x="5048" y="32"/>
                      <a:pt x="4978" y="1"/>
                      <a:pt x="49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5"/>
              <p:cNvSpPr/>
              <p:nvPr/>
            </p:nvSpPr>
            <p:spPr>
              <a:xfrm>
                <a:off x="7183460" y="3779421"/>
                <a:ext cx="297446" cy="86577"/>
              </a:xfrm>
              <a:custGeom>
                <a:avLst/>
                <a:gdLst/>
                <a:ahLst/>
                <a:cxnLst/>
                <a:rect l="l" t="t" r="r" b="b"/>
                <a:pathLst>
                  <a:path w="19614" h="5709" extrusionOk="0">
                    <a:moveTo>
                      <a:pt x="19385" y="0"/>
                    </a:moveTo>
                    <a:cubicBezTo>
                      <a:pt x="19362" y="0"/>
                      <a:pt x="19338" y="4"/>
                      <a:pt x="19313" y="12"/>
                    </a:cubicBezTo>
                    <a:cubicBezTo>
                      <a:pt x="13021" y="1969"/>
                      <a:pt x="6585" y="3744"/>
                      <a:pt x="183" y="5290"/>
                    </a:cubicBezTo>
                    <a:cubicBezTo>
                      <a:pt x="63" y="5321"/>
                      <a:pt x="0" y="5433"/>
                      <a:pt x="23" y="5543"/>
                    </a:cubicBezTo>
                    <a:cubicBezTo>
                      <a:pt x="48" y="5638"/>
                      <a:pt x="135" y="5709"/>
                      <a:pt x="231" y="5709"/>
                    </a:cubicBezTo>
                    <a:cubicBezTo>
                      <a:pt x="246" y="5709"/>
                      <a:pt x="261" y="5701"/>
                      <a:pt x="278" y="5701"/>
                    </a:cubicBezTo>
                    <a:cubicBezTo>
                      <a:pt x="6690" y="4149"/>
                      <a:pt x="13139" y="2365"/>
                      <a:pt x="19440" y="408"/>
                    </a:cubicBezTo>
                    <a:cubicBezTo>
                      <a:pt x="19551" y="376"/>
                      <a:pt x="19613" y="258"/>
                      <a:pt x="19583" y="145"/>
                    </a:cubicBezTo>
                    <a:cubicBezTo>
                      <a:pt x="19551" y="58"/>
                      <a:pt x="19475" y="0"/>
                      <a:pt x="193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5"/>
              <p:cNvSpPr/>
              <p:nvPr/>
            </p:nvSpPr>
            <p:spPr>
              <a:xfrm>
                <a:off x="7536290" y="3581693"/>
                <a:ext cx="168513" cy="278915"/>
              </a:xfrm>
              <a:custGeom>
                <a:avLst/>
                <a:gdLst/>
                <a:ahLst/>
                <a:cxnLst/>
                <a:rect l="l" t="t" r="r" b="b"/>
                <a:pathLst>
                  <a:path w="11112" h="18392" extrusionOk="0">
                    <a:moveTo>
                      <a:pt x="335" y="0"/>
                    </a:moveTo>
                    <a:cubicBezTo>
                      <a:pt x="252" y="0"/>
                      <a:pt x="169" y="10"/>
                      <a:pt x="88" y="30"/>
                    </a:cubicBezTo>
                    <a:lnTo>
                      <a:pt x="293" y="846"/>
                    </a:lnTo>
                    <a:cubicBezTo>
                      <a:pt x="306" y="842"/>
                      <a:pt x="320" y="840"/>
                      <a:pt x="335" y="840"/>
                    </a:cubicBezTo>
                    <a:cubicBezTo>
                      <a:pt x="438" y="840"/>
                      <a:pt x="573" y="934"/>
                      <a:pt x="643" y="1052"/>
                    </a:cubicBezTo>
                    <a:cubicBezTo>
                      <a:pt x="738" y="1219"/>
                      <a:pt x="778" y="1440"/>
                      <a:pt x="753" y="1765"/>
                    </a:cubicBezTo>
                    <a:cubicBezTo>
                      <a:pt x="731" y="2265"/>
                      <a:pt x="595" y="2764"/>
                      <a:pt x="460" y="3287"/>
                    </a:cubicBezTo>
                    <a:cubicBezTo>
                      <a:pt x="230" y="4160"/>
                      <a:pt x="0" y="5054"/>
                      <a:pt x="230" y="5982"/>
                    </a:cubicBezTo>
                    <a:cubicBezTo>
                      <a:pt x="531" y="7218"/>
                      <a:pt x="1649" y="8256"/>
                      <a:pt x="3289" y="8827"/>
                    </a:cubicBezTo>
                    <a:cubicBezTo>
                      <a:pt x="3797" y="9010"/>
                      <a:pt x="4320" y="9143"/>
                      <a:pt x="4827" y="9270"/>
                    </a:cubicBezTo>
                    <a:cubicBezTo>
                      <a:pt x="5603" y="9476"/>
                      <a:pt x="6332" y="9658"/>
                      <a:pt x="7007" y="9991"/>
                    </a:cubicBezTo>
                    <a:cubicBezTo>
                      <a:pt x="8338" y="10641"/>
                      <a:pt x="9392" y="11878"/>
                      <a:pt x="9820" y="13289"/>
                    </a:cubicBezTo>
                    <a:cubicBezTo>
                      <a:pt x="10240" y="14643"/>
                      <a:pt x="9978" y="16608"/>
                      <a:pt x="9202" y="17972"/>
                    </a:cubicBezTo>
                    <a:lnTo>
                      <a:pt x="9930" y="18392"/>
                    </a:lnTo>
                    <a:cubicBezTo>
                      <a:pt x="10826" y="16815"/>
                      <a:pt x="11111" y="14620"/>
                      <a:pt x="10628" y="13042"/>
                    </a:cubicBezTo>
                    <a:cubicBezTo>
                      <a:pt x="10121" y="11410"/>
                      <a:pt x="8909" y="9991"/>
                      <a:pt x="7378" y="9238"/>
                    </a:cubicBezTo>
                    <a:cubicBezTo>
                      <a:pt x="6627" y="8875"/>
                      <a:pt x="5818" y="8660"/>
                      <a:pt x="5040" y="8462"/>
                    </a:cubicBezTo>
                    <a:cubicBezTo>
                      <a:pt x="4550" y="8334"/>
                      <a:pt x="4042" y="8209"/>
                      <a:pt x="3574" y="8041"/>
                    </a:cubicBezTo>
                    <a:cubicBezTo>
                      <a:pt x="2925" y="7811"/>
                      <a:pt x="1379" y="7130"/>
                      <a:pt x="1046" y="5784"/>
                    </a:cubicBezTo>
                    <a:cubicBezTo>
                      <a:pt x="864" y="5063"/>
                      <a:pt x="1063" y="4302"/>
                      <a:pt x="1269" y="3502"/>
                    </a:cubicBezTo>
                    <a:cubicBezTo>
                      <a:pt x="1411" y="2954"/>
                      <a:pt x="1562" y="2391"/>
                      <a:pt x="1594" y="1813"/>
                    </a:cubicBezTo>
                    <a:cubicBezTo>
                      <a:pt x="1609" y="1504"/>
                      <a:pt x="1609" y="1044"/>
                      <a:pt x="1371" y="631"/>
                    </a:cubicBezTo>
                    <a:cubicBezTo>
                      <a:pt x="1141" y="236"/>
                      <a:pt x="741" y="0"/>
                      <a:pt x="3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5"/>
              <p:cNvSpPr/>
              <p:nvPr/>
            </p:nvSpPr>
            <p:spPr>
              <a:xfrm>
                <a:off x="7446274" y="3878976"/>
                <a:ext cx="70214" cy="57202"/>
              </a:xfrm>
              <a:custGeom>
                <a:avLst/>
                <a:gdLst/>
                <a:ahLst/>
                <a:cxnLst/>
                <a:rect l="l" t="t" r="r" b="b"/>
                <a:pathLst>
                  <a:path w="4630" h="3772" extrusionOk="0">
                    <a:moveTo>
                      <a:pt x="3276" y="1"/>
                    </a:moveTo>
                    <a:cubicBezTo>
                      <a:pt x="3073" y="1"/>
                      <a:pt x="2869" y="35"/>
                      <a:pt x="2672" y="87"/>
                    </a:cubicBezTo>
                    <a:cubicBezTo>
                      <a:pt x="1586" y="357"/>
                      <a:pt x="658" y="1173"/>
                      <a:pt x="238" y="2204"/>
                    </a:cubicBezTo>
                    <a:cubicBezTo>
                      <a:pt x="80" y="2600"/>
                      <a:pt x="0" y="3090"/>
                      <a:pt x="255" y="3433"/>
                    </a:cubicBezTo>
                    <a:cubicBezTo>
                      <a:pt x="443" y="3681"/>
                      <a:pt x="743" y="3771"/>
                      <a:pt x="1062" y="3771"/>
                    </a:cubicBezTo>
                    <a:cubicBezTo>
                      <a:pt x="1293" y="3771"/>
                      <a:pt x="1535" y="3724"/>
                      <a:pt x="1752" y="3653"/>
                    </a:cubicBezTo>
                    <a:cubicBezTo>
                      <a:pt x="2625" y="3368"/>
                      <a:pt x="3416" y="2830"/>
                      <a:pt x="4011" y="2124"/>
                    </a:cubicBezTo>
                    <a:cubicBezTo>
                      <a:pt x="4352" y="1728"/>
                      <a:pt x="4630" y="1181"/>
                      <a:pt x="4447" y="690"/>
                    </a:cubicBezTo>
                    <a:cubicBezTo>
                      <a:pt x="4327" y="372"/>
                      <a:pt x="4019" y="142"/>
                      <a:pt x="3694" y="57"/>
                    </a:cubicBezTo>
                    <a:cubicBezTo>
                      <a:pt x="3557" y="18"/>
                      <a:pt x="3417" y="1"/>
                      <a:pt x="32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5"/>
              <p:cNvSpPr/>
              <p:nvPr/>
            </p:nvSpPr>
            <p:spPr>
              <a:xfrm>
                <a:off x="7490145" y="3775509"/>
                <a:ext cx="78858" cy="53881"/>
              </a:xfrm>
              <a:custGeom>
                <a:avLst/>
                <a:gdLst/>
                <a:ahLst/>
                <a:cxnLst/>
                <a:rect l="l" t="t" r="r" b="b"/>
                <a:pathLst>
                  <a:path w="5200" h="3553" extrusionOk="0">
                    <a:moveTo>
                      <a:pt x="3821" y="0"/>
                    </a:moveTo>
                    <a:cubicBezTo>
                      <a:pt x="2648" y="23"/>
                      <a:pt x="1482" y="508"/>
                      <a:pt x="651" y="1339"/>
                    </a:cubicBezTo>
                    <a:cubicBezTo>
                      <a:pt x="310" y="1672"/>
                      <a:pt x="0" y="2125"/>
                      <a:pt x="88" y="2600"/>
                    </a:cubicBezTo>
                    <a:cubicBezTo>
                      <a:pt x="150" y="2941"/>
                      <a:pt x="413" y="3218"/>
                      <a:pt x="721" y="3369"/>
                    </a:cubicBezTo>
                    <a:cubicBezTo>
                      <a:pt x="1014" y="3507"/>
                      <a:pt x="1342" y="3552"/>
                      <a:pt x="1658" y="3552"/>
                    </a:cubicBezTo>
                    <a:cubicBezTo>
                      <a:pt x="1685" y="3552"/>
                      <a:pt x="1711" y="3552"/>
                      <a:pt x="1737" y="3551"/>
                    </a:cubicBezTo>
                    <a:cubicBezTo>
                      <a:pt x="3091" y="3526"/>
                      <a:pt x="4487" y="2781"/>
                      <a:pt x="4993" y="1529"/>
                    </a:cubicBezTo>
                    <a:cubicBezTo>
                      <a:pt x="5135" y="1189"/>
                      <a:pt x="5200" y="784"/>
                      <a:pt x="5010" y="476"/>
                    </a:cubicBezTo>
                    <a:cubicBezTo>
                      <a:pt x="4780" y="95"/>
                      <a:pt x="4272" y="0"/>
                      <a:pt x="38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5"/>
              <p:cNvSpPr/>
              <p:nvPr/>
            </p:nvSpPr>
            <p:spPr>
              <a:xfrm>
                <a:off x="7383918" y="3714366"/>
                <a:ext cx="92082" cy="53017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496" extrusionOk="0">
                    <a:moveTo>
                      <a:pt x="4472" y="1"/>
                    </a:moveTo>
                    <a:cubicBezTo>
                      <a:pt x="4087" y="1"/>
                      <a:pt x="3698" y="98"/>
                      <a:pt x="3329" y="221"/>
                    </a:cubicBezTo>
                    <a:cubicBezTo>
                      <a:pt x="2448" y="514"/>
                      <a:pt x="1617" y="941"/>
                      <a:pt x="864" y="1472"/>
                    </a:cubicBezTo>
                    <a:cubicBezTo>
                      <a:pt x="618" y="1647"/>
                      <a:pt x="380" y="1837"/>
                      <a:pt x="223" y="2090"/>
                    </a:cubicBezTo>
                    <a:cubicBezTo>
                      <a:pt x="63" y="2343"/>
                      <a:pt x="0" y="2668"/>
                      <a:pt x="128" y="2939"/>
                    </a:cubicBezTo>
                    <a:cubicBezTo>
                      <a:pt x="301" y="3319"/>
                      <a:pt x="776" y="3462"/>
                      <a:pt x="1196" y="3484"/>
                    </a:cubicBezTo>
                    <a:cubicBezTo>
                      <a:pt x="1299" y="3492"/>
                      <a:pt x="1402" y="3496"/>
                      <a:pt x="1505" y="3496"/>
                    </a:cubicBezTo>
                    <a:cubicBezTo>
                      <a:pt x="2365" y="3496"/>
                      <a:pt x="3212" y="3239"/>
                      <a:pt x="4034" y="2971"/>
                    </a:cubicBezTo>
                    <a:cubicBezTo>
                      <a:pt x="4525" y="2811"/>
                      <a:pt x="5025" y="2638"/>
                      <a:pt x="5413" y="2305"/>
                    </a:cubicBezTo>
                    <a:cubicBezTo>
                      <a:pt x="5809" y="1980"/>
                      <a:pt x="6071" y="1449"/>
                      <a:pt x="5944" y="949"/>
                    </a:cubicBezTo>
                    <a:cubicBezTo>
                      <a:pt x="5816" y="458"/>
                      <a:pt x="5333" y="118"/>
                      <a:pt x="4825" y="30"/>
                    </a:cubicBezTo>
                    <a:cubicBezTo>
                      <a:pt x="4708" y="10"/>
                      <a:pt x="4590" y="1"/>
                      <a:pt x="44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5"/>
              <p:cNvSpPr/>
              <p:nvPr/>
            </p:nvSpPr>
            <p:spPr>
              <a:xfrm>
                <a:off x="7492556" y="3730880"/>
                <a:ext cx="41234" cy="29769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1963" extrusionOk="0">
                    <a:moveTo>
                      <a:pt x="1657" y="0"/>
                    </a:moveTo>
                    <a:cubicBezTo>
                      <a:pt x="1309" y="0"/>
                      <a:pt x="959" y="146"/>
                      <a:pt x="666" y="343"/>
                    </a:cubicBezTo>
                    <a:cubicBezTo>
                      <a:pt x="317" y="573"/>
                      <a:pt x="1" y="954"/>
                      <a:pt x="96" y="1359"/>
                    </a:cubicBezTo>
                    <a:cubicBezTo>
                      <a:pt x="159" y="1659"/>
                      <a:pt x="444" y="1872"/>
                      <a:pt x="737" y="1937"/>
                    </a:cubicBezTo>
                    <a:cubicBezTo>
                      <a:pt x="822" y="1955"/>
                      <a:pt x="907" y="1962"/>
                      <a:pt x="993" y="1962"/>
                    </a:cubicBezTo>
                    <a:cubicBezTo>
                      <a:pt x="1211" y="1962"/>
                      <a:pt x="1430" y="1912"/>
                      <a:pt x="1640" y="1850"/>
                    </a:cubicBezTo>
                    <a:cubicBezTo>
                      <a:pt x="2093" y="1715"/>
                      <a:pt x="2591" y="1437"/>
                      <a:pt x="2664" y="961"/>
                    </a:cubicBezTo>
                    <a:cubicBezTo>
                      <a:pt x="2719" y="526"/>
                      <a:pt x="2346" y="113"/>
                      <a:pt x="1910" y="27"/>
                    </a:cubicBezTo>
                    <a:cubicBezTo>
                      <a:pt x="1827" y="9"/>
                      <a:pt x="1742" y="0"/>
                      <a:pt x="16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5"/>
              <p:cNvSpPr/>
              <p:nvPr/>
            </p:nvSpPr>
            <p:spPr>
              <a:xfrm>
                <a:off x="7477877" y="3660821"/>
                <a:ext cx="49605" cy="41052"/>
              </a:xfrm>
              <a:custGeom>
                <a:avLst/>
                <a:gdLst/>
                <a:ahLst/>
                <a:cxnLst/>
                <a:rect l="l" t="t" r="r" b="b"/>
                <a:pathLst>
                  <a:path w="3271" h="2707" extrusionOk="0">
                    <a:moveTo>
                      <a:pt x="1758" y="1"/>
                    </a:moveTo>
                    <a:cubicBezTo>
                      <a:pt x="1702" y="1"/>
                      <a:pt x="1650" y="9"/>
                      <a:pt x="1602" y="26"/>
                    </a:cubicBezTo>
                    <a:cubicBezTo>
                      <a:pt x="1102" y="193"/>
                      <a:pt x="619" y="463"/>
                      <a:pt x="334" y="899"/>
                    </a:cubicBezTo>
                    <a:cubicBezTo>
                      <a:pt x="41" y="1327"/>
                      <a:pt x="1" y="1960"/>
                      <a:pt x="351" y="2348"/>
                    </a:cubicBezTo>
                    <a:cubicBezTo>
                      <a:pt x="570" y="2603"/>
                      <a:pt x="894" y="2707"/>
                      <a:pt x="1234" y="2707"/>
                    </a:cubicBezTo>
                    <a:cubicBezTo>
                      <a:pt x="1507" y="2707"/>
                      <a:pt x="1790" y="2640"/>
                      <a:pt x="2038" y="2531"/>
                    </a:cubicBezTo>
                    <a:cubicBezTo>
                      <a:pt x="2561" y="2300"/>
                      <a:pt x="3029" y="1880"/>
                      <a:pt x="3156" y="1334"/>
                    </a:cubicBezTo>
                    <a:cubicBezTo>
                      <a:pt x="3270" y="828"/>
                      <a:pt x="2328" y="1"/>
                      <a:pt x="17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5"/>
              <p:cNvSpPr/>
              <p:nvPr/>
            </p:nvSpPr>
            <p:spPr>
              <a:xfrm>
                <a:off x="7564663" y="3780286"/>
                <a:ext cx="85940" cy="81603"/>
              </a:xfrm>
              <a:custGeom>
                <a:avLst/>
                <a:gdLst/>
                <a:ahLst/>
                <a:cxnLst/>
                <a:rect l="l" t="t" r="r" b="b"/>
                <a:pathLst>
                  <a:path w="5667" h="5381" extrusionOk="0">
                    <a:moveTo>
                      <a:pt x="4752" y="1"/>
                    </a:moveTo>
                    <a:cubicBezTo>
                      <a:pt x="4521" y="1"/>
                      <a:pt x="4278" y="69"/>
                      <a:pt x="4058" y="145"/>
                    </a:cubicBezTo>
                    <a:cubicBezTo>
                      <a:pt x="3264" y="421"/>
                      <a:pt x="2511" y="811"/>
                      <a:pt x="1815" y="1277"/>
                    </a:cubicBezTo>
                    <a:cubicBezTo>
                      <a:pt x="1189" y="1697"/>
                      <a:pt x="602" y="2213"/>
                      <a:pt x="301" y="2894"/>
                    </a:cubicBezTo>
                    <a:cubicBezTo>
                      <a:pt x="1" y="3584"/>
                      <a:pt x="71" y="4472"/>
                      <a:pt x="626" y="4971"/>
                    </a:cubicBezTo>
                    <a:cubicBezTo>
                      <a:pt x="934" y="5251"/>
                      <a:pt x="1358" y="5380"/>
                      <a:pt x="1776" y="5380"/>
                    </a:cubicBezTo>
                    <a:cubicBezTo>
                      <a:pt x="1821" y="5380"/>
                      <a:pt x="1866" y="5379"/>
                      <a:pt x="1910" y="5376"/>
                    </a:cubicBezTo>
                    <a:cubicBezTo>
                      <a:pt x="2369" y="5344"/>
                      <a:pt x="2814" y="5176"/>
                      <a:pt x="3217" y="4956"/>
                    </a:cubicBezTo>
                    <a:cubicBezTo>
                      <a:pt x="4581" y="4218"/>
                      <a:pt x="5634" y="2791"/>
                      <a:pt x="5659" y="1239"/>
                    </a:cubicBezTo>
                    <a:cubicBezTo>
                      <a:pt x="5667" y="811"/>
                      <a:pt x="5554" y="319"/>
                      <a:pt x="5184" y="106"/>
                    </a:cubicBezTo>
                    <a:cubicBezTo>
                      <a:pt x="5052" y="30"/>
                      <a:pt x="4905" y="1"/>
                      <a:pt x="47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5"/>
              <p:cNvSpPr/>
              <p:nvPr/>
            </p:nvSpPr>
            <p:spPr>
              <a:xfrm>
                <a:off x="7526449" y="3881099"/>
                <a:ext cx="57324" cy="47497"/>
              </a:xfrm>
              <a:custGeom>
                <a:avLst/>
                <a:gdLst/>
                <a:ahLst/>
                <a:cxnLst/>
                <a:rect l="l" t="t" r="r" b="b"/>
                <a:pathLst>
                  <a:path w="3780" h="3132" extrusionOk="0">
                    <a:moveTo>
                      <a:pt x="3018" y="1"/>
                    </a:moveTo>
                    <a:cubicBezTo>
                      <a:pt x="2441" y="1"/>
                      <a:pt x="1884" y="255"/>
                      <a:pt x="1435" y="620"/>
                    </a:cubicBezTo>
                    <a:cubicBezTo>
                      <a:pt x="974" y="1010"/>
                      <a:pt x="619" y="1509"/>
                      <a:pt x="316" y="2032"/>
                    </a:cubicBezTo>
                    <a:cubicBezTo>
                      <a:pt x="151" y="2324"/>
                      <a:pt x="1" y="2712"/>
                      <a:pt x="214" y="2967"/>
                    </a:cubicBezTo>
                    <a:cubicBezTo>
                      <a:pt x="319" y="3087"/>
                      <a:pt x="467" y="3131"/>
                      <a:pt x="626" y="3131"/>
                    </a:cubicBezTo>
                    <a:cubicBezTo>
                      <a:pt x="792" y="3131"/>
                      <a:pt x="971" y="3083"/>
                      <a:pt x="1125" y="3022"/>
                    </a:cubicBezTo>
                    <a:cubicBezTo>
                      <a:pt x="2020" y="2665"/>
                      <a:pt x="2821" y="2072"/>
                      <a:pt x="3415" y="1318"/>
                    </a:cubicBezTo>
                    <a:cubicBezTo>
                      <a:pt x="3550" y="1153"/>
                      <a:pt x="3677" y="970"/>
                      <a:pt x="3725" y="763"/>
                    </a:cubicBezTo>
                    <a:cubicBezTo>
                      <a:pt x="3780" y="558"/>
                      <a:pt x="3740" y="312"/>
                      <a:pt x="3582" y="170"/>
                    </a:cubicBezTo>
                    <a:cubicBezTo>
                      <a:pt x="3455" y="50"/>
                      <a:pt x="3264" y="12"/>
                      <a:pt x="3091" y="2"/>
                    </a:cubicBezTo>
                    <a:cubicBezTo>
                      <a:pt x="3067" y="1"/>
                      <a:pt x="3042" y="1"/>
                      <a:pt x="30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5"/>
              <p:cNvSpPr/>
              <p:nvPr/>
            </p:nvSpPr>
            <p:spPr>
              <a:xfrm>
                <a:off x="7195713" y="3827341"/>
                <a:ext cx="69850" cy="23521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1551" extrusionOk="0">
                    <a:moveTo>
                      <a:pt x="4367" y="0"/>
                    </a:moveTo>
                    <a:cubicBezTo>
                      <a:pt x="4352" y="0"/>
                      <a:pt x="4336" y="2"/>
                      <a:pt x="4320" y="6"/>
                    </a:cubicBezTo>
                    <a:lnTo>
                      <a:pt x="176" y="1139"/>
                    </a:lnTo>
                    <a:cubicBezTo>
                      <a:pt x="63" y="1170"/>
                      <a:pt x="1" y="1282"/>
                      <a:pt x="33" y="1392"/>
                    </a:cubicBezTo>
                    <a:cubicBezTo>
                      <a:pt x="56" y="1487"/>
                      <a:pt x="143" y="1550"/>
                      <a:pt x="231" y="1550"/>
                    </a:cubicBezTo>
                    <a:cubicBezTo>
                      <a:pt x="254" y="1550"/>
                      <a:pt x="271" y="1550"/>
                      <a:pt x="286" y="1543"/>
                    </a:cubicBezTo>
                    <a:lnTo>
                      <a:pt x="4430" y="418"/>
                    </a:lnTo>
                    <a:cubicBezTo>
                      <a:pt x="4541" y="386"/>
                      <a:pt x="4605" y="266"/>
                      <a:pt x="4573" y="156"/>
                    </a:cubicBezTo>
                    <a:cubicBezTo>
                      <a:pt x="4545" y="61"/>
                      <a:pt x="4460" y="0"/>
                      <a:pt x="43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5"/>
              <p:cNvSpPr/>
              <p:nvPr/>
            </p:nvSpPr>
            <p:spPr>
              <a:xfrm>
                <a:off x="7277919" y="3801455"/>
                <a:ext cx="75006" cy="25371"/>
              </a:xfrm>
              <a:custGeom>
                <a:avLst/>
                <a:gdLst/>
                <a:ahLst/>
                <a:cxnLst/>
                <a:rect l="l" t="t" r="r" b="b"/>
                <a:pathLst>
                  <a:path w="4946" h="1673" extrusionOk="0">
                    <a:moveTo>
                      <a:pt x="4711" y="0"/>
                    </a:moveTo>
                    <a:cubicBezTo>
                      <a:pt x="4691" y="0"/>
                      <a:pt x="4672" y="3"/>
                      <a:pt x="4653" y="9"/>
                    </a:cubicBezTo>
                    <a:lnTo>
                      <a:pt x="183" y="1260"/>
                    </a:lnTo>
                    <a:cubicBezTo>
                      <a:pt x="71" y="1292"/>
                      <a:pt x="0" y="1412"/>
                      <a:pt x="33" y="1523"/>
                    </a:cubicBezTo>
                    <a:cubicBezTo>
                      <a:pt x="63" y="1610"/>
                      <a:pt x="143" y="1673"/>
                      <a:pt x="238" y="1673"/>
                    </a:cubicBezTo>
                    <a:cubicBezTo>
                      <a:pt x="253" y="1673"/>
                      <a:pt x="278" y="1673"/>
                      <a:pt x="293" y="1665"/>
                    </a:cubicBezTo>
                    <a:lnTo>
                      <a:pt x="4763" y="414"/>
                    </a:lnTo>
                    <a:cubicBezTo>
                      <a:pt x="4873" y="381"/>
                      <a:pt x="4945" y="262"/>
                      <a:pt x="4913" y="151"/>
                    </a:cubicBezTo>
                    <a:cubicBezTo>
                      <a:pt x="4888" y="60"/>
                      <a:pt x="4802" y="0"/>
                      <a:pt x="47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5"/>
              <p:cNvSpPr/>
              <p:nvPr/>
            </p:nvSpPr>
            <p:spPr>
              <a:xfrm>
                <a:off x="7167825" y="3896976"/>
                <a:ext cx="94963" cy="9539"/>
              </a:xfrm>
              <a:custGeom>
                <a:avLst/>
                <a:gdLst/>
                <a:ahLst/>
                <a:cxnLst/>
                <a:rect l="l" t="t" r="r" b="b"/>
                <a:pathLst>
                  <a:path w="6262" h="629" extrusionOk="0">
                    <a:moveTo>
                      <a:pt x="6037" y="1"/>
                    </a:moveTo>
                    <a:cubicBezTo>
                      <a:pt x="6032" y="1"/>
                      <a:pt x="6028" y="1"/>
                      <a:pt x="6024" y="1"/>
                    </a:cubicBezTo>
                    <a:cubicBezTo>
                      <a:pt x="4471" y="136"/>
                      <a:pt x="2904" y="203"/>
                      <a:pt x="1346" y="203"/>
                    </a:cubicBezTo>
                    <a:cubicBezTo>
                      <a:pt x="971" y="203"/>
                      <a:pt x="597" y="199"/>
                      <a:pt x="223" y="191"/>
                    </a:cubicBezTo>
                    <a:lnTo>
                      <a:pt x="215" y="191"/>
                    </a:lnTo>
                    <a:cubicBezTo>
                      <a:pt x="103" y="191"/>
                      <a:pt x="8" y="287"/>
                      <a:pt x="8" y="399"/>
                    </a:cubicBezTo>
                    <a:cubicBezTo>
                      <a:pt x="1" y="517"/>
                      <a:pt x="96" y="612"/>
                      <a:pt x="215" y="612"/>
                    </a:cubicBezTo>
                    <a:cubicBezTo>
                      <a:pt x="556" y="619"/>
                      <a:pt x="904" y="629"/>
                      <a:pt x="1254" y="629"/>
                    </a:cubicBezTo>
                    <a:cubicBezTo>
                      <a:pt x="2853" y="629"/>
                      <a:pt x="4463" y="557"/>
                      <a:pt x="6056" y="422"/>
                    </a:cubicBezTo>
                    <a:cubicBezTo>
                      <a:pt x="6174" y="414"/>
                      <a:pt x="6262" y="311"/>
                      <a:pt x="6247" y="191"/>
                    </a:cubicBezTo>
                    <a:cubicBezTo>
                      <a:pt x="6237" y="86"/>
                      <a:pt x="6136" y="1"/>
                      <a:pt x="60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5"/>
              <p:cNvSpPr/>
              <p:nvPr/>
            </p:nvSpPr>
            <p:spPr>
              <a:xfrm>
                <a:off x="7277312" y="3872000"/>
                <a:ext cx="152878" cy="31149"/>
              </a:xfrm>
              <a:custGeom>
                <a:avLst/>
                <a:gdLst/>
                <a:ahLst/>
                <a:cxnLst/>
                <a:rect l="l" t="t" r="r" b="b"/>
                <a:pathLst>
                  <a:path w="10081" h="2054" extrusionOk="0">
                    <a:moveTo>
                      <a:pt x="9849" y="0"/>
                    </a:moveTo>
                    <a:cubicBezTo>
                      <a:pt x="9829" y="0"/>
                      <a:pt x="9809" y="3"/>
                      <a:pt x="9788" y="9"/>
                    </a:cubicBezTo>
                    <a:cubicBezTo>
                      <a:pt x="6657" y="849"/>
                      <a:pt x="3432" y="1395"/>
                      <a:pt x="198" y="1633"/>
                    </a:cubicBezTo>
                    <a:cubicBezTo>
                      <a:pt x="88" y="1641"/>
                      <a:pt x="0" y="1736"/>
                      <a:pt x="8" y="1856"/>
                    </a:cubicBezTo>
                    <a:cubicBezTo>
                      <a:pt x="16" y="1966"/>
                      <a:pt x="111" y="2053"/>
                      <a:pt x="215" y="2053"/>
                    </a:cubicBezTo>
                    <a:cubicBezTo>
                      <a:pt x="223" y="2053"/>
                      <a:pt x="231" y="2053"/>
                      <a:pt x="231" y="2046"/>
                    </a:cubicBezTo>
                    <a:cubicBezTo>
                      <a:pt x="3487" y="1808"/>
                      <a:pt x="6745" y="1260"/>
                      <a:pt x="9898" y="412"/>
                    </a:cubicBezTo>
                    <a:cubicBezTo>
                      <a:pt x="10010" y="382"/>
                      <a:pt x="10081" y="262"/>
                      <a:pt x="10048" y="151"/>
                    </a:cubicBezTo>
                    <a:cubicBezTo>
                      <a:pt x="10023" y="60"/>
                      <a:pt x="9943" y="0"/>
                      <a:pt x="9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5"/>
              <p:cNvSpPr/>
              <p:nvPr/>
            </p:nvSpPr>
            <p:spPr>
              <a:xfrm>
                <a:off x="7149795" y="3930702"/>
                <a:ext cx="72125" cy="15590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1028" extrusionOk="0">
                    <a:moveTo>
                      <a:pt x="229" y="0"/>
                    </a:moveTo>
                    <a:cubicBezTo>
                      <a:pt x="134" y="0"/>
                      <a:pt x="45" y="66"/>
                      <a:pt x="26" y="164"/>
                    </a:cubicBezTo>
                    <a:cubicBezTo>
                      <a:pt x="1" y="282"/>
                      <a:pt x="73" y="392"/>
                      <a:pt x="183" y="417"/>
                    </a:cubicBezTo>
                    <a:cubicBezTo>
                      <a:pt x="1610" y="710"/>
                      <a:pt x="3069" y="915"/>
                      <a:pt x="4526" y="1028"/>
                    </a:cubicBezTo>
                    <a:lnTo>
                      <a:pt x="4543" y="1028"/>
                    </a:lnTo>
                    <a:cubicBezTo>
                      <a:pt x="4645" y="1028"/>
                      <a:pt x="4740" y="940"/>
                      <a:pt x="4748" y="830"/>
                    </a:cubicBezTo>
                    <a:cubicBezTo>
                      <a:pt x="4756" y="718"/>
                      <a:pt x="4668" y="615"/>
                      <a:pt x="4558" y="607"/>
                    </a:cubicBezTo>
                    <a:cubicBezTo>
                      <a:pt x="3124" y="497"/>
                      <a:pt x="1682" y="297"/>
                      <a:pt x="271" y="4"/>
                    </a:cubicBezTo>
                    <a:cubicBezTo>
                      <a:pt x="257" y="2"/>
                      <a:pt x="243" y="0"/>
                      <a:pt x="2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5"/>
              <p:cNvSpPr/>
              <p:nvPr/>
            </p:nvSpPr>
            <p:spPr>
              <a:xfrm>
                <a:off x="7239932" y="3938800"/>
                <a:ext cx="67803" cy="8674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572" extrusionOk="0">
                    <a:moveTo>
                      <a:pt x="4241" y="1"/>
                    </a:moveTo>
                    <a:cubicBezTo>
                      <a:pt x="4236" y="1"/>
                      <a:pt x="4230" y="1"/>
                      <a:pt x="4225" y="1"/>
                    </a:cubicBezTo>
                    <a:cubicBezTo>
                      <a:pt x="3257" y="100"/>
                      <a:pt x="2276" y="148"/>
                      <a:pt x="1298" y="148"/>
                    </a:cubicBezTo>
                    <a:cubicBezTo>
                      <a:pt x="939" y="148"/>
                      <a:pt x="581" y="141"/>
                      <a:pt x="223" y="129"/>
                    </a:cubicBezTo>
                    <a:cubicBezTo>
                      <a:pt x="120" y="136"/>
                      <a:pt x="8" y="216"/>
                      <a:pt x="8" y="334"/>
                    </a:cubicBezTo>
                    <a:cubicBezTo>
                      <a:pt x="0" y="446"/>
                      <a:pt x="96" y="549"/>
                      <a:pt x="208" y="549"/>
                    </a:cubicBezTo>
                    <a:cubicBezTo>
                      <a:pt x="563" y="564"/>
                      <a:pt x="929" y="572"/>
                      <a:pt x="1284" y="572"/>
                    </a:cubicBezTo>
                    <a:cubicBezTo>
                      <a:pt x="2283" y="572"/>
                      <a:pt x="3281" y="517"/>
                      <a:pt x="4272" y="421"/>
                    </a:cubicBezTo>
                    <a:cubicBezTo>
                      <a:pt x="4383" y="414"/>
                      <a:pt x="4470" y="311"/>
                      <a:pt x="4455" y="191"/>
                    </a:cubicBezTo>
                    <a:cubicBezTo>
                      <a:pt x="4448" y="79"/>
                      <a:pt x="4360" y="1"/>
                      <a:pt x="42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5"/>
              <p:cNvSpPr/>
              <p:nvPr/>
            </p:nvSpPr>
            <p:spPr>
              <a:xfrm>
                <a:off x="7326566" y="3923802"/>
                <a:ext cx="87411" cy="19351"/>
              </a:xfrm>
              <a:custGeom>
                <a:avLst/>
                <a:gdLst/>
                <a:ahLst/>
                <a:cxnLst/>
                <a:rect l="l" t="t" r="r" b="b"/>
                <a:pathLst>
                  <a:path w="5764" h="1276" extrusionOk="0">
                    <a:moveTo>
                      <a:pt x="5543" y="1"/>
                    </a:moveTo>
                    <a:cubicBezTo>
                      <a:pt x="5524" y="1"/>
                      <a:pt x="5505" y="3"/>
                      <a:pt x="5486" y="9"/>
                    </a:cubicBezTo>
                    <a:cubicBezTo>
                      <a:pt x="3750" y="412"/>
                      <a:pt x="1975" y="697"/>
                      <a:pt x="201" y="865"/>
                    </a:cubicBezTo>
                    <a:cubicBezTo>
                      <a:pt x="81" y="872"/>
                      <a:pt x="1" y="975"/>
                      <a:pt x="10" y="1085"/>
                    </a:cubicBezTo>
                    <a:cubicBezTo>
                      <a:pt x="18" y="1197"/>
                      <a:pt x="113" y="1275"/>
                      <a:pt x="216" y="1275"/>
                    </a:cubicBezTo>
                    <a:lnTo>
                      <a:pt x="239" y="1275"/>
                    </a:lnTo>
                    <a:cubicBezTo>
                      <a:pt x="2030" y="1110"/>
                      <a:pt x="3830" y="825"/>
                      <a:pt x="5581" y="412"/>
                    </a:cubicBezTo>
                    <a:cubicBezTo>
                      <a:pt x="5692" y="389"/>
                      <a:pt x="5764" y="277"/>
                      <a:pt x="5739" y="167"/>
                    </a:cubicBezTo>
                    <a:cubicBezTo>
                      <a:pt x="5720" y="68"/>
                      <a:pt x="5638" y="1"/>
                      <a:pt x="5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8" name="Google Shape;1278;p35"/>
            <p:cNvGrpSpPr/>
            <p:nvPr/>
          </p:nvGrpSpPr>
          <p:grpSpPr>
            <a:xfrm>
              <a:off x="539290" y="3275016"/>
              <a:ext cx="1556278" cy="1154718"/>
              <a:chOff x="6585815" y="3302000"/>
              <a:chExt cx="1495990" cy="1109985"/>
            </a:xfrm>
          </p:grpSpPr>
          <p:sp>
            <p:nvSpPr>
              <p:cNvPr id="1279" name="Google Shape;1279;p35"/>
              <p:cNvSpPr/>
              <p:nvPr/>
            </p:nvSpPr>
            <p:spPr>
              <a:xfrm>
                <a:off x="6602784" y="3901571"/>
                <a:ext cx="630348" cy="370466"/>
              </a:xfrm>
              <a:custGeom>
                <a:avLst/>
                <a:gdLst/>
                <a:ahLst/>
                <a:cxnLst/>
                <a:rect l="l" t="t" r="r" b="b"/>
                <a:pathLst>
                  <a:path w="41566" h="24429" extrusionOk="0">
                    <a:moveTo>
                      <a:pt x="40560" y="1"/>
                    </a:moveTo>
                    <a:cubicBezTo>
                      <a:pt x="26770" y="6507"/>
                      <a:pt x="13234" y="13560"/>
                      <a:pt x="0" y="21135"/>
                    </a:cubicBezTo>
                    <a:cubicBezTo>
                      <a:pt x="1130" y="21414"/>
                      <a:pt x="2292" y="21551"/>
                      <a:pt x="3454" y="21551"/>
                    </a:cubicBezTo>
                    <a:cubicBezTo>
                      <a:pt x="5405" y="21551"/>
                      <a:pt x="7355" y="21163"/>
                      <a:pt x="9152" y="20399"/>
                    </a:cubicBezTo>
                    <a:lnTo>
                      <a:pt x="9152" y="20399"/>
                    </a:lnTo>
                    <a:cubicBezTo>
                      <a:pt x="8066" y="21746"/>
                      <a:pt x="9343" y="23925"/>
                      <a:pt x="11022" y="24321"/>
                    </a:cubicBezTo>
                    <a:cubicBezTo>
                      <a:pt x="11334" y="24395"/>
                      <a:pt x="11647" y="24428"/>
                      <a:pt x="11960" y="24428"/>
                    </a:cubicBezTo>
                    <a:cubicBezTo>
                      <a:pt x="13334" y="24428"/>
                      <a:pt x="14704" y="23786"/>
                      <a:pt x="15937" y="23110"/>
                    </a:cubicBezTo>
                    <a:cubicBezTo>
                      <a:pt x="25699" y="17792"/>
                      <a:pt x="33703" y="9826"/>
                      <a:pt x="41566" y="1973"/>
                    </a:cubicBezTo>
                    <a:cubicBezTo>
                      <a:pt x="41233" y="1315"/>
                      <a:pt x="40892" y="659"/>
                      <a:pt x="405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5"/>
              <p:cNvSpPr/>
              <p:nvPr/>
            </p:nvSpPr>
            <p:spPr>
              <a:xfrm>
                <a:off x="6585815" y="3893155"/>
                <a:ext cx="655143" cy="385297"/>
              </a:xfrm>
              <a:custGeom>
                <a:avLst/>
                <a:gdLst/>
                <a:ahLst/>
                <a:cxnLst/>
                <a:rect l="l" t="t" r="r" b="b"/>
                <a:pathLst>
                  <a:path w="43201" h="25407" extrusionOk="0">
                    <a:moveTo>
                      <a:pt x="41488" y="1102"/>
                    </a:moveTo>
                    <a:lnTo>
                      <a:pt x="42169" y="2441"/>
                    </a:lnTo>
                    <a:cubicBezTo>
                      <a:pt x="34499" y="10113"/>
                      <a:pt x="26548" y="18014"/>
                      <a:pt x="16858" y="23299"/>
                    </a:cubicBezTo>
                    <a:cubicBezTo>
                      <a:pt x="15652" y="23957"/>
                      <a:pt x="14361" y="24568"/>
                      <a:pt x="13077" y="24568"/>
                    </a:cubicBezTo>
                    <a:cubicBezTo>
                      <a:pt x="12791" y="24568"/>
                      <a:pt x="12506" y="24536"/>
                      <a:pt x="12236" y="24473"/>
                    </a:cubicBezTo>
                    <a:cubicBezTo>
                      <a:pt x="11437" y="24283"/>
                      <a:pt x="10684" y="23569"/>
                      <a:pt x="10399" y="22744"/>
                    </a:cubicBezTo>
                    <a:cubicBezTo>
                      <a:pt x="10287" y="22411"/>
                      <a:pt x="10161" y="21770"/>
                      <a:pt x="10597" y="21222"/>
                    </a:cubicBezTo>
                    <a:lnTo>
                      <a:pt x="11658" y="19916"/>
                    </a:lnTo>
                    <a:lnTo>
                      <a:pt x="10113" y="20574"/>
                    </a:lnTo>
                    <a:cubicBezTo>
                      <a:pt x="8385" y="21302"/>
                      <a:pt x="6475" y="21683"/>
                      <a:pt x="4573" y="21683"/>
                    </a:cubicBezTo>
                    <a:cubicBezTo>
                      <a:pt x="3805" y="21683"/>
                      <a:pt x="3044" y="21628"/>
                      <a:pt x="2291" y="21500"/>
                    </a:cubicBezTo>
                    <a:cubicBezTo>
                      <a:pt x="15051" y="14233"/>
                      <a:pt x="28230" y="7378"/>
                      <a:pt x="41488" y="1102"/>
                    </a:cubicBezTo>
                    <a:close/>
                    <a:moveTo>
                      <a:pt x="41869" y="0"/>
                    </a:moveTo>
                    <a:lnTo>
                      <a:pt x="41504" y="175"/>
                    </a:lnTo>
                    <a:cubicBezTo>
                      <a:pt x="27762" y="6657"/>
                      <a:pt x="14108" y="13774"/>
                      <a:pt x="912" y="21327"/>
                    </a:cubicBezTo>
                    <a:lnTo>
                      <a:pt x="1" y="21850"/>
                    </a:lnTo>
                    <a:lnTo>
                      <a:pt x="1014" y="22095"/>
                    </a:lnTo>
                    <a:cubicBezTo>
                      <a:pt x="2173" y="22381"/>
                      <a:pt x="3369" y="22523"/>
                      <a:pt x="4573" y="22523"/>
                    </a:cubicBezTo>
                    <a:cubicBezTo>
                      <a:pt x="6245" y="22523"/>
                      <a:pt x="7926" y="22246"/>
                      <a:pt x="9488" y="21707"/>
                    </a:cubicBezTo>
                    <a:lnTo>
                      <a:pt x="9488" y="21707"/>
                    </a:lnTo>
                    <a:cubicBezTo>
                      <a:pt x="9415" y="22126"/>
                      <a:pt x="9455" y="22571"/>
                      <a:pt x="9606" y="23022"/>
                    </a:cubicBezTo>
                    <a:cubicBezTo>
                      <a:pt x="9986" y="24115"/>
                      <a:pt x="10962" y="25026"/>
                      <a:pt x="12046" y="25289"/>
                    </a:cubicBezTo>
                    <a:cubicBezTo>
                      <a:pt x="12379" y="25369"/>
                      <a:pt x="12721" y="25407"/>
                      <a:pt x="13077" y="25407"/>
                    </a:cubicBezTo>
                    <a:cubicBezTo>
                      <a:pt x="14543" y="25407"/>
                      <a:pt x="15954" y="24751"/>
                      <a:pt x="17261" y="24037"/>
                    </a:cubicBezTo>
                    <a:cubicBezTo>
                      <a:pt x="27144" y="18647"/>
                      <a:pt x="35195" y="10604"/>
                      <a:pt x="42985" y="2821"/>
                    </a:cubicBezTo>
                    <a:lnTo>
                      <a:pt x="43200" y="2608"/>
                    </a:lnTo>
                    <a:lnTo>
                      <a:pt x="418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5"/>
              <p:cNvSpPr/>
              <p:nvPr/>
            </p:nvSpPr>
            <p:spPr>
              <a:xfrm>
                <a:off x="6980605" y="3994984"/>
                <a:ext cx="107687" cy="75340"/>
              </a:xfrm>
              <a:custGeom>
                <a:avLst/>
                <a:gdLst/>
                <a:ahLst/>
                <a:cxnLst/>
                <a:rect l="l" t="t" r="r" b="b"/>
                <a:pathLst>
                  <a:path w="7101" h="4968" extrusionOk="0">
                    <a:moveTo>
                      <a:pt x="5727" y="1"/>
                    </a:moveTo>
                    <a:cubicBezTo>
                      <a:pt x="5712" y="1"/>
                      <a:pt x="5697" y="2"/>
                      <a:pt x="5682" y="5"/>
                    </a:cubicBezTo>
                    <a:cubicBezTo>
                      <a:pt x="3828" y="458"/>
                      <a:pt x="2116" y="1393"/>
                      <a:pt x="737" y="2715"/>
                    </a:cubicBezTo>
                    <a:cubicBezTo>
                      <a:pt x="531" y="2915"/>
                      <a:pt x="301" y="3153"/>
                      <a:pt x="166" y="3461"/>
                    </a:cubicBezTo>
                    <a:cubicBezTo>
                      <a:pt x="1" y="3826"/>
                      <a:pt x="16" y="4206"/>
                      <a:pt x="191" y="4492"/>
                    </a:cubicBezTo>
                    <a:cubicBezTo>
                      <a:pt x="389" y="4800"/>
                      <a:pt x="752" y="4967"/>
                      <a:pt x="1220" y="4967"/>
                    </a:cubicBezTo>
                    <a:cubicBezTo>
                      <a:pt x="1395" y="4967"/>
                      <a:pt x="1585" y="4942"/>
                      <a:pt x="1783" y="4895"/>
                    </a:cubicBezTo>
                    <a:cubicBezTo>
                      <a:pt x="3890" y="4419"/>
                      <a:pt x="5587" y="2945"/>
                      <a:pt x="7013" y="1599"/>
                    </a:cubicBezTo>
                    <a:cubicBezTo>
                      <a:pt x="7093" y="1519"/>
                      <a:pt x="7101" y="1384"/>
                      <a:pt x="7021" y="1298"/>
                    </a:cubicBezTo>
                    <a:cubicBezTo>
                      <a:pt x="6975" y="1256"/>
                      <a:pt x="6918" y="1234"/>
                      <a:pt x="6862" y="1234"/>
                    </a:cubicBezTo>
                    <a:cubicBezTo>
                      <a:pt x="6812" y="1234"/>
                      <a:pt x="6762" y="1252"/>
                      <a:pt x="6720" y="1289"/>
                    </a:cubicBezTo>
                    <a:cubicBezTo>
                      <a:pt x="5342" y="2605"/>
                      <a:pt x="3700" y="4039"/>
                      <a:pt x="1695" y="4492"/>
                    </a:cubicBezTo>
                    <a:cubicBezTo>
                      <a:pt x="1602" y="4509"/>
                      <a:pt x="1417" y="4543"/>
                      <a:pt x="1218" y="4543"/>
                    </a:cubicBezTo>
                    <a:cubicBezTo>
                      <a:pt x="963" y="4543"/>
                      <a:pt x="685" y="4487"/>
                      <a:pt x="547" y="4269"/>
                    </a:cubicBezTo>
                    <a:cubicBezTo>
                      <a:pt x="429" y="4071"/>
                      <a:pt x="467" y="3809"/>
                      <a:pt x="547" y="3636"/>
                    </a:cubicBezTo>
                    <a:cubicBezTo>
                      <a:pt x="649" y="3398"/>
                      <a:pt x="847" y="3191"/>
                      <a:pt x="1030" y="3025"/>
                    </a:cubicBezTo>
                    <a:cubicBezTo>
                      <a:pt x="2354" y="1749"/>
                      <a:pt x="3995" y="846"/>
                      <a:pt x="5785" y="418"/>
                    </a:cubicBezTo>
                    <a:cubicBezTo>
                      <a:pt x="5897" y="395"/>
                      <a:pt x="5967" y="275"/>
                      <a:pt x="5935" y="165"/>
                    </a:cubicBezTo>
                    <a:cubicBezTo>
                      <a:pt x="5915" y="67"/>
                      <a:pt x="5828" y="1"/>
                      <a:pt x="5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5"/>
              <p:cNvSpPr/>
              <p:nvPr/>
            </p:nvSpPr>
            <p:spPr>
              <a:xfrm>
                <a:off x="7019062" y="4054413"/>
                <a:ext cx="40733" cy="48240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3181" extrusionOk="0">
                    <a:moveTo>
                      <a:pt x="1112" y="0"/>
                    </a:moveTo>
                    <a:cubicBezTo>
                      <a:pt x="1074" y="0"/>
                      <a:pt x="1035" y="10"/>
                      <a:pt x="999" y="32"/>
                    </a:cubicBezTo>
                    <a:cubicBezTo>
                      <a:pt x="285" y="478"/>
                      <a:pt x="0" y="1491"/>
                      <a:pt x="381" y="2244"/>
                    </a:cubicBezTo>
                    <a:cubicBezTo>
                      <a:pt x="666" y="2823"/>
                      <a:pt x="1307" y="3180"/>
                      <a:pt x="1942" y="3180"/>
                    </a:cubicBezTo>
                    <a:cubicBezTo>
                      <a:pt x="2140" y="3180"/>
                      <a:pt x="2338" y="3148"/>
                      <a:pt x="2520" y="3068"/>
                    </a:cubicBezTo>
                    <a:cubicBezTo>
                      <a:pt x="2631" y="3028"/>
                      <a:pt x="2686" y="2910"/>
                      <a:pt x="2638" y="2800"/>
                    </a:cubicBezTo>
                    <a:cubicBezTo>
                      <a:pt x="2609" y="2718"/>
                      <a:pt x="2529" y="2667"/>
                      <a:pt x="2444" y="2667"/>
                    </a:cubicBezTo>
                    <a:cubicBezTo>
                      <a:pt x="2419" y="2667"/>
                      <a:pt x="2394" y="2671"/>
                      <a:pt x="2370" y="2680"/>
                    </a:cubicBezTo>
                    <a:cubicBezTo>
                      <a:pt x="2235" y="2734"/>
                      <a:pt x="2090" y="2759"/>
                      <a:pt x="1944" y="2759"/>
                    </a:cubicBezTo>
                    <a:cubicBezTo>
                      <a:pt x="1463" y="2759"/>
                      <a:pt x="966" y="2486"/>
                      <a:pt x="753" y="2054"/>
                    </a:cubicBezTo>
                    <a:cubicBezTo>
                      <a:pt x="476" y="1499"/>
                      <a:pt x="689" y="715"/>
                      <a:pt x="1221" y="390"/>
                    </a:cubicBezTo>
                    <a:cubicBezTo>
                      <a:pt x="1324" y="327"/>
                      <a:pt x="1354" y="200"/>
                      <a:pt x="1292" y="97"/>
                    </a:cubicBezTo>
                    <a:cubicBezTo>
                      <a:pt x="1251" y="35"/>
                      <a:pt x="1183" y="0"/>
                      <a:pt x="1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5"/>
              <p:cNvSpPr/>
              <p:nvPr/>
            </p:nvSpPr>
            <p:spPr>
              <a:xfrm>
                <a:off x="6922434" y="4064088"/>
                <a:ext cx="109021" cy="78797"/>
              </a:xfrm>
              <a:custGeom>
                <a:avLst/>
                <a:gdLst/>
                <a:ahLst/>
                <a:cxnLst/>
                <a:rect l="l" t="t" r="r" b="b"/>
                <a:pathLst>
                  <a:path w="7189" h="5196" extrusionOk="0">
                    <a:moveTo>
                      <a:pt x="4439" y="1"/>
                    </a:moveTo>
                    <a:cubicBezTo>
                      <a:pt x="4415" y="1"/>
                      <a:pt x="4391" y="4"/>
                      <a:pt x="4367" y="13"/>
                    </a:cubicBezTo>
                    <a:cubicBezTo>
                      <a:pt x="2924" y="583"/>
                      <a:pt x="1657" y="1527"/>
                      <a:pt x="699" y="2755"/>
                    </a:cubicBezTo>
                    <a:cubicBezTo>
                      <a:pt x="143" y="3469"/>
                      <a:pt x="1" y="4134"/>
                      <a:pt x="301" y="4625"/>
                    </a:cubicBezTo>
                    <a:cubicBezTo>
                      <a:pt x="491" y="4943"/>
                      <a:pt x="864" y="5148"/>
                      <a:pt x="1292" y="5188"/>
                    </a:cubicBezTo>
                    <a:cubicBezTo>
                      <a:pt x="1347" y="5195"/>
                      <a:pt x="1402" y="5195"/>
                      <a:pt x="1459" y="5195"/>
                    </a:cubicBezTo>
                    <a:cubicBezTo>
                      <a:pt x="1760" y="5195"/>
                      <a:pt x="2053" y="5125"/>
                      <a:pt x="2330" y="5045"/>
                    </a:cubicBezTo>
                    <a:cubicBezTo>
                      <a:pt x="4153" y="4515"/>
                      <a:pt x="5857" y="3436"/>
                      <a:pt x="7118" y="2010"/>
                    </a:cubicBezTo>
                    <a:cubicBezTo>
                      <a:pt x="7188" y="1924"/>
                      <a:pt x="7180" y="1797"/>
                      <a:pt x="7093" y="1717"/>
                    </a:cubicBezTo>
                    <a:cubicBezTo>
                      <a:pt x="7053" y="1681"/>
                      <a:pt x="7004" y="1663"/>
                      <a:pt x="6955" y="1663"/>
                    </a:cubicBezTo>
                    <a:cubicBezTo>
                      <a:pt x="6899" y="1663"/>
                      <a:pt x="6843" y="1687"/>
                      <a:pt x="6800" y="1734"/>
                    </a:cubicBezTo>
                    <a:cubicBezTo>
                      <a:pt x="5596" y="3096"/>
                      <a:pt x="3962" y="4127"/>
                      <a:pt x="2211" y="4642"/>
                    </a:cubicBezTo>
                    <a:cubicBezTo>
                      <a:pt x="1974" y="4715"/>
                      <a:pt x="1726" y="4776"/>
                      <a:pt x="1477" y="4776"/>
                    </a:cubicBezTo>
                    <a:cubicBezTo>
                      <a:pt x="1426" y="4776"/>
                      <a:pt x="1375" y="4773"/>
                      <a:pt x="1324" y="4768"/>
                    </a:cubicBezTo>
                    <a:cubicBezTo>
                      <a:pt x="1031" y="4745"/>
                      <a:pt x="784" y="4610"/>
                      <a:pt x="666" y="4412"/>
                    </a:cubicBezTo>
                    <a:cubicBezTo>
                      <a:pt x="373" y="3944"/>
                      <a:pt x="824" y="3278"/>
                      <a:pt x="1031" y="3008"/>
                    </a:cubicBezTo>
                    <a:cubicBezTo>
                      <a:pt x="1942" y="1844"/>
                      <a:pt x="3146" y="948"/>
                      <a:pt x="4525" y="410"/>
                    </a:cubicBezTo>
                    <a:cubicBezTo>
                      <a:pt x="4628" y="363"/>
                      <a:pt x="4683" y="243"/>
                      <a:pt x="4645" y="132"/>
                    </a:cubicBezTo>
                    <a:cubicBezTo>
                      <a:pt x="4608" y="52"/>
                      <a:pt x="4526" y="1"/>
                      <a:pt x="4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5"/>
              <p:cNvSpPr/>
              <p:nvPr/>
            </p:nvSpPr>
            <p:spPr>
              <a:xfrm>
                <a:off x="6907300" y="4046922"/>
                <a:ext cx="45434" cy="49954"/>
              </a:xfrm>
              <a:custGeom>
                <a:avLst/>
                <a:gdLst/>
                <a:ahLst/>
                <a:cxnLst/>
                <a:rect l="l" t="t" r="r" b="b"/>
                <a:pathLst>
                  <a:path w="2996" h="3294" extrusionOk="0">
                    <a:moveTo>
                      <a:pt x="1115" y="1"/>
                    </a:moveTo>
                    <a:cubicBezTo>
                      <a:pt x="1075" y="1"/>
                      <a:pt x="1034" y="12"/>
                      <a:pt x="999" y="36"/>
                    </a:cubicBezTo>
                    <a:cubicBezTo>
                      <a:pt x="245" y="551"/>
                      <a:pt x="0" y="1677"/>
                      <a:pt x="468" y="2453"/>
                    </a:cubicBezTo>
                    <a:cubicBezTo>
                      <a:pt x="793" y="2984"/>
                      <a:pt x="1427" y="3294"/>
                      <a:pt x="2052" y="3294"/>
                    </a:cubicBezTo>
                    <a:cubicBezTo>
                      <a:pt x="2330" y="3294"/>
                      <a:pt x="2608" y="3237"/>
                      <a:pt x="2853" y="3104"/>
                    </a:cubicBezTo>
                    <a:cubicBezTo>
                      <a:pt x="2956" y="3047"/>
                      <a:pt x="2996" y="2921"/>
                      <a:pt x="2940" y="2818"/>
                    </a:cubicBezTo>
                    <a:cubicBezTo>
                      <a:pt x="2902" y="2746"/>
                      <a:pt x="2830" y="2706"/>
                      <a:pt x="2755" y="2706"/>
                    </a:cubicBezTo>
                    <a:cubicBezTo>
                      <a:pt x="2721" y="2706"/>
                      <a:pt x="2687" y="2714"/>
                      <a:pt x="2655" y="2731"/>
                    </a:cubicBezTo>
                    <a:cubicBezTo>
                      <a:pt x="2466" y="2834"/>
                      <a:pt x="2254" y="2882"/>
                      <a:pt x="2040" y="2882"/>
                    </a:cubicBezTo>
                    <a:cubicBezTo>
                      <a:pt x="1563" y="2882"/>
                      <a:pt x="1078" y="2642"/>
                      <a:pt x="831" y="2231"/>
                    </a:cubicBezTo>
                    <a:cubicBezTo>
                      <a:pt x="468" y="1637"/>
                      <a:pt x="658" y="774"/>
                      <a:pt x="1229" y="384"/>
                    </a:cubicBezTo>
                    <a:cubicBezTo>
                      <a:pt x="1324" y="321"/>
                      <a:pt x="1354" y="186"/>
                      <a:pt x="1284" y="91"/>
                    </a:cubicBezTo>
                    <a:cubicBezTo>
                      <a:pt x="1245" y="32"/>
                      <a:pt x="1181" y="1"/>
                      <a:pt x="11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5"/>
              <p:cNvSpPr/>
              <p:nvPr/>
            </p:nvSpPr>
            <p:spPr>
              <a:xfrm>
                <a:off x="6848402" y="4079707"/>
                <a:ext cx="84636" cy="79298"/>
              </a:xfrm>
              <a:custGeom>
                <a:avLst/>
                <a:gdLst/>
                <a:ahLst/>
                <a:cxnLst/>
                <a:rect l="l" t="t" r="r" b="b"/>
                <a:pathLst>
                  <a:path w="5581" h="5229" extrusionOk="0">
                    <a:moveTo>
                      <a:pt x="4504" y="0"/>
                    </a:moveTo>
                    <a:cubicBezTo>
                      <a:pt x="4480" y="0"/>
                      <a:pt x="4455" y="5"/>
                      <a:pt x="4430" y="13"/>
                    </a:cubicBezTo>
                    <a:cubicBezTo>
                      <a:pt x="3138" y="489"/>
                      <a:pt x="1910" y="1425"/>
                      <a:pt x="761" y="2796"/>
                    </a:cubicBezTo>
                    <a:cubicBezTo>
                      <a:pt x="168" y="3500"/>
                      <a:pt x="0" y="4143"/>
                      <a:pt x="286" y="4633"/>
                    </a:cubicBezTo>
                    <a:cubicBezTo>
                      <a:pt x="508" y="5021"/>
                      <a:pt x="968" y="5229"/>
                      <a:pt x="1594" y="5229"/>
                    </a:cubicBezTo>
                    <a:cubicBezTo>
                      <a:pt x="1697" y="5229"/>
                      <a:pt x="1807" y="5229"/>
                      <a:pt x="1919" y="5212"/>
                    </a:cubicBezTo>
                    <a:cubicBezTo>
                      <a:pt x="3203" y="5086"/>
                      <a:pt x="4462" y="4578"/>
                      <a:pt x="5476" y="3777"/>
                    </a:cubicBezTo>
                    <a:cubicBezTo>
                      <a:pt x="5563" y="3707"/>
                      <a:pt x="5581" y="3572"/>
                      <a:pt x="5508" y="3485"/>
                    </a:cubicBezTo>
                    <a:cubicBezTo>
                      <a:pt x="5467" y="3429"/>
                      <a:pt x="5407" y="3401"/>
                      <a:pt x="5345" y="3401"/>
                    </a:cubicBezTo>
                    <a:cubicBezTo>
                      <a:pt x="5300" y="3401"/>
                      <a:pt x="5255" y="3415"/>
                      <a:pt x="5215" y="3445"/>
                    </a:cubicBezTo>
                    <a:cubicBezTo>
                      <a:pt x="4264" y="4198"/>
                      <a:pt x="3083" y="4673"/>
                      <a:pt x="1879" y="4801"/>
                    </a:cubicBezTo>
                    <a:cubicBezTo>
                      <a:pt x="1801" y="4807"/>
                      <a:pt x="1709" y="4812"/>
                      <a:pt x="1613" y="4812"/>
                    </a:cubicBezTo>
                    <a:cubicBezTo>
                      <a:pt x="1260" y="4812"/>
                      <a:pt x="831" y="4744"/>
                      <a:pt x="651" y="4428"/>
                    </a:cubicBezTo>
                    <a:cubicBezTo>
                      <a:pt x="413" y="4008"/>
                      <a:pt x="753" y="3452"/>
                      <a:pt x="1086" y="3064"/>
                    </a:cubicBezTo>
                    <a:cubicBezTo>
                      <a:pt x="2180" y="1750"/>
                      <a:pt x="3361" y="854"/>
                      <a:pt x="4573" y="401"/>
                    </a:cubicBezTo>
                    <a:cubicBezTo>
                      <a:pt x="4685" y="362"/>
                      <a:pt x="4740" y="244"/>
                      <a:pt x="4700" y="133"/>
                    </a:cubicBezTo>
                    <a:cubicBezTo>
                      <a:pt x="4669" y="52"/>
                      <a:pt x="4591" y="0"/>
                      <a:pt x="45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5"/>
              <p:cNvSpPr/>
              <p:nvPr/>
            </p:nvSpPr>
            <p:spPr>
              <a:xfrm>
                <a:off x="6898869" y="4135861"/>
                <a:ext cx="42932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4029" extrusionOk="0">
                    <a:moveTo>
                      <a:pt x="2118" y="0"/>
                    </a:moveTo>
                    <a:cubicBezTo>
                      <a:pt x="2079" y="0"/>
                      <a:pt x="2040" y="12"/>
                      <a:pt x="2005" y="35"/>
                    </a:cubicBezTo>
                    <a:cubicBezTo>
                      <a:pt x="1420" y="424"/>
                      <a:pt x="761" y="860"/>
                      <a:pt x="381" y="1541"/>
                    </a:cubicBezTo>
                    <a:cubicBezTo>
                      <a:pt x="1" y="2231"/>
                      <a:pt x="18" y="3245"/>
                      <a:pt x="706" y="3743"/>
                    </a:cubicBezTo>
                    <a:cubicBezTo>
                      <a:pt x="999" y="3958"/>
                      <a:pt x="1349" y="4029"/>
                      <a:pt x="1697" y="4029"/>
                    </a:cubicBezTo>
                    <a:cubicBezTo>
                      <a:pt x="2015" y="4029"/>
                      <a:pt x="2338" y="3974"/>
                      <a:pt x="2648" y="3911"/>
                    </a:cubicBezTo>
                    <a:cubicBezTo>
                      <a:pt x="2759" y="3886"/>
                      <a:pt x="2831" y="3776"/>
                      <a:pt x="2806" y="3665"/>
                    </a:cubicBezTo>
                    <a:cubicBezTo>
                      <a:pt x="2786" y="3561"/>
                      <a:pt x="2698" y="3494"/>
                      <a:pt x="2602" y="3494"/>
                    </a:cubicBezTo>
                    <a:cubicBezTo>
                      <a:pt x="2589" y="3494"/>
                      <a:pt x="2575" y="3495"/>
                      <a:pt x="2561" y="3498"/>
                    </a:cubicBezTo>
                    <a:cubicBezTo>
                      <a:pt x="2270" y="3557"/>
                      <a:pt x="1976" y="3609"/>
                      <a:pt x="1702" y="3609"/>
                    </a:cubicBezTo>
                    <a:cubicBezTo>
                      <a:pt x="1422" y="3609"/>
                      <a:pt x="1164" y="3555"/>
                      <a:pt x="952" y="3403"/>
                    </a:cubicBezTo>
                    <a:cubicBezTo>
                      <a:pt x="461" y="3047"/>
                      <a:pt x="461" y="2262"/>
                      <a:pt x="754" y="1739"/>
                    </a:cubicBezTo>
                    <a:cubicBezTo>
                      <a:pt x="1079" y="1153"/>
                      <a:pt x="1690" y="740"/>
                      <a:pt x="2235" y="385"/>
                    </a:cubicBezTo>
                    <a:cubicBezTo>
                      <a:pt x="2331" y="320"/>
                      <a:pt x="2355" y="194"/>
                      <a:pt x="2291" y="99"/>
                    </a:cubicBezTo>
                    <a:cubicBezTo>
                      <a:pt x="2251" y="34"/>
                      <a:pt x="2185" y="0"/>
                      <a:pt x="2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5"/>
              <p:cNvSpPr/>
              <p:nvPr/>
            </p:nvSpPr>
            <p:spPr>
              <a:xfrm>
                <a:off x="6746376" y="4133450"/>
                <a:ext cx="190624" cy="128675"/>
              </a:xfrm>
              <a:custGeom>
                <a:avLst/>
                <a:gdLst/>
                <a:ahLst/>
                <a:cxnLst/>
                <a:rect l="l" t="t" r="r" b="b"/>
                <a:pathLst>
                  <a:path w="12570" h="8485" extrusionOk="0">
                    <a:moveTo>
                      <a:pt x="12330" y="1"/>
                    </a:moveTo>
                    <a:cubicBezTo>
                      <a:pt x="12289" y="1"/>
                      <a:pt x="12249" y="12"/>
                      <a:pt x="12213" y="36"/>
                    </a:cubicBezTo>
                    <a:lnTo>
                      <a:pt x="126" y="8104"/>
                    </a:lnTo>
                    <a:cubicBezTo>
                      <a:pt x="24" y="8167"/>
                      <a:pt x="1" y="8294"/>
                      <a:pt x="64" y="8389"/>
                    </a:cubicBezTo>
                    <a:cubicBezTo>
                      <a:pt x="104" y="8452"/>
                      <a:pt x="174" y="8484"/>
                      <a:pt x="239" y="8484"/>
                    </a:cubicBezTo>
                    <a:cubicBezTo>
                      <a:pt x="279" y="8484"/>
                      <a:pt x="317" y="8477"/>
                      <a:pt x="357" y="8452"/>
                    </a:cubicBezTo>
                    <a:lnTo>
                      <a:pt x="12451" y="384"/>
                    </a:lnTo>
                    <a:cubicBezTo>
                      <a:pt x="12546" y="321"/>
                      <a:pt x="12569" y="194"/>
                      <a:pt x="12506" y="98"/>
                    </a:cubicBezTo>
                    <a:cubicBezTo>
                      <a:pt x="12466" y="34"/>
                      <a:pt x="12398" y="1"/>
                      <a:pt x="123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5"/>
              <p:cNvSpPr/>
              <p:nvPr/>
            </p:nvSpPr>
            <p:spPr>
              <a:xfrm>
                <a:off x="6765134" y="4172498"/>
                <a:ext cx="141338" cy="98163"/>
              </a:xfrm>
              <a:custGeom>
                <a:avLst/>
                <a:gdLst/>
                <a:ahLst/>
                <a:cxnLst/>
                <a:rect l="l" t="t" r="r" b="b"/>
                <a:pathLst>
                  <a:path w="9320" h="6473" extrusionOk="0">
                    <a:moveTo>
                      <a:pt x="9079" y="1"/>
                    </a:moveTo>
                    <a:cubicBezTo>
                      <a:pt x="9039" y="1"/>
                      <a:pt x="8998" y="12"/>
                      <a:pt x="8962" y="36"/>
                    </a:cubicBezTo>
                    <a:lnTo>
                      <a:pt x="118" y="6082"/>
                    </a:lnTo>
                    <a:cubicBezTo>
                      <a:pt x="23" y="6155"/>
                      <a:pt x="0" y="6282"/>
                      <a:pt x="63" y="6377"/>
                    </a:cubicBezTo>
                    <a:cubicBezTo>
                      <a:pt x="103" y="6440"/>
                      <a:pt x="166" y="6472"/>
                      <a:pt x="238" y="6472"/>
                    </a:cubicBezTo>
                    <a:cubicBezTo>
                      <a:pt x="278" y="6472"/>
                      <a:pt x="316" y="6455"/>
                      <a:pt x="356" y="6432"/>
                    </a:cubicBezTo>
                    <a:lnTo>
                      <a:pt x="9200" y="386"/>
                    </a:lnTo>
                    <a:cubicBezTo>
                      <a:pt x="9295" y="321"/>
                      <a:pt x="9320" y="186"/>
                      <a:pt x="9255" y="91"/>
                    </a:cubicBezTo>
                    <a:cubicBezTo>
                      <a:pt x="9211" y="32"/>
                      <a:pt x="9146" y="1"/>
                      <a:pt x="9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5"/>
              <p:cNvSpPr/>
              <p:nvPr/>
            </p:nvSpPr>
            <p:spPr>
              <a:xfrm>
                <a:off x="7344248" y="4137120"/>
                <a:ext cx="304544" cy="274866"/>
              </a:xfrm>
              <a:custGeom>
                <a:avLst/>
                <a:gdLst/>
                <a:ahLst/>
                <a:cxnLst/>
                <a:rect l="l" t="t" r="r" b="b"/>
                <a:pathLst>
                  <a:path w="20082" h="18125" extrusionOk="0">
                    <a:moveTo>
                      <a:pt x="1680" y="0"/>
                    </a:moveTo>
                    <a:cubicBezTo>
                      <a:pt x="1628" y="0"/>
                      <a:pt x="1574" y="10"/>
                      <a:pt x="1522" y="31"/>
                    </a:cubicBezTo>
                    <a:cubicBezTo>
                      <a:pt x="1308" y="119"/>
                      <a:pt x="1205" y="357"/>
                      <a:pt x="1292" y="579"/>
                    </a:cubicBezTo>
                    <a:lnTo>
                      <a:pt x="6833" y="14328"/>
                    </a:lnTo>
                    <a:cubicBezTo>
                      <a:pt x="6745" y="14416"/>
                      <a:pt x="6673" y="14519"/>
                      <a:pt x="6625" y="14637"/>
                    </a:cubicBezTo>
                    <a:cubicBezTo>
                      <a:pt x="5621" y="14705"/>
                      <a:pt x="4611" y="14740"/>
                      <a:pt x="3589" y="14740"/>
                    </a:cubicBezTo>
                    <a:cubicBezTo>
                      <a:pt x="3305" y="14740"/>
                      <a:pt x="3020" y="14737"/>
                      <a:pt x="2734" y="14732"/>
                    </a:cubicBezTo>
                    <a:cubicBezTo>
                      <a:pt x="2640" y="14730"/>
                      <a:pt x="2543" y="14729"/>
                      <a:pt x="2445" y="14729"/>
                    </a:cubicBezTo>
                    <a:cubicBezTo>
                      <a:pt x="2024" y="14729"/>
                      <a:pt x="1574" y="14755"/>
                      <a:pt x="1150" y="14922"/>
                    </a:cubicBezTo>
                    <a:cubicBezTo>
                      <a:pt x="571" y="15144"/>
                      <a:pt x="1" y="15700"/>
                      <a:pt x="16" y="16428"/>
                    </a:cubicBezTo>
                    <a:cubicBezTo>
                      <a:pt x="24" y="16658"/>
                      <a:pt x="214" y="16841"/>
                      <a:pt x="436" y="16841"/>
                    </a:cubicBezTo>
                    <a:lnTo>
                      <a:pt x="452" y="16841"/>
                    </a:lnTo>
                    <a:cubicBezTo>
                      <a:pt x="682" y="16831"/>
                      <a:pt x="864" y="16641"/>
                      <a:pt x="857" y="16404"/>
                    </a:cubicBezTo>
                    <a:cubicBezTo>
                      <a:pt x="849" y="16095"/>
                      <a:pt x="1150" y="15818"/>
                      <a:pt x="1450" y="15707"/>
                    </a:cubicBezTo>
                    <a:cubicBezTo>
                      <a:pt x="1741" y="15590"/>
                      <a:pt x="2070" y="15569"/>
                      <a:pt x="2442" y="15569"/>
                    </a:cubicBezTo>
                    <a:cubicBezTo>
                      <a:pt x="2547" y="15569"/>
                      <a:pt x="2655" y="15571"/>
                      <a:pt x="2766" y="15572"/>
                    </a:cubicBezTo>
                    <a:cubicBezTo>
                      <a:pt x="3034" y="15577"/>
                      <a:pt x="3303" y="15580"/>
                      <a:pt x="3571" y="15580"/>
                    </a:cubicBezTo>
                    <a:cubicBezTo>
                      <a:pt x="4526" y="15580"/>
                      <a:pt x="5484" y="15549"/>
                      <a:pt x="6435" y="15492"/>
                    </a:cubicBezTo>
                    <a:cubicBezTo>
                      <a:pt x="6650" y="15993"/>
                      <a:pt x="7236" y="16135"/>
                      <a:pt x="7434" y="16183"/>
                    </a:cubicBezTo>
                    <a:cubicBezTo>
                      <a:pt x="8678" y="16468"/>
                      <a:pt x="9954" y="16499"/>
                      <a:pt x="11198" y="16523"/>
                    </a:cubicBezTo>
                    <a:cubicBezTo>
                      <a:pt x="11690" y="16539"/>
                      <a:pt x="12189" y="16546"/>
                      <a:pt x="12681" y="16571"/>
                    </a:cubicBezTo>
                    <a:cubicBezTo>
                      <a:pt x="14789" y="16689"/>
                      <a:pt x="16255" y="17149"/>
                      <a:pt x="17294" y="18030"/>
                    </a:cubicBezTo>
                    <a:cubicBezTo>
                      <a:pt x="17372" y="18092"/>
                      <a:pt x="17467" y="18125"/>
                      <a:pt x="17562" y="18125"/>
                    </a:cubicBezTo>
                    <a:cubicBezTo>
                      <a:pt x="17689" y="18125"/>
                      <a:pt x="17807" y="18077"/>
                      <a:pt x="17887" y="17973"/>
                    </a:cubicBezTo>
                    <a:cubicBezTo>
                      <a:pt x="18037" y="17800"/>
                      <a:pt x="18014" y="17537"/>
                      <a:pt x="17839" y="17387"/>
                    </a:cubicBezTo>
                    <a:cubicBezTo>
                      <a:pt x="16651" y="16388"/>
                      <a:pt x="15026" y="15865"/>
                      <a:pt x="12729" y="15738"/>
                    </a:cubicBezTo>
                    <a:cubicBezTo>
                      <a:pt x="12221" y="15707"/>
                      <a:pt x="11721" y="15700"/>
                      <a:pt x="11215" y="15683"/>
                    </a:cubicBezTo>
                    <a:cubicBezTo>
                      <a:pt x="10542" y="15667"/>
                      <a:pt x="9883" y="15652"/>
                      <a:pt x="9241" y="15595"/>
                    </a:cubicBezTo>
                    <a:cubicBezTo>
                      <a:pt x="9281" y="15548"/>
                      <a:pt x="9305" y="15492"/>
                      <a:pt x="9328" y="15445"/>
                    </a:cubicBezTo>
                    <a:cubicBezTo>
                      <a:pt x="10374" y="15422"/>
                      <a:pt x="11420" y="15279"/>
                      <a:pt x="12444" y="15129"/>
                    </a:cubicBezTo>
                    <a:cubicBezTo>
                      <a:pt x="13526" y="14981"/>
                      <a:pt x="14641" y="14827"/>
                      <a:pt x="15735" y="14827"/>
                    </a:cubicBezTo>
                    <a:cubicBezTo>
                      <a:pt x="16042" y="14827"/>
                      <a:pt x="16348" y="14839"/>
                      <a:pt x="16651" y="14867"/>
                    </a:cubicBezTo>
                    <a:cubicBezTo>
                      <a:pt x="17514" y="14947"/>
                      <a:pt x="18663" y="15215"/>
                      <a:pt x="19266" y="16055"/>
                    </a:cubicBezTo>
                    <a:cubicBezTo>
                      <a:pt x="19346" y="16166"/>
                      <a:pt x="19471" y="16230"/>
                      <a:pt x="19606" y="16230"/>
                    </a:cubicBezTo>
                    <a:cubicBezTo>
                      <a:pt x="19694" y="16230"/>
                      <a:pt x="19774" y="16206"/>
                      <a:pt x="19852" y="16151"/>
                    </a:cubicBezTo>
                    <a:cubicBezTo>
                      <a:pt x="20034" y="16016"/>
                      <a:pt x="20082" y="15755"/>
                      <a:pt x="19947" y="15565"/>
                    </a:cubicBezTo>
                    <a:cubicBezTo>
                      <a:pt x="19321" y="14701"/>
                      <a:pt x="18212" y="14169"/>
                      <a:pt x="16731" y="14026"/>
                    </a:cubicBezTo>
                    <a:cubicBezTo>
                      <a:pt x="16403" y="13997"/>
                      <a:pt x="16075" y="13984"/>
                      <a:pt x="15748" y="13984"/>
                    </a:cubicBezTo>
                    <a:cubicBezTo>
                      <a:pt x="14595" y="13984"/>
                      <a:pt x="13447" y="14144"/>
                      <a:pt x="12324" y="14304"/>
                    </a:cubicBezTo>
                    <a:cubicBezTo>
                      <a:pt x="11221" y="14454"/>
                      <a:pt x="10156" y="14603"/>
                      <a:pt x="9108" y="14603"/>
                    </a:cubicBezTo>
                    <a:cubicBezTo>
                      <a:pt x="8989" y="14603"/>
                      <a:pt x="8869" y="14601"/>
                      <a:pt x="8750" y="14597"/>
                    </a:cubicBezTo>
                    <a:cubicBezTo>
                      <a:pt x="8425" y="14384"/>
                      <a:pt x="8029" y="14201"/>
                      <a:pt x="7664" y="14146"/>
                    </a:cubicBezTo>
                    <a:lnTo>
                      <a:pt x="2068" y="262"/>
                    </a:lnTo>
                    <a:cubicBezTo>
                      <a:pt x="2003" y="99"/>
                      <a:pt x="1846" y="0"/>
                      <a:pt x="16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5"/>
              <p:cNvSpPr/>
              <p:nvPr/>
            </p:nvSpPr>
            <p:spPr>
              <a:xfrm>
                <a:off x="7484853" y="4143898"/>
                <a:ext cx="304544" cy="199587"/>
              </a:xfrm>
              <a:custGeom>
                <a:avLst/>
                <a:gdLst/>
                <a:ahLst/>
                <a:cxnLst/>
                <a:rect l="l" t="t" r="r" b="b"/>
                <a:pathLst>
                  <a:path w="20082" h="13161" extrusionOk="0">
                    <a:moveTo>
                      <a:pt x="2261" y="0"/>
                    </a:moveTo>
                    <a:cubicBezTo>
                      <a:pt x="2192" y="0"/>
                      <a:pt x="2124" y="17"/>
                      <a:pt x="2061" y="52"/>
                    </a:cubicBezTo>
                    <a:cubicBezTo>
                      <a:pt x="1855" y="163"/>
                      <a:pt x="1783" y="425"/>
                      <a:pt x="1895" y="623"/>
                    </a:cubicBezTo>
                    <a:lnTo>
                      <a:pt x="6793" y="9404"/>
                    </a:lnTo>
                    <a:cubicBezTo>
                      <a:pt x="6721" y="9482"/>
                      <a:pt x="6665" y="9577"/>
                      <a:pt x="6626" y="9672"/>
                    </a:cubicBezTo>
                    <a:cubicBezTo>
                      <a:pt x="5621" y="9741"/>
                      <a:pt x="4612" y="9776"/>
                      <a:pt x="3594" y="9776"/>
                    </a:cubicBezTo>
                    <a:cubicBezTo>
                      <a:pt x="3311" y="9776"/>
                      <a:pt x="3028" y="9773"/>
                      <a:pt x="2744" y="9768"/>
                    </a:cubicBezTo>
                    <a:cubicBezTo>
                      <a:pt x="2649" y="9766"/>
                      <a:pt x="2552" y="9765"/>
                      <a:pt x="2453" y="9765"/>
                    </a:cubicBezTo>
                    <a:cubicBezTo>
                      <a:pt x="2029" y="9765"/>
                      <a:pt x="1574" y="9791"/>
                      <a:pt x="1150" y="9958"/>
                    </a:cubicBezTo>
                    <a:cubicBezTo>
                      <a:pt x="572" y="10180"/>
                      <a:pt x="1" y="10726"/>
                      <a:pt x="24" y="11464"/>
                    </a:cubicBezTo>
                    <a:cubicBezTo>
                      <a:pt x="24" y="11694"/>
                      <a:pt x="214" y="11877"/>
                      <a:pt x="444" y="11877"/>
                    </a:cubicBezTo>
                    <a:lnTo>
                      <a:pt x="452" y="11877"/>
                    </a:lnTo>
                    <a:cubicBezTo>
                      <a:pt x="682" y="11867"/>
                      <a:pt x="864" y="11677"/>
                      <a:pt x="864" y="11439"/>
                    </a:cubicBezTo>
                    <a:cubicBezTo>
                      <a:pt x="857" y="11131"/>
                      <a:pt x="1150" y="10854"/>
                      <a:pt x="1450" y="10736"/>
                    </a:cubicBezTo>
                    <a:cubicBezTo>
                      <a:pt x="1739" y="10625"/>
                      <a:pt x="2066" y="10605"/>
                      <a:pt x="2434" y="10605"/>
                    </a:cubicBezTo>
                    <a:cubicBezTo>
                      <a:pt x="2542" y="10605"/>
                      <a:pt x="2652" y="10606"/>
                      <a:pt x="2766" y="10608"/>
                    </a:cubicBezTo>
                    <a:cubicBezTo>
                      <a:pt x="3034" y="10613"/>
                      <a:pt x="3303" y="10616"/>
                      <a:pt x="3571" y="10616"/>
                    </a:cubicBezTo>
                    <a:cubicBezTo>
                      <a:pt x="4526" y="10616"/>
                      <a:pt x="5484" y="10585"/>
                      <a:pt x="6435" y="10528"/>
                    </a:cubicBezTo>
                    <a:cubicBezTo>
                      <a:pt x="6650" y="11029"/>
                      <a:pt x="7236" y="11171"/>
                      <a:pt x="7434" y="11219"/>
                    </a:cubicBezTo>
                    <a:cubicBezTo>
                      <a:pt x="8678" y="11504"/>
                      <a:pt x="9954" y="11534"/>
                      <a:pt x="11190" y="11559"/>
                    </a:cubicBezTo>
                    <a:cubicBezTo>
                      <a:pt x="11690" y="11567"/>
                      <a:pt x="12181" y="11582"/>
                      <a:pt x="12681" y="11607"/>
                    </a:cubicBezTo>
                    <a:cubicBezTo>
                      <a:pt x="14789" y="11725"/>
                      <a:pt x="16255" y="12185"/>
                      <a:pt x="17301" y="13066"/>
                    </a:cubicBezTo>
                    <a:cubicBezTo>
                      <a:pt x="17372" y="13128"/>
                      <a:pt x="17474" y="13161"/>
                      <a:pt x="17569" y="13161"/>
                    </a:cubicBezTo>
                    <a:cubicBezTo>
                      <a:pt x="17689" y="13161"/>
                      <a:pt x="17807" y="13113"/>
                      <a:pt x="17887" y="13008"/>
                    </a:cubicBezTo>
                    <a:cubicBezTo>
                      <a:pt x="18037" y="12835"/>
                      <a:pt x="18015" y="12565"/>
                      <a:pt x="17840" y="12423"/>
                    </a:cubicBezTo>
                    <a:cubicBezTo>
                      <a:pt x="16651" y="11424"/>
                      <a:pt x="15027" y="10901"/>
                      <a:pt x="12729" y="10774"/>
                    </a:cubicBezTo>
                    <a:cubicBezTo>
                      <a:pt x="12221" y="10743"/>
                      <a:pt x="11713" y="10736"/>
                      <a:pt x="11215" y="10719"/>
                    </a:cubicBezTo>
                    <a:cubicBezTo>
                      <a:pt x="10532" y="10703"/>
                      <a:pt x="9884" y="10688"/>
                      <a:pt x="9241" y="10631"/>
                    </a:cubicBezTo>
                    <a:cubicBezTo>
                      <a:pt x="9281" y="10583"/>
                      <a:pt x="9305" y="10528"/>
                      <a:pt x="9328" y="10473"/>
                    </a:cubicBezTo>
                    <a:cubicBezTo>
                      <a:pt x="10374" y="10458"/>
                      <a:pt x="11420" y="10315"/>
                      <a:pt x="12444" y="10165"/>
                    </a:cubicBezTo>
                    <a:cubicBezTo>
                      <a:pt x="13520" y="10017"/>
                      <a:pt x="14630" y="9859"/>
                      <a:pt x="15718" y="9859"/>
                    </a:cubicBezTo>
                    <a:cubicBezTo>
                      <a:pt x="16031" y="9859"/>
                      <a:pt x="16343" y="9872"/>
                      <a:pt x="16651" y="9903"/>
                    </a:cubicBezTo>
                    <a:cubicBezTo>
                      <a:pt x="17514" y="9982"/>
                      <a:pt x="18663" y="10251"/>
                      <a:pt x="19266" y="11091"/>
                    </a:cubicBezTo>
                    <a:cubicBezTo>
                      <a:pt x="19346" y="11202"/>
                      <a:pt x="19481" y="11266"/>
                      <a:pt x="19606" y="11266"/>
                    </a:cubicBezTo>
                    <a:cubicBezTo>
                      <a:pt x="19694" y="11266"/>
                      <a:pt x="19781" y="11242"/>
                      <a:pt x="19852" y="11186"/>
                    </a:cubicBezTo>
                    <a:cubicBezTo>
                      <a:pt x="20042" y="11051"/>
                      <a:pt x="20082" y="10791"/>
                      <a:pt x="19947" y="10601"/>
                    </a:cubicBezTo>
                    <a:cubicBezTo>
                      <a:pt x="19321" y="9737"/>
                      <a:pt x="18212" y="9205"/>
                      <a:pt x="16731" y="9062"/>
                    </a:cubicBezTo>
                    <a:cubicBezTo>
                      <a:pt x="16403" y="9032"/>
                      <a:pt x="16076" y="9020"/>
                      <a:pt x="15748" y="9020"/>
                    </a:cubicBezTo>
                    <a:cubicBezTo>
                      <a:pt x="14595" y="9020"/>
                      <a:pt x="13447" y="9180"/>
                      <a:pt x="12324" y="9340"/>
                    </a:cubicBezTo>
                    <a:cubicBezTo>
                      <a:pt x="11221" y="9490"/>
                      <a:pt x="10156" y="9639"/>
                      <a:pt x="9108" y="9639"/>
                    </a:cubicBezTo>
                    <a:cubicBezTo>
                      <a:pt x="8989" y="9639"/>
                      <a:pt x="8869" y="9637"/>
                      <a:pt x="8750" y="9632"/>
                    </a:cubicBezTo>
                    <a:cubicBezTo>
                      <a:pt x="8417" y="9412"/>
                      <a:pt x="7997" y="9222"/>
                      <a:pt x="7616" y="9174"/>
                    </a:cubicBezTo>
                    <a:lnTo>
                      <a:pt x="2631" y="218"/>
                    </a:lnTo>
                    <a:cubicBezTo>
                      <a:pt x="2551" y="78"/>
                      <a:pt x="2407" y="0"/>
                      <a:pt x="22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5"/>
              <p:cNvSpPr/>
              <p:nvPr/>
            </p:nvSpPr>
            <p:spPr>
              <a:xfrm>
                <a:off x="7056670" y="3397142"/>
                <a:ext cx="993429" cy="754262"/>
              </a:xfrm>
              <a:custGeom>
                <a:avLst/>
                <a:gdLst/>
                <a:ahLst/>
                <a:cxnLst/>
                <a:rect l="l" t="t" r="r" b="b"/>
                <a:pathLst>
                  <a:path w="65508" h="49737" extrusionOk="0">
                    <a:moveTo>
                      <a:pt x="51008" y="1"/>
                    </a:moveTo>
                    <a:cubicBezTo>
                      <a:pt x="49432" y="1"/>
                      <a:pt x="47892" y="256"/>
                      <a:pt x="46471" y="844"/>
                    </a:cubicBezTo>
                    <a:cubicBezTo>
                      <a:pt x="41661" y="2841"/>
                      <a:pt x="40385" y="6953"/>
                      <a:pt x="36763" y="10702"/>
                    </a:cubicBezTo>
                    <a:cubicBezTo>
                      <a:pt x="33150" y="14450"/>
                      <a:pt x="30424" y="18199"/>
                      <a:pt x="26558" y="21686"/>
                    </a:cubicBezTo>
                    <a:cubicBezTo>
                      <a:pt x="18712" y="28763"/>
                      <a:pt x="8552" y="32709"/>
                      <a:pt x="0" y="38931"/>
                    </a:cubicBezTo>
                    <a:cubicBezTo>
                      <a:pt x="6243" y="45311"/>
                      <a:pt x="17257" y="49736"/>
                      <a:pt x="26688" y="49736"/>
                    </a:cubicBezTo>
                    <a:cubicBezTo>
                      <a:pt x="28081" y="49736"/>
                      <a:pt x="29439" y="49640"/>
                      <a:pt x="30742" y="49439"/>
                    </a:cubicBezTo>
                    <a:cubicBezTo>
                      <a:pt x="40860" y="47877"/>
                      <a:pt x="47502" y="43773"/>
                      <a:pt x="52122" y="34626"/>
                    </a:cubicBezTo>
                    <a:cubicBezTo>
                      <a:pt x="54326" y="30277"/>
                      <a:pt x="55665" y="22233"/>
                      <a:pt x="57297" y="17644"/>
                    </a:cubicBezTo>
                    <a:cubicBezTo>
                      <a:pt x="58921" y="13049"/>
                      <a:pt x="61807" y="9395"/>
                      <a:pt x="65508" y="6224"/>
                    </a:cubicBezTo>
                    <a:cubicBezTo>
                      <a:pt x="62728" y="3253"/>
                      <a:pt x="56636" y="1"/>
                      <a:pt x="510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5"/>
              <p:cNvSpPr/>
              <p:nvPr/>
            </p:nvSpPr>
            <p:spPr>
              <a:xfrm>
                <a:off x="7047056" y="3390803"/>
                <a:ext cx="1012158" cy="766909"/>
              </a:xfrm>
              <a:custGeom>
                <a:avLst/>
                <a:gdLst/>
                <a:ahLst/>
                <a:cxnLst/>
                <a:rect l="l" t="t" r="r" b="b"/>
                <a:pathLst>
                  <a:path w="66743" h="50571" extrusionOk="0">
                    <a:moveTo>
                      <a:pt x="51647" y="841"/>
                    </a:moveTo>
                    <a:cubicBezTo>
                      <a:pt x="56782" y="841"/>
                      <a:pt x="62616" y="3727"/>
                      <a:pt x="65531" y="6610"/>
                    </a:cubicBezTo>
                    <a:cubicBezTo>
                      <a:pt x="61625" y="10043"/>
                      <a:pt x="59010" y="13742"/>
                      <a:pt x="57536" y="17919"/>
                    </a:cubicBezTo>
                    <a:cubicBezTo>
                      <a:pt x="56885" y="19743"/>
                      <a:pt x="56299" y="22073"/>
                      <a:pt x="55664" y="24536"/>
                    </a:cubicBezTo>
                    <a:cubicBezTo>
                      <a:pt x="54698" y="28332"/>
                      <a:pt x="53699" y="32256"/>
                      <a:pt x="52383" y="34854"/>
                    </a:cubicBezTo>
                    <a:cubicBezTo>
                      <a:pt x="48033" y="43470"/>
                      <a:pt x="41732" y="47835"/>
                      <a:pt x="31304" y="49437"/>
                    </a:cubicBezTo>
                    <a:cubicBezTo>
                      <a:pt x="30052" y="49634"/>
                      <a:pt x="28704" y="49730"/>
                      <a:pt x="27317" y="49730"/>
                    </a:cubicBezTo>
                    <a:cubicBezTo>
                      <a:pt x="18100" y="49730"/>
                      <a:pt x="7481" y="45498"/>
                      <a:pt x="1285" y="39396"/>
                    </a:cubicBezTo>
                    <a:cubicBezTo>
                      <a:pt x="4724" y="36931"/>
                      <a:pt x="8480" y="34792"/>
                      <a:pt x="12118" y="32707"/>
                    </a:cubicBezTo>
                    <a:cubicBezTo>
                      <a:pt x="17404" y="29689"/>
                      <a:pt x="22872" y="26566"/>
                      <a:pt x="27477" y="22414"/>
                    </a:cubicBezTo>
                    <a:cubicBezTo>
                      <a:pt x="29837" y="20289"/>
                      <a:pt x="31732" y="18109"/>
                      <a:pt x="33736" y="15812"/>
                    </a:cubicBezTo>
                    <a:cubicBezTo>
                      <a:pt x="34990" y="14370"/>
                      <a:pt x="36289" y="12879"/>
                      <a:pt x="37708" y="11413"/>
                    </a:cubicBezTo>
                    <a:cubicBezTo>
                      <a:pt x="38951" y="10121"/>
                      <a:pt x="39910" y="8797"/>
                      <a:pt x="40838" y="7531"/>
                    </a:cubicBezTo>
                    <a:cubicBezTo>
                      <a:pt x="42636" y="5058"/>
                      <a:pt x="44189" y="2926"/>
                      <a:pt x="47265" y="1650"/>
                    </a:cubicBezTo>
                    <a:cubicBezTo>
                      <a:pt x="48564" y="1112"/>
                      <a:pt x="50038" y="841"/>
                      <a:pt x="51647" y="841"/>
                    </a:cubicBezTo>
                    <a:close/>
                    <a:moveTo>
                      <a:pt x="51647" y="1"/>
                    </a:moveTo>
                    <a:cubicBezTo>
                      <a:pt x="49928" y="1"/>
                      <a:pt x="48351" y="296"/>
                      <a:pt x="46947" y="881"/>
                    </a:cubicBezTo>
                    <a:cubicBezTo>
                      <a:pt x="43651" y="2236"/>
                      <a:pt x="41955" y="4566"/>
                      <a:pt x="40163" y="7030"/>
                    </a:cubicBezTo>
                    <a:cubicBezTo>
                      <a:pt x="39244" y="8284"/>
                      <a:pt x="38301" y="9575"/>
                      <a:pt x="37097" y="10827"/>
                    </a:cubicBezTo>
                    <a:cubicBezTo>
                      <a:pt x="35671" y="12308"/>
                      <a:pt x="34362" y="13807"/>
                      <a:pt x="33103" y="15256"/>
                    </a:cubicBezTo>
                    <a:cubicBezTo>
                      <a:pt x="31113" y="17539"/>
                      <a:pt x="29236" y="19696"/>
                      <a:pt x="26914" y="21795"/>
                    </a:cubicBezTo>
                    <a:cubicBezTo>
                      <a:pt x="22372" y="25885"/>
                      <a:pt x="16951" y="28983"/>
                      <a:pt x="11698" y="31986"/>
                    </a:cubicBezTo>
                    <a:cubicBezTo>
                      <a:pt x="7902" y="34151"/>
                      <a:pt x="3978" y="36393"/>
                      <a:pt x="389" y="39008"/>
                    </a:cubicBezTo>
                    <a:lnTo>
                      <a:pt x="1" y="39293"/>
                    </a:lnTo>
                    <a:lnTo>
                      <a:pt x="334" y="39642"/>
                    </a:lnTo>
                    <a:cubicBezTo>
                      <a:pt x="6626" y="46076"/>
                      <a:pt x="17720" y="50570"/>
                      <a:pt x="27317" y="50570"/>
                    </a:cubicBezTo>
                    <a:cubicBezTo>
                      <a:pt x="28751" y="50570"/>
                      <a:pt x="30130" y="50467"/>
                      <a:pt x="31439" y="50270"/>
                    </a:cubicBezTo>
                    <a:cubicBezTo>
                      <a:pt x="42160" y="48613"/>
                      <a:pt x="48644" y="44119"/>
                      <a:pt x="53136" y="35235"/>
                    </a:cubicBezTo>
                    <a:cubicBezTo>
                      <a:pt x="54492" y="32557"/>
                      <a:pt x="55499" y="28578"/>
                      <a:pt x="56482" y="24743"/>
                    </a:cubicBezTo>
                    <a:cubicBezTo>
                      <a:pt x="57108" y="22294"/>
                      <a:pt x="57693" y="19989"/>
                      <a:pt x="58327" y="18197"/>
                    </a:cubicBezTo>
                    <a:cubicBezTo>
                      <a:pt x="59793" y="14045"/>
                      <a:pt x="62441" y="10367"/>
                      <a:pt x="66410" y="6960"/>
                    </a:cubicBezTo>
                    <a:lnTo>
                      <a:pt x="66743" y="6675"/>
                    </a:lnTo>
                    <a:lnTo>
                      <a:pt x="66442" y="6350"/>
                    </a:lnTo>
                    <a:cubicBezTo>
                      <a:pt x="63567" y="3274"/>
                      <a:pt x="57401" y="1"/>
                      <a:pt x="51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5"/>
              <p:cNvSpPr/>
              <p:nvPr/>
            </p:nvSpPr>
            <p:spPr>
              <a:xfrm>
                <a:off x="7960985" y="3438874"/>
                <a:ext cx="120820" cy="130662"/>
              </a:xfrm>
              <a:custGeom>
                <a:avLst/>
                <a:gdLst/>
                <a:ahLst/>
                <a:cxnLst/>
                <a:rect l="l" t="t" r="r" b="b"/>
                <a:pathLst>
                  <a:path w="7967" h="8616" extrusionOk="0">
                    <a:moveTo>
                      <a:pt x="2032" y="1"/>
                    </a:moveTo>
                    <a:cubicBezTo>
                      <a:pt x="2018" y="1"/>
                      <a:pt x="2004" y="1"/>
                      <a:pt x="1990" y="1"/>
                    </a:cubicBezTo>
                    <a:cubicBezTo>
                      <a:pt x="1174" y="34"/>
                      <a:pt x="722" y="952"/>
                      <a:pt x="531" y="1753"/>
                    </a:cubicBezTo>
                    <a:cubicBezTo>
                      <a:pt x="1" y="4020"/>
                      <a:pt x="208" y="6460"/>
                      <a:pt x="1102" y="8615"/>
                    </a:cubicBezTo>
                    <a:cubicBezTo>
                      <a:pt x="3289" y="7126"/>
                      <a:pt x="5581" y="5787"/>
                      <a:pt x="7966" y="4621"/>
                    </a:cubicBezTo>
                    <a:cubicBezTo>
                      <a:pt x="6570" y="2949"/>
                      <a:pt x="4915" y="1515"/>
                      <a:pt x="3061" y="382"/>
                    </a:cubicBezTo>
                    <a:cubicBezTo>
                      <a:pt x="2748" y="191"/>
                      <a:pt x="2404" y="1"/>
                      <a:pt x="20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5"/>
              <p:cNvSpPr/>
              <p:nvPr/>
            </p:nvSpPr>
            <p:spPr>
              <a:xfrm>
                <a:off x="7758858" y="3417629"/>
                <a:ext cx="189896" cy="125885"/>
              </a:xfrm>
              <a:custGeom>
                <a:avLst/>
                <a:gdLst/>
                <a:ahLst/>
                <a:cxnLst/>
                <a:rect l="l" t="t" r="r" b="b"/>
                <a:pathLst>
                  <a:path w="12522" h="8301" extrusionOk="0">
                    <a:moveTo>
                      <a:pt x="4156" y="0"/>
                    </a:moveTo>
                    <a:cubicBezTo>
                      <a:pt x="3575" y="0"/>
                      <a:pt x="2999" y="67"/>
                      <a:pt x="2449" y="246"/>
                    </a:cubicBezTo>
                    <a:cubicBezTo>
                      <a:pt x="1420" y="571"/>
                      <a:pt x="484" y="1347"/>
                      <a:pt x="214" y="2393"/>
                    </a:cubicBezTo>
                    <a:cubicBezTo>
                      <a:pt x="1" y="3217"/>
                      <a:pt x="231" y="4105"/>
                      <a:pt x="682" y="4826"/>
                    </a:cubicBezTo>
                    <a:cubicBezTo>
                      <a:pt x="1134" y="5547"/>
                      <a:pt x="1800" y="6117"/>
                      <a:pt x="2496" y="6600"/>
                    </a:cubicBezTo>
                    <a:cubicBezTo>
                      <a:pt x="3916" y="7593"/>
                      <a:pt x="5607" y="8300"/>
                      <a:pt x="7334" y="8300"/>
                    </a:cubicBezTo>
                    <a:cubicBezTo>
                      <a:pt x="7457" y="8300"/>
                      <a:pt x="7580" y="8297"/>
                      <a:pt x="7704" y="8289"/>
                    </a:cubicBezTo>
                    <a:cubicBezTo>
                      <a:pt x="9558" y="8187"/>
                      <a:pt x="11420" y="7116"/>
                      <a:pt x="12126" y="5397"/>
                    </a:cubicBezTo>
                    <a:cubicBezTo>
                      <a:pt x="12521" y="4438"/>
                      <a:pt x="12506" y="3257"/>
                      <a:pt x="11863" y="2441"/>
                    </a:cubicBezTo>
                    <a:cubicBezTo>
                      <a:pt x="11420" y="1885"/>
                      <a:pt x="10754" y="1570"/>
                      <a:pt x="10096" y="1307"/>
                    </a:cubicBezTo>
                    <a:cubicBezTo>
                      <a:pt x="8670" y="729"/>
                      <a:pt x="7173" y="333"/>
                      <a:pt x="5651" y="119"/>
                    </a:cubicBezTo>
                    <a:cubicBezTo>
                      <a:pt x="5157" y="49"/>
                      <a:pt x="4655" y="0"/>
                      <a:pt x="4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5"/>
              <p:cNvSpPr/>
              <p:nvPr/>
            </p:nvSpPr>
            <p:spPr>
              <a:xfrm>
                <a:off x="7846827" y="3544737"/>
                <a:ext cx="105897" cy="175383"/>
              </a:xfrm>
              <a:custGeom>
                <a:avLst/>
                <a:gdLst/>
                <a:ahLst/>
                <a:cxnLst/>
                <a:rect l="l" t="t" r="r" b="b"/>
                <a:pathLst>
                  <a:path w="6983" h="11565" extrusionOk="0">
                    <a:moveTo>
                      <a:pt x="5216" y="0"/>
                    </a:moveTo>
                    <a:cubicBezTo>
                      <a:pt x="5152" y="0"/>
                      <a:pt x="5089" y="4"/>
                      <a:pt x="5026" y="10"/>
                    </a:cubicBezTo>
                    <a:cubicBezTo>
                      <a:pt x="4360" y="73"/>
                      <a:pt x="3757" y="453"/>
                      <a:pt x="3234" y="881"/>
                    </a:cubicBezTo>
                    <a:cubicBezTo>
                      <a:pt x="1712" y="2127"/>
                      <a:pt x="659" y="3941"/>
                      <a:pt x="334" y="5883"/>
                    </a:cubicBezTo>
                    <a:cubicBezTo>
                      <a:pt x="1" y="7823"/>
                      <a:pt x="396" y="9885"/>
                      <a:pt x="1427" y="11565"/>
                    </a:cubicBezTo>
                    <a:cubicBezTo>
                      <a:pt x="2553" y="11319"/>
                      <a:pt x="3179" y="10130"/>
                      <a:pt x="3647" y="9077"/>
                    </a:cubicBezTo>
                    <a:cubicBezTo>
                      <a:pt x="4573" y="7000"/>
                      <a:pt x="5492" y="4932"/>
                      <a:pt x="6420" y="2863"/>
                    </a:cubicBezTo>
                    <a:cubicBezTo>
                      <a:pt x="6698" y="2230"/>
                      <a:pt x="6983" y="1509"/>
                      <a:pt x="6713" y="874"/>
                    </a:cubicBezTo>
                    <a:cubicBezTo>
                      <a:pt x="6468" y="306"/>
                      <a:pt x="5834" y="0"/>
                      <a:pt x="52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5"/>
              <p:cNvSpPr/>
              <p:nvPr/>
            </p:nvSpPr>
            <p:spPr>
              <a:xfrm>
                <a:off x="7721706" y="3317983"/>
                <a:ext cx="113950" cy="101833"/>
              </a:xfrm>
              <a:custGeom>
                <a:avLst/>
                <a:gdLst/>
                <a:ahLst/>
                <a:cxnLst/>
                <a:rect l="l" t="t" r="r" b="b"/>
                <a:pathLst>
                  <a:path w="7514" h="6715" extrusionOk="0">
                    <a:moveTo>
                      <a:pt x="2846" y="0"/>
                    </a:moveTo>
                    <a:cubicBezTo>
                      <a:pt x="914" y="1569"/>
                      <a:pt x="1" y="4297"/>
                      <a:pt x="611" y="6714"/>
                    </a:cubicBezTo>
                    <a:cubicBezTo>
                      <a:pt x="2675" y="5720"/>
                      <a:pt x="4967" y="5198"/>
                      <a:pt x="7260" y="5198"/>
                    </a:cubicBezTo>
                    <a:cubicBezTo>
                      <a:pt x="7345" y="5198"/>
                      <a:pt x="7429" y="5199"/>
                      <a:pt x="7514" y="5200"/>
                    </a:cubicBezTo>
                    <a:cubicBezTo>
                      <a:pt x="6572" y="4955"/>
                      <a:pt x="5747" y="4289"/>
                      <a:pt x="5319" y="3416"/>
                    </a:cubicBezTo>
                    <a:cubicBezTo>
                      <a:pt x="4883" y="2545"/>
                      <a:pt x="4843" y="1491"/>
                      <a:pt x="5209" y="588"/>
                    </a:cubicBezTo>
                    <a:lnTo>
                      <a:pt x="5209" y="588"/>
                    </a:lnTo>
                    <a:cubicBezTo>
                      <a:pt x="4463" y="1181"/>
                      <a:pt x="3830" y="1902"/>
                      <a:pt x="3339" y="2720"/>
                    </a:cubicBezTo>
                    <a:cubicBezTo>
                      <a:pt x="2846" y="1912"/>
                      <a:pt x="2673" y="929"/>
                      <a:pt x="28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5"/>
              <p:cNvSpPr/>
              <p:nvPr/>
            </p:nvSpPr>
            <p:spPr>
              <a:xfrm>
                <a:off x="7714988" y="3302000"/>
                <a:ext cx="173457" cy="126931"/>
              </a:xfrm>
              <a:custGeom>
                <a:avLst/>
                <a:gdLst/>
                <a:ahLst/>
                <a:cxnLst/>
                <a:rect l="l" t="t" r="r" b="b"/>
                <a:pathLst>
                  <a:path w="11438" h="8370" extrusionOk="0">
                    <a:moveTo>
                      <a:pt x="2814" y="2100"/>
                    </a:moveTo>
                    <a:cubicBezTo>
                      <a:pt x="2869" y="2766"/>
                      <a:pt x="3076" y="3417"/>
                      <a:pt x="3417" y="3995"/>
                    </a:cubicBezTo>
                    <a:lnTo>
                      <a:pt x="3782" y="4590"/>
                    </a:lnTo>
                    <a:lnTo>
                      <a:pt x="4138" y="3995"/>
                    </a:lnTo>
                    <a:cubicBezTo>
                      <a:pt x="4383" y="3584"/>
                      <a:pt x="4668" y="3204"/>
                      <a:pt x="4986" y="2846"/>
                    </a:cubicBezTo>
                    <a:lnTo>
                      <a:pt x="4986" y="2846"/>
                    </a:lnTo>
                    <a:cubicBezTo>
                      <a:pt x="4971" y="3472"/>
                      <a:pt x="5104" y="4097"/>
                      <a:pt x="5381" y="4660"/>
                    </a:cubicBezTo>
                    <a:cubicBezTo>
                      <a:pt x="5619" y="5128"/>
                      <a:pt x="5960" y="5549"/>
                      <a:pt x="6365" y="5889"/>
                    </a:cubicBezTo>
                    <a:cubicBezTo>
                      <a:pt x="4645" y="6039"/>
                      <a:pt x="2941" y="6467"/>
                      <a:pt x="1364" y="7165"/>
                    </a:cubicBezTo>
                    <a:cubicBezTo>
                      <a:pt x="1087" y="5391"/>
                      <a:pt x="1650" y="3464"/>
                      <a:pt x="2814" y="2100"/>
                    </a:cubicBezTo>
                    <a:close/>
                    <a:moveTo>
                      <a:pt x="3915" y="1"/>
                    </a:moveTo>
                    <a:lnTo>
                      <a:pt x="3029" y="731"/>
                    </a:lnTo>
                    <a:cubicBezTo>
                      <a:pt x="952" y="2410"/>
                      <a:pt x="1" y="5279"/>
                      <a:pt x="651" y="7871"/>
                    </a:cubicBezTo>
                    <a:lnTo>
                      <a:pt x="777" y="8369"/>
                    </a:lnTo>
                    <a:lnTo>
                      <a:pt x="1237" y="8149"/>
                    </a:lnTo>
                    <a:cubicBezTo>
                      <a:pt x="3242" y="7181"/>
                      <a:pt x="5484" y="6665"/>
                      <a:pt x="7711" y="6665"/>
                    </a:cubicBezTo>
                    <a:lnTo>
                      <a:pt x="11437" y="6730"/>
                    </a:lnTo>
                    <a:lnTo>
                      <a:pt x="8061" y="5842"/>
                    </a:lnTo>
                    <a:cubicBezTo>
                      <a:pt x="7236" y="5629"/>
                      <a:pt x="6515" y="5048"/>
                      <a:pt x="6135" y="4280"/>
                    </a:cubicBezTo>
                    <a:cubicBezTo>
                      <a:pt x="5754" y="3519"/>
                      <a:pt x="5722" y="2593"/>
                      <a:pt x="6040" y="1800"/>
                    </a:cubicBezTo>
                    <a:lnTo>
                      <a:pt x="6658" y="311"/>
                    </a:lnTo>
                    <a:lnTo>
                      <a:pt x="5399" y="1317"/>
                    </a:lnTo>
                    <a:cubicBezTo>
                      <a:pt x="4803" y="1785"/>
                      <a:pt x="4288" y="2323"/>
                      <a:pt x="3845" y="2926"/>
                    </a:cubicBezTo>
                    <a:cubicBezTo>
                      <a:pt x="3639" y="2355"/>
                      <a:pt x="3592" y="1730"/>
                      <a:pt x="3702" y="1134"/>
                    </a:cubicBezTo>
                    <a:lnTo>
                      <a:pt x="3915" y="1"/>
                    </a:lnTo>
                    <a:close/>
                  </a:path>
                </a:pathLst>
              </a:custGeom>
              <a:solidFill>
                <a:srgbClr val="2424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5"/>
              <p:cNvSpPr/>
              <p:nvPr/>
            </p:nvSpPr>
            <p:spPr>
              <a:xfrm>
                <a:off x="7834923" y="3447305"/>
                <a:ext cx="47603" cy="47603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3139" extrusionOk="0">
                    <a:moveTo>
                      <a:pt x="1569" y="1"/>
                    </a:moveTo>
                    <a:cubicBezTo>
                      <a:pt x="706" y="1"/>
                      <a:pt x="0" y="706"/>
                      <a:pt x="0" y="1570"/>
                    </a:cubicBezTo>
                    <a:cubicBezTo>
                      <a:pt x="0" y="2433"/>
                      <a:pt x="706" y="3139"/>
                      <a:pt x="1569" y="3139"/>
                    </a:cubicBezTo>
                    <a:cubicBezTo>
                      <a:pt x="2435" y="3139"/>
                      <a:pt x="3138" y="2433"/>
                      <a:pt x="3138" y="1570"/>
                    </a:cubicBezTo>
                    <a:cubicBezTo>
                      <a:pt x="3138" y="706"/>
                      <a:pt x="2435" y="1"/>
                      <a:pt x="15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5"/>
              <p:cNvSpPr/>
              <p:nvPr/>
            </p:nvSpPr>
            <p:spPr>
              <a:xfrm>
                <a:off x="7817272" y="3433157"/>
                <a:ext cx="53002" cy="71852"/>
              </a:xfrm>
              <a:custGeom>
                <a:avLst/>
                <a:gdLst/>
                <a:ahLst/>
                <a:cxnLst/>
                <a:rect l="l" t="t" r="r" b="b"/>
                <a:pathLst>
                  <a:path w="3495" h="4738" extrusionOk="0">
                    <a:moveTo>
                      <a:pt x="2563" y="0"/>
                    </a:moveTo>
                    <a:cubicBezTo>
                      <a:pt x="1758" y="0"/>
                      <a:pt x="953" y="416"/>
                      <a:pt x="523" y="1099"/>
                    </a:cubicBezTo>
                    <a:cubicBezTo>
                      <a:pt x="0" y="1932"/>
                      <a:pt x="63" y="3089"/>
                      <a:pt x="673" y="3857"/>
                    </a:cubicBezTo>
                    <a:cubicBezTo>
                      <a:pt x="1126" y="4420"/>
                      <a:pt x="1847" y="4738"/>
                      <a:pt x="2568" y="4738"/>
                    </a:cubicBezTo>
                    <a:cubicBezTo>
                      <a:pt x="2828" y="4738"/>
                      <a:pt x="3083" y="4698"/>
                      <a:pt x="3336" y="4610"/>
                    </a:cubicBezTo>
                    <a:cubicBezTo>
                      <a:pt x="3439" y="4570"/>
                      <a:pt x="3494" y="4452"/>
                      <a:pt x="3464" y="4340"/>
                    </a:cubicBezTo>
                    <a:cubicBezTo>
                      <a:pt x="3433" y="4254"/>
                      <a:pt x="3353" y="4202"/>
                      <a:pt x="3267" y="4202"/>
                    </a:cubicBezTo>
                    <a:cubicBezTo>
                      <a:pt x="3243" y="4202"/>
                      <a:pt x="3218" y="4206"/>
                      <a:pt x="3194" y="4215"/>
                    </a:cubicBezTo>
                    <a:cubicBezTo>
                      <a:pt x="2990" y="4286"/>
                      <a:pt x="2777" y="4319"/>
                      <a:pt x="2563" y="4319"/>
                    </a:cubicBezTo>
                    <a:cubicBezTo>
                      <a:pt x="1969" y="4319"/>
                      <a:pt x="1374" y="4057"/>
                      <a:pt x="1006" y="3597"/>
                    </a:cubicBezTo>
                    <a:cubicBezTo>
                      <a:pt x="498" y="2961"/>
                      <a:pt x="443" y="2010"/>
                      <a:pt x="879" y="1322"/>
                    </a:cubicBezTo>
                    <a:cubicBezTo>
                      <a:pt x="1232" y="760"/>
                      <a:pt x="1898" y="418"/>
                      <a:pt x="2566" y="418"/>
                    </a:cubicBezTo>
                    <a:cubicBezTo>
                      <a:pt x="2707" y="418"/>
                      <a:pt x="2849" y="434"/>
                      <a:pt x="2988" y="466"/>
                    </a:cubicBezTo>
                    <a:cubicBezTo>
                      <a:pt x="3006" y="471"/>
                      <a:pt x="3024" y="474"/>
                      <a:pt x="3042" y="474"/>
                    </a:cubicBezTo>
                    <a:cubicBezTo>
                      <a:pt x="3132" y="474"/>
                      <a:pt x="3213" y="408"/>
                      <a:pt x="3234" y="316"/>
                    </a:cubicBezTo>
                    <a:cubicBezTo>
                      <a:pt x="3266" y="196"/>
                      <a:pt x="3194" y="85"/>
                      <a:pt x="3083" y="61"/>
                    </a:cubicBezTo>
                    <a:cubicBezTo>
                      <a:pt x="2912" y="20"/>
                      <a:pt x="2738" y="0"/>
                      <a:pt x="25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5"/>
              <p:cNvSpPr/>
              <p:nvPr/>
            </p:nvSpPr>
            <p:spPr>
              <a:xfrm>
                <a:off x="7182974" y="4048817"/>
                <a:ext cx="53259" cy="21898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1444" extrusionOk="0">
                    <a:moveTo>
                      <a:pt x="423" y="1"/>
                    </a:moveTo>
                    <a:cubicBezTo>
                      <a:pt x="228" y="1"/>
                      <a:pt x="101" y="38"/>
                      <a:pt x="72" y="116"/>
                    </a:cubicBezTo>
                    <a:cubicBezTo>
                      <a:pt x="0" y="339"/>
                      <a:pt x="683" y="782"/>
                      <a:pt x="1609" y="1115"/>
                    </a:cubicBezTo>
                    <a:cubicBezTo>
                      <a:pt x="2203" y="1328"/>
                      <a:pt x="2750" y="1443"/>
                      <a:pt x="3088" y="1443"/>
                    </a:cubicBezTo>
                    <a:cubicBezTo>
                      <a:pt x="3279" y="1443"/>
                      <a:pt x="3403" y="1406"/>
                      <a:pt x="3431" y="1330"/>
                    </a:cubicBezTo>
                    <a:cubicBezTo>
                      <a:pt x="3511" y="1107"/>
                      <a:pt x="2823" y="664"/>
                      <a:pt x="1894" y="331"/>
                    </a:cubicBezTo>
                    <a:cubicBezTo>
                      <a:pt x="1306" y="115"/>
                      <a:pt x="762" y="1"/>
                      <a:pt x="4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5"/>
              <p:cNvSpPr/>
              <p:nvPr/>
            </p:nvSpPr>
            <p:spPr>
              <a:xfrm>
                <a:off x="7264210" y="4079192"/>
                <a:ext cx="45935" cy="16636"/>
              </a:xfrm>
              <a:custGeom>
                <a:avLst/>
                <a:gdLst/>
                <a:ahLst/>
                <a:cxnLst/>
                <a:rect l="l" t="t" r="r" b="b"/>
                <a:pathLst>
                  <a:path w="3029" h="1097" extrusionOk="0">
                    <a:moveTo>
                      <a:pt x="554" y="1"/>
                    </a:moveTo>
                    <a:cubicBezTo>
                      <a:pt x="303" y="1"/>
                      <a:pt x="129" y="50"/>
                      <a:pt x="88" y="150"/>
                    </a:cubicBezTo>
                    <a:cubicBezTo>
                      <a:pt x="1" y="365"/>
                      <a:pt x="594" y="753"/>
                      <a:pt x="1420" y="1006"/>
                    </a:cubicBezTo>
                    <a:cubicBezTo>
                      <a:pt x="1745" y="1067"/>
                      <a:pt x="2051" y="1097"/>
                      <a:pt x="2306" y="1097"/>
                    </a:cubicBezTo>
                    <a:cubicBezTo>
                      <a:pt x="2714" y="1097"/>
                      <a:pt x="2990" y="1021"/>
                      <a:pt x="3004" y="881"/>
                    </a:cubicBezTo>
                    <a:cubicBezTo>
                      <a:pt x="3029" y="643"/>
                      <a:pt x="2411" y="340"/>
                      <a:pt x="1625" y="190"/>
                    </a:cubicBezTo>
                    <a:cubicBezTo>
                      <a:pt x="1222" y="64"/>
                      <a:pt x="838" y="1"/>
                      <a:pt x="5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5"/>
              <p:cNvSpPr/>
              <p:nvPr/>
            </p:nvSpPr>
            <p:spPr>
              <a:xfrm>
                <a:off x="7348691" y="4097177"/>
                <a:ext cx="44236" cy="14998"/>
              </a:xfrm>
              <a:custGeom>
                <a:avLst/>
                <a:gdLst/>
                <a:ahLst/>
                <a:cxnLst/>
                <a:rect l="l" t="t" r="r" b="b"/>
                <a:pathLst>
                  <a:path w="2917" h="989" extrusionOk="0">
                    <a:moveTo>
                      <a:pt x="747" y="1"/>
                    </a:moveTo>
                    <a:cubicBezTo>
                      <a:pt x="348" y="1"/>
                      <a:pt x="71" y="80"/>
                      <a:pt x="41" y="225"/>
                    </a:cubicBezTo>
                    <a:cubicBezTo>
                      <a:pt x="1" y="455"/>
                      <a:pt x="596" y="763"/>
                      <a:pt x="1380" y="906"/>
                    </a:cubicBezTo>
                    <a:cubicBezTo>
                      <a:pt x="1670" y="962"/>
                      <a:pt x="1944" y="988"/>
                      <a:pt x="2177" y="988"/>
                    </a:cubicBezTo>
                    <a:cubicBezTo>
                      <a:pt x="2573" y="988"/>
                      <a:pt x="2848" y="911"/>
                      <a:pt x="2878" y="771"/>
                    </a:cubicBezTo>
                    <a:cubicBezTo>
                      <a:pt x="2916" y="541"/>
                      <a:pt x="2323" y="233"/>
                      <a:pt x="1538" y="83"/>
                    </a:cubicBezTo>
                    <a:cubicBezTo>
                      <a:pt x="1250" y="27"/>
                      <a:pt x="978" y="1"/>
                      <a:pt x="7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5"/>
              <p:cNvSpPr/>
              <p:nvPr/>
            </p:nvSpPr>
            <p:spPr>
              <a:xfrm>
                <a:off x="7433066" y="4107307"/>
                <a:ext cx="45328" cy="12769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842" extrusionOk="0">
                    <a:moveTo>
                      <a:pt x="1499" y="0"/>
                    </a:moveTo>
                    <a:cubicBezTo>
                      <a:pt x="673" y="0"/>
                      <a:pt x="0" y="191"/>
                      <a:pt x="0" y="421"/>
                    </a:cubicBezTo>
                    <a:cubicBezTo>
                      <a:pt x="0" y="651"/>
                      <a:pt x="673" y="841"/>
                      <a:pt x="1499" y="841"/>
                    </a:cubicBezTo>
                    <a:cubicBezTo>
                      <a:pt x="2322" y="841"/>
                      <a:pt x="2988" y="651"/>
                      <a:pt x="2988" y="421"/>
                    </a:cubicBezTo>
                    <a:cubicBezTo>
                      <a:pt x="2988" y="191"/>
                      <a:pt x="2322" y="0"/>
                      <a:pt x="14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5"/>
              <p:cNvSpPr/>
              <p:nvPr/>
            </p:nvSpPr>
            <p:spPr>
              <a:xfrm>
                <a:off x="7510587" y="4097207"/>
                <a:ext cx="65862" cy="17364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1145" extrusionOk="0">
                    <a:moveTo>
                      <a:pt x="3603" y="1"/>
                    </a:moveTo>
                    <a:cubicBezTo>
                      <a:pt x="3206" y="1"/>
                      <a:pt x="2675" y="54"/>
                      <a:pt x="2100" y="159"/>
                    </a:cubicBezTo>
                    <a:cubicBezTo>
                      <a:pt x="919" y="381"/>
                      <a:pt x="1" y="746"/>
                      <a:pt x="48" y="967"/>
                    </a:cubicBezTo>
                    <a:cubicBezTo>
                      <a:pt x="68" y="1085"/>
                      <a:pt x="339" y="1145"/>
                      <a:pt x="757" y="1145"/>
                    </a:cubicBezTo>
                    <a:cubicBezTo>
                      <a:pt x="1152" y="1145"/>
                      <a:pt x="1680" y="1091"/>
                      <a:pt x="2251" y="984"/>
                    </a:cubicBezTo>
                    <a:cubicBezTo>
                      <a:pt x="3432" y="769"/>
                      <a:pt x="4343" y="406"/>
                      <a:pt x="4303" y="176"/>
                    </a:cubicBezTo>
                    <a:cubicBezTo>
                      <a:pt x="4282" y="58"/>
                      <a:pt x="4015" y="1"/>
                      <a:pt x="3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5"/>
              <p:cNvSpPr/>
              <p:nvPr/>
            </p:nvSpPr>
            <p:spPr>
              <a:xfrm>
                <a:off x="7607442" y="4066408"/>
                <a:ext cx="53866" cy="25492"/>
              </a:xfrm>
              <a:custGeom>
                <a:avLst/>
                <a:gdLst/>
                <a:ahLst/>
                <a:cxnLst/>
                <a:rect l="l" t="t" r="r" b="b"/>
                <a:pathLst>
                  <a:path w="3552" h="1681" extrusionOk="0">
                    <a:moveTo>
                      <a:pt x="3202" y="1"/>
                    </a:moveTo>
                    <a:cubicBezTo>
                      <a:pt x="2877" y="1"/>
                      <a:pt x="2266" y="194"/>
                      <a:pt x="1617" y="518"/>
                    </a:cubicBezTo>
                    <a:cubicBezTo>
                      <a:pt x="689" y="875"/>
                      <a:pt x="0" y="1351"/>
                      <a:pt x="71" y="1571"/>
                    </a:cubicBezTo>
                    <a:cubicBezTo>
                      <a:pt x="97" y="1645"/>
                      <a:pt x="208" y="1681"/>
                      <a:pt x="379" y="1681"/>
                    </a:cubicBezTo>
                    <a:cubicBezTo>
                      <a:pt x="723" y="1681"/>
                      <a:pt x="1312" y="1538"/>
                      <a:pt x="1957" y="1278"/>
                    </a:cubicBezTo>
                    <a:cubicBezTo>
                      <a:pt x="2886" y="820"/>
                      <a:pt x="3551" y="280"/>
                      <a:pt x="3431" y="82"/>
                    </a:cubicBezTo>
                    <a:cubicBezTo>
                      <a:pt x="3402" y="27"/>
                      <a:pt x="3321" y="1"/>
                      <a:pt x="32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5"/>
              <p:cNvSpPr/>
              <p:nvPr/>
            </p:nvSpPr>
            <p:spPr>
              <a:xfrm>
                <a:off x="7680989" y="4021567"/>
                <a:ext cx="48558" cy="34167"/>
              </a:xfrm>
              <a:custGeom>
                <a:avLst/>
                <a:gdLst/>
                <a:ahLst/>
                <a:cxnLst/>
                <a:rect l="l" t="t" r="r" b="b"/>
                <a:pathLst>
                  <a:path w="3202" h="2253" extrusionOk="0">
                    <a:moveTo>
                      <a:pt x="2924" y="0"/>
                    </a:moveTo>
                    <a:cubicBezTo>
                      <a:pt x="2636" y="0"/>
                      <a:pt x="2011" y="306"/>
                      <a:pt x="1355" y="789"/>
                    </a:cubicBezTo>
                    <a:cubicBezTo>
                      <a:pt x="546" y="1383"/>
                      <a:pt x="0" y="2008"/>
                      <a:pt x="135" y="2198"/>
                    </a:cubicBezTo>
                    <a:cubicBezTo>
                      <a:pt x="163" y="2235"/>
                      <a:pt x="212" y="2252"/>
                      <a:pt x="281" y="2252"/>
                    </a:cubicBezTo>
                    <a:cubicBezTo>
                      <a:pt x="570" y="2252"/>
                      <a:pt x="1193" y="1943"/>
                      <a:pt x="1847" y="1462"/>
                    </a:cubicBezTo>
                    <a:cubicBezTo>
                      <a:pt x="2656" y="877"/>
                      <a:pt x="3201" y="241"/>
                      <a:pt x="3066" y="51"/>
                    </a:cubicBezTo>
                    <a:cubicBezTo>
                      <a:pt x="3040" y="17"/>
                      <a:pt x="2991" y="0"/>
                      <a:pt x="29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5"/>
              <p:cNvSpPr/>
              <p:nvPr/>
            </p:nvSpPr>
            <p:spPr>
              <a:xfrm>
                <a:off x="7746378" y="3968491"/>
                <a:ext cx="37852" cy="35122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2316" extrusionOk="0">
                    <a:moveTo>
                      <a:pt x="2216" y="1"/>
                    </a:moveTo>
                    <a:cubicBezTo>
                      <a:pt x="1964" y="1"/>
                      <a:pt x="1448" y="347"/>
                      <a:pt x="942" y="866"/>
                    </a:cubicBezTo>
                    <a:cubicBezTo>
                      <a:pt x="348" y="1484"/>
                      <a:pt x="0" y="2117"/>
                      <a:pt x="166" y="2275"/>
                    </a:cubicBezTo>
                    <a:cubicBezTo>
                      <a:pt x="193" y="2302"/>
                      <a:pt x="232" y="2315"/>
                      <a:pt x="280" y="2315"/>
                    </a:cubicBezTo>
                    <a:cubicBezTo>
                      <a:pt x="533" y="2315"/>
                      <a:pt x="1047" y="1969"/>
                      <a:pt x="1545" y="1451"/>
                    </a:cubicBezTo>
                    <a:cubicBezTo>
                      <a:pt x="2147" y="833"/>
                      <a:pt x="2496" y="200"/>
                      <a:pt x="2330" y="40"/>
                    </a:cubicBezTo>
                    <a:cubicBezTo>
                      <a:pt x="2303" y="14"/>
                      <a:pt x="2265" y="1"/>
                      <a:pt x="2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5"/>
              <p:cNvSpPr/>
              <p:nvPr/>
            </p:nvSpPr>
            <p:spPr>
              <a:xfrm>
                <a:off x="7796845" y="3901070"/>
                <a:ext cx="32317" cy="38731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2554" extrusionOk="0">
                    <a:moveTo>
                      <a:pt x="1856" y="0"/>
                    </a:moveTo>
                    <a:cubicBezTo>
                      <a:pt x="1618" y="0"/>
                      <a:pt x="1154" y="443"/>
                      <a:pt x="761" y="1072"/>
                    </a:cubicBezTo>
                    <a:cubicBezTo>
                      <a:pt x="261" y="1721"/>
                      <a:pt x="1" y="2371"/>
                      <a:pt x="174" y="2521"/>
                    </a:cubicBezTo>
                    <a:cubicBezTo>
                      <a:pt x="197" y="2543"/>
                      <a:pt x="228" y="2554"/>
                      <a:pt x="266" y="2554"/>
                    </a:cubicBezTo>
                    <a:cubicBezTo>
                      <a:pt x="500" y="2554"/>
                      <a:pt x="993" y="2148"/>
                      <a:pt x="1450" y="1555"/>
                    </a:cubicBezTo>
                    <a:cubicBezTo>
                      <a:pt x="1918" y="817"/>
                      <a:pt x="2131" y="129"/>
                      <a:pt x="1925" y="17"/>
                    </a:cubicBezTo>
                    <a:cubicBezTo>
                      <a:pt x="1905" y="6"/>
                      <a:pt x="1882" y="0"/>
                      <a:pt x="18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5"/>
              <p:cNvSpPr/>
              <p:nvPr/>
            </p:nvSpPr>
            <p:spPr>
              <a:xfrm>
                <a:off x="7830480" y="3825430"/>
                <a:ext cx="25128" cy="43129"/>
              </a:xfrm>
              <a:custGeom>
                <a:avLst/>
                <a:gdLst/>
                <a:ahLst/>
                <a:cxnLst/>
                <a:rect l="l" t="t" r="r" b="b"/>
                <a:pathLst>
                  <a:path w="1657" h="2844" extrusionOk="0">
                    <a:moveTo>
                      <a:pt x="1413" y="1"/>
                    </a:moveTo>
                    <a:cubicBezTo>
                      <a:pt x="1183" y="1"/>
                      <a:pt x="842" y="568"/>
                      <a:pt x="540" y="1288"/>
                    </a:cubicBezTo>
                    <a:cubicBezTo>
                      <a:pt x="198" y="2034"/>
                      <a:pt x="0" y="2692"/>
                      <a:pt x="198" y="2827"/>
                    </a:cubicBezTo>
                    <a:cubicBezTo>
                      <a:pt x="216" y="2838"/>
                      <a:pt x="238" y="2844"/>
                      <a:pt x="263" y="2844"/>
                    </a:cubicBezTo>
                    <a:cubicBezTo>
                      <a:pt x="493" y="2844"/>
                      <a:pt x="972" y="2359"/>
                      <a:pt x="1309" y="1629"/>
                    </a:cubicBezTo>
                    <a:cubicBezTo>
                      <a:pt x="1657" y="805"/>
                      <a:pt x="1657" y="59"/>
                      <a:pt x="1444" y="4"/>
                    </a:cubicBezTo>
                    <a:cubicBezTo>
                      <a:pt x="1434" y="2"/>
                      <a:pt x="1423" y="1"/>
                      <a:pt x="14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5"/>
              <p:cNvSpPr/>
              <p:nvPr/>
            </p:nvSpPr>
            <p:spPr>
              <a:xfrm>
                <a:off x="7245088" y="4038657"/>
                <a:ext cx="50029" cy="20761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1369" extrusionOk="0">
                    <a:moveTo>
                      <a:pt x="457" y="0"/>
                    </a:moveTo>
                    <a:cubicBezTo>
                      <a:pt x="249" y="0"/>
                      <a:pt x="112" y="42"/>
                      <a:pt x="81" y="130"/>
                    </a:cubicBezTo>
                    <a:cubicBezTo>
                      <a:pt x="1" y="351"/>
                      <a:pt x="644" y="771"/>
                      <a:pt x="1507" y="1081"/>
                    </a:cubicBezTo>
                    <a:cubicBezTo>
                      <a:pt x="2036" y="1268"/>
                      <a:pt x="2524" y="1368"/>
                      <a:pt x="2844" y="1368"/>
                    </a:cubicBezTo>
                    <a:cubicBezTo>
                      <a:pt x="3051" y="1368"/>
                      <a:pt x="3188" y="1326"/>
                      <a:pt x="3219" y="1239"/>
                    </a:cubicBezTo>
                    <a:cubicBezTo>
                      <a:pt x="3299" y="1024"/>
                      <a:pt x="2656" y="596"/>
                      <a:pt x="1793" y="288"/>
                    </a:cubicBezTo>
                    <a:cubicBezTo>
                      <a:pt x="1265" y="100"/>
                      <a:pt x="777" y="0"/>
                      <a:pt x="4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5"/>
              <p:cNvSpPr/>
              <p:nvPr/>
            </p:nvSpPr>
            <p:spPr>
              <a:xfrm>
                <a:off x="7323685" y="4061131"/>
                <a:ext cx="39945" cy="14983"/>
              </a:xfrm>
              <a:custGeom>
                <a:avLst/>
                <a:gdLst/>
                <a:ahLst/>
                <a:cxnLst/>
                <a:rect l="l" t="t" r="r" b="b"/>
                <a:pathLst>
                  <a:path w="2634" h="988" extrusionOk="0">
                    <a:moveTo>
                      <a:pt x="690" y="0"/>
                    </a:moveTo>
                    <a:cubicBezTo>
                      <a:pt x="332" y="0"/>
                      <a:pt x="78" y="77"/>
                      <a:pt x="48" y="217"/>
                    </a:cubicBezTo>
                    <a:cubicBezTo>
                      <a:pt x="1" y="445"/>
                      <a:pt x="524" y="755"/>
                      <a:pt x="1222" y="906"/>
                    </a:cubicBezTo>
                    <a:cubicBezTo>
                      <a:pt x="1483" y="961"/>
                      <a:pt x="1730" y="988"/>
                      <a:pt x="1940" y="988"/>
                    </a:cubicBezTo>
                    <a:cubicBezTo>
                      <a:pt x="2297" y="988"/>
                      <a:pt x="2548" y="911"/>
                      <a:pt x="2578" y="771"/>
                    </a:cubicBezTo>
                    <a:cubicBezTo>
                      <a:pt x="2633" y="540"/>
                      <a:pt x="2102" y="232"/>
                      <a:pt x="1404" y="82"/>
                    </a:cubicBezTo>
                    <a:cubicBezTo>
                      <a:pt x="1146" y="27"/>
                      <a:pt x="900" y="0"/>
                      <a:pt x="6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5"/>
              <p:cNvSpPr/>
              <p:nvPr/>
            </p:nvSpPr>
            <p:spPr>
              <a:xfrm>
                <a:off x="7407939" y="4075279"/>
                <a:ext cx="45813" cy="13239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873" extrusionOk="0">
                    <a:moveTo>
                      <a:pt x="1100" y="1"/>
                    </a:moveTo>
                    <a:cubicBezTo>
                      <a:pt x="489" y="1"/>
                      <a:pt x="36" y="119"/>
                      <a:pt x="18" y="305"/>
                    </a:cubicBezTo>
                    <a:cubicBezTo>
                      <a:pt x="0" y="536"/>
                      <a:pt x="651" y="781"/>
                      <a:pt x="1474" y="853"/>
                    </a:cubicBezTo>
                    <a:cubicBezTo>
                      <a:pt x="1628" y="866"/>
                      <a:pt x="1776" y="873"/>
                      <a:pt x="1916" y="873"/>
                    </a:cubicBezTo>
                    <a:cubicBezTo>
                      <a:pt x="2530" y="873"/>
                      <a:pt x="2985" y="752"/>
                      <a:pt x="3004" y="558"/>
                    </a:cubicBezTo>
                    <a:cubicBezTo>
                      <a:pt x="3021" y="330"/>
                      <a:pt x="2370" y="83"/>
                      <a:pt x="1547" y="20"/>
                    </a:cubicBezTo>
                    <a:cubicBezTo>
                      <a:pt x="1392" y="7"/>
                      <a:pt x="1242" y="1"/>
                      <a:pt x="1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5"/>
              <p:cNvSpPr/>
              <p:nvPr/>
            </p:nvSpPr>
            <p:spPr>
              <a:xfrm>
                <a:off x="7496514" y="4064300"/>
                <a:ext cx="53259" cy="15999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1055" extrusionOk="0">
                    <a:moveTo>
                      <a:pt x="2973" y="0"/>
                    </a:moveTo>
                    <a:cubicBezTo>
                      <a:pt x="2646" y="0"/>
                      <a:pt x="2176" y="68"/>
                      <a:pt x="1665" y="166"/>
                    </a:cubicBezTo>
                    <a:cubicBezTo>
                      <a:pt x="754" y="316"/>
                      <a:pt x="0" y="514"/>
                      <a:pt x="0" y="752"/>
                    </a:cubicBezTo>
                    <a:cubicBezTo>
                      <a:pt x="0" y="914"/>
                      <a:pt x="433" y="1055"/>
                      <a:pt x="1054" y="1055"/>
                    </a:cubicBezTo>
                    <a:cubicBezTo>
                      <a:pt x="1285" y="1055"/>
                      <a:pt x="1543" y="1035"/>
                      <a:pt x="1815" y="990"/>
                    </a:cubicBezTo>
                    <a:cubicBezTo>
                      <a:pt x="2806" y="799"/>
                      <a:pt x="3511" y="349"/>
                      <a:pt x="3432" y="141"/>
                    </a:cubicBezTo>
                    <a:cubicBezTo>
                      <a:pt x="3397" y="41"/>
                      <a:pt x="3229" y="0"/>
                      <a:pt x="29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5"/>
              <p:cNvSpPr/>
              <p:nvPr/>
            </p:nvSpPr>
            <p:spPr>
              <a:xfrm>
                <a:off x="7572457" y="4047680"/>
                <a:ext cx="42932" cy="16833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1110" extrusionOk="0">
                    <a:moveTo>
                      <a:pt x="2260" y="0"/>
                    </a:moveTo>
                    <a:cubicBezTo>
                      <a:pt x="1999" y="0"/>
                      <a:pt x="1661" y="50"/>
                      <a:pt x="1301" y="153"/>
                    </a:cubicBezTo>
                    <a:cubicBezTo>
                      <a:pt x="556" y="359"/>
                      <a:pt x="0" y="714"/>
                      <a:pt x="65" y="937"/>
                    </a:cubicBezTo>
                    <a:cubicBezTo>
                      <a:pt x="97" y="1052"/>
                      <a:pt x="290" y="1110"/>
                      <a:pt x="573" y="1110"/>
                    </a:cubicBezTo>
                    <a:cubicBezTo>
                      <a:pt x="834" y="1110"/>
                      <a:pt x="1173" y="1060"/>
                      <a:pt x="1531" y="961"/>
                    </a:cubicBezTo>
                    <a:cubicBezTo>
                      <a:pt x="2275" y="747"/>
                      <a:pt x="2830" y="399"/>
                      <a:pt x="2768" y="176"/>
                    </a:cubicBezTo>
                    <a:cubicBezTo>
                      <a:pt x="2738" y="60"/>
                      <a:pt x="2545" y="0"/>
                      <a:pt x="22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5"/>
              <p:cNvSpPr/>
              <p:nvPr/>
            </p:nvSpPr>
            <p:spPr>
              <a:xfrm>
                <a:off x="7647703" y="4009299"/>
                <a:ext cx="38231" cy="20306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1339" extrusionOk="0">
                    <a:moveTo>
                      <a:pt x="2121" y="1"/>
                    </a:moveTo>
                    <a:cubicBezTo>
                      <a:pt x="1863" y="1"/>
                      <a:pt x="1481" y="103"/>
                      <a:pt x="1087" y="290"/>
                    </a:cubicBezTo>
                    <a:cubicBezTo>
                      <a:pt x="444" y="592"/>
                      <a:pt x="0" y="1010"/>
                      <a:pt x="103" y="1218"/>
                    </a:cubicBezTo>
                    <a:cubicBezTo>
                      <a:pt x="140" y="1299"/>
                      <a:pt x="250" y="1338"/>
                      <a:pt x="409" y="1338"/>
                    </a:cubicBezTo>
                    <a:cubicBezTo>
                      <a:pt x="665" y="1338"/>
                      <a:pt x="1047" y="1237"/>
                      <a:pt x="1442" y="1050"/>
                    </a:cubicBezTo>
                    <a:cubicBezTo>
                      <a:pt x="2085" y="742"/>
                      <a:pt x="2521" y="330"/>
                      <a:pt x="2425" y="117"/>
                    </a:cubicBezTo>
                    <a:cubicBezTo>
                      <a:pt x="2387" y="38"/>
                      <a:pt x="2277" y="1"/>
                      <a:pt x="2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5"/>
              <p:cNvSpPr/>
              <p:nvPr/>
            </p:nvSpPr>
            <p:spPr>
              <a:xfrm>
                <a:off x="7715215" y="3950749"/>
                <a:ext cx="34516" cy="27342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803" extrusionOk="0">
                    <a:moveTo>
                      <a:pt x="1971" y="0"/>
                    </a:moveTo>
                    <a:cubicBezTo>
                      <a:pt x="1738" y="0"/>
                      <a:pt x="1324" y="274"/>
                      <a:pt x="904" y="640"/>
                    </a:cubicBezTo>
                    <a:cubicBezTo>
                      <a:pt x="381" y="1068"/>
                      <a:pt x="1" y="1513"/>
                      <a:pt x="121" y="1718"/>
                    </a:cubicBezTo>
                    <a:cubicBezTo>
                      <a:pt x="152" y="1774"/>
                      <a:pt x="226" y="1802"/>
                      <a:pt x="330" y="1802"/>
                    </a:cubicBezTo>
                    <a:cubicBezTo>
                      <a:pt x="589" y="1802"/>
                      <a:pt x="1033" y="1626"/>
                      <a:pt x="1452" y="1275"/>
                    </a:cubicBezTo>
                    <a:cubicBezTo>
                      <a:pt x="2023" y="775"/>
                      <a:pt x="2276" y="181"/>
                      <a:pt x="2093" y="39"/>
                    </a:cubicBezTo>
                    <a:cubicBezTo>
                      <a:pt x="2062" y="12"/>
                      <a:pt x="2020" y="0"/>
                      <a:pt x="19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5"/>
              <p:cNvSpPr/>
              <p:nvPr/>
            </p:nvSpPr>
            <p:spPr>
              <a:xfrm>
                <a:off x="7759935" y="3887453"/>
                <a:ext cx="23946" cy="28161"/>
              </a:xfrm>
              <a:custGeom>
                <a:avLst/>
                <a:gdLst/>
                <a:ahLst/>
                <a:cxnLst/>
                <a:rect l="l" t="t" r="r" b="b"/>
                <a:pathLst>
                  <a:path w="1579" h="1857" extrusionOk="0">
                    <a:moveTo>
                      <a:pt x="1303" y="0"/>
                    </a:moveTo>
                    <a:cubicBezTo>
                      <a:pt x="1078" y="0"/>
                      <a:pt x="780" y="324"/>
                      <a:pt x="508" y="734"/>
                    </a:cubicBezTo>
                    <a:cubicBezTo>
                      <a:pt x="200" y="1185"/>
                      <a:pt x="0" y="1620"/>
                      <a:pt x="167" y="1803"/>
                    </a:cubicBezTo>
                    <a:cubicBezTo>
                      <a:pt x="200" y="1839"/>
                      <a:pt x="249" y="1856"/>
                      <a:pt x="310" y="1856"/>
                    </a:cubicBezTo>
                    <a:cubicBezTo>
                      <a:pt x="533" y="1856"/>
                      <a:pt x="914" y="1624"/>
                      <a:pt x="1206" y="1200"/>
                    </a:cubicBezTo>
                    <a:cubicBezTo>
                      <a:pt x="1562" y="654"/>
                      <a:pt x="1579" y="91"/>
                      <a:pt x="1371" y="11"/>
                    </a:cubicBezTo>
                    <a:cubicBezTo>
                      <a:pt x="1350" y="4"/>
                      <a:pt x="1327" y="0"/>
                      <a:pt x="1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5"/>
              <p:cNvSpPr/>
              <p:nvPr/>
            </p:nvSpPr>
            <p:spPr>
              <a:xfrm>
                <a:off x="7790355" y="3830541"/>
                <a:ext cx="22717" cy="22732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1499" extrusionOk="0">
                    <a:moveTo>
                      <a:pt x="1163" y="0"/>
                    </a:moveTo>
                    <a:cubicBezTo>
                      <a:pt x="959" y="0"/>
                      <a:pt x="665" y="182"/>
                      <a:pt x="419" y="483"/>
                    </a:cubicBezTo>
                    <a:cubicBezTo>
                      <a:pt x="103" y="873"/>
                      <a:pt x="1" y="1309"/>
                      <a:pt x="174" y="1451"/>
                    </a:cubicBezTo>
                    <a:cubicBezTo>
                      <a:pt x="215" y="1483"/>
                      <a:pt x="267" y="1499"/>
                      <a:pt x="327" y="1499"/>
                    </a:cubicBezTo>
                    <a:cubicBezTo>
                      <a:pt x="533" y="1499"/>
                      <a:pt x="831" y="1317"/>
                      <a:pt x="1070" y="1016"/>
                    </a:cubicBezTo>
                    <a:cubicBezTo>
                      <a:pt x="1387" y="626"/>
                      <a:pt x="1497" y="198"/>
                      <a:pt x="1315" y="48"/>
                    </a:cubicBezTo>
                    <a:cubicBezTo>
                      <a:pt x="1274" y="16"/>
                      <a:pt x="1222" y="0"/>
                      <a:pt x="11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5"/>
              <p:cNvSpPr/>
              <p:nvPr/>
            </p:nvSpPr>
            <p:spPr>
              <a:xfrm>
                <a:off x="7596250" y="3623895"/>
                <a:ext cx="62404" cy="57278"/>
              </a:xfrm>
              <a:custGeom>
                <a:avLst/>
                <a:gdLst/>
                <a:ahLst/>
                <a:cxnLst/>
                <a:rect l="l" t="t" r="r" b="b"/>
                <a:pathLst>
                  <a:path w="4115" h="3777" extrusionOk="0">
                    <a:moveTo>
                      <a:pt x="399" y="0"/>
                    </a:moveTo>
                    <a:cubicBezTo>
                      <a:pt x="300" y="0"/>
                      <a:pt x="220" y="67"/>
                      <a:pt x="200" y="163"/>
                    </a:cubicBezTo>
                    <a:cubicBezTo>
                      <a:pt x="0" y="1044"/>
                      <a:pt x="438" y="2042"/>
                      <a:pt x="1301" y="2698"/>
                    </a:cubicBezTo>
                    <a:cubicBezTo>
                      <a:pt x="2055" y="3269"/>
                      <a:pt x="2996" y="3532"/>
                      <a:pt x="3829" y="3769"/>
                    </a:cubicBezTo>
                    <a:cubicBezTo>
                      <a:pt x="3844" y="3769"/>
                      <a:pt x="3861" y="3777"/>
                      <a:pt x="3884" y="3777"/>
                    </a:cubicBezTo>
                    <a:cubicBezTo>
                      <a:pt x="3972" y="3777"/>
                      <a:pt x="4059" y="3714"/>
                      <a:pt x="4082" y="3619"/>
                    </a:cubicBezTo>
                    <a:cubicBezTo>
                      <a:pt x="4114" y="3507"/>
                      <a:pt x="4052" y="3389"/>
                      <a:pt x="3939" y="3364"/>
                    </a:cubicBezTo>
                    <a:cubicBezTo>
                      <a:pt x="3139" y="3144"/>
                      <a:pt x="2245" y="2889"/>
                      <a:pt x="1554" y="2366"/>
                    </a:cubicBezTo>
                    <a:cubicBezTo>
                      <a:pt x="951" y="1907"/>
                      <a:pt x="421" y="1074"/>
                      <a:pt x="603" y="258"/>
                    </a:cubicBezTo>
                    <a:cubicBezTo>
                      <a:pt x="636" y="140"/>
                      <a:pt x="563" y="28"/>
                      <a:pt x="445" y="5"/>
                    </a:cubicBezTo>
                    <a:cubicBezTo>
                      <a:pt x="430" y="2"/>
                      <a:pt x="414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5"/>
              <p:cNvSpPr/>
              <p:nvPr/>
            </p:nvSpPr>
            <p:spPr>
              <a:xfrm>
                <a:off x="7678942" y="3681929"/>
                <a:ext cx="78722" cy="163767"/>
              </a:xfrm>
              <a:custGeom>
                <a:avLst/>
                <a:gdLst/>
                <a:ahLst/>
                <a:cxnLst/>
                <a:rect l="l" t="t" r="r" b="b"/>
                <a:pathLst>
                  <a:path w="5191" h="10799" extrusionOk="0">
                    <a:moveTo>
                      <a:pt x="239" y="1"/>
                    </a:moveTo>
                    <a:cubicBezTo>
                      <a:pt x="151" y="1"/>
                      <a:pt x="72" y="53"/>
                      <a:pt x="40" y="140"/>
                    </a:cubicBezTo>
                    <a:cubicBezTo>
                      <a:pt x="0" y="250"/>
                      <a:pt x="55" y="370"/>
                      <a:pt x="168" y="410"/>
                    </a:cubicBezTo>
                    <a:cubicBezTo>
                      <a:pt x="2085" y="1091"/>
                      <a:pt x="3629" y="2732"/>
                      <a:pt x="4192" y="4697"/>
                    </a:cubicBezTo>
                    <a:cubicBezTo>
                      <a:pt x="4755" y="6654"/>
                      <a:pt x="4312" y="8866"/>
                      <a:pt x="3043" y="10458"/>
                    </a:cubicBezTo>
                    <a:cubicBezTo>
                      <a:pt x="2973" y="10546"/>
                      <a:pt x="2988" y="10681"/>
                      <a:pt x="3076" y="10751"/>
                    </a:cubicBezTo>
                    <a:cubicBezTo>
                      <a:pt x="3116" y="10783"/>
                      <a:pt x="3163" y="10799"/>
                      <a:pt x="3211" y="10799"/>
                    </a:cubicBezTo>
                    <a:cubicBezTo>
                      <a:pt x="3266" y="10799"/>
                      <a:pt x="3329" y="10776"/>
                      <a:pt x="3369" y="10721"/>
                    </a:cubicBezTo>
                    <a:cubicBezTo>
                      <a:pt x="4723" y="9024"/>
                      <a:pt x="5191" y="6670"/>
                      <a:pt x="4597" y="4577"/>
                    </a:cubicBezTo>
                    <a:cubicBezTo>
                      <a:pt x="3994" y="2485"/>
                      <a:pt x="2355" y="743"/>
                      <a:pt x="310" y="13"/>
                    </a:cubicBezTo>
                    <a:cubicBezTo>
                      <a:pt x="286" y="5"/>
                      <a:pt x="262" y="1"/>
                      <a:pt x="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5"/>
              <p:cNvSpPr/>
              <p:nvPr/>
            </p:nvSpPr>
            <p:spPr>
              <a:xfrm>
                <a:off x="7080114" y="3966323"/>
                <a:ext cx="160446" cy="46663"/>
              </a:xfrm>
              <a:custGeom>
                <a:avLst/>
                <a:gdLst/>
                <a:ahLst/>
                <a:cxnLst/>
                <a:rect l="l" t="t" r="r" b="b"/>
                <a:pathLst>
                  <a:path w="10580" h="3077" extrusionOk="0">
                    <a:moveTo>
                      <a:pt x="240" y="0"/>
                    </a:moveTo>
                    <a:cubicBezTo>
                      <a:pt x="152" y="0"/>
                      <a:pt x="70" y="48"/>
                      <a:pt x="39" y="136"/>
                    </a:cubicBezTo>
                    <a:cubicBezTo>
                      <a:pt x="1" y="248"/>
                      <a:pt x="56" y="366"/>
                      <a:pt x="158" y="406"/>
                    </a:cubicBezTo>
                    <a:cubicBezTo>
                      <a:pt x="3447" y="1619"/>
                      <a:pt x="6863" y="2513"/>
                      <a:pt x="10319" y="3076"/>
                    </a:cubicBezTo>
                    <a:lnTo>
                      <a:pt x="10357" y="3076"/>
                    </a:lnTo>
                    <a:cubicBezTo>
                      <a:pt x="10452" y="3076"/>
                      <a:pt x="10547" y="3006"/>
                      <a:pt x="10564" y="2903"/>
                    </a:cubicBezTo>
                    <a:cubicBezTo>
                      <a:pt x="10579" y="2791"/>
                      <a:pt x="10500" y="2680"/>
                      <a:pt x="10389" y="2665"/>
                    </a:cubicBezTo>
                    <a:cubicBezTo>
                      <a:pt x="6958" y="2102"/>
                      <a:pt x="3567" y="1214"/>
                      <a:pt x="309" y="10"/>
                    </a:cubicBezTo>
                    <a:cubicBezTo>
                      <a:pt x="286" y="3"/>
                      <a:pt x="263" y="0"/>
                      <a:pt x="2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5"/>
              <p:cNvSpPr/>
              <p:nvPr/>
            </p:nvSpPr>
            <p:spPr>
              <a:xfrm>
                <a:off x="7096704" y="3567089"/>
                <a:ext cx="632744" cy="433825"/>
              </a:xfrm>
              <a:custGeom>
                <a:avLst/>
                <a:gdLst/>
                <a:ahLst/>
                <a:cxnLst/>
                <a:rect l="l" t="t" r="r" b="b"/>
                <a:pathLst>
                  <a:path w="41724" h="28607" extrusionOk="0">
                    <a:moveTo>
                      <a:pt x="31352" y="0"/>
                    </a:moveTo>
                    <a:cubicBezTo>
                      <a:pt x="31209" y="0"/>
                      <a:pt x="31067" y="17"/>
                      <a:pt x="30930" y="50"/>
                    </a:cubicBezTo>
                    <a:cubicBezTo>
                      <a:pt x="30129" y="248"/>
                      <a:pt x="29504" y="858"/>
                      <a:pt x="28901" y="1437"/>
                    </a:cubicBezTo>
                    <a:cubicBezTo>
                      <a:pt x="23037" y="7135"/>
                      <a:pt x="16300" y="11937"/>
                      <a:pt x="9002" y="15631"/>
                    </a:cubicBezTo>
                    <a:cubicBezTo>
                      <a:pt x="8051" y="16114"/>
                      <a:pt x="7060" y="16605"/>
                      <a:pt x="6395" y="17438"/>
                    </a:cubicBezTo>
                    <a:cubicBezTo>
                      <a:pt x="5729" y="18277"/>
                      <a:pt x="5516" y="19568"/>
                      <a:pt x="6197" y="20386"/>
                    </a:cubicBezTo>
                    <a:cubicBezTo>
                      <a:pt x="3622" y="21440"/>
                      <a:pt x="1410" y="23349"/>
                      <a:pt x="0" y="25749"/>
                    </a:cubicBezTo>
                    <a:cubicBezTo>
                      <a:pt x="4972" y="27532"/>
                      <a:pt x="10253" y="28606"/>
                      <a:pt x="15523" y="28606"/>
                    </a:cubicBezTo>
                    <a:cubicBezTo>
                      <a:pt x="17309" y="28606"/>
                      <a:pt x="19094" y="28483"/>
                      <a:pt x="20865" y="28222"/>
                    </a:cubicBezTo>
                    <a:cubicBezTo>
                      <a:pt x="27864" y="27193"/>
                      <a:pt x="34639" y="23904"/>
                      <a:pt x="39244" y="18531"/>
                    </a:cubicBezTo>
                    <a:cubicBezTo>
                      <a:pt x="40107" y="17516"/>
                      <a:pt x="40908" y="16415"/>
                      <a:pt x="41311" y="15155"/>
                    </a:cubicBezTo>
                    <a:cubicBezTo>
                      <a:pt x="41724" y="13887"/>
                      <a:pt x="41701" y="12428"/>
                      <a:pt x="40995" y="11304"/>
                    </a:cubicBezTo>
                    <a:cubicBezTo>
                      <a:pt x="40195" y="10043"/>
                      <a:pt x="38721" y="9402"/>
                      <a:pt x="37286" y="8982"/>
                    </a:cubicBezTo>
                    <a:cubicBezTo>
                      <a:pt x="35860" y="8554"/>
                      <a:pt x="34346" y="8244"/>
                      <a:pt x="33142" y="7373"/>
                    </a:cubicBezTo>
                    <a:cubicBezTo>
                      <a:pt x="31929" y="6502"/>
                      <a:pt x="31120" y="4837"/>
                      <a:pt x="31763" y="3496"/>
                    </a:cubicBezTo>
                    <a:cubicBezTo>
                      <a:pt x="32159" y="2673"/>
                      <a:pt x="33062" y="1967"/>
                      <a:pt x="32895" y="1071"/>
                    </a:cubicBezTo>
                    <a:cubicBezTo>
                      <a:pt x="32776" y="393"/>
                      <a:pt x="32056" y="0"/>
                      <a:pt x="313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5"/>
              <p:cNvSpPr/>
              <p:nvPr/>
            </p:nvSpPr>
            <p:spPr>
              <a:xfrm>
                <a:off x="7087332" y="3560781"/>
                <a:ext cx="649441" cy="446564"/>
              </a:xfrm>
              <a:custGeom>
                <a:avLst/>
                <a:gdLst/>
                <a:ahLst/>
                <a:cxnLst/>
                <a:rect l="l" t="t" r="r" b="b"/>
                <a:pathLst>
                  <a:path w="42825" h="29447" extrusionOk="0">
                    <a:moveTo>
                      <a:pt x="31959" y="834"/>
                    </a:moveTo>
                    <a:cubicBezTo>
                      <a:pt x="32456" y="834"/>
                      <a:pt x="33018" y="1084"/>
                      <a:pt x="33102" y="1560"/>
                    </a:cubicBezTo>
                    <a:cubicBezTo>
                      <a:pt x="33180" y="1988"/>
                      <a:pt x="32879" y="2400"/>
                      <a:pt x="32539" y="2876"/>
                    </a:cubicBezTo>
                    <a:cubicBezTo>
                      <a:pt x="32349" y="3144"/>
                      <a:pt x="32151" y="3422"/>
                      <a:pt x="32001" y="3732"/>
                    </a:cubicBezTo>
                    <a:cubicBezTo>
                      <a:pt x="31240" y="5331"/>
                      <a:pt x="32206" y="7193"/>
                      <a:pt x="33513" y="8129"/>
                    </a:cubicBezTo>
                    <a:cubicBezTo>
                      <a:pt x="34568" y="8890"/>
                      <a:pt x="35812" y="9238"/>
                      <a:pt x="37024" y="9580"/>
                    </a:cubicBezTo>
                    <a:cubicBezTo>
                      <a:pt x="37279" y="9651"/>
                      <a:pt x="37532" y="9723"/>
                      <a:pt x="37785" y="9793"/>
                    </a:cubicBezTo>
                    <a:cubicBezTo>
                      <a:pt x="38998" y="10158"/>
                      <a:pt x="40487" y="10729"/>
                      <a:pt x="41256" y="11941"/>
                    </a:cubicBezTo>
                    <a:cubicBezTo>
                      <a:pt x="41834" y="12869"/>
                      <a:pt x="41946" y="14175"/>
                      <a:pt x="41533" y="15436"/>
                    </a:cubicBezTo>
                    <a:cubicBezTo>
                      <a:pt x="41113" y="16728"/>
                      <a:pt x="40250" y="17844"/>
                      <a:pt x="39536" y="18670"/>
                    </a:cubicBezTo>
                    <a:cubicBezTo>
                      <a:pt x="35257" y="23678"/>
                      <a:pt x="28648" y="27156"/>
                      <a:pt x="21420" y="28227"/>
                    </a:cubicBezTo>
                    <a:cubicBezTo>
                      <a:pt x="19708" y="28480"/>
                      <a:pt x="17934" y="28607"/>
                      <a:pt x="16135" y="28607"/>
                    </a:cubicBezTo>
                    <a:cubicBezTo>
                      <a:pt x="11324" y="28607"/>
                      <a:pt x="6315" y="27712"/>
                      <a:pt x="1244" y="25945"/>
                    </a:cubicBezTo>
                    <a:cubicBezTo>
                      <a:pt x="2615" y="23820"/>
                      <a:pt x="4635" y="22148"/>
                      <a:pt x="6973" y="21190"/>
                    </a:cubicBezTo>
                    <a:lnTo>
                      <a:pt x="7513" y="20975"/>
                    </a:lnTo>
                    <a:lnTo>
                      <a:pt x="7140" y="20532"/>
                    </a:lnTo>
                    <a:cubicBezTo>
                      <a:pt x="6585" y="19881"/>
                      <a:pt x="6807" y="18788"/>
                      <a:pt x="7346" y="18114"/>
                    </a:cubicBezTo>
                    <a:cubicBezTo>
                      <a:pt x="7931" y="17378"/>
                      <a:pt x="8852" y="16910"/>
                      <a:pt x="9738" y="16465"/>
                    </a:cubicBezTo>
                    <a:lnTo>
                      <a:pt x="9810" y="16427"/>
                    </a:lnTo>
                    <a:cubicBezTo>
                      <a:pt x="17165" y="12694"/>
                      <a:pt x="23900" y="7891"/>
                      <a:pt x="29821" y="2153"/>
                    </a:cubicBezTo>
                    <a:cubicBezTo>
                      <a:pt x="30384" y="1607"/>
                      <a:pt x="30962" y="1044"/>
                      <a:pt x="31651" y="869"/>
                    </a:cubicBezTo>
                    <a:cubicBezTo>
                      <a:pt x="31747" y="846"/>
                      <a:pt x="31851" y="834"/>
                      <a:pt x="31959" y="834"/>
                    </a:cubicBezTo>
                    <a:close/>
                    <a:moveTo>
                      <a:pt x="31962" y="0"/>
                    </a:moveTo>
                    <a:cubicBezTo>
                      <a:pt x="31784" y="0"/>
                      <a:pt x="31609" y="20"/>
                      <a:pt x="31445" y="61"/>
                    </a:cubicBezTo>
                    <a:cubicBezTo>
                      <a:pt x="30534" y="283"/>
                      <a:pt x="29844" y="957"/>
                      <a:pt x="29233" y="1552"/>
                    </a:cubicBezTo>
                    <a:cubicBezTo>
                      <a:pt x="23370" y="7233"/>
                      <a:pt x="16713" y="11988"/>
                      <a:pt x="9438" y="15674"/>
                    </a:cubicBezTo>
                    <a:lnTo>
                      <a:pt x="9358" y="15714"/>
                    </a:lnTo>
                    <a:cubicBezTo>
                      <a:pt x="8392" y="16205"/>
                      <a:pt x="7385" y="16713"/>
                      <a:pt x="6687" y="17591"/>
                    </a:cubicBezTo>
                    <a:cubicBezTo>
                      <a:pt x="6054" y="18392"/>
                      <a:pt x="5736" y="19628"/>
                      <a:pt x="6197" y="20612"/>
                    </a:cubicBezTo>
                    <a:cubicBezTo>
                      <a:pt x="3732" y="21728"/>
                      <a:pt x="1632" y="23615"/>
                      <a:pt x="253" y="25952"/>
                    </a:cubicBezTo>
                    <a:lnTo>
                      <a:pt x="0" y="26388"/>
                    </a:lnTo>
                    <a:lnTo>
                      <a:pt x="476" y="26563"/>
                    </a:lnTo>
                    <a:cubicBezTo>
                      <a:pt x="5809" y="28472"/>
                      <a:pt x="11079" y="29446"/>
                      <a:pt x="16135" y="29446"/>
                    </a:cubicBezTo>
                    <a:cubicBezTo>
                      <a:pt x="17974" y="29446"/>
                      <a:pt x="19796" y="29313"/>
                      <a:pt x="21548" y="29051"/>
                    </a:cubicBezTo>
                    <a:cubicBezTo>
                      <a:pt x="29076" y="27942"/>
                      <a:pt x="35692" y="24454"/>
                      <a:pt x="40179" y="19216"/>
                    </a:cubicBezTo>
                    <a:cubicBezTo>
                      <a:pt x="40940" y="18329"/>
                      <a:pt x="41866" y="17131"/>
                      <a:pt x="42334" y="15697"/>
                    </a:cubicBezTo>
                    <a:cubicBezTo>
                      <a:pt x="42825" y="14175"/>
                      <a:pt x="42690" y="12646"/>
                      <a:pt x="41961" y="11497"/>
                    </a:cubicBezTo>
                    <a:cubicBezTo>
                      <a:pt x="41050" y="10046"/>
                      <a:pt x="39378" y="9398"/>
                      <a:pt x="38022" y="8993"/>
                    </a:cubicBezTo>
                    <a:cubicBezTo>
                      <a:pt x="37769" y="8915"/>
                      <a:pt x="37507" y="8842"/>
                      <a:pt x="37246" y="8772"/>
                    </a:cubicBezTo>
                    <a:cubicBezTo>
                      <a:pt x="36058" y="8439"/>
                      <a:pt x="34932" y="8121"/>
                      <a:pt x="34005" y="7448"/>
                    </a:cubicBezTo>
                    <a:cubicBezTo>
                      <a:pt x="32959" y="6703"/>
                      <a:pt x="32214" y="5236"/>
                      <a:pt x="32762" y="4095"/>
                    </a:cubicBezTo>
                    <a:cubicBezTo>
                      <a:pt x="32872" y="3850"/>
                      <a:pt x="33047" y="3620"/>
                      <a:pt x="33220" y="3367"/>
                    </a:cubicBezTo>
                    <a:cubicBezTo>
                      <a:pt x="33617" y="2811"/>
                      <a:pt x="34068" y="2185"/>
                      <a:pt x="33926" y="1409"/>
                    </a:cubicBezTo>
                    <a:cubicBezTo>
                      <a:pt x="33762" y="476"/>
                      <a:pt x="32824" y="0"/>
                      <a:pt x="319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5"/>
              <p:cNvSpPr/>
              <p:nvPr/>
            </p:nvSpPr>
            <p:spPr>
              <a:xfrm>
                <a:off x="7113400" y="3933401"/>
                <a:ext cx="315356" cy="27312"/>
              </a:xfrm>
              <a:custGeom>
                <a:avLst/>
                <a:gdLst/>
                <a:ahLst/>
                <a:cxnLst/>
                <a:rect l="l" t="t" r="r" b="b"/>
                <a:pathLst>
                  <a:path w="20795" h="1801" extrusionOk="0">
                    <a:moveTo>
                      <a:pt x="232" y="1"/>
                    </a:moveTo>
                    <a:cubicBezTo>
                      <a:pt x="137" y="1"/>
                      <a:pt x="58" y="61"/>
                      <a:pt x="31" y="152"/>
                    </a:cubicBezTo>
                    <a:cubicBezTo>
                      <a:pt x="1" y="262"/>
                      <a:pt x="63" y="382"/>
                      <a:pt x="174" y="414"/>
                    </a:cubicBezTo>
                    <a:cubicBezTo>
                      <a:pt x="3091" y="1270"/>
                      <a:pt x="7068" y="1801"/>
                      <a:pt x="11032" y="1801"/>
                    </a:cubicBezTo>
                    <a:cubicBezTo>
                      <a:pt x="14471" y="1801"/>
                      <a:pt x="17909" y="1396"/>
                      <a:pt x="20629" y="469"/>
                    </a:cubicBezTo>
                    <a:cubicBezTo>
                      <a:pt x="20740" y="429"/>
                      <a:pt x="20795" y="310"/>
                      <a:pt x="20762" y="199"/>
                    </a:cubicBezTo>
                    <a:cubicBezTo>
                      <a:pt x="20732" y="112"/>
                      <a:pt x="20652" y="60"/>
                      <a:pt x="20565" y="60"/>
                    </a:cubicBezTo>
                    <a:cubicBezTo>
                      <a:pt x="20542" y="60"/>
                      <a:pt x="20518" y="64"/>
                      <a:pt x="20494" y="72"/>
                    </a:cubicBezTo>
                    <a:cubicBezTo>
                      <a:pt x="17819" y="987"/>
                      <a:pt x="14441" y="1379"/>
                      <a:pt x="11050" y="1379"/>
                    </a:cubicBezTo>
                    <a:cubicBezTo>
                      <a:pt x="7128" y="1379"/>
                      <a:pt x="3187" y="855"/>
                      <a:pt x="293" y="9"/>
                    </a:cubicBezTo>
                    <a:cubicBezTo>
                      <a:pt x="272" y="3"/>
                      <a:pt x="252" y="1"/>
                      <a:pt x="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5"/>
              <p:cNvSpPr/>
              <p:nvPr/>
            </p:nvSpPr>
            <p:spPr>
              <a:xfrm>
                <a:off x="7130445" y="3878824"/>
                <a:ext cx="309730" cy="39459"/>
              </a:xfrm>
              <a:custGeom>
                <a:avLst/>
                <a:gdLst/>
                <a:ahLst/>
                <a:cxnLst/>
                <a:rect l="l" t="t" r="r" b="b"/>
                <a:pathLst>
                  <a:path w="20424" h="2602" extrusionOk="0">
                    <a:moveTo>
                      <a:pt x="20186" y="1"/>
                    </a:moveTo>
                    <a:cubicBezTo>
                      <a:pt x="20157" y="1"/>
                      <a:pt x="20128" y="7"/>
                      <a:pt x="20099" y="19"/>
                    </a:cubicBezTo>
                    <a:cubicBezTo>
                      <a:pt x="15840" y="1820"/>
                      <a:pt x="9225" y="2178"/>
                      <a:pt x="4611" y="2178"/>
                    </a:cubicBezTo>
                    <a:cubicBezTo>
                      <a:pt x="2709" y="2178"/>
                      <a:pt x="1147" y="2117"/>
                      <a:pt x="231" y="2071"/>
                    </a:cubicBezTo>
                    <a:cubicBezTo>
                      <a:pt x="221" y="2070"/>
                      <a:pt x="211" y="2069"/>
                      <a:pt x="202" y="2069"/>
                    </a:cubicBezTo>
                    <a:cubicBezTo>
                      <a:pt x="85" y="2069"/>
                      <a:pt x="17" y="2167"/>
                      <a:pt x="10" y="2269"/>
                    </a:cubicBezTo>
                    <a:cubicBezTo>
                      <a:pt x="1" y="2387"/>
                      <a:pt x="88" y="2482"/>
                      <a:pt x="208" y="2492"/>
                    </a:cubicBezTo>
                    <a:cubicBezTo>
                      <a:pt x="1127" y="2539"/>
                      <a:pt x="2688" y="2602"/>
                      <a:pt x="4590" y="2602"/>
                    </a:cubicBezTo>
                    <a:cubicBezTo>
                      <a:pt x="9242" y="2602"/>
                      <a:pt x="15930" y="2229"/>
                      <a:pt x="20266" y="407"/>
                    </a:cubicBezTo>
                    <a:cubicBezTo>
                      <a:pt x="20376" y="359"/>
                      <a:pt x="20424" y="232"/>
                      <a:pt x="20376" y="129"/>
                    </a:cubicBezTo>
                    <a:cubicBezTo>
                      <a:pt x="20341" y="48"/>
                      <a:pt x="20267" y="1"/>
                      <a:pt x="201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5"/>
              <p:cNvSpPr/>
              <p:nvPr/>
            </p:nvSpPr>
            <p:spPr>
              <a:xfrm>
                <a:off x="7191997" y="3826719"/>
                <a:ext cx="250465" cy="57915"/>
              </a:xfrm>
              <a:custGeom>
                <a:avLst/>
                <a:gdLst/>
                <a:ahLst/>
                <a:cxnLst/>
                <a:rect l="l" t="t" r="r" b="b"/>
                <a:pathLst>
                  <a:path w="16516" h="3819" extrusionOk="0">
                    <a:moveTo>
                      <a:pt x="16269" y="0"/>
                    </a:moveTo>
                    <a:cubicBezTo>
                      <a:pt x="16243" y="0"/>
                      <a:pt x="16216" y="5"/>
                      <a:pt x="16190" y="14"/>
                    </a:cubicBezTo>
                    <a:cubicBezTo>
                      <a:pt x="12619" y="1506"/>
                      <a:pt x="5743" y="3395"/>
                      <a:pt x="1454" y="3395"/>
                    </a:cubicBezTo>
                    <a:cubicBezTo>
                      <a:pt x="1023" y="3395"/>
                      <a:pt x="618" y="3376"/>
                      <a:pt x="246" y="3335"/>
                    </a:cubicBezTo>
                    <a:cubicBezTo>
                      <a:pt x="241" y="3335"/>
                      <a:pt x="236" y="3335"/>
                      <a:pt x="231" y="3335"/>
                    </a:cubicBezTo>
                    <a:cubicBezTo>
                      <a:pt x="126" y="3335"/>
                      <a:pt x="23" y="3413"/>
                      <a:pt x="16" y="3525"/>
                    </a:cubicBezTo>
                    <a:cubicBezTo>
                      <a:pt x="0" y="3636"/>
                      <a:pt x="78" y="3740"/>
                      <a:pt x="198" y="3756"/>
                    </a:cubicBezTo>
                    <a:cubicBezTo>
                      <a:pt x="579" y="3795"/>
                      <a:pt x="991" y="3818"/>
                      <a:pt x="1434" y="3818"/>
                    </a:cubicBezTo>
                    <a:cubicBezTo>
                      <a:pt x="5794" y="3818"/>
                      <a:pt x="12751" y="1909"/>
                      <a:pt x="16357" y="402"/>
                    </a:cubicBezTo>
                    <a:cubicBezTo>
                      <a:pt x="16460" y="364"/>
                      <a:pt x="16515" y="237"/>
                      <a:pt x="16468" y="134"/>
                    </a:cubicBezTo>
                    <a:cubicBezTo>
                      <a:pt x="16431" y="48"/>
                      <a:pt x="16354" y="0"/>
                      <a:pt x="16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5"/>
              <p:cNvSpPr/>
              <p:nvPr/>
            </p:nvSpPr>
            <p:spPr>
              <a:xfrm>
                <a:off x="7330903" y="3698019"/>
                <a:ext cx="163464" cy="293943"/>
              </a:xfrm>
              <a:custGeom>
                <a:avLst/>
                <a:gdLst/>
                <a:ahLst/>
                <a:cxnLst/>
                <a:rect l="l" t="t" r="r" b="b"/>
                <a:pathLst>
                  <a:path w="10779" h="19383" extrusionOk="0">
                    <a:moveTo>
                      <a:pt x="4908" y="1"/>
                    </a:moveTo>
                    <a:cubicBezTo>
                      <a:pt x="4868" y="1"/>
                      <a:pt x="4829" y="10"/>
                      <a:pt x="4795" y="30"/>
                    </a:cubicBezTo>
                    <a:cubicBezTo>
                      <a:pt x="3424" y="926"/>
                      <a:pt x="2157" y="1980"/>
                      <a:pt x="1039" y="3168"/>
                    </a:cubicBezTo>
                    <a:cubicBezTo>
                      <a:pt x="278" y="3984"/>
                      <a:pt x="0" y="4690"/>
                      <a:pt x="208" y="5323"/>
                    </a:cubicBezTo>
                    <a:cubicBezTo>
                      <a:pt x="365" y="5823"/>
                      <a:pt x="849" y="6227"/>
                      <a:pt x="1467" y="6369"/>
                    </a:cubicBezTo>
                    <a:cubicBezTo>
                      <a:pt x="1696" y="6424"/>
                      <a:pt x="1928" y="6444"/>
                      <a:pt x="2158" y="6444"/>
                    </a:cubicBezTo>
                    <a:cubicBezTo>
                      <a:pt x="2460" y="6444"/>
                      <a:pt x="2757" y="6410"/>
                      <a:pt x="3036" y="6379"/>
                    </a:cubicBezTo>
                    <a:lnTo>
                      <a:pt x="9407" y="5666"/>
                    </a:lnTo>
                    <a:lnTo>
                      <a:pt x="9407" y="5666"/>
                    </a:lnTo>
                    <a:cubicBezTo>
                      <a:pt x="8711" y="6061"/>
                      <a:pt x="8068" y="6544"/>
                      <a:pt x="7475" y="7100"/>
                    </a:cubicBezTo>
                    <a:cubicBezTo>
                      <a:pt x="6880" y="7653"/>
                      <a:pt x="6642" y="8193"/>
                      <a:pt x="6785" y="8684"/>
                    </a:cubicBezTo>
                    <a:cubicBezTo>
                      <a:pt x="6967" y="9342"/>
                      <a:pt x="7713" y="9603"/>
                      <a:pt x="8354" y="9620"/>
                    </a:cubicBezTo>
                    <a:lnTo>
                      <a:pt x="8749" y="9620"/>
                    </a:lnTo>
                    <a:cubicBezTo>
                      <a:pt x="8818" y="9620"/>
                      <a:pt x="8887" y="9619"/>
                      <a:pt x="8954" y="9619"/>
                    </a:cubicBezTo>
                    <a:cubicBezTo>
                      <a:pt x="9164" y="9619"/>
                      <a:pt x="9364" y="9624"/>
                      <a:pt x="9550" y="9660"/>
                    </a:cubicBezTo>
                    <a:cubicBezTo>
                      <a:pt x="8283" y="10491"/>
                      <a:pt x="6982" y="11537"/>
                      <a:pt x="6334" y="12996"/>
                    </a:cubicBezTo>
                    <a:cubicBezTo>
                      <a:pt x="5683" y="14477"/>
                      <a:pt x="5944" y="16562"/>
                      <a:pt x="7323" y="17496"/>
                    </a:cubicBezTo>
                    <a:lnTo>
                      <a:pt x="5383" y="19010"/>
                    </a:lnTo>
                    <a:cubicBezTo>
                      <a:pt x="5288" y="19082"/>
                      <a:pt x="5271" y="19217"/>
                      <a:pt x="5343" y="19303"/>
                    </a:cubicBezTo>
                    <a:cubicBezTo>
                      <a:pt x="5383" y="19360"/>
                      <a:pt x="5446" y="19383"/>
                      <a:pt x="5508" y="19383"/>
                    </a:cubicBezTo>
                    <a:cubicBezTo>
                      <a:pt x="5556" y="19383"/>
                      <a:pt x="5603" y="19375"/>
                      <a:pt x="5636" y="19343"/>
                    </a:cubicBezTo>
                    <a:lnTo>
                      <a:pt x="7823" y="17638"/>
                    </a:lnTo>
                    <a:cubicBezTo>
                      <a:pt x="7878" y="17591"/>
                      <a:pt x="7911" y="17520"/>
                      <a:pt x="7903" y="17448"/>
                    </a:cubicBezTo>
                    <a:cubicBezTo>
                      <a:pt x="7893" y="17378"/>
                      <a:pt x="7855" y="17315"/>
                      <a:pt x="7791" y="17283"/>
                    </a:cubicBezTo>
                    <a:cubicBezTo>
                      <a:pt x="6381" y="16562"/>
                      <a:pt x="6104" y="14572"/>
                      <a:pt x="6722" y="13169"/>
                    </a:cubicBezTo>
                    <a:cubicBezTo>
                      <a:pt x="7380" y="11672"/>
                      <a:pt x="8822" y="10618"/>
                      <a:pt x="10138" y="9785"/>
                    </a:cubicBezTo>
                    <a:cubicBezTo>
                      <a:pt x="10201" y="9745"/>
                      <a:pt x="10240" y="9675"/>
                      <a:pt x="10233" y="9603"/>
                    </a:cubicBezTo>
                    <a:cubicBezTo>
                      <a:pt x="10233" y="9525"/>
                      <a:pt x="10193" y="9460"/>
                      <a:pt x="10128" y="9422"/>
                    </a:cubicBezTo>
                    <a:cubicBezTo>
                      <a:pt x="9760" y="9227"/>
                      <a:pt x="9357" y="9197"/>
                      <a:pt x="8963" y="9197"/>
                    </a:cubicBezTo>
                    <a:cubicBezTo>
                      <a:pt x="8891" y="9197"/>
                      <a:pt x="8820" y="9198"/>
                      <a:pt x="8749" y="9199"/>
                    </a:cubicBezTo>
                    <a:cubicBezTo>
                      <a:pt x="8661" y="9199"/>
                      <a:pt x="8574" y="9203"/>
                      <a:pt x="8489" y="9203"/>
                    </a:cubicBezTo>
                    <a:cubicBezTo>
                      <a:pt x="8446" y="9203"/>
                      <a:pt x="8404" y="9202"/>
                      <a:pt x="8361" y="9199"/>
                    </a:cubicBezTo>
                    <a:cubicBezTo>
                      <a:pt x="7893" y="9184"/>
                      <a:pt x="7308" y="9017"/>
                      <a:pt x="7190" y="8574"/>
                    </a:cubicBezTo>
                    <a:cubicBezTo>
                      <a:pt x="7095" y="8241"/>
                      <a:pt x="7292" y="7843"/>
                      <a:pt x="7768" y="7400"/>
                    </a:cubicBezTo>
                    <a:cubicBezTo>
                      <a:pt x="8607" y="6617"/>
                      <a:pt x="9575" y="5974"/>
                      <a:pt x="10636" y="5513"/>
                    </a:cubicBezTo>
                    <a:cubicBezTo>
                      <a:pt x="10731" y="5475"/>
                      <a:pt x="10779" y="5371"/>
                      <a:pt x="10756" y="5268"/>
                    </a:cubicBezTo>
                    <a:cubicBezTo>
                      <a:pt x="10727" y="5176"/>
                      <a:pt x="10647" y="5116"/>
                      <a:pt x="10556" y="5116"/>
                    </a:cubicBezTo>
                    <a:cubicBezTo>
                      <a:pt x="10546" y="5116"/>
                      <a:pt x="10536" y="5116"/>
                      <a:pt x="10526" y="5118"/>
                    </a:cubicBezTo>
                    <a:lnTo>
                      <a:pt x="2988" y="5966"/>
                    </a:lnTo>
                    <a:cubicBezTo>
                      <a:pt x="2717" y="5998"/>
                      <a:pt x="2440" y="6027"/>
                      <a:pt x="2168" y="6027"/>
                    </a:cubicBezTo>
                    <a:cubicBezTo>
                      <a:pt x="1963" y="6027"/>
                      <a:pt x="1759" y="6010"/>
                      <a:pt x="1562" y="5966"/>
                    </a:cubicBezTo>
                    <a:cubicBezTo>
                      <a:pt x="1189" y="5879"/>
                      <a:pt x="746" y="5633"/>
                      <a:pt x="611" y="5198"/>
                    </a:cubicBezTo>
                    <a:cubicBezTo>
                      <a:pt x="453" y="4722"/>
                      <a:pt x="698" y="4152"/>
                      <a:pt x="1349" y="3461"/>
                    </a:cubicBezTo>
                    <a:cubicBezTo>
                      <a:pt x="2442" y="2290"/>
                      <a:pt x="3679" y="1259"/>
                      <a:pt x="5025" y="388"/>
                    </a:cubicBezTo>
                    <a:cubicBezTo>
                      <a:pt x="5120" y="323"/>
                      <a:pt x="5153" y="197"/>
                      <a:pt x="5088" y="93"/>
                    </a:cubicBezTo>
                    <a:cubicBezTo>
                      <a:pt x="5048" y="32"/>
                      <a:pt x="4978" y="1"/>
                      <a:pt x="49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5"/>
              <p:cNvSpPr/>
              <p:nvPr/>
            </p:nvSpPr>
            <p:spPr>
              <a:xfrm>
                <a:off x="7183460" y="3779421"/>
                <a:ext cx="297446" cy="86577"/>
              </a:xfrm>
              <a:custGeom>
                <a:avLst/>
                <a:gdLst/>
                <a:ahLst/>
                <a:cxnLst/>
                <a:rect l="l" t="t" r="r" b="b"/>
                <a:pathLst>
                  <a:path w="19614" h="5709" extrusionOk="0">
                    <a:moveTo>
                      <a:pt x="19385" y="0"/>
                    </a:moveTo>
                    <a:cubicBezTo>
                      <a:pt x="19362" y="0"/>
                      <a:pt x="19338" y="4"/>
                      <a:pt x="19313" y="12"/>
                    </a:cubicBezTo>
                    <a:cubicBezTo>
                      <a:pt x="13021" y="1969"/>
                      <a:pt x="6585" y="3744"/>
                      <a:pt x="183" y="5290"/>
                    </a:cubicBezTo>
                    <a:cubicBezTo>
                      <a:pt x="63" y="5321"/>
                      <a:pt x="0" y="5433"/>
                      <a:pt x="23" y="5543"/>
                    </a:cubicBezTo>
                    <a:cubicBezTo>
                      <a:pt x="48" y="5638"/>
                      <a:pt x="135" y="5709"/>
                      <a:pt x="231" y="5709"/>
                    </a:cubicBezTo>
                    <a:cubicBezTo>
                      <a:pt x="246" y="5709"/>
                      <a:pt x="261" y="5701"/>
                      <a:pt x="278" y="5701"/>
                    </a:cubicBezTo>
                    <a:cubicBezTo>
                      <a:pt x="6690" y="4149"/>
                      <a:pt x="13139" y="2365"/>
                      <a:pt x="19440" y="408"/>
                    </a:cubicBezTo>
                    <a:cubicBezTo>
                      <a:pt x="19551" y="376"/>
                      <a:pt x="19613" y="258"/>
                      <a:pt x="19583" y="145"/>
                    </a:cubicBezTo>
                    <a:cubicBezTo>
                      <a:pt x="19551" y="58"/>
                      <a:pt x="19475" y="0"/>
                      <a:pt x="193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5"/>
              <p:cNvSpPr/>
              <p:nvPr/>
            </p:nvSpPr>
            <p:spPr>
              <a:xfrm>
                <a:off x="7536290" y="3581693"/>
                <a:ext cx="168513" cy="278915"/>
              </a:xfrm>
              <a:custGeom>
                <a:avLst/>
                <a:gdLst/>
                <a:ahLst/>
                <a:cxnLst/>
                <a:rect l="l" t="t" r="r" b="b"/>
                <a:pathLst>
                  <a:path w="11112" h="18392" extrusionOk="0">
                    <a:moveTo>
                      <a:pt x="335" y="0"/>
                    </a:moveTo>
                    <a:cubicBezTo>
                      <a:pt x="252" y="0"/>
                      <a:pt x="169" y="10"/>
                      <a:pt x="88" y="30"/>
                    </a:cubicBezTo>
                    <a:lnTo>
                      <a:pt x="293" y="846"/>
                    </a:lnTo>
                    <a:cubicBezTo>
                      <a:pt x="306" y="842"/>
                      <a:pt x="320" y="840"/>
                      <a:pt x="335" y="840"/>
                    </a:cubicBezTo>
                    <a:cubicBezTo>
                      <a:pt x="438" y="840"/>
                      <a:pt x="573" y="934"/>
                      <a:pt x="643" y="1052"/>
                    </a:cubicBezTo>
                    <a:cubicBezTo>
                      <a:pt x="738" y="1219"/>
                      <a:pt x="778" y="1440"/>
                      <a:pt x="753" y="1765"/>
                    </a:cubicBezTo>
                    <a:cubicBezTo>
                      <a:pt x="731" y="2265"/>
                      <a:pt x="595" y="2764"/>
                      <a:pt x="460" y="3287"/>
                    </a:cubicBezTo>
                    <a:cubicBezTo>
                      <a:pt x="230" y="4160"/>
                      <a:pt x="0" y="5054"/>
                      <a:pt x="230" y="5982"/>
                    </a:cubicBezTo>
                    <a:cubicBezTo>
                      <a:pt x="531" y="7218"/>
                      <a:pt x="1649" y="8256"/>
                      <a:pt x="3289" y="8827"/>
                    </a:cubicBezTo>
                    <a:cubicBezTo>
                      <a:pt x="3797" y="9010"/>
                      <a:pt x="4320" y="9143"/>
                      <a:pt x="4827" y="9270"/>
                    </a:cubicBezTo>
                    <a:cubicBezTo>
                      <a:pt x="5603" y="9476"/>
                      <a:pt x="6332" y="9658"/>
                      <a:pt x="7007" y="9991"/>
                    </a:cubicBezTo>
                    <a:cubicBezTo>
                      <a:pt x="8338" y="10641"/>
                      <a:pt x="9392" y="11878"/>
                      <a:pt x="9820" y="13289"/>
                    </a:cubicBezTo>
                    <a:cubicBezTo>
                      <a:pt x="10240" y="14643"/>
                      <a:pt x="9978" y="16608"/>
                      <a:pt x="9202" y="17972"/>
                    </a:cubicBezTo>
                    <a:lnTo>
                      <a:pt x="9930" y="18392"/>
                    </a:lnTo>
                    <a:cubicBezTo>
                      <a:pt x="10826" y="16815"/>
                      <a:pt x="11111" y="14620"/>
                      <a:pt x="10628" y="13042"/>
                    </a:cubicBezTo>
                    <a:cubicBezTo>
                      <a:pt x="10121" y="11410"/>
                      <a:pt x="8909" y="9991"/>
                      <a:pt x="7378" y="9238"/>
                    </a:cubicBezTo>
                    <a:cubicBezTo>
                      <a:pt x="6627" y="8875"/>
                      <a:pt x="5818" y="8660"/>
                      <a:pt x="5040" y="8462"/>
                    </a:cubicBezTo>
                    <a:cubicBezTo>
                      <a:pt x="4550" y="8334"/>
                      <a:pt x="4042" y="8209"/>
                      <a:pt x="3574" y="8041"/>
                    </a:cubicBezTo>
                    <a:cubicBezTo>
                      <a:pt x="2925" y="7811"/>
                      <a:pt x="1379" y="7130"/>
                      <a:pt x="1046" y="5784"/>
                    </a:cubicBezTo>
                    <a:cubicBezTo>
                      <a:pt x="864" y="5063"/>
                      <a:pt x="1063" y="4302"/>
                      <a:pt x="1269" y="3502"/>
                    </a:cubicBezTo>
                    <a:cubicBezTo>
                      <a:pt x="1411" y="2954"/>
                      <a:pt x="1562" y="2391"/>
                      <a:pt x="1594" y="1813"/>
                    </a:cubicBezTo>
                    <a:cubicBezTo>
                      <a:pt x="1609" y="1504"/>
                      <a:pt x="1609" y="1044"/>
                      <a:pt x="1371" y="631"/>
                    </a:cubicBezTo>
                    <a:cubicBezTo>
                      <a:pt x="1141" y="236"/>
                      <a:pt x="74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5"/>
              <p:cNvSpPr/>
              <p:nvPr/>
            </p:nvSpPr>
            <p:spPr>
              <a:xfrm>
                <a:off x="7446274" y="3878976"/>
                <a:ext cx="70214" cy="57202"/>
              </a:xfrm>
              <a:custGeom>
                <a:avLst/>
                <a:gdLst/>
                <a:ahLst/>
                <a:cxnLst/>
                <a:rect l="l" t="t" r="r" b="b"/>
                <a:pathLst>
                  <a:path w="4630" h="3772" extrusionOk="0">
                    <a:moveTo>
                      <a:pt x="3276" y="1"/>
                    </a:moveTo>
                    <a:cubicBezTo>
                      <a:pt x="3073" y="1"/>
                      <a:pt x="2869" y="35"/>
                      <a:pt x="2672" y="87"/>
                    </a:cubicBezTo>
                    <a:cubicBezTo>
                      <a:pt x="1586" y="357"/>
                      <a:pt x="658" y="1173"/>
                      <a:pt x="238" y="2204"/>
                    </a:cubicBezTo>
                    <a:cubicBezTo>
                      <a:pt x="80" y="2600"/>
                      <a:pt x="0" y="3090"/>
                      <a:pt x="255" y="3433"/>
                    </a:cubicBezTo>
                    <a:cubicBezTo>
                      <a:pt x="443" y="3681"/>
                      <a:pt x="743" y="3771"/>
                      <a:pt x="1062" y="3771"/>
                    </a:cubicBezTo>
                    <a:cubicBezTo>
                      <a:pt x="1293" y="3771"/>
                      <a:pt x="1535" y="3724"/>
                      <a:pt x="1752" y="3653"/>
                    </a:cubicBezTo>
                    <a:cubicBezTo>
                      <a:pt x="2625" y="3368"/>
                      <a:pt x="3416" y="2830"/>
                      <a:pt x="4011" y="2124"/>
                    </a:cubicBezTo>
                    <a:cubicBezTo>
                      <a:pt x="4352" y="1728"/>
                      <a:pt x="4630" y="1181"/>
                      <a:pt x="4447" y="690"/>
                    </a:cubicBezTo>
                    <a:cubicBezTo>
                      <a:pt x="4327" y="372"/>
                      <a:pt x="4019" y="142"/>
                      <a:pt x="3694" y="57"/>
                    </a:cubicBezTo>
                    <a:cubicBezTo>
                      <a:pt x="3557" y="18"/>
                      <a:pt x="3417" y="1"/>
                      <a:pt x="32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5"/>
              <p:cNvSpPr/>
              <p:nvPr/>
            </p:nvSpPr>
            <p:spPr>
              <a:xfrm>
                <a:off x="7490145" y="3775509"/>
                <a:ext cx="78858" cy="53881"/>
              </a:xfrm>
              <a:custGeom>
                <a:avLst/>
                <a:gdLst/>
                <a:ahLst/>
                <a:cxnLst/>
                <a:rect l="l" t="t" r="r" b="b"/>
                <a:pathLst>
                  <a:path w="5200" h="3553" extrusionOk="0">
                    <a:moveTo>
                      <a:pt x="3821" y="0"/>
                    </a:moveTo>
                    <a:cubicBezTo>
                      <a:pt x="2648" y="23"/>
                      <a:pt x="1482" y="508"/>
                      <a:pt x="651" y="1339"/>
                    </a:cubicBezTo>
                    <a:cubicBezTo>
                      <a:pt x="310" y="1672"/>
                      <a:pt x="0" y="2125"/>
                      <a:pt x="88" y="2600"/>
                    </a:cubicBezTo>
                    <a:cubicBezTo>
                      <a:pt x="150" y="2941"/>
                      <a:pt x="413" y="3218"/>
                      <a:pt x="721" y="3369"/>
                    </a:cubicBezTo>
                    <a:cubicBezTo>
                      <a:pt x="1014" y="3507"/>
                      <a:pt x="1342" y="3552"/>
                      <a:pt x="1658" y="3552"/>
                    </a:cubicBezTo>
                    <a:cubicBezTo>
                      <a:pt x="1685" y="3552"/>
                      <a:pt x="1711" y="3552"/>
                      <a:pt x="1737" y="3551"/>
                    </a:cubicBezTo>
                    <a:cubicBezTo>
                      <a:pt x="3091" y="3526"/>
                      <a:pt x="4487" y="2781"/>
                      <a:pt x="4993" y="1529"/>
                    </a:cubicBezTo>
                    <a:cubicBezTo>
                      <a:pt x="5135" y="1189"/>
                      <a:pt x="5200" y="784"/>
                      <a:pt x="5010" y="476"/>
                    </a:cubicBezTo>
                    <a:cubicBezTo>
                      <a:pt x="4780" y="95"/>
                      <a:pt x="4272" y="0"/>
                      <a:pt x="3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5"/>
              <p:cNvSpPr/>
              <p:nvPr/>
            </p:nvSpPr>
            <p:spPr>
              <a:xfrm>
                <a:off x="7383918" y="3714366"/>
                <a:ext cx="92082" cy="53017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496" extrusionOk="0">
                    <a:moveTo>
                      <a:pt x="4472" y="1"/>
                    </a:moveTo>
                    <a:cubicBezTo>
                      <a:pt x="4087" y="1"/>
                      <a:pt x="3698" y="98"/>
                      <a:pt x="3329" y="221"/>
                    </a:cubicBezTo>
                    <a:cubicBezTo>
                      <a:pt x="2448" y="514"/>
                      <a:pt x="1617" y="941"/>
                      <a:pt x="864" y="1472"/>
                    </a:cubicBezTo>
                    <a:cubicBezTo>
                      <a:pt x="618" y="1647"/>
                      <a:pt x="380" y="1837"/>
                      <a:pt x="223" y="2090"/>
                    </a:cubicBezTo>
                    <a:cubicBezTo>
                      <a:pt x="63" y="2343"/>
                      <a:pt x="0" y="2668"/>
                      <a:pt x="128" y="2939"/>
                    </a:cubicBezTo>
                    <a:cubicBezTo>
                      <a:pt x="301" y="3319"/>
                      <a:pt x="776" y="3462"/>
                      <a:pt x="1196" y="3484"/>
                    </a:cubicBezTo>
                    <a:cubicBezTo>
                      <a:pt x="1299" y="3492"/>
                      <a:pt x="1402" y="3496"/>
                      <a:pt x="1505" y="3496"/>
                    </a:cubicBezTo>
                    <a:cubicBezTo>
                      <a:pt x="2365" y="3496"/>
                      <a:pt x="3212" y="3239"/>
                      <a:pt x="4034" y="2971"/>
                    </a:cubicBezTo>
                    <a:cubicBezTo>
                      <a:pt x="4525" y="2811"/>
                      <a:pt x="5025" y="2638"/>
                      <a:pt x="5413" y="2305"/>
                    </a:cubicBezTo>
                    <a:cubicBezTo>
                      <a:pt x="5809" y="1980"/>
                      <a:pt x="6071" y="1449"/>
                      <a:pt x="5944" y="949"/>
                    </a:cubicBezTo>
                    <a:cubicBezTo>
                      <a:pt x="5816" y="458"/>
                      <a:pt x="5333" y="118"/>
                      <a:pt x="4825" y="30"/>
                    </a:cubicBezTo>
                    <a:cubicBezTo>
                      <a:pt x="4708" y="10"/>
                      <a:pt x="4590" y="1"/>
                      <a:pt x="44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5"/>
              <p:cNvSpPr/>
              <p:nvPr/>
            </p:nvSpPr>
            <p:spPr>
              <a:xfrm>
                <a:off x="7492556" y="3730880"/>
                <a:ext cx="41234" cy="29769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1963" extrusionOk="0">
                    <a:moveTo>
                      <a:pt x="1657" y="0"/>
                    </a:moveTo>
                    <a:cubicBezTo>
                      <a:pt x="1309" y="0"/>
                      <a:pt x="959" y="146"/>
                      <a:pt x="666" y="343"/>
                    </a:cubicBezTo>
                    <a:cubicBezTo>
                      <a:pt x="317" y="573"/>
                      <a:pt x="1" y="954"/>
                      <a:pt x="96" y="1359"/>
                    </a:cubicBezTo>
                    <a:cubicBezTo>
                      <a:pt x="159" y="1659"/>
                      <a:pt x="444" y="1872"/>
                      <a:pt x="737" y="1937"/>
                    </a:cubicBezTo>
                    <a:cubicBezTo>
                      <a:pt x="822" y="1955"/>
                      <a:pt x="907" y="1962"/>
                      <a:pt x="993" y="1962"/>
                    </a:cubicBezTo>
                    <a:cubicBezTo>
                      <a:pt x="1211" y="1962"/>
                      <a:pt x="1430" y="1912"/>
                      <a:pt x="1640" y="1850"/>
                    </a:cubicBezTo>
                    <a:cubicBezTo>
                      <a:pt x="2093" y="1715"/>
                      <a:pt x="2591" y="1437"/>
                      <a:pt x="2664" y="961"/>
                    </a:cubicBezTo>
                    <a:cubicBezTo>
                      <a:pt x="2719" y="526"/>
                      <a:pt x="2346" y="113"/>
                      <a:pt x="1910" y="27"/>
                    </a:cubicBezTo>
                    <a:cubicBezTo>
                      <a:pt x="1827" y="9"/>
                      <a:pt x="1742" y="0"/>
                      <a:pt x="16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5"/>
              <p:cNvSpPr/>
              <p:nvPr/>
            </p:nvSpPr>
            <p:spPr>
              <a:xfrm>
                <a:off x="7477877" y="3660821"/>
                <a:ext cx="49605" cy="41052"/>
              </a:xfrm>
              <a:custGeom>
                <a:avLst/>
                <a:gdLst/>
                <a:ahLst/>
                <a:cxnLst/>
                <a:rect l="l" t="t" r="r" b="b"/>
                <a:pathLst>
                  <a:path w="3271" h="2707" extrusionOk="0">
                    <a:moveTo>
                      <a:pt x="1758" y="1"/>
                    </a:moveTo>
                    <a:cubicBezTo>
                      <a:pt x="1702" y="1"/>
                      <a:pt x="1650" y="9"/>
                      <a:pt x="1602" y="26"/>
                    </a:cubicBezTo>
                    <a:cubicBezTo>
                      <a:pt x="1102" y="193"/>
                      <a:pt x="619" y="463"/>
                      <a:pt x="334" y="899"/>
                    </a:cubicBezTo>
                    <a:cubicBezTo>
                      <a:pt x="41" y="1327"/>
                      <a:pt x="1" y="1960"/>
                      <a:pt x="351" y="2348"/>
                    </a:cubicBezTo>
                    <a:cubicBezTo>
                      <a:pt x="570" y="2603"/>
                      <a:pt x="894" y="2707"/>
                      <a:pt x="1234" y="2707"/>
                    </a:cubicBezTo>
                    <a:cubicBezTo>
                      <a:pt x="1507" y="2707"/>
                      <a:pt x="1790" y="2640"/>
                      <a:pt x="2038" y="2531"/>
                    </a:cubicBezTo>
                    <a:cubicBezTo>
                      <a:pt x="2561" y="2300"/>
                      <a:pt x="3029" y="1880"/>
                      <a:pt x="3156" y="1334"/>
                    </a:cubicBezTo>
                    <a:cubicBezTo>
                      <a:pt x="3270" y="828"/>
                      <a:pt x="2328" y="1"/>
                      <a:pt x="17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5"/>
              <p:cNvSpPr/>
              <p:nvPr/>
            </p:nvSpPr>
            <p:spPr>
              <a:xfrm>
                <a:off x="7564663" y="3780286"/>
                <a:ext cx="85940" cy="81603"/>
              </a:xfrm>
              <a:custGeom>
                <a:avLst/>
                <a:gdLst/>
                <a:ahLst/>
                <a:cxnLst/>
                <a:rect l="l" t="t" r="r" b="b"/>
                <a:pathLst>
                  <a:path w="5667" h="5381" extrusionOk="0">
                    <a:moveTo>
                      <a:pt x="4752" y="1"/>
                    </a:moveTo>
                    <a:cubicBezTo>
                      <a:pt x="4521" y="1"/>
                      <a:pt x="4278" y="69"/>
                      <a:pt x="4058" y="145"/>
                    </a:cubicBezTo>
                    <a:cubicBezTo>
                      <a:pt x="3264" y="421"/>
                      <a:pt x="2511" y="811"/>
                      <a:pt x="1815" y="1277"/>
                    </a:cubicBezTo>
                    <a:cubicBezTo>
                      <a:pt x="1189" y="1697"/>
                      <a:pt x="602" y="2213"/>
                      <a:pt x="301" y="2894"/>
                    </a:cubicBezTo>
                    <a:cubicBezTo>
                      <a:pt x="1" y="3584"/>
                      <a:pt x="71" y="4472"/>
                      <a:pt x="626" y="4971"/>
                    </a:cubicBezTo>
                    <a:cubicBezTo>
                      <a:pt x="934" y="5251"/>
                      <a:pt x="1358" y="5380"/>
                      <a:pt x="1776" y="5380"/>
                    </a:cubicBezTo>
                    <a:cubicBezTo>
                      <a:pt x="1821" y="5380"/>
                      <a:pt x="1866" y="5379"/>
                      <a:pt x="1910" y="5376"/>
                    </a:cubicBezTo>
                    <a:cubicBezTo>
                      <a:pt x="2369" y="5344"/>
                      <a:pt x="2814" y="5176"/>
                      <a:pt x="3217" y="4956"/>
                    </a:cubicBezTo>
                    <a:cubicBezTo>
                      <a:pt x="4581" y="4218"/>
                      <a:pt x="5634" y="2791"/>
                      <a:pt x="5659" y="1239"/>
                    </a:cubicBezTo>
                    <a:cubicBezTo>
                      <a:pt x="5667" y="811"/>
                      <a:pt x="5554" y="319"/>
                      <a:pt x="5184" y="106"/>
                    </a:cubicBezTo>
                    <a:cubicBezTo>
                      <a:pt x="5052" y="30"/>
                      <a:pt x="4905" y="1"/>
                      <a:pt x="47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5"/>
              <p:cNvSpPr/>
              <p:nvPr/>
            </p:nvSpPr>
            <p:spPr>
              <a:xfrm>
                <a:off x="7526449" y="3881099"/>
                <a:ext cx="57324" cy="47497"/>
              </a:xfrm>
              <a:custGeom>
                <a:avLst/>
                <a:gdLst/>
                <a:ahLst/>
                <a:cxnLst/>
                <a:rect l="l" t="t" r="r" b="b"/>
                <a:pathLst>
                  <a:path w="3780" h="3132" extrusionOk="0">
                    <a:moveTo>
                      <a:pt x="3018" y="1"/>
                    </a:moveTo>
                    <a:cubicBezTo>
                      <a:pt x="2441" y="1"/>
                      <a:pt x="1884" y="255"/>
                      <a:pt x="1435" y="620"/>
                    </a:cubicBezTo>
                    <a:cubicBezTo>
                      <a:pt x="974" y="1010"/>
                      <a:pt x="619" y="1509"/>
                      <a:pt x="316" y="2032"/>
                    </a:cubicBezTo>
                    <a:cubicBezTo>
                      <a:pt x="151" y="2324"/>
                      <a:pt x="1" y="2712"/>
                      <a:pt x="214" y="2967"/>
                    </a:cubicBezTo>
                    <a:cubicBezTo>
                      <a:pt x="319" y="3087"/>
                      <a:pt x="467" y="3131"/>
                      <a:pt x="626" y="3131"/>
                    </a:cubicBezTo>
                    <a:cubicBezTo>
                      <a:pt x="792" y="3131"/>
                      <a:pt x="971" y="3083"/>
                      <a:pt x="1125" y="3022"/>
                    </a:cubicBezTo>
                    <a:cubicBezTo>
                      <a:pt x="2020" y="2665"/>
                      <a:pt x="2821" y="2072"/>
                      <a:pt x="3415" y="1318"/>
                    </a:cubicBezTo>
                    <a:cubicBezTo>
                      <a:pt x="3550" y="1153"/>
                      <a:pt x="3677" y="970"/>
                      <a:pt x="3725" y="763"/>
                    </a:cubicBezTo>
                    <a:cubicBezTo>
                      <a:pt x="3780" y="558"/>
                      <a:pt x="3740" y="312"/>
                      <a:pt x="3582" y="170"/>
                    </a:cubicBezTo>
                    <a:cubicBezTo>
                      <a:pt x="3455" y="50"/>
                      <a:pt x="3264" y="12"/>
                      <a:pt x="3091" y="2"/>
                    </a:cubicBezTo>
                    <a:cubicBezTo>
                      <a:pt x="3067" y="1"/>
                      <a:pt x="3042" y="1"/>
                      <a:pt x="30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5"/>
              <p:cNvSpPr/>
              <p:nvPr/>
            </p:nvSpPr>
            <p:spPr>
              <a:xfrm>
                <a:off x="7195713" y="3827341"/>
                <a:ext cx="69850" cy="23521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1551" extrusionOk="0">
                    <a:moveTo>
                      <a:pt x="4367" y="0"/>
                    </a:moveTo>
                    <a:cubicBezTo>
                      <a:pt x="4352" y="0"/>
                      <a:pt x="4336" y="2"/>
                      <a:pt x="4320" y="6"/>
                    </a:cubicBezTo>
                    <a:lnTo>
                      <a:pt x="176" y="1139"/>
                    </a:lnTo>
                    <a:cubicBezTo>
                      <a:pt x="63" y="1170"/>
                      <a:pt x="1" y="1282"/>
                      <a:pt x="33" y="1392"/>
                    </a:cubicBezTo>
                    <a:cubicBezTo>
                      <a:pt x="56" y="1487"/>
                      <a:pt x="143" y="1550"/>
                      <a:pt x="231" y="1550"/>
                    </a:cubicBezTo>
                    <a:cubicBezTo>
                      <a:pt x="254" y="1550"/>
                      <a:pt x="271" y="1550"/>
                      <a:pt x="286" y="1543"/>
                    </a:cubicBezTo>
                    <a:lnTo>
                      <a:pt x="4430" y="418"/>
                    </a:lnTo>
                    <a:cubicBezTo>
                      <a:pt x="4541" y="386"/>
                      <a:pt x="4605" y="266"/>
                      <a:pt x="4573" y="156"/>
                    </a:cubicBezTo>
                    <a:cubicBezTo>
                      <a:pt x="4545" y="61"/>
                      <a:pt x="4460" y="0"/>
                      <a:pt x="43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5"/>
              <p:cNvSpPr/>
              <p:nvPr/>
            </p:nvSpPr>
            <p:spPr>
              <a:xfrm>
                <a:off x="7277919" y="3801455"/>
                <a:ext cx="75006" cy="25371"/>
              </a:xfrm>
              <a:custGeom>
                <a:avLst/>
                <a:gdLst/>
                <a:ahLst/>
                <a:cxnLst/>
                <a:rect l="l" t="t" r="r" b="b"/>
                <a:pathLst>
                  <a:path w="4946" h="1673" extrusionOk="0">
                    <a:moveTo>
                      <a:pt x="4711" y="0"/>
                    </a:moveTo>
                    <a:cubicBezTo>
                      <a:pt x="4691" y="0"/>
                      <a:pt x="4672" y="3"/>
                      <a:pt x="4653" y="9"/>
                    </a:cubicBezTo>
                    <a:lnTo>
                      <a:pt x="183" y="1260"/>
                    </a:lnTo>
                    <a:cubicBezTo>
                      <a:pt x="71" y="1292"/>
                      <a:pt x="0" y="1412"/>
                      <a:pt x="33" y="1523"/>
                    </a:cubicBezTo>
                    <a:cubicBezTo>
                      <a:pt x="63" y="1610"/>
                      <a:pt x="143" y="1673"/>
                      <a:pt x="238" y="1673"/>
                    </a:cubicBezTo>
                    <a:cubicBezTo>
                      <a:pt x="253" y="1673"/>
                      <a:pt x="278" y="1673"/>
                      <a:pt x="293" y="1665"/>
                    </a:cubicBezTo>
                    <a:lnTo>
                      <a:pt x="4763" y="414"/>
                    </a:lnTo>
                    <a:cubicBezTo>
                      <a:pt x="4873" y="381"/>
                      <a:pt x="4945" y="262"/>
                      <a:pt x="4913" y="151"/>
                    </a:cubicBezTo>
                    <a:cubicBezTo>
                      <a:pt x="4888" y="60"/>
                      <a:pt x="4802" y="0"/>
                      <a:pt x="47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5"/>
              <p:cNvSpPr/>
              <p:nvPr/>
            </p:nvSpPr>
            <p:spPr>
              <a:xfrm>
                <a:off x="7167825" y="3896976"/>
                <a:ext cx="94963" cy="9539"/>
              </a:xfrm>
              <a:custGeom>
                <a:avLst/>
                <a:gdLst/>
                <a:ahLst/>
                <a:cxnLst/>
                <a:rect l="l" t="t" r="r" b="b"/>
                <a:pathLst>
                  <a:path w="6262" h="629" extrusionOk="0">
                    <a:moveTo>
                      <a:pt x="6037" y="1"/>
                    </a:moveTo>
                    <a:cubicBezTo>
                      <a:pt x="6032" y="1"/>
                      <a:pt x="6028" y="1"/>
                      <a:pt x="6024" y="1"/>
                    </a:cubicBezTo>
                    <a:cubicBezTo>
                      <a:pt x="4471" y="136"/>
                      <a:pt x="2904" y="203"/>
                      <a:pt x="1346" y="203"/>
                    </a:cubicBezTo>
                    <a:cubicBezTo>
                      <a:pt x="971" y="203"/>
                      <a:pt x="597" y="199"/>
                      <a:pt x="223" y="191"/>
                    </a:cubicBezTo>
                    <a:lnTo>
                      <a:pt x="215" y="191"/>
                    </a:lnTo>
                    <a:cubicBezTo>
                      <a:pt x="103" y="191"/>
                      <a:pt x="8" y="287"/>
                      <a:pt x="8" y="399"/>
                    </a:cubicBezTo>
                    <a:cubicBezTo>
                      <a:pt x="1" y="517"/>
                      <a:pt x="96" y="612"/>
                      <a:pt x="215" y="612"/>
                    </a:cubicBezTo>
                    <a:cubicBezTo>
                      <a:pt x="556" y="619"/>
                      <a:pt x="904" y="629"/>
                      <a:pt x="1254" y="629"/>
                    </a:cubicBezTo>
                    <a:cubicBezTo>
                      <a:pt x="2853" y="629"/>
                      <a:pt x="4463" y="557"/>
                      <a:pt x="6056" y="422"/>
                    </a:cubicBezTo>
                    <a:cubicBezTo>
                      <a:pt x="6174" y="414"/>
                      <a:pt x="6262" y="311"/>
                      <a:pt x="6247" y="191"/>
                    </a:cubicBezTo>
                    <a:cubicBezTo>
                      <a:pt x="6237" y="86"/>
                      <a:pt x="6136" y="1"/>
                      <a:pt x="60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5"/>
              <p:cNvSpPr/>
              <p:nvPr/>
            </p:nvSpPr>
            <p:spPr>
              <a:xfrm>
                <a:off x="7277312" y="3872000"/>
                <a:ext cx="152878" cy="31149"/>
              </a:xfrm>
              <a:custGeom>
                <a:avLst/>
                <a:gdLst/>
                <a:ahLst/>
                <a:cxnLst/>
                <a:rect l="l" t="t" r="r" b="b"/>
                <a:pathLst>
                  <a:path w="10081" h="2054" extrusionOk="0">
                    <a:moveTo>
                      <a:pt x="9849" y="0"/>
                    </a:moveTo>
                    <a:cubicBezTo>
                      <a:pt x="9829" y="0"/>
                      <a:pt x="9809" y="3"/>
                      <a:pt x="9788" y="9"/>
                    </a:cubicBezTo>
                    <a:cubicBezTo>
                      <a:pt x="6657" y="849"/>
                      <a:pt x="3432" y="1395"/>
                      <a:pt x="198" y="1633"/>
                    </a:cubicBezTo>
                    <a:cubicBezTo>
                      <a:pt x="88" y="1641"/>
                      <a:pt x="0" y="1736"/>
                      <a:pt x="8" y="1856"/>
                    </a:cubicBezTo>
                    <a:cubicBezTo>
                      <a:pt x="16" y="1966"/>
                      <a:pt x="111" y="2053"/>
                      <a:pt x="215" y="2053"/>
                    </a:cubicBezTo>
                    <a:cubicBezTo>
                      <a:pt x="223" y="2053"/>
                      <a:pt x="231" y="2053"/>
                      <a:pt x="231" y="2046"/>
                    </a:cubicBezTo>
                    <a:cubicBezTo>
                      <a:pt x="3487" y="1808"/>
                      <a:pt x="6745" y="1260"/>
                      <a:pt x="9898" y="412"/>
                    </a:cubicBezTo>
                    <a:cubicBezTo>
                      <a:pt x="10010" y="382"/>
                      <a:pt x="10081" y="262"/>
                      <a:pt x="10048" y="151"/>
                    </a:cubicBezTo>
                    <a:cubicBezTo>
                      <a:pt x="10023" y="60"/>
                      <a:pt x="9943" y="0"/>
                      <a:pt x="98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5"/>
              <p:cNvSpPr/>
              <p:nvPr/>
            </p:nvSpPr>
            <p:spPr>
              <a:xfrm>
                <a:off x="7149795" y="3930702"/>
                <a:ext cx="72125" cy="15590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1028" extrusionOk="0">
                    <a:moveTo>
                      <a:pt x="229" y="0"/>
                    </a:moveTo>
                    <a:cubicBezTo>
                      <a:pt x="134" y="0"/>
                      <a:pt x="45" y="66"/>
                      <a:pt x="26" y="164"/>
                    </a:cubicBezTo>
                    <a:cubicBezTo>
                      <a:pt x="1" y="282"/>
                      <a:pt x="73" y="392"/>
                      <a:pt x="183" y="417"/>
                    </a:cubicBezTo>
                    <a:cubicBezTo>
                      <a:pt x="1610" y="710"/>
                      <a:pt x="3069" y="915"/>
                      <a:pt x="4526" y="1028"/>
                    </a:cubicBezTo>
                    <a:lnTo>
                      <a:pt x="4543" y="1028"/>
                    </a:lnTo>
                    <a:cubicBezTo>
                      <a:pt x="4645" y="1028"/>
                      <a:pt x="4740" y="940"/>
                      <a:pt x="4748" y="830"/>
                    </a:cubicBezTo>
                    <a:cubicBezTo>
                      <a:pt x="4756" y="718"/>
                      <a:pt x="4668" y="615"/>
                      <a:pt x="4558" y="607"/>
                    </a:cubicBezTo>
                    <a:cubicBezTo>
                      <a:pt x="3124" y="497"/>
                      <a:pt x="1682" y="297"/>
                      <a:pt x="271" y="4"/>
                    </a:cubicBezTo>
                    <a:cubicBezTo>
                      <a:pt x="257" y="2"/>
                      <a:pt x="243" y="0"/>
                      <a:pt x="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5"/>
              <p:cNvSpPr/>
              <p:nvPr/>
            </p:nvSpPr>
            <p:spPr>
              <a:xfrm>
                <a:off x="7239932" y="3938800"/>
                <a:ext cx="67803" cy="8674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572" extrusionOk="0">
                    <a:moveTo>
                      <a:pt x="4241" y="1"/>
                    </a:moveTo>
                    <a:cubicBezTo>
                      <a:pt x="4236" y="1"/>
                      <a:pt x="4230" y="1"/>
                      <a:pt x="4225" y="1"/>
                    </a:cubicBezTo>
                    <a:cubicBezTo>
                      <a:pt x="3257" y="100"/>
                      <a:pt x="2276" y="148"/>
                      <a:pt x="1298" y="148"/>
                    </a:cubicBezTo>
                    <a:cubicBezTo>
                      <a:pt x="939" y="148"/>
                      <a:pt x="581" y="141"/>
                      <a:pt x="223" y="129"/>
                    </a:cubicBezTo>
                    <a:cubicBezTo>
                      <a:pt x="120" y="136"/>
                      <a:pt x="8" y="216"/>
                      <a:pt x="8" y="334"/>
                    </a:cubicBezTo>
                    <a:cubicBezTo>
                      <a:pt x="0" y="446"/>
                      <a:pt x="96" y="549"/>
                      <a:pt x="208" y="549"/>
                    </a:cubicBezTo>
                    <a:cubicBezTo>
                      <a:pt x="563" y="564"/>
                      <a:pt x="929" y="572"/>
                      <a:pt x="1284" y="572"/>
                    </a:cubicBezTo>
                    <a:cubicBezTo>
                      <a:pt x="2283" y="572"/>
                      <a:pt x="3281" y="517"/>
                      <a:pt x="4272" y="421"/>
                    </a:cubicBezTo>
                    <a:cubicBezTo>
                      <a:pt x="4383" y="414"/>
                      <a:pt x="4470" y="311"/>
                      <a:pt x="4455" y="191"/>
                    </a:cubicBezTo>
                    <a:cubicBezTo>
                      <a:pt x="4448" y="79"/>
                      <a:pt x="4360" y="1"/>
                      <a:pt x="4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5"/>
              <p:cNvSpPr/>
              <p:nvPr/>
            </p:nvSpPr>
            <p:spPr>
              <a:xfrm>
                <a:off x="7326566" y="3923802"/>
                <a:ext cx="87411" cy="19351"/>
              </a:xfrm>
              <a:custGeom>
                <a:avLst/>
                <a:gdLst/>
                <a:ahLst/>
                <a:cxnLst/>
                <a:rect l="l" t="t" r="r" b="b"/>
                <a:pathLst>
                  <a:path w="5764" h="1276" extrusionOk="0">
                    <a:moveTo>
                      <a:pt x="5543" y="1"/>
                    </a:moveTo>
                    <a:cubicBezTo>
                      <a:pt x="5524" y="1"/>
                      <a:pt x="5505" y="3"/>
                      <a:pt x="5486" y="9"/>
                    </a:cubicBezTo>
                    <a:cubicBezTo>
                      <a:pt x="3750" y="412"/>
                      <a:pt x="1975" y="697"/>
                      <a:pt x="201" y="865"/>
                    </a:cubicBezTo>
                    <a:cubicBezTo>
                      <a:pt x="81" y="872"/>
                      <a:pt x="1" y="975"/>
                      <a:pt x="10" y="1085"/>
                    </a:cubicBezTo>
                    <a:cubicBezTo>
                      <a:pt x="18" y="1197"/>
                      <a:pt x="113" y="1275"/>
                      <a:pt x="216" y="1275"/>
                    </a:cubicBezTo>
                    <a:lnTo>
                      <a:pt x="239" y="1275"/>
                    </a:lnTo>
                    <a:cubicBezTo>
                      <a:pt x="2030" y="1110"/>
                      <a:pt x="3830" y="825"/>
                      <a:pt x="5581" y="412"/>
                    </a:cubicBezTo>
                    <a:cubicBezTo>
                      <a:pt x="5692" y="389"/>
                      <a:pt x="5764" y="277"/>
                      <a:pt x="5739" y="167"/>
                    </a:cubicBezTo>
                    <a:cubicBezTo>
                      <a:pt x="5720" y="68"/>
                      <a:pt x="5638" y="1"/>
                      <a:pt x="55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4" name="Google Shape;1344;p35"/>
          <p:cNvSpPr/>
          <p:nvPr/>
        </p:nvSpPr>
        <p:spPr>
          <a:xfrm>
            <a:off x="8344900" y="583875"/>
            <a:ext cx="259800" cy="259800"/>
          </a:xfrm>
          <a:prstGeom prst="star4">
            <a:avLst>
              <a:gd name="adj" fmla="val 18187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35"/>
          <p:cNvSpPr/>
          <p:nvPr/>
        </p:nvSpPr>
        <p:spPr>
          <a:xfrm rot="2700000">
            <a:off x="4416847" y="3897370"/>
            <a:ext cx="183706" cy="183706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35"/>
          <p:cNvSpPr/>
          <p:nvPr/>
        </p:nvSpPr>
        <p:spPr>
          <a:xfrm>
            <a:off x="4699800" y="4119113"/>
            <a:ext cx="217803" cy="217803"/>
          </a:xfrm>
          <a:custGeom>
            <a:avLst/>
            <a:gdLst/>
            <a:ahLst/>
            <a:cxnLst/>
            <a:rect l="l" t="t" r="r" b="b"/>
            <a:pathLst>
              <a:path w="17952" h="17952" extrusionOk="0">
                <a:moveTo>
                  <a:pt x="1" y="0"/>
                </a:moveTo>
                <a:lnTo>
                  <a:pt x="7568" y="17627"/>
                </a:lnTo>
                <a:lnTo>
                  <a:pt x="9943" y="12539"/>
                </a:lnTo>
                <a:lnTo>
                  <a:pt x="15356" y="17951"/>
                </a:lnTo>
                <a:lnTo>
                  <a:pt x="17952" y="15355"/>
                </a:lnTo>
                <a:lnTo>
                  <a:pt x="12539" y="9891"/>
                </a:lnTo>
                <a:lnTo>
                  <a:pt x="17679" y="7567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7" name="Google Shape;1347;p35"/>
          <p:cNvGrpSpPr/>
          <p:nvPr/>
        </p:nvGrpSpPr>
        <p:grpSpPr>
          <a:xfrm>
            <a:off x="7661498" y="4215779"/>
            <a:ext cx="510254" cy="427900"/>
            <a:chOff x="1738900" y="2289625"/>
            <a:chExt cx="1342775" cy="1126350"/>
          </a:xfrm>
        </p:grpSpPr>
        <p:sp>
          <p:nvSpPr>
            <p:cNvPr id="1348" name="Google Shape;1348;p35"/>
            <p:cNvSpPr/>
            <p:nvPr/>
          </p:nvSpPr>
          <p:spPr>
            <a:xfrm>
              <a:off x="1738900" y="2289625"/>
              <a:ext cx="1303525" cy="1126350"/>
            </a:xfrm>
            <a:custGeom>
              <a:avLst/>
              <a:gdLst/>
              <a:ahLst/>
              <a:cxnLst/>
              <a:rect l="l" t="t" r="r" b="b"/>
              <a:pathLst>
                <a:path w="52141" h="45054" extrusionOk="0">
                  <a:moveTo>
                    <a:pt x="3142" y="1"/>
                  </a:moveTo>
                  <a:cubicBezTo>
                    <a:pt x="1402" y="1"/>
                    <a:pt x="1" y="1454"/>
                    <a:pt x="1" y="3194"/>
                  </a:cubicBezTo>
                  <a:lnTo>
                    <a:pt x="1" y="41860"/>
                  </a:lnTo>
                  <a:cubicBezTo>
                    <a:pt x="1" y="43638"/>
                    <a:pt x="1402" y="45053"/>
                    <a:pt x="3142" y="45053"/>
                  </a:cubicBezTo>
                  <a:lnTo>
                    <a:pt x="48999" y="45053"/>
                  </a:lnTo>
                  <a:cubicBezTo>
                    <a:pt x="50726" y="45053"/>
                    <a:pt x="52140" y="43638"/>
                    <a:pt x="52140" y="41860"/>
                  </a:cubicBezTo>
                  <a:lnTo>
                    <a:pt x="52140" y="8541"/>
                  </a:lnTo>
                  <a:cubicBezTo>
                    <a:pt x="52140" y="6763"/>
                    <a:pt x="50726" y="5348"/>
                    <a:pt x="48999" y="5348"/>
                  </a:cubicBezTo>
                  <a:lnTo>
                    <a:pt x="23092" y="5348"/>
                  </a:lnTo>
                  <a:cubicBezTo>
                    <a:pt x="23092" y="5348"/>
                    <a:pt x="21197" y="3349"/>
                    <a:pt x="19899" y="1948"/>
                  </a:cubicBezTo>
                  <a:cubicBezTo>
                    <a:pt x="19094" y="1078"/>
                    <a:pt x="17848" y="52"/>
                    <a:pt x="16654" y="52"/>
                  </a:cubicBezTo>
                  <a:lnTo>
                    <a:pt x="3142" y="1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5"/>
            <p:cNvSpPr/>
            <p:nvPr/>
          </p:nvSpPr>
          <p:spPr>
            <a:xfrm>
              <a:off x="1738900" y="2519375"/>
              <a:ext cx="1342775" cy="896600"/>
            </a:xfrm>
            <a:custGeom>
              <a:avLst/>
              <a:gdLst/>
              <a:ahLst/>
              <a:cxnLst/>
              <a:rect l="l" t="t" r="r" b="b"/>
              <a:pathLst>
                <a:path w="53711" h="35864" extrusionOk="0">
                  <a:moveTo>
                    <a:pt x="22443" y="0"/>
                  </a:moveTo>
                  <a:cubicBezTo>
                    <a:pt x="21521" y="0"/>
                    <a:pt x="20664" y="377"/>
                    <a:pt x="20067" y="1142"/>
                  </a:cubicBezTo>
                  <a:cubicBezTo>
                    <a:pt x="19042" y="2388"/>
                    <a:pt x="17523" y="4270"/>
                    <a:pt x="17523" y="4270"/>
                  </a:cubicBezTo>
                  <a:lnTo>
                    <a:pt x="1" y="4270"/>
                  </a:lnTo>
                  <a:lnTo>
                    <a:pt x="1" y="32774"/>
                  </a:lnTo>
                  <a:cubicBezTo>
                    <a:pt x="1" y="34448"/>
                    <a:pt x="1350" y="35863"/>
                    <a:pt x="3090" y="35863"/>
                  </a:cubicBezTo>
                  <a:lnTo>
                    <a:pt x="50842" y="35863"/>
                  </a:lnTo>
                  <a:cubicBezTo>
                    <a:pt x="52413" y="35863"/>
                    <a:pt x="53711" y="34617"/>
                    <a:pt x="53711" y="33046"/>
                  </a:cubicBezTo>
                  <a:lnTo>
                    <a:pt x="53711" y="2440"/>
                  </a:lnTo>
                  <a:cubicBezTo>
                    <a:pt x="53711" y="1090"/>
                    <a:pt x="52569" y="0"/>
                    <a:pt x="51219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0" name="Google Shape;1350;p35"/>
          <p:cNvSpPr/>
          <p:nvPr/>
        </p:nvSpPr>
        <p:spPr>
          <a:xfrm rot="2700000">
            <a:off x="7649172" y="386845"/>
            <a:ext cx="183706" cy="183706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5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5"/>
          <p:cNvGrpSpPr/>
          <p:nvPr/>
        </p:nvGrpSpPr>
        <p:grpSpPr>
          <a:xfrm>
            <a:off x="4836299" y="1761550"/>
            <a:ext cx="3908126" cy="2668275"/>
            <a:chOff x="4807574" y="1761550"/>
            <a:chExt cx="3908126" cy="2668275"/>
          </a:xfrm>
        </p:grpSpPr>
        <p:grpSp>
          <p:nvGrpSpPr>
            <p:cNvPr id="115" name="Google Shape;115;p5"/>
            <p:cNvGrpSpPr/>
            <p:nvPr/>
          </p:nvGrpSpPr>
          <p:grpSpPr>
            <a:xfrm>
              <a:off x="4807574" y="1761550"/>
              <a:ext cx="3908126" cy="2668225"/>
              <a:chOff x="4807574" y="346350"/>
              <a:chExt cx="3908126" cy="2668225"/>
            </a:xfrm>
          </p:grpSpPr>
          <p:sp>
            <p:nvSpPr>
              <p:cNvPr id="116" name="Google Shape;116;p5"/>
              <p:cNvSpPr/>
              <p:nvPr/>
            </p:nvSpPr>
            <p:spPr>
              <a:xfrm>
                <a:off x="4807574" y="346350"/>
                <a:ext cx="39081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6019900" y="693775"/>
                <a:ext cx="2695800" cy="2320800"/>
              </a:xfrm>
              <a:prstGeom prst="rect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4807575" y="693775"/>
                <a:ext cx="3606900" cy="2320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3" name="Google Shape;123;p5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24" name="Google Shape;124;p5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5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26" name="Google Shape;126;p5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7" name="Google Shape;127;p5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9" name="Google Shape;129;p5"/>
            <p:cNvSpPr/>
            <p:nvPr/>
          </p:nvSpPr>
          <p:spPr>
            <a:xfrm>
              <a:off x="8414550" y="2323825"/>
              <a:ext cx="217800" cy="21060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5"/>
          <p:cNvGrpSpPr/>
          <p:nvPr/>
        </p:nvGrpSpPr>
        <p:grpSpPr>
          <a:xfrm>
            <a:off x="399624" y="1761550"/>
            <a:ext cx="3908126" cy="2668275"/>
            <a:chOff x="4807574" y="1761550"/>
            <a:chExt cx="3908126" cy="2668275"/>
          </a:xfrm>
        </p:grpSpPr>
        <p:grpSp>
          <p:nvGrpSpPr>
            <p:cNvPr id="131" name="Google Shape;131;p5"/>
            <p:cNvGrpSpPr/>
            <p:nvPr/>
          </p:nvGrpSpPr>
          <p:grpSpPr>
            <a:xfrm>
              <a:off x="4807574" y="1761550"/>
              <a:ext cx="3908126" cy="2668225"/>
              <a:chOff x="4807574" y="346350"/>
              <a:chExt cx="3908126" cy="2668225"/>
            </a:xfrm>
          </p:grpSpPr>
          <p:sp>
            <p:nvSpPr>
              <p:cNvPr id="132" name="Google Shape;132;p5"/>
              <p:cNvSpPr/>
              <p:nvPr/>
            </p:nvSpPr>
            <p:spPr>
              <a:xfrm>
                <a:off x="4807574" y="346350"/>
                <a:ext cx="39081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6019900" y="693775"/>
                <a:ext cx="2695800" cy="23208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4807575" y="693775"/>
                <a:ext cx="3606900" cy="2320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9" name="Google Shape;139;p5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40" name="Google Shape;140;p5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5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42" name="Google Shape;142;p5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3" name="Google Shape;143;p5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" name="Google Shape;145;p5"/>
            <p:cNvSpPr/>
            <p:nvPr/>
          </p:nvSpPr>
          <p:spPr>
            <a:xfrm>
              <a:off x="8414550" y="2323825"/>
              <a:ext cx="217800" cy="21060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5"/>
          <p:cNvSpPr txBox="1">
            <a:spLocks noGrp="1"/>
          </p:cNvSpPr>
          <p:nvPr>
            <p:ph type="subTitle" idx="1"/>
          </p:nvPr>
        </p:nvSpPr>
        <p:spPr>
          <a:xfrm>
            <a:off x="709999" y="2843675"/>
            <a:ext cx="29829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 b="1">
                <a:solidFill>
                  <a:schemeClr val="dk1"/>
                </a:solidFill>
                <a:latin typeface="Grandstander"/>
                <a:ea typeface="Grandstander"/>
                <a:cs typeface="Grandstander"/>
                <a:sym typeface="Grandstand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subTitle" idx="2"/>
          </p:nvPr>
        </p:nvSpPr>
        <p:spPr>
          <a:xfrm>
            <a:off x="5162224" y="2843675"/>
            <a:ext cx="29829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 b="1">
                <a:solidFill>
                  <a:schemeClr val="dk1"/>
                </a:solidFill>
                <a:latin typeface="Grandstander"/>
                <a:ea typeface="Grandstander"/>
                <a:cs typeface="Grandstander"/>
                <a:sym typeface="Grandstand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ubTitle" idx="3"/>
          </p:nvPr>
        </p:nvSpPr>
        <p:spPr>
          <a:xfrm>
            <a:off x="709999" y="3286921"/>
            <a:ext cx="2982900" cy="9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subTitle" idx="4"/>
          </p:nvPr>
        </p:nvSpPr>
        <p:spPr>
          <a:xfrm>
            <a:off x="5162224" y="3286921"/>
            <a:ext cx="2982900" cy="9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0" name="Google Shape;150;p5"/>
          <p:cNvGrpSpPr/>
          <p:nvPr/>
        </p:nvGrpSpPr>
        <p:grpSpPr>
          <a:xfrm>
            <a:off x="399625" y="348800"/>
            <a:ext cx="8344800" cy="1169425"/>
            <a:chOff x="370975" y="346350"/>
            <a:chExt cx="8344800" cy="1169425"/>
          </a:xfrm>
        </p:grpSpPr>
        <p:grpSp>
          <p:nvGrpSpPr>
            <p:cNvPr id="151" name="Google Shape;151;p5"/>
            <p:cNvGrpSpPr/>
            <p:nvPr/>
          </p:nvGrpSpPr>
          <p:grpSpPr>
            <a:xfrm>
              <a:off x="370975" y="346350"/>
              <a:ext cx="8344800" cy="1169425"/>
              <a:chOff x="370975" y="346350"/>
              <a:chExt cx="8344800" cy="1169425"/>
            </a:xfrm>
          </p:grpSpPr>
          <p:sp>
            <p:nvSpPr>
              <p:cNvPr id="152" name="Google Shape;152;p5"/>
              <p:cNvSpPr/>
              <p:nvPr/>
            </p:nvSpPr>
            <p:spPr>
              <a:xfrm>
                <a:off x="370975" y="346350"/>
                <a:ext cx="8344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402050" y="693775"/>
                <a:ext cx="8313600" cy="822000"/>
              </a:xfrm>
              <a:prstGeom prst="rect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370975" y="693775"/>
                <a:ext cx="8043600" cy="8220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9" name="Google Shape;159;p5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60" name="Google Shape;160;p5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5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62" name="Google Shape;162;p5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3" name="Google Shape;163;p5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" name="Google Shape;165;p5"/>
            <p:cNvSpPr/>
            <p:nvPr/>
          </p:nvSpPr>
          <p:spPr>
            <a:xfrm>
              <a:off x="8414550" y="911475"/>
              <a:ext cx="217800" cy="6042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6" name="Google Shape;166;p5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>
            <a:fillRect/>
          </a:stretch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5"/>
          <p:cNvSpPr txBox="1">
            <a:spLocks noGrp="1"/>
          </p:cNvSpPr>
          <p:nvPr>
            <p:ph type="title"/>
          </p:nvPr>
        </p:nvSpPr>
        <p:spPr>
          <a:xfrm>
            <a:off x="715500" y="713775"/>
            <a:ext cx="49542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6"/>
          <p:cNvGrpSpPr/>
          <p:nvPr/>
        </p:nvGrpSpPr>
        <p:grpSpPr>
          <a:xfrm>
            <a:off x="399500" y="348800"/>
            <a:ext cx="8344925" cy="4436700"/>
            <a:chOff x="370850" y="346363"/>
            <a:chExt cx="8344925" cy="4436700"/>
          </a:xfrm>
        </p:grpSpPr>
        <p:sp>
          <p:nvSpPr>
            <p:cNvPr id="170" name="Google Shape;170;p6"/>
            <p:cNvSpPr/>
            <p:nvPr/>
          </p:nvSpPr>
          <p:spPr>
            <a:xfrm>
              <a:off x="370975" y="346363"/>
              <a:ext cx="83448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370850" y="693763"/>
              <a:ext cx="8344800" cy="40893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8414550" y="911475"/>
              <a:ext cx="217800" cy="38715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370975" y="693788"/>
              <a:ext cx="8043600" cy="39429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8414538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8098334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7782131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8146395" y="459174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" name="Google Shape;178;p6"/>
            <p:cNvGrpSpPr/>
            <p:nvPr/>
          </p:nvGrpSpPr>
          <p:grpSpPr>
            <a:xfrm>
              <a:off x="8488117" y="463710"/>
              <a:ext cx="71476" cy="115410"/>
              <a:chOff x="6781425" y="851350"/>
              <a:chExt cx="65400" cy="105600"/>
            </a:xfrm>
          </p:grpSpPr>
          <p:cxnSp>
            <p:nvCxnSpPr>
              <p:cNvPr id="179" name="Google Shape;179;p6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6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81" name="Google Shape;181;p6"/>
            <p:cNvCxnSpPr/>
            <p:nvPr/>
          </p:nvCxnSpPr>
          <p:spPr>
            <a:xfrm rot="10800000">
              <a:off x="7835558" y="580814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2" name="Google Shape;182;p6"/>
            <p:cNvSpPr/>
            <p:nvPr/>
          </p:nvSpPr>
          <p:spPr>
            <a:xfrm>
              <a:off x="8414538" y="693769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8467816" y="75458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4" name="Google Shape;184;p6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>
            <a:fillRect/>
          </a:stretch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6"/>
          <p:cNvSpPr txBox="1">
            <a:spLocks noGrp="1"/>
          </p:cNvSpPr>
          <p:nvPr>
            <p:ph type="title"/>
          </p:nvPr>
        </p:nvSpPr>
        <p:spPr>
          <a:xfrm>
            <a:off x="715500" y="713775"/>
            <a:ext cx="49542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7"/>
          <p:cNvGrpSpPr/>
          <p:nvPr/>
        </p:nvGrpSpPr>
        <p:grpSpPr>
          <a:xfrm>
            <a:off x="718125" y="939225"/>
            <a:ext cx="8026300" cy="3808225"/>
            <a:chOff x="689475" y="346350"/>
            <a:chExt cx="8026300" cy="3808225"/>
          </a:xfrm>
        </p:grpSpPr>
        <p:grpSp>
          <p:nvGrpSpPr>
            <p:cNvPr id="188" name="Google Shape;188;p7"/>
            <p:cNvGrpSpPr/>
            <p:nvPr/>
          </p:nvGrpSpPr>
          <p:grpSpPr>
            <a:xfrm>
              <a:off x="689475" y="346350"/>
              <a:ext cx="8026300" cy="3808225"/>
              <a:chOff x="689475" y="346350"/>
              <a:chExt cx="8026300" cy="38082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689575" y="346350"/>
                <a:ext cx="80262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689475" y="693775"/>
                <a:ext cx="8026200" cy="3460800"/>
              </a:xfrm>
              <a:prstGeom prst="rect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689475" y="693775"/>
                <a:ext cx="7725000" cy="3460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6" name="Google Shape;196;p7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97" name="Google Shape;197;p7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" name="Google Shape;198;p7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99" name="Google Shape;199;p7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0" name="Google Shape;200;p7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2" name="Google Shape;202;p7"/>
            <p:cNvSpPr/>
            <p:nvPr/>
          </p:nvSpPr>
          <p:spPr>
            <a:xfrm>
              <a:off x="8414550" y="911475"/>
              <a:ext cx="217800" cy="32430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7"/>
          <p:cNvGrpSpPr/>
          <p:nvPr/>
        </p:nvGrpSpPr>
        <p:grpSpPr>
          <a:xfrm>
            <a:off x="399625" y="348800"/>
            <a:ext cx="5999900" cy="1246825"/>
            <a:chOff x="2715950" y="346350"/>
            <a:chExt cx="5999900" cy="1246825"/>
          </a:xfrm>
        </p:grpSpPr>
        <p:grpSp>
          <p:nvGrpSpPr>
            <p:cNvPr id="204" name="Google Shape;204;p7"/>
            <p:cNvGrpSpPr/>
            <p:nvPr/>
          </p:nvGrpSpPr>
          <p:grpSpPr>
            <a:xfrm>
              <a:off x="2715950" y="346350"/>
              <a:ext cx="5999900" cy="1246825"/>
              <a:chOff x="2715950" y="346350"/>
              <a:chExt cx="5999900" cy="1246825"/>
            </a:xfrm>
          </p:grpSpPr>
          <p:sp>
            <p:nvSpPr>
              <p:cNvPr id="205" name="Google Shape;205;p7"/>
              <p:cNvSpPr/>
              <p:nvPr/>
            </p:nvSpPr>
            <p:spPr>
              <a:xfrm>
                <a:off x="2716150" y="346350"/>
                <a:ext cx="59997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2715950" y="693775"/>
                <a:ext cx="5999700" cy="8994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2716150" y="693775"/>
                <a:ext cx="5698500" cy="8220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2" name="Google Shape;212;p7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213" name="Google Shape;213;p7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4" name="Google Shape;214;p7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15" name="Google Shape;215;p7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6" name="Google Shape;216;p7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7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8" name="Google Shape;218;p7"/>
            <p:cNvSpPr/>
            <p:nvPr/>
          </p:nvSpPr>
          <p:spPr>
            <a:xfrm>
              <a:off x="8414550" y="911475"/>
              <a:ext cx="217800" cy="6726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9" name="Google Shape;219;p7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>
            <a:fillRect/>
          </a:stretch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7"/>
          <p:cNvSpPr txBox="1">
            <a:spLocks noGrp="1"/>
          </p:cNvSpPr>
          <p:nvPr>
            <p:ph type="body" idx="1"/>
          </p:nvPr>
        </p:nvSpPr>
        <p:spPr>
          <a:xfrm>
            <a:off x="889000" y="1841500"/>
            <a:ext cx="5510400" cy="25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7"/>
          <p:cNvSpPr txBox="1">
            <a:spLocks noGrp="1"/>
          </p:cNvSpPr>
          <p:nvPr>
            <p:ph type="title"/>
          </p:nvPr>
        </p:nvSpPr>
        <p:spPr>
          <a:xfrm>
            <a:off x="715500" y="713775"/>
            <a:ext cx="49542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8"/>
          <p:cNvGrpSpPr/>
          <p:nvPr/>
        </p:nvGrpSpPr>
        <p:grpSpPr>
          <a:xfrm>
            <a:off x="399625" y="348800"/>
            <a:ext cx="7163225" cy="4080900"/>
            <a:chOff x="408850" y="364000"/>
            <a:chExt cx="7163225" cy="4080900"/>
          </a:xfrm>
        </p:grpSpPr>
        <p:sp>
          <p:nvSpPr>
            <p:cNvPr id="224" name="Google Shape;224;p8"/>
            <p:cNvSpPr/>
            <p:nvPr/>
          </p:nvSpPr>
          <p:spPr>
            <a:xfrm>
              <a:off x="408850" y="364000"/>
              <a:ext cx="71631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408975" y="711400"/>
              <a:ext cx="7163100" cy="37335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7270825" y="929092"/>
              <a:ext cx="217800" cy="35004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408975" y="834100"/>
              <a:ext cx="6861600" cy="34623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7270813" y="428752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6954609" y="428752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638406" y="428752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7002670" y="476812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" name="Google Shape;232;p8"/>
            <p:cNvGrpSpPr/>
            <p:nvPr/>
          </p:nvGrpSpPr>
          <p:grpSpPr>
            <a:xfrm>
              <a:off x="7344392" y="481347"/>
              <a:ext cx="71476" cy="115410"/>
              <a:chOff x="6781425" y="851350"/>
              <a:chExt cx="65400" cy="105600"/>
            </a:xfrm>
          </p:grpSpPr>
          <p:cxnSp>
            <p:nvCxnSpPr>
              <p:cNvPr id="233" name="Google Shape;233;p8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8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35" name="Google Shape;235;p8"/>
            <p:cNvCxnSpPr/>
            <p:nvPr/>
          </p:nvCxnSpPr>
          <p:spPr>
            <a:xfrm rot="10800000">
              <a:off x="6691833" y="598452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6" name="Google Shape;236;p8"/>
            <p:cNvSpPr/>
            <p:nvPr/>
          </p:nvSpPr>
          <p:spPr>
            <a:xfrm>
              <a:off x="7270813" y="711407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7324091" y="772227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8"/>
          <p:cNvGrpSpPr/>
          <p:nvPr/>
        </p:nvGrpSpPr>
        <p:grpSpPr>
          <a:xfrm>
            <a:off x="6494900" y="2717825"/>
            <a:ext cx="2249450" cy="2045725"/>
            <a:chOff x="6466125" y="346350"/>
            <a:chExt cx="2249450" cy="2045725"/>
          </a:xfrm>
        </p:grpSpPr>
        <p:sp>
          <p:nvSpPr>
            <p:cNvPr id="239" name="Google Shape;239;p8"/>
            <p:cNvSpPr/>
            <p:nvPr/>
          </p:nvSpPr>
          <p:spPr>
            <a:xfrm>
              <a:off x="6466125" y="346350"/>
              <a:ext cx="22494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6466175" y="693775"/>
              <a:ext cx="2249400" cy="16983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8414550" y="911475"/>
              <a:ext cx="217800" cy="14805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6466175" y="693775"/>
              <a:ext cx="1948200" cy="16983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8414538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8098334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7782131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8146395" y="459174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" name="Google Shape;247;p8"/>
            <p:cNvGrpSpPr/>
            <p:nvPr/>
          </p:nvGrpSpPr>
          <p:grpSpPr>
            <a:xfrm>
              <a:off x="8488117" y="463710"/>
              <a:ext cx="71476" cy="115410"/>
              <a:chOff x="6781425" y="851350"/>
              <a:chExt cx="65400" cy="105600"/>
            </a:xfrm>
          </p:grpSpPr>
          <p:cxnSp>
            <p:nvCxnSpPr>
              <p:cNvPr id="248" name="Google Shape;248;p8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8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50" name="Google Shape;250;p8"/>
            <p:cNvCxnSpPr/>
            <p:nvPr/>
          </p:nvCxnSpPr>
          <p:spPr>
            <a:xfrm rot="10800000">
              <a:off x="7835558" y="580814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1" name="Google Shape;251;p8"/>
            <p:cNvSpPr/>
            <p:nvPr/>
          </p:nvSpPr>
          <p:spPr>
            <a:xfrm>
              <a:off x="8414538" y="693769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8467816" y="75458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3" name="Google Shape;253;p8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>
            <a:fillRect/>
          </a:stretch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8"/>
          <p:cNvSpPr txBox="1">
            <a:spLocks noGrp="1"/>
          </p:cNvSpPr>
          <p:nvPr>
            <p:ph type="title"/>
          </p:nvPr>
        </p:nvSpPr>
        <p:spPr>
          <a:xfrm>
            <a:off x="705550" y="1491900"/>
            <a:ext cx="6234600" cy="9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5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9"/>
          <p:cNvGrpSpPr/>
          <p:nvPr/>
        </p:nvGrpSpPr>
        <p:grpSpPr>
          <a:xfrm>
            <a:off x="399625" y="348810"/>
            <a:ext cx="6083102" cy="2871006"/>
            <a:chOff x="1530425" y="713760"/>
            <a:chExt cx="6083102" cy="2871006"/>
          </a:xfrm>
        </p:grpSpPr>
        <p:sp>
          <p:nvSpPr>
            <p:cNvPr id="257" name="Google Shape;257;p9"/>
            <p:cNvSpPr/>
            <p:nvPr/>
          </p:nvSpPr>
          <p:spPr>
            <a:xfrm>
              <a:off x="1530427" y="713760"/>
              <a:ext cx="60831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1530427" y="1061165"/>
              <a:ext cx="6083100" cy="25236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7312400" y="1278875"/>
              <a:ext cx="217800" cy="23058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1530425" y="1144450"/>
              <a:ext cx="5781900" cy="23499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7312388" y="7785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6996184" y="7785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6679981" y="7785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7044245" y="826574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" name="Google Shape;265;p9"/>
            <p:cNvGrpSpPr/>
            <p:nvPr/>
          </p:nvGrpSpPr>
          <p:grpSpPr>
            <a:xfrm>
              <a:off x="7385967" y="831110"/>
              <a:ext cx="71476" cy="115410"/>
              <a:chOff x="6781425" y="851350"/>
              <a:chExt cx="65400" cy="105600"/>
            </a:xfrm>
          </p:grpSpPr>
          <p:cxnSp>
            <p:nvCxnSpPr>
              <p:cNvPr id="266" name="Google Shape;266;p9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9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68" name="Google Shape;268;p9"/>
            <p:cNvCxnSpPr/>
            <p:nvPr/>
          </p:nvCxnSpPr>
          <p:spPr>
            <a:xfrm rot="10800000">
              <a:off x="6733408" y="948214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9" name="Google Shape;269;p9"/>
            <p:cNvSpPr/>
            <p:nvPr/>
          </p:nvSpPr>
          <p:spPr>
            <a:xfrm>
              <a:off x="7312388" y="1061169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7365666" y="112198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9"/>
          <p:cNvGrpSpPr/>
          <p:nvPr/>
        </p:nvGrpSpPr>
        <p:grpSpPr>
          <a:xfrm>
            <a:off x="4115600" y="2179625"/>
            <a:ext cx="4628700" cy="2250225"/>
            <a:chOff x="3551475" y="2889775"/>
            <a:chExt cx="4628700" cy="2250225"/>
          </a:xfrm>
        </p:grpSpPr>
        <p:sp>
          <p:nvSpPr>
            <p:cNvPr id="272" name="Google Shape;272;p9"/>
            <p:cNvSpPr/>
            <p:nvPr/>
          </p:nvSpPr>
          <p:spPr>
            <a:xfrm>
              <a:off x="3551775" y="2889775"/>
              <a:ext cx="4628400" cy="3036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3551475" y="3193600"/>
              <a:ext cx="4628400" cy="19464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7916700" y="3384000"/>
              <a:ext cx="190500" cy="17559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7916708" y="2946408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7640171" y="2946408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7363634" y="2946408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7682202" y="2988440"/>
              <a:ext cx="106500" cy="106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9"/>
            <p:cNvGrpSpPr/>
            <p:nvPr/>
          </p:nvGrpSpPr>
          <p:grpSpPr>
            <a:xfrm>
              <a:off x="7981057" y="2992406"/>
              <a:ext cx="62509" cy="100932"/>
              <a:chOff x="6781425" y="851350"/>
              <a:chExt cx="65400" cy="105600"/>
            </a:xfrm>
          </p:grpSpPr>
          <p:cxnSp>
            <p:nvCxnSpPr>
              <p:cNvPr id="280" name="Google Shape;280;p9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9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82" name="Google Shape;282;p9"/>
            <p:cNvCxnSpPr/>
            <p:nvPr/>
          </p:nvCxnSpPr>
          <p:spPr>
            <a:xfrm rot="10800000">
              <a:off x="7410234" y="3094820"/>
              <a:ext cx="97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3" name="Google Shape;283;p9"/>
            <p:cNvSpPr/>
            <p:nvPr/>
          </p:nvSpPr>
          <p:spPr>
            <a:xfrm>
              <a:off x="7916708" y="3193609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7963303" y="3246799"/>
              <a:ext cx="97200" cy="84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3551775" y="3193600"/>
              <a:ext cx="4364700" cy="19464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6" name="Google Shape;286;p9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>
            <a:fillRect/>
          </a:stretch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9"/>
          <p:cNvSpPr txBox="1">
            <a:spLocks noGrp="1"/>
          </p:cNvSpPr>
          <p:nvPr>
            <p:ph type="title"/>
          </p:nvPr>
        </p:nvSpPr>
        <p:spPr>
          <a:xfrm>
            <a:off x="906125" y="1178275"/>
            <a:ext cx="4766400" cy="8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8" name="Google Shape;288;p9"/>
          <p:cNvSpPr txBox="1">
            <a:spLocks noGrp="1"/>
          </p:cNvSpPr>
          <p:nvPr>
            <p:ph type="subTitle" idx="1"/>
          </p:nvPr>
        </p:nvSpPr>
        <p:spPr>
          <a:xfrm>
            <a:off x="4282725" y="2652900"/>
            <a:ext cx="4035900" cy="16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"/>
          <p:cNvSpPr txBox="1">
            <a:spLocks noGrp="1"/>
          </p:cNvSpPr>
          <p:nvPr>
            <p:ph type="title"/>
          </p:nvPr>
        </p:nvSpPr>
        <p:spPr>
          <a:xfrm>
            <a:off x="2398525" y="2073863"/>
            <a:ext cx="4347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291" name="Google Shape;291;p10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>
            <a:fillRect/>
          </a:stretch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rgbClr val="191919"/>
              </a:solidFill>
              <a:latin typeface="Bebas Neue" panose="020B0606020202050201"/>
              <a:ea typeface="Bebas Neue" panose="020B0606020202050201"/>
              <a:cs typeface="Bebas Neue" panose="020B0606020202050201"/>
              <a:sym typeface="Bebas Neue" panose="020B0606020202050201"/>
            </a:endParaRPr>
          </a:p>
        </p:txBody>
      </p:sp>
      <p:sp>
        <p:nvSpPr>
          <p:cNvPr id="7" name="Google Shape;7;p1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naheim" panose="02000503000000000000"/>
              <a:ea typeface="Anaheim" panose="02000503000000000000"/>
              <a:cs typeface="Anaheim" panose="02000503000000000000"/>
              <a:sym typeface="Anaheim" panose="02000503000000000000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39300" y="713775"/>
            <a:ext cx="806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andstander"/>
              <a:buNone/>
              <a:defRPr sz="3000" b="1">
                <a:solidFill>
                  <a:schemeClr val="dk1"/>
                </a:solidFill>
                <a:latin typeface="Grandstander"/>
                <a:ea typeface="Grandstander"/>
                <a:cs typeface="Grandstander"/>
                <a:sym typeface="Grandstand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539300" y="1304875"/>
            <a:ext cx="8445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 panose="00000009000000000000"/>
              <a:buChar char="●"/>
              <a:defRPr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 panose="00000009000000000000"/>
              <a:buChar char="○"/>
              <a:defRPr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 panose="00000009000000000000"/>
              <a:buChar char="■"/>
              <a:defRPr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 panose="00000009000000000000"/>
              <a:buChar char="●"/>
              <a:defRPr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 panose="00000009000000000000"/>
              <a:buChar char="○"/>
              <a:defRPr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 panose="00000009000000000000"/>
              <a:buChar char="■"/>
              <a:defRPr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 panose="00000009000000000000"/>
              <a:buChar char="●"/>
              <a:defRPr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 panose="00000009000000000000"/>
              <a:buChar char="○"/>
              <a:defRPr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Mono" panose="00000009000000000000"/>
              <a:buChar char="■"/>
              <a:defRPr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tveyfUXWfikQq2ZuoXCihP-62vLqGtpvZeoTKOJcLcM/copy#gid=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39"/>
          <p:cNvSpPr txBox="1">
            <a:spLocks noGrp="1"/>
          </p:cNvSpPr>
          <p:nvPr>
            <p:ph type="ctrTitle"/>
          </p:nvPr>
        </p:nvSpPr>
        <p:spPr>
          <a:xfrm>
            <a:off x="1761425" y="1465925"/>
            <a:ext cx="5319900" cy="56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</a:t>
            </a:r>
          </a:p>
        </p:txBody>
      </p:sp>
      <p:grpSp>
        <p:nvGrpSpPr>
          <p:cNvPr id="1362" name="Google Shape;1362;p39"/>
          <p:cNvGrpSpPr/>
          <p:nvPr/>
        </p:nvGrpSpPr>
        <p:grpSpPr>
          <a:xfrm>
            <a:off x="996090" y="3076752"/>
            <a:ext cx="1295959" cy="1352836"/>
            <a:chOff x="1822050" y="3039050"/>
            <a:chExt cx="1113176" cy="1162030"/>
          </a:xfrm>
        </p:grpSpPr>
        <p:sp>
          <p:nvSpPr>
            <p:cNvPr id="1363" name="Google Shape;1363;p39"/>
            <p:cNvSpPr/>
            <p:nvPr/>
          </p:nvSpPr>
          <p:spPr>
            <a:xfrm flipH="1">
              <a:off x="1876369" y="3287543"/>
              <a:ext cx="467157" cy="609109"/>
            </a:xfrm>
            <a:custGeom>
              <a:avLst/>
              <a:gdLst/>
              <a:ahLst/>
              <a:cxnLst/>
              <a:rect l="l" t="t" r="r" b="b"/>
              <a:pathLst>
                <a:path w="27667" h="36074" extrusionOk="0">
                  <a:moveTo>
                    <a:pt x="20293" y="1"/>
                  </a:moveTo>
                  <a:cubicBezTo>
                    <a:pt x="20020" y="1"/>
                    <a:pt x="19749" y="45"/>
                    <a:pt x="19488" y="143"/>
                  </a:cubicBezTo>
                  <a:lnTo>
                    <a:pt x="14947" y="3106"/>
                  </a:lnTo>
                  <a:cubicBezTo>
                    <a:pt x="12657" y="13845"/>
                    <a:pt x="7434" y="23948"/>
                    <a:pt x="1" y="32024"/>
                  </a:cubicBezTo>
                  <a:cubicBezTo>
                    <a:pt x="1394" y="33615"/>
                    <a:pt x="3514" y="34462"/>
                    <a:pt x="5618" y="34462"/>
                  </a:cubicBezTo>
                  <a:cubicBezTo>
                    <a:pt x="6984" y="34462"/>
                    <a:pt x="8343" y="34105"/>
                    <a:pt x="9494" y="33363"/>
                  </a:cubicBezTo>
                  <a:cubicBezTo>
                    <a:pt x="9723" y="35096"/>
                    <a:pt x="11506" y="36073"/>
                    <a:pt x="13294" y="36073"/>
                  </a:cubicBezTo>
                  <a:cubicBezTo>
                    <a:pt x="13985" y="36073"/>
                    <a:pt x="14677" y="35927"/>
                    <a:pt x="15279" y="35622"/>
                  </a:cubicBezTo>
                  <a:cubicBezTo>
                    <a:pt x="17434" y="34529"/>
                    <a:pt x="18663" y="32222"/>
                    <a:pt x="19749" y="30059"/>
                  </a:cubicBezTo>
                  <a:cubicBezTo>
                    <a:pt x="20312" y="30868"/>
                    <a:pt x="20883" y="31683"/>
                    <a:pt x="21446" y="32492"/>
                  </a:cubicBezTo>
                  <a:cubicBezTo>
                    <a:pt x="26651" y="23981"/>
                    <a:pt x="27667" y="13037"/>
                    <a:pt x="24101" y="3725"/>
                  </a:cubicBezTo>
                  <a:cubicBezTo>
                    <a:pt x="23711" y="2711"/>
                    <a:pt x="23252" y="1688"/>
                    <a:pt x="22467" y="934"/>
                  </a:cubicBezTo>
                  <a:cubicBezTo>
                    <a:pt x="21885" y="376"/>
                    <a:pt x="21083" y="1"/>
                    <a:pt x="20293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9"/>
            <p:cNvSpPr/>
            <p:nvPr/>
          </p:nvSpPr>
          <p:spPr>
            <a:xfrm flipH="1">
              <a:off x="1869294" y="3280367"/>
              <a:ext cx="481864" cy="623242"/>
            </a:xfrm>
            <a:custGeom>
              <a:avLst/>
              <a:gdLst/>
              <a:ahLst/>
              <a:cxnLst/>
              <a:rect l="l" t="t" r="r" b="b"/>
              <a:pathLst>
                <a:path w="28538" h="36911" extrusionOk="0">
                  <a:moveTo>
                    <a:pt x="20747" y="1"/>
                  </a:moveTo>
                  <a:cubicBezTo>
                    <a:pt x="20417" y="1"/>
                    <a:pt x="20093" y="56"/>
                    <a:pt x="19788" y="171"/>
                  </a:cubicBezTo>
                  <a:cubicBezTo>
                    <a:pt x="19575" y="258"/>
                    <a:pt x="19465" y="496"/>
                    <a:pt x="19543" y="718"/>
                  </a:cubicBezTo>
                  <a:cubicBezTo>
                    <a:pt x="19610" y="882"/>
                    <a:pt x="19766" y="986"/>
                    <a:pt x="19935" y="986"/>
                  </a:cubicBezTo>
                  <a:cubicBezTo>
                    <a:pt x="19986" y="986"/>
                    <a:pt x="20039" y="977"/>
                    <a:pt x="20091" y="956"/>
                  </a:cubicBezTo>
                  <a:cubicBezTo>
                    <a:pt x="20303" y="877"/>
                    <a:pt x="20522" y="842"/>
                    <a:pt x="20742" y="842"/>
                  </a:cubicBezTo>
                  <a:cubicBezTo>
                    <a:pt x="21449" y="842"/>
                    <a:pt x="22156" y="1208"/>
                    <a:pt x="22634" y="1662"/>
                  </a:cubicBezTo>
                  <a:cubicBezTo>
                    <a:pt x="23355" y="2350"/>
                    <a:pt x="23792" y="3334"/>
                    <a:pt x="24155" y="4300"/>
                  </a:cubicBezTo>
                  <a:cubicBezTo>
                    <a:pt x="27586" y="13256"/>
                    <a:pt x="26700" y="23860"/>
                    <a:pt x="21873" y="32141"/>
                  </a:cubicBezTo>
                  <a:lnTo>
                    <a:pt x="20541" y="30246"/>
                  </a:lnTo>
                  <a:cubicBezTo>
                    <a:pt x="20467" y="30133"/>
                    <a:pt x="20342" y="30063"/>
                    <a:pt x="20192" y="30063"/>
                  </a:cubicBezTo>
                  <a:cubicBezTo>
                    <a:pt x="20184" y="30063"/>
                    <a:pt x="20177" y="30063"/>
                    <a:pt x="20169" y="30064"/>
                  </a:cubicBezTo>
                  <a:cubicBezTo>
                    <a:pt x="20026" y="30079"/>
                    <a:pt x="19893" y="30167"/>
                    <a:pt x="19828" y="30294"/>
                  </a:cubicBezTo>
                  <a:cubicBezTo>
                    <a:pt x="18640" y="32647"/>
                    <a:pt x="17506" y="34676"/>
                    <a:pt x="15541" y="35675"/>
                  </a:cubicBezTo>
                  <a:cubicBezTo>
                    <a:pt x="15004" y="35946"/>
                    <a:pt x="14376" y="36080"/>
                    <a:pt x="13743" y="36080"/>
                  </a:cubicBezTo>
                  <a:cubicBezTo>
                    <a:pt x="13060" y="36080"/>
                    <a:pt x="12369" y="35924"/>
                    <a:pt x="11777" y="35612"/>
                  </a:cubicBezTo>
                  <a:cubicBezTo>
                    <a:pt x="10969" y="35184"/>
                    <a:pt x="10469" y="34518"/>
                    <a:pt x="10366" y="33733"/>
                  </a:cubicBezTo>
                  <a:cubicBezTo>
                    <a:pt x="10351" y="33590"/>
                    <a:pt x="10256" y="33465"/>
                    <a:pt x="10128" y="33400"/>
                  </a:cubicBezTo>
                  <a:cubicBezTo>
                    <a:pt x="10071" y="33376"/>
                    <a:pt x="10010" y="33364"/>
                    <a:pt x="9951" y="33364"/>
                  </a:cubicBezTo>
                  <a:cubicBezTo>
                    <a:pt x="9871" y="33364"/>
                    <a:pt x="9793" y="33386"/>
                    <a:pt x="9725" y="33432"/>
                  </a:cubicBezTo>
                  <a:cubicBezTo>
                    <a:pt x="8634" y="34137"/>
                    <a:pt x="7349" y="34475"/>
                    <a:pt x="6059" y="34475"/>
                  </a:cubicBezTo>
                  <a:cubicBezTo>
                    <a:pt x="4200" y="34475"/>
                    <a:pt x="2333" y="33773"/>
                    <a:pt x="1023" y="32449"/>
                  </a:cubicBezTo>
                  <a:cubicBezTo>
                    <a:pt x="8409" y="24326"/>
                    <a:pt x="13512" y="14365"/>
                    <a:pt x="15811" y="3619"/>
                  </a:cubicBezTo>
                  <a:cubicBezTo>
                    <a:pt x="15859" y="3396"/>
                    <a:pt x="15716" y="3176"/>
                    <a:pt x="15486" y="3119"/>
                  </a:cubicBezTo>
                  <a:cubicBezTo>
                    <a:pt x="15457" y="3113"/>
                    <a:pt x="15429" y="3110"/>
                    <a:pt x="15401" y="3110"/>
                  </a:cubicBezTo>
                  <a:cubicBezTo>
                    <a:pt x="15203" y="3110"/>
                    <a:pt x="15027" y="3251"/>
                    <a:pt x="14986" y="3444"/>
                  </a:cubicBezTo>
                  <a:cubicBezTo>
                    <a:pt x="12696" y="14167"/>
                    <a:pt x="7568" y="24097"/>
                    <a:pt x="143" y="32171"/>
                  </a:cubicBezTo>
                  <a:cubicBezTo>
                    <a:pt x="0" y="32331"/>
                    <a:pt x="0" y="32569"/>
                    <a:pt x="135" y="32727"/>
                  </a:cubicBezTo>
                  <a:cubicBezTo>
                    <a:pt x="1611" y="34409"/>
                    <a:pt x="3843" y="35304"/>
                    <a:pt x="6064" y="35304"/>
                  </a:cubicBezTo>
                  <a:cubicBezTo>
                    <a:pt x="7316" y="35304"/>
                    <a:pt x="8564" y="35019"/>
                    <a:pt x="9670" y="34431"/>
                  </a:cubicBezTo>
                  <a:cubicBezTo>
                    <a:pt x="9938" y="35231"/>
                    <a:pt x="10533" y="35905"/>
                    <a:pt x="11389" y="36348"/>
                  </a:cubicBezTo>
                  <a:cubicBezTo>
                    <a:pt x="12095" y="36728"/>
                    <a:pt x="12926" y="36911"/>
                    <a:pt x="13742" y="36911"/>
                  </a:cubicBezTo>
                  <a:cubicBezTo>
                    <a:pt x="14510" y="36911"/>
                    <a:pt x="15271" y="36753"/>
                    <a:pt x="15922" y="36420"/>
                  </a:cubicBezTo>
                  <a:cubicBezTo>
                    <a:pt x="18039" y="35349"/>
                    <a:pt x="19322" y="33132"/>
                    <a:pt x="20256" y="31300"/>
                  </a:cubicBezTo>
                  <a:lnTo>
                    <a:pt x="21557" y="33155"/>
                  </a:lnTo>
                  <a:cubicBezTo>
                    <a:pt x="21635" y="33274"/>
                    <a:pt x="21770" y="33337"/>
                    <a:pt x="21913" y="33337"/>
                  </a:cubicBezTo>
                  <a:cubicBezTo>
                    <a:pt x="22055" y="33330"/>
                    <a:pt x="22183" y="33257"/>
                    <a:pt x="22253" y="33132"/>
                  </a:cubicBezTo>
                  <a:cubicBezTo>
                    <a:pt x="27508" y="24556"/>
                    <a:pt x="28537" y="13389"/>
                    <a:pt x="24941" y="3999"/>
                  </a:cubicBezTo>
                  <a:cubicBezTo>
                    <a:pt x="24543" y="2946"/>
                    <a:pt x="24053" y="1860"/>
                    <a:pt x="23212" y="1059"/>
                  </a:cubicBezTo>
                  <a:cubicBezTo>
                    <a:pt x="22498" y="373"/>
                    <a:pt x="21602" y="1"/>
                    <a:pt x="20747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9"/>
            <p:cNvSpPr/>
            <p:nvPr/>
          </p:nvSpPr>
          <p:spPr>
            <a:xfrm flipH="1">
              <a:off x="1925876" y="3378180"/>
              <a:ext cx="94083" cy="437659"/>
            </a:xfrm>
            <a:custGeom>
              <a:avLst/>
              <a:gdLst/>
              <a:ahLst/>
              <a:cxnLst/>
              <a:rect l="l" t="t" r="r" b="b"/>
              <a:pathLst>
                <a:path w="5572" h="25920" extrusionOk="0">
                  <a:moveTo>
                    <a:pt x="3877" y="0"/>
                  </a:moveTo>
                  <a:cubicBezTo>
                    <a:pt x="3853" y="0"/>
                    <a:pt x="3828" y="4"/>
                    <a:pt x="3804" y="13"/>
                  </a:cubicBezTo>
                  <a:cubicBezTo>
                    <a:pt x="3692" y="46"/>
                    <a:pt x="3637" y="163"/>
                    <a:pt x="3669" y="274"/>
                  </a:cubicBezTo>
                  <a:cubicBezTo>
                    <a:pt x="4961" y="4087"/>
                    <a:pt x="5143" y="8429"/>
                    <a:pt x="4232" y="13200"/>
                  </a:cubicBezTo>
                  <a:cubicBezTo>
                    <a:pt x="3384" y="17629"/>
                    <a:pt x="1712" y="21791"/>
                    <a:pt x="48" y="25627"/>
                  </a:cubicBezTo>
                  <a:cubicBezTo>
                    <a:pt x="0" y="25737"/>
                    <a:pt x="48" y="25855"/>
                    <a:pt x="150" y="25903"/>
                  </a:cubicBezTo>
                  <a:cubicBezTo>
                    <a:pt x="183" y="25920"/>
                    <a:pt x="206" y="25920"/>
                    <a:pt x="238" y="25920"/>
                  </a:cubicBezTo>
                  <a:cubicBezTo>
                    <a:pt x="316" y="25920"/>
                    <a:pt x="396" y="25872"/>
                    <a:pt x="428" y="25792"/>
                  </a:cubicBezTo>
                  <a:cubicBezTo>
                    <a:pt x="2108" y="21933"/>
                    <a:pt x="3787" y="17749"/>
                    <a:pt x="4643" y="13279"/>
                  </a:cubicBezTo>
                  <a:cubicBezTo>
                    <a:pt x="5571" y="8437"/>
                    <a:pt x="5381" y="4015"/>
                    <a:pt x="4065" y="141"/>
                  </a:cubicBezTo>
                  <a:cubicBezTo>
                    <a:pt x="4041" y="53"/>
                    <a:pt x="3963" y="0"/>
                    <a:pt x="3877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9"/>
            <p:cNvSpPr/>
            <p:nvPr/>
          </p:nvSpPr>
          <p:spPr>
            <a:xfrm flipH="1">
              <a:off x="1963496" y="3534533"/>
              <a:ext cx="196457" cy="252920"/>
            </a:xfrm>
            <a:custGeom>
              <a:avLst/>
              <a:gdLst/>
              <a:ahLst/>
              <a:cxnLst/>
              <a:rect l="l" t="t" r="r" b="b"/>
              <a:pathLst>
                <a:path w="11635" h="14979" extrusionOk="0">
                  <a:moveTo>
                    <a:pt x="11421" y="0"/>
                  </a:moveTo>
                  <a:cubicBezTo>
                    <a:pt x="11308" y="0"/>
                    <a:pt x="11214" y="78"/>
                    <a:pt x="11207" y="191"/>
                  </a:cubicBezTo>
                  <a:cubicBezTo>
                    <a:pt x="10787" y="4447"/>
                    <a:pt x="9425" y="8654"/>
                    <a:pt x="7260" y="12348"/>
                  </a:cubicBezTo>
                  <a:cubicBezTo>
                    <a:pt x="6975" y="12839"/>
                    <a:pt x="6657" y="13331"/>
                    <a:pt x="6167" y="13537"/>
                  </a:cubicBezTo>
                  <a:cubicBezTo>
                    <a:pt x="6054" y="13586"/>
                    <a:pt x="5926" y="13610"/>
                    <a:pt x="5797" y="13610"/>
                  </a:cubicBezTo>
                  <a:cubicBezTo>
                    <a:pt x="5636" y="13610"/>
                    <a:pt x="5472" y="13572"/>
                    <a:pt x="5336" y="13497"/>
                  </a:cubicBezTo>
                  <a:cubicBezTo>
                    <a:pt x="5216" y="13427"/>
                    <a:pt x="5065" y="13307"/>
                    <a:pt x="5033" y="13101"/>
                  </a:cubicBezTo>
                  <a:cubicBezTo>
                    <a:pt x="5018" y="13014"/>
                    <a:pt x="4946" y="12943"/>
                    <a:pt x="4860" y="12926"/>
                  </a:cubicBezTo>
                  <a:cubicBezTo>
                    <a:pt x="4849" y="12924"/>
                    <a:pt x="4837" y="12923"/>
                    <a:pt x="4826" y="12923"/>
                  </a:cubicBezTo>
                  <a:cubicBezTo>
                    <a:pt x="4756" y="12923"/>
                    <a:pt x="4686" y="12961"/>
                    <a:pt x="4645" y="13021"/>
                  </a:cubicBezTo>
                  <a:cubicBezTo>
                    <a:pt x="4054" y="13988"/>
                    <a:pt x="2898" y="14550"/>
                    <a:pt x="1763" y="14550"/>
                  </a:cubicBezTo>
                  <a:cubicBezTo>
                    <a:pt x="1269" y="14550"/>
                    <a:pt x="780" y="14444"/>
                    <a:pt x="343" y="14218"/>
                  </a:cubicBezTo>
                  <a:cubicBezTo>
                    <a:pt x="313" y="14204"/>
                    <a:pt x="282" y="14198"/>
                    <a:pt x="251" y="14198"/>
                  </a:cubicBezTo>
                  <a:cubicBezTo>
                    <a:pt x="173" y="14198"/>
                    <a:pt x="97" y="14239"/>
                    <a:pt x="58" y="14313"/>
                  </a:cubicBezTo>
                  <a:cubicBezTo>
                    <a:pt x="1" y="14417"/>
                    <a:pt x="48" y="14543"/>
                    <a:pt x="153" y="14591"/>
                  </a:cubicBezTo>
                  <a:cubicBezTo>
                    <a:pt x="659" y="14853"/>
                    <a:pt x="1214" y="14979"/>
                    <a:pt x="1777" y="14979"/>
                  </a:cubicBezTo>
                  <a:cubicBezTo>
                    <a:pt x="2918" y="14979"/>
                    <a:pt x="4067" y="14465"/>
                    <a:pt x="4780" y="13562"/>
                  </a:cubicBezTo>
                  <a:cubicBezTo>
                    <a:pt x="4868" y="13679"/>
                    <a:pt x="4993" y="13782"/>
                    <a:pt x="5136" y="13862"/>
                  </a:cubicBezTo>
                  <a:cubicBezTo>
                    <a:pt x="5336" y="13973"/>
                    <a:pt x="5572" y="14030"/>
                    <a:pt x="5806" y="14030"/>
                  </a:cubicBezTo>
                  <a:cubicBezTo>
                    <a:pt x="5989" y="14030"/>
                    <a:pt x="6170" y="13995"/>
                    <a:pt x="6334" y="13925"/>
                  </a:cubicBezTo>
                  <a:cubicBezTo>
                    <a:pt x="6943" y="13664"/>
                    <a:pt x="7316" y="13086"/>
                    <a:pt x="7626" y="12563"/>
                  </a:cubicBezTo>
                  <a:cubicBezTo>
                    <a:pt x="9820" y="8814"/>
                    <a:pt x="11199" y="4550"/>
                    <a:pt x="11620" y="231"/>
                  </a:cubicBezTo>
                  <a:cubicBezTo>
                    <a:pt x="11635" y="113"/>
                    <a:pt x="11547" y="10"/>
                    <a:pt x="11437" y="1"/>
                  </a:cubicBezTo>
                  <a:cubicBezTo>
                    <a:pt x="11432" y="0"/>
                    <a:pt x="11427" y="0"/>
                    <a:pt x="11421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9"/>
            <p:cNvSpPr/>
            <p:nvPr/>
          </p:nvSpPr>
          <p:spPr>
            <a:xfrm flipH="1">
              <a:off x="2037891" y="3761616"/>
              <a:ext cx="19131" cy="93813"/>
            </a:xfrm>
            <a:custGeom>
              <a:avLst/>
              <a:gdLst/>
              <a:ahLst/>
              <a:cxnLst/>
              <a:rect l="l" t="t" r="r" b="b"/>
              <a:pathLst>
                <a:path w="1133" h="5556" extrusionOk="0">
                  <a:moveTo>
                    <a:pt x="234" y="0"/>
                  </a:moveTo>
                  <a:cubicBezTo>
                    <a:pt x="214" y="0"/>
                    <a:pt x="194" y="3"/>
                    <a:pt x="173" y="8"/>
                  </a:cubicBezTo>
                  <a:cubicBezTo>
                    <a:pt x="63" y="33"/>
                    <a:pt x="0" y="151"/>
                    <a:pt x="31" y="263"/>
                  </a:cubicBezTo>
                  <a:cubicBezTo>
                    <a:pt x="483" y="1919"/>
                    <a:pt x="714" y="3631"/>
                    <a:pt x="714" y="5343"/>
                  </a:cubicBezTo>
                  <a:cubicBezTo>
                    <a:pt x="714" y="5461"/>
                    <a:pt x="809" y="5556"/>
                    <a:pt x="927" y="5556"/>
                  </a:cubicBezTo>
                  <a:cubicBezTo>
                    <a:pt x="1046" y="5556"/>
                    <a:pt x="1132" y="5461"/>
                    <a:pt x="1132" y="5343"/>
                  </a:cubicBezTo>
                  <a:cubicBezTo>
                    <a:pt x="1132" y="3591"/>
                    <a:pt x="904" y="1847"/>
                    <a:pt x="436" y="151"/>
                  </a:cubicBezTo>
                  <a:cubicBezTo>
                    <a:pt x="409" y="59"/>
                    <a:pt x="329" y="0"/>
                    <a:pt x="234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9"/>
            <p:cNvSpPr/>
            <p:nvPr/>
          </p:nvSpPr>
          <p:spPr>
            <a:xfrm flipH="1">
              <a:off x="2076153" y="3758813"/>
              <a:ext cx="26509" cy="138237"/>
            </a:xfrm>
            <a:custGeom>
              <a:avLst/>
              <a:gdLst/>
              <a:ahLst/>
              <a:cxnLst/>
              <a:rect l="l" t="t" r="r" b="b"/>
              <a:pathLst>
                <a:path w="1570" h="8187" extrusionOk="0">
                  <a:moveTo>
                    <a:pt x="1355" y="0"/>
                  </a:moveTo>
                  <a:cubicBezTo>
                    <a:pt x="1249" y="0"/>
                    <a:pt x="1149" y="70"/>
                    <a:pt x="1134" y="183"/>
                  </a:cubicBezTo>
                  <a:lnTo>
                    <a:pt x="16" y="7942"/>
                  </a:lnTo>
                  <a:cubicBezTo>
                    <a:pt x="1" y="8059"/>
                    <a:pt x="79" y="8162"/>
                    <a:pt x="191" y="8179"/>
                  </a:cubicBezTo>
                  <a:cubicBezTo>
                    <a:pt x="206" y="8187"/>
                    <a:pt x="214" y="8187"/>
                    <a:pt x="221" y="8187"/>
                  </a:cubicBezTo>
                  <a:cubicBezTo>
                    <a:pt x="326" y="8187"/>
                    <a:pt x="411" y="8107"/>
                    <a:pt x="429" y="8004"/>
                  </a:cubicBezTo>
                  <a:lnTo>
                    <a:pt x="1553" y="239"/>
                  </a:lnTo>
                  <a:cubicBezTo>
                    <a:pt x="1570" y="126"/>
                    <a:pt x="1490" y="24"/>
                    <a:pt x="1372" y="1"/>
                  </a:cubicBezTo>
                  <a:cubicBezTo>
                    <a:pt x="1366" y="0"/>
                    <a:pt x="1361" y="0"/>
                    <a:pt x="1355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9"/>
            <p:cNvSpPr/>
            <p:nvPr/>
          </p:nvSpPr>
          <p:spPr>
            <a:xfrm flipH="1">
              <a:off x="2115359" y="3782637"/>
              <a:ext cx="60229" cy="99301"/>
            </a:xfrm>
            <a:custGeom>
              <a:avLst/>
              <a:gdLst/>
              <a:ahLst/>
              <a:cxnLst/>
              <a:rect l="l" t="t" r="r" b="b"/>
              <a:pathLst>
                <a:path w="3567" h="5881" extrusionOk="0">
                  <a:moveTo>
                    <a:pt x="3324" y="1"/>
                  </a:moveTo>
                  <a:cubicBezTo>
                    <a:pt x="3247" y="1"/>
                    <a:pt x="3172" y="46"/>
                    <a:pt x="3139" y="119"/>
                  </a:cubicBezTo>
                  <a:cubicBezTo>
                    <a:pt x="2298" y="1878"/>
                    <a:pt x="1324" y="3598"/>
                    <a:pt x="253" y="5239"/>
                  </a:cubicBezTo>
                  <a:cubicBezTo>
                    <a:pt x="238" y="5239"/>
                    <a:pt x="223" y="5230"/>
                    <a:pt x="206" y="5230"/>
                  </a:cubicBezTo>
                  <a:cubicBezTo>
                    <a:pt x="88" y="5239"/>
                    <a:pt x="0" y="5334"/>
                    <a:pt x="0" y="5452"/>
                  </a:cubicBezTo>
                  <a:lnTo>
                    <a:pt x="8" y="5675"/>
                  </a:lnTo>
                  <a:cubicBezTo>
                    <a:pt x="8" y="5770"/>
                    <a:pt x="71" y="5848"/>
                    <a:pt x="158" y="5872"/>
                  </a:cubicBezTo>
                  <a:cubicBezTo>
                    <a:pt x="175" y="5880"/>
                    <a:pt x="198" y="5880"/>
                    <a:pt x="213" y="5880"/>
                  </a:cubicBezTo>
                  <a:cubicBezTo>
                    <a:pt x="286" y="5880"/>
                    <a:pt x="348" y="5848"/>
                    <a:pt x="388" y="5785"/>
                  </a:cubicBezTo>
                  <a:cubicBezTo>
                    <a:pt x="1562" y="4041"/>
                    <a:pt x="2616" y="2196"/>
                    <a:pt x="3519" y="302"/>
                  </a:cubicBezTo>
                  <a:cubicBezTo>
                    <a:pt x="3566" y="199"/>
                    <a:pt x="3527" y="71"/>
                    <a:pt x="3416" y="24"/>
                  </a:cubicBezTo>
                  <a:cubicBezTo>
                    <a:pt x="3387" y="8"/>
                    <a:pt x="3355" y="1"/>
                    <a:pt x="3324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9"/>
            <p:cNvSpPr/>
            <p:nvPr/>
          </p:nvSpPr>
          <p:spPr>
            <a:xfrm flipH="1">
              <a:off x="2148690" y="3780476"/>
              <a:ext cx="40288" cy="79900"/>
            </a:xfrm>
            <a:custGeom>
              <a:avLst/>
              <a:gdLst/>
              <a:ahLst/>
              <a:cxnLst/>
              <a:rect l="l" t="t" r="r" b="b"/>
              <a:pathLst>
                <a:path w="2386" h="4732" extrusionOk="0">
                  <a:moveTo>
                    <a:pt x="2140" y="0"/>
                  </a:moveTo>
                  <a:cubicBezTo>
                    <a:pt x="2069" y="0"/>
                    <a:pt x="2003" y="37"/>
                    <a:pt x="1967" y="104"/>
                  </a:cubicBezTo>
                  <a:cubicBezTo>
                    <a:pt x="1158" y="1476"/>
                    <a:pt x="516" y="2942"/>
                    <a:pt x="40" y="4454"/>
                  </a:cubicBezTo>
                  <a:cubicBezTo>
                    <a:pt x="0" y="4566"/>
                    <a:pt x="65" y="4684"/>
                    <a:pt x="175" y="4724"/>
                  </a:cubicBezTo>
                  <a:cubicBezTo>
                    <a:pt x="198" y="4724"/>
                    <a:pt x="215" y="4732"/>
                    <a:pt x="238" y="4732"/>
                  </a:cubicBezTo>
                  <a:cubicBezTo>
                    <a:pt x="325" y="4732"/>
                    <a:pt x="413" y="4677"/>
                    <a:pt x="436" y="4582"/>
                  </a:cubicBezTo>
                  <a:cubicBezTo>
                    <a:pt x="904" y="3100"/>
                    <a:pt x="1539" y="1666"/>
                    <a:pt x="2322" y="317"/>
                  </a:cubicBezTo>
                  <a:cubicBezTo>
                    <a:pt x="2385" y="215"/>
                    <a:pt x="2355" y="89"/>
                    <a:pt x="2252" y="32"/>
                  </a:cubicBezTo>
                  <a:cubicBezTo>
                    <a:pt x="2216" y="10"/>
                    <a:pt x="2177" y="0"/>
                    <a:pt x="2140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9"/>
            <p:cNvSpPr/>
            <p:nvPr/>
          </p:nvSpPr>
          <p:spPr>
            <a:xfrm flipH="1">
              <a:off x="2387274" y="3688167"/>
              <a:ext cx="529497" cy="353960"/>
            </a:xfrm>
            <a:custGeom>
              <a:avLst/>
              <a:gdLst/>
              <a:ahLst/>
              <a:cxnLst/>
              <a:rect l="l" t="t" r="r" b="b"/>
              <a:pathLst>
                <a:path w="31359" h="20963" extrusionOk="0">
                  <a:moveTo>
                    <a:pt x="18490" y="1"/>
                  </a:moveTo>
                  <a:cubicBezTo>
                    <a:pt x="12324" y="6990"/>
                    <a:pt x="6165" y="13972"/>
                    <a:pt x="1" y="20962"/>
                  </a:cubicBezTo>
                  <a:cubicBezTo>
                    <a:pt x="2306" y="20582"/>
                    <a:pt x="4526" y="19741"/>
                    <a:pt x="6498" y="18490"/>
                  </a:cubicBezTo>
                  <a:cubicBezTo>
                    <a:pt x="7346" y="18739"/>
                    <a:pt x="8225" y="18859"/>
                    <a:pt x="9105" y="18859"/>
                  </a:cubicBezTo>
                  <a:cubicBezTo>
                    <a:pt x="12019" y="18859"/>
                    <a:pt x="14943" y="17544"/>
                    <a:pt x="16768" y="15256"/>
                  </a:cubicBezTo>
                  <a:cubicBezTo>
                    <a:pt x="22760" y="14225"/>
                    <a:pt x="27294" y="9430"/>
                    <a:pt x="31359" y="4906"/>
                  </a:cubicBezTo>
                  <a:cubicBezTo>
                    <a:pt x="26969" y="3542"/>
                    <a:pt x="22674" y="1903"/>
                    <a:pt x="18490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9"/>
            <p:cNvSpPr/>
            <p:nvPr/>
          </p:nvSpPr>
          <p:spPr>
            <a:xfrm flipH="1">
              <a:off x="2374678" y="3679590"/>
              <a:ext cx="560548" cy="372686"/>
            </a:xfrm>
            <a:custGeom>
              <a:avLst/>
              <a:gdLst/>
              <a:ahLst/>
              <a:cxnLst/>
              <a:rect l="l" t="t" r="r" b="b"/>
              <a:pathLst>
                <a:path w="33198" h="22072" extrusionOk="0">
                  <a:moveTo>
                    <a:pt x="19685" y="1024"/>
                  </a:moveTo>
                  <a:cubicBezTo>
                    <a:pt x="23592" y="2774"/>
                    <a:pt x="27626" y="4320"/>
                    <a:pt x="31698" y="5619"/>
                  </a:cubicBezTo>
                  <a:cubicBezTo>
                    <a:pt x="27506" y="10256"/>
                    <a:pt x="23252" y="14416"/>
                    <a:pt x="17791" y="15351"/>
                  </a:cubicBezTo>
                  <a:lnTo>
                    <a:pt x="17633" y="15384"/>
                  </a:lnTo>
                  <a:lnTo>
                    <a:pt x="17529" y="15502"/>
                  </a:lnTo>
                  <a:cubicBezTo>
                    <a:pt x="15834" y="17626"/>
                    <a:pt x="13021" y="18950"/>
                    <a:pt x="10198" y="18950"/>
                  </a:cubicBezTo>
                  <a:cubicBezTo>
                    <a:pt x="9343" y="18950"/>
                    <a:pt x="8504" y="18830"/>
                    <a:pt x="7711" y="18592"/>
                  </a:cubicBezTo>
                  <a:lnTo>
                    <a:pt x="7528" y="18545"/>
                  </a:lnTo>
                  <a:lnTo>
                    <a:pt x="7370" y="18640"/>
                  </a:lnTo>
                  <a:cubicBezTo>
                    <a:pt x="5801" y="19631"/>
                    <a:pt x="4049" y="20376"/>
                    <a:pt x="2235" y="20812"/>
                  </a:cubicBezTo>
                  <a:lnTo>
                    <a:pt x="19685" y="1024"/>
                  </a:lnTo>
                  <a:close/>
                  <a:moveTo>
                    <a:pt x="19471" y="1"/>
                  </a:moveTo>
                  <a:lnTo>
                    <a:pt x="0" y="22071"/>
                  </a:lnTo>
                  <a:lnTo>
                    <a:pt x="1164" y="21881"/>
                  </a:lnTo>
                  <a:cubicBezTo>
                    <a:pt x="3446" y="21508"/>
                    <a:pt x="5689" y="20669"/>
                    <a:pt x="7656" y="19448"/>
                  </a:cubicBezTo>
                  <a:cubicBezTo>
                    <a:pt x="8471" y="19671"/>
                    <a:pt x="9327" y="19789"/>
                    <a:pt x="10198" y="19789"/>
                  </a:cubicBezTo>
                  <a:cubicBezTo>
                    <a:pt x="13266" y="19789"/>
                    <a:pt x="16197" y="18435"/>
                    <a:pt x="18084" y="16152"/>
                  </a:cubicBezTo>
                  <a:cubicBezTo>
                    <a:pt x="23925" y="15081"/>
                    <a:pt x="28362" y="10597"/>
                    <a:pt x="32762" y="5699"/>
                  </a:cubicBezTo>
                  <a:lnTo>
                    <a:pt x="33197" y="5208"/>
                  </a:lnTo>
                  <a:lnTo>
                    <a:pt x="32579" y="5018"/>
                  </a:lnTo>
                  <a:cubicBezTo>
                    <a:pt x="28220" y="3654"/>
                    <a:pt x="23910" y="2013"/>
                    <a:pt x="19748" y="128"/>
                  </a:cubicBezTo>
                  <a:lnTo>
                    <a:pt x="19471" y="1"/>
                  </a:ln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9"/>
            <p:cNvSpPr/>
            <p:nvPr/>
          </p:nvSpPr>
          <p:spPr>
            <a:xfrm flipH="1">
              <a:off x="2568856" y="3853351"/>
              <a:ext cx="73619" cy="99098"/>
            </a:xfrm>
            <a:custGeom>
              <a:avLst/>
              <a:gdLst/>
              <a:ahLst/>
              <a:cxnLst/>
              <a:rect l="l" t="t" r="r" b="b"/>
              <a:pathLst>
                <a:path w="4360" h="5869" extrusionOk="0">
                  <a:moveTo>
                    <a:pt x="4131" y="0"/>
                  </a:moveTo>
                  <a:cubicBezTo>
                    <a:pt x="4063" y="0"/>
                    <a:pt x="3996" y="31"/>
                    <a:pt x="3957" y="91"/>
                  </a:cubicBezTo>
                  <a:lnTo>
                    <a:pt x="73" y="5536"/>
                  </a:lnTo>
                  <a:cubicBezTo>
                    <a:pt x="0" y="5631"/>
                    <a:pt x="25" y="5766"/>
                    <a:pt x="120" y="5829"/>
                  </a:cubicBezTo>
                  <a:cubicBezTo>
                    <a:pt x="160" y="5854"/>
                    <a:pt x="200" y="5869"/>
                    <a:pt x="238" y="5869"/>
                  </a:cubicBezTo>
                  <a:cubicBezTo>
                    <a:pt x="310" y="5869"/>
                    <a:pt x="373" y="5836"/>
                    <a:pt x="413" y="5781"/>
                  </a:cubicBezTo>
                  <a:lnTo>
                    <a:pt x="4297" y="328"/>
                  </a:lnTo>
                  <a:cubicBezTo>
                    <a:pt x="4360" y="233"/>
                    <a:pt x="4345" y="108"/>
                    <a:pt x="4249" y="35"/>
                  </a:cubicBezTo>
                  <a:cubicBezTo>
                    <a:pt x="4214" y="12"/>
                    <a:pt x="4172" y="0"/>
                    <a:pt x="4131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9"/>
            <p:cNvSpPr/>
            <p:nvPr/>
          </p:nvSpPr>
          <p:spPr>
            <a:xfrm flipH="1">
              <a:off x="2653280" y="3825592"/>
              <a:ext cx="159242" cy="178508"/>
            </a:xfrm>
            <a:custGeom>
              <a:avLst/>
              <a:gdLst/>
              <a:ahLst/>
              <a:cxnLst/>
              <a:rect l="l" t="t" r="r" b="b"/>
              <a:pathLst>
                <a:path w="9431" h="10572" extrusionOk="0">
                  <a:moveTo>
                    <a:pt x="9194" y="0"/>
                  </a:moveTo>
                  <a:cubicBezTo>
                    <a:pt x="9135" y="0"/>
                    <a:pt x="9077" y="24"/>
                    <a:pt x="9035" y="70"/>
                  </a:cubicBezTo>
                  <a:lnTo>
                    <a:pt x="79" y="10223"/>
                  </a:lnTo>
                  <a:cubicBezTo>
                    <a:pt x="1" y="10311"/>
                    <a:pt x="8" y="10446"/>
                    <a:pt x="96" y="10524"/>
                  </a:cubicBezTo>
                  <a:cubicBezTo>
                    <a:pt x="134" y="10556"/>
                    <a:pt x="191" y="10571"/>
                    <a:pt x="238" y="10571"/>
                  </a:cubicBezTo>
                  <a:cubicBezTo>
                    <a:pt x="293" y="10571"/>
                    <a:pt x="356" y="10548"/>
                    <a:pt x="396" y="10501"/>
                  </a:cubicBezTo>
                  <a:lnTo>
                    <a:pt x="9351" y="348"/>
                  </a:lnTo>
                  <a:cubicBezTo>
                    <a:pt x="9430" y="261"/>
                    <a:pt x="9423" y="135"/>
                    <a:pt x="9335" y="55"/>
                  </a:cubicBezTo>
                  <a:cubicBezTo>
                    <a:pt x="9295" y="18"/>
                    <a:pt x="9244" y="0"/>
                    <a:pt x="9194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9"/>
            <p:cNvSpPr/>
            <p:nvPr/>
          </p:nvSpPr>
          <p:spPr>
            <a:xfrm flipH="1">
              <a:off x="2640684" y="3831941"/>
              <a:ext cx="147913" cy="173510"/>
            </a:xfrm>
            <a:custGeom>
              <a:avLst/>
              <a:gdLst/>
              <a:ahLst/>
              <a:cxnLst/>
              <a:rect l="l" t="t" r="r" b="b"/>
              <a:pathLst>
                <a:path w="8760" h="10276" extrusionOk="0">
                  <a:moveTo>
                    <a:pt x="8525" y="0"/>
                  </a:moveTo>
                  <a:cubicBezTo>
                    <a:pt x="8466" y="0"/>
                    <a:pt x="8406" y="27"/>
                    <a:pt x="8362" y="75"/>
                  </a:cubicBezTo>
                  <a:lnTo>
                    <a:pt x="80" y="9927"/>
                  </a:lnTo>
                  <a:cubicBezTo>
                    <a:pt x="0" y="10013"/>
                    <a:pt x="18" y="10148"/>
                    <a:pt x="105" y="10220"/>
                  </a:cubicBezTo>
                  <a:cubicBezTo>
                    <a:pt x="143" y="10260"/>
                    <a:pt x="191" y="10275"/>
                    <a:pt x="238" y="10275"/>
                  </a:cubicBezTo>
                  <a:cubicBezTo>
                    <a:pt x="295" y="10275"/>
                    <a:pt x="358" y="10243"/>
                    <a:pt x="398" y="10195"/>
                  </a:cubicBezTo>
                  <a:lnTo>
                    <a:pt x="8687" y="345"/>
                  </a:lnTo>
                  <a:cubicBezTo>
                    <a:pt x="8759" y="257"/>
                    <a:pt x="8750" y="122"/>
                    <a:pt x="8654" y="52"/>
                  </a:cubicBezTo>
                  <a:cubicBezTo>
                    <a:pt x="8617" y="17"/>
                    <a:pt x="8571" y="0"/>
                    <a:pt x="8525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9"/>
            <p:cNvSpPr/>
            <p:nvPr/>
          </p:nvSpPr>
          <p:spPr>
            <a:xfrm flipH="1">
              <a:off x="2592815" y="3852084"/>
              <a:ext cx="127667" cy="152016"/>
            </a:xfrm>
            <a:custGeom>
              <a:avLst/>
              <a:gdLst/>
              <a:ahLst/>
              <a:cxnLst/>
              <a:rect l="l" t="t" r="r" b="b"/>
              <a:pathLst>
                <a:path w="7561" h="9003" extrusionOk="0">
                  <a:moveTo>
                    <a:pt x="7325" y="0"/>
                  </a:moveTo>
                  <a:cubicBezTo>
                    <a:pt x="7265" y="0"/>
                    <a:pt x="7205" y="27"/>
                    <a:pt x="7165" y="80"/>
                  </a:cubicBezTo>
                  <a:lnTo>
                    <a:pt x="73" y="8662"/>
                  </a:lnTo>
                  <a:cubicBezTo>
                    <a:pt x="1" y="8749"/>
                    <a:pt x="8" y="8884"/>
                    <a:pt x="103" y="8955"/>
                  </a:cubicBezTo>
                  <a:cubicBezTo>
                    <a:pt x="143" y="8987"/>
                    <a:pt x="191" y="9002"/>
                    <a:pt x="238" y="9002"/>
                  </a:cubicBezTo>
                  <a:cubicBezTo>
                    <a:pt x="293" y="9002"/>
                    <a:pt x="358" y="8979"/>
                    <a:pt x="398" y="8932"/>
                  </a:cubicBezTo>
                  <a:lnTo>
                    <a:pt x="7491" y="341"/>
                  </a:lnTo>
                  <a:cubicBezTo>
                    <a:pt x="7561" y="253"/>
                    <a:pt x="7546" y="118"/>
                    <a:pt x="7458" y="48"/>
                  </a:cubicBezTo>
                  <a:cubicBezTo>
                    <a:pt x="7420" y="16"/>
                    <a:pt x="7373" y="0"/>
                    <a:pt x="7325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9"/>
            <p:cNvSpPr/>
            <p:nvPr/>
          </p:nvSpPr>
          <p:spPr>
            <a:xfrm flipH="1">
              <a:off x="2517205" y="3859665"/>
              <a:ext cx="50858" cy="65075"/>
            </a:xfrm>
            <a:custGeom>
              <a:avLst/>
              <a:gdLst/>
              <a:ahLst/>
              <a:cxnLst/>
              <a:rect l="l" t="t" r="r" b="b"/>
              <a:pathLst>
                <a:path w="3012" h="3854" extrusionOk="0">
                  <a:moveTo>
                    <a:pt x="2779" y="0"/>
                  </a:moveTo>
                  <a:cubicBezTo>
                    <a:pt x="2715" y="0"/>
                    <a:pt x="2650" y="30"/>
                    <a:pt x="2608" y="82"/>
                  </a:cubicBezTo>
                  <a:lnTo>
                    <a:pt x="73" y="3521"/>
                  </a:lnTo>
                  <a:cubicBezTo>
                    <a:pt x="0" y="3608"/>
                    <a:pt x="25" y="3743"/>
                    <a:pt x="111" y="3815"/>
                  </a:cubicBezTo>
                  <a:cubicBezTo>
                    <a:pt x="151" y="3838"/>
                    <a:pt x="198" y="3853"/>
                    <a:pt x="238" y="3853"/>
                  </a:cubicBezTo>
                  <a:cubicBezTo>
                    <a:pt x="301" y="3853"/>
                    <a:pt x="366" y="3823"/>
                    <a:pt x="405" y="3768"/>
                  </a:cubicBezTo>
                  <a:lnTo>
                    <a:pt x="2948" y="335"/>
                  </a:lnTo>
                  <a:cubicBezTo>
                    <a:pt x="3011" y="240"/>
                    <a:pt x="2996" y="107"/>
                    <a:pt x="2901" y="42"/>
                  </a:cubicBezTo>
                  <a:cubicBezTo>
                    <a:pt x="2866" y="14"/>
                    <a:pt x="2823" y="0"/>
                    <a:pt x="2779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9"/>
            <p:cNvSpPr/>
            <p:nvPr/>
          </p:nvSpPr>
          <p:spPr>
            <a:xfrm flipH="1">
              <a:off x="1939940" y="3046158"/>
              <a:ext cx="746283" cy="820780"/>
            </a:xfrm>
            <a:custGeom>
              <a:avLst/>
              <a:gdLst/>
              <a:ahLst/>
              <a:cxnLst/>
              <a:rect l="l" t="t" r="r" b="b"/>
              <a:pathLst>
                <a:path w="44198" h="48610" extrusionOk="0">
                  <a:moveTo>
                    <a:pt x="22872" y="0"/>
                  </a:moveTo>
                  <a:cubicBezTo>
                    <a:pt x="17040" y="0"/>
                    <a:pt x="11200" y="2469"/>
                    <a:pt x="7689" y="7124"/>
                  </a:cubicBezTo>
                  <a:cubicBezTo>
                    <a:pt x="7785" y="7120"/>
                    <a:pt x="7881" y="7117"/>
                    <a:pt x="7977" y="7117"/>
                  </a:cubicBezTo>
                  <a:cubicBezTo>
                    <a:pt x="11618" y="7117"/>
                    <a:pt x="14733" y="10460"/>
                    <a:pt x="15352" y="14082"/>
                  </a:cubicBezTo>
                  <a:cubicBezTo>
                    <a:pt x="15978" y="17808"/>
                    <a:pt x="14519" y="21602"/>
                    <a:pt x="12434" y="24750"/>
                  </a:cubicBezTo>
                  <a:cubicBezTo>
                    <a:pt x="10359" y="27903"/>
                    <a:pt x="7672" y="30606"/>
                    <a:pt x="5444" y="33649"/>
                  </a:cubicBezTo>
                  <a:cubicBezTo>
                    <a:pt x="3322" y="36550"/>
                    <a:pt x="1618" y="39751"/>
                    <a:pt x="397" y="43134"/>
                  </a:cubicBezTo>
                  <a:cubicBezTo>
                    <a:pt x="191" y="43697"/>
                    <a:pt x="1" y="44308"/>
                    <a:pt x="144" y="44893"/>
                  </a:cubicBezTo>
                  <a:cubicBezTo>
                    <a:pt x="389" y="45909"/>
                    <a:pt x="1498" y="46423"/>
                    <a:pt x="2489" y="46748"/>
                  </a:cubicBezTo>
                  <a:cubicBezTo>
                    <a:pt x="6158" y="47971"/>
                    <a:pt x="10043" y="48610"/>
                    <a:pt x="13915" y="48610"/>
                  </a:cubicBezTo>
                  <a:cubicBezTo>
                    <a:pt x="18950" y="48610"/>
                    <a:pt x="23962" y="47528"/>
                    <a:pt x="28443" y="45243"/>
                  </a:cubicBezTo>
                  <a:cubicBezTo>
                    <a:pt x="36369" y="41202"/>
                    <a:pt x="42367" y="33229"/>
                    <a:pt x="43278" y="24385"/>
                  </a:cubicBezTo>
                  <a:cubicBezTo>
                    <a:pt x="44197" y="15533"/>
                    <a:pt x="39625" y="6166"/>
                    <a:pt x="31716" y="2084"/>
                  </a:cubicBezTo>
                  <a:cubicBezTo>
                    <a:pt x="28996" y="681"/>
                    <a:pt x="25935" y="0"/>
                    <a:pt x="22872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9"/>
            <p:cNvSpPr/>
            <p:nvPr/>
          </p:nvSpPr>
          <p:spPr>
            <a:xfrm flipH="1">
              <a:off x="1932055" y="3039050"/>
              <a:ext cx="761513" cy="834997"/>
            </a:xfrm>
            <a:custGeom>
              <a:avLst/>
              <a:gdLst/>
              <a:ahLst/>
              <a:cxnLst/>
              <a:rect l="l" t="t" r="r" b="b"/>
              <a:pathLst>
                <a:path w="45100" h="49452" extrusionOk="0">
                  <a:moveTo>
                    <a:pt x="23307" y="841"/>
                  </a:moveTo>
                  <a:cubicBezTo>
                    <a:pt x="26383" y="841"/>
                    <a:pt x="29378" y="1546"/>
                    <a:pt x="31961" y="2878"/>
                  </a:cubicBezTo>
                  <a:cubicBezTo>
                    <a:pt x="39569" y="6800"/>
                    <a:pt x="44229" y="15804"/>
                    <a:pt x="43301" y="24758"/>
                  </a:cubicBezTo>
                  <a:cubicBezTo>
                    <a:pt x="42430" y="33142"/>
                    <a:pt x="36691" y="41202"/>
                    <a:pt x="28688" y="45292"/>
                  </a:cubicBezTo>
                  <a:cubicBezTo>
                    <a:pt x="24424" y="47462"/>
                    <a:pt x="19463" y="48612"/>
                    <a:pt x="14343" y="48612"/>
                  </a:cubicBezTo>
                  <a:cubicBezTo>
                    <a:pt x="10516" y="48612"/>
                    <a:pt x="6720" y="47994"/>
                    <a:pt x="3059" y="46773"/>
                  </a:cubicBezTo>
                  <a:cubicBezTo>
                    <a:pt x="2266" y="46511"/>
                    <a:pt x="1197" y="46060"/>
                    <a:pt x="991" y="45212"/>
                  </a:cubicBezTo>
                  <a:cubicBezTo>
                    <a:pt x="872" y="44744"/>
                    <a:pt x="1047" y="44206"/>
                    <a:pt x="1229" y="43690"/>
                  </a:cubicBezTo>
                  <a:cubicBezTo>
                    <a:pt x="2433" y="40347"/>
                    <a:pt x="4112" y="37191"/>
                    <a:pt x="6222" y="34323"/>
                  </a:cubicBezTo>
                  <a:cubicBezTo>
                    <a:pt x="7173" y="33024"/>
                    <a:pt x="8226" y="31763"/>
                    <a:pt x="9240" y="30544"/>
                  </a:cubicBezTo>
                  <a:cubicBezTo>
                    <a:pt x="10612" y="28910"/>
                    <a:pt x="12023" y="27223"/>
                    <a:pt x="13227" y="25409"/>
                  </a:cubicBezTo>
                  <a:cubicBezTo>
                    <a:pt x="14978" y="22746"/>
                    <a:pt x="16920" y="18679"/>
                    <a:pt x="16198" y="14440"/>
                  </a:cubicBezTo>
                  <a:cubicBezTo>
                    <a:pt x="15619" y="11009"/>
                    <a:pt x="12791" y="7465"/>
                    <a:pt x="8980" y="7150"/>
                  </a:cubicBezTo>
                  <a:cubicBezTo>
                    <a:pt x="12316" y="3186"/>
                    <a:pt x="17601" y="841"/>
                    <a:pt x="23307" y="841"/>
                  </a:cubicBezTo>
                  <a:close/>
                  <a:moveTo>
                    <a:pt x="23307" y="0"/>
                  </a:moveTo>
                  <a:cubicBezTo>
                    <a:pt x="17031" y="0"/>
                    <a:pt x="11230" y="2728"/>
                    <a:pt x="7781" y="7292"/>
                  </a:cubicBezTo>
                  <a:lnTo>
                    <a:pt x="7243" y="8013"/>
                  </a:lnTo>
                  <a:lnTo>
                    <a:pt x="7243" y="8013"/>
                  </a:lnTo>
                  <a:lnTo>
                    <a:pt x="8139" y="7966"/>
                  </a:lnTo>
                  <a:cubicBezTo>
                    <a:pt x="8234" y="7966"/>
                    <a:pt x="8322" y="7958"/>
                    <a:pt x="8417" y="7958"/>
                  </a:cubicBezTo>
                  <a:cubicBezTo>
                    <a:pt x="11633" y="7958"/>
                    <a:pt x="14748" y="10929"/>
                    <a:pt x="15366" y="14575"/>
                  </a:cubicBezTo>
                  <a:cubicBezTo>
                    <a:pt x="16047" y="18552"/>
                    <a:pt x="14193" y="22403"/>
                    <a:pt x="12521" y="24941"/>
                  </a:cubicBezTo>
                  <a:cubicBezTo>
                    <a:pt x="11348" y="26715"/>
                    <a:pt x="9953" y="28387"/>
                    <a:pt x="8599" y="30004"/>
                  </a:cubicBezTo>
                  <a:cubicBezTo>
                    <a:pt x="7568" y="31232"/>
                    <a:pt x="6507" y="32509"/>
                    <a:pt x="5539" y="33825"/>
                  </a:cubicBezTo>
                  <a:cubicBezTo>
                    <a:pt x="3392" y="36756"/>
                    <a:pt x="1672" y="39981"/>
                    <a:pt x="436" y="43412"/>
                  </a:cubicBezTo>
                  <a:cubicBezTo>
                    <a:pt x="213" y="44038"/>
                    <a:pt x="0" y="44721"/>
                    <a:pt x="174" y="45410"/>
                  </a:cubicBezTo>
                  <a:cubicBezTo>
                    <a:pt x="476" y="46663"/>
                    <a:pt x="1815" y="47241"/>
                    <a:pt x="2798" y="47574"/>
                  </a:cubicBezTo>
                  <a:cubicBezTo>
                    <a:pt x="6545" y="48818"/>
                    <a:pt x="10429" y="49451"/>
                    <a:pt x="14343" y="49451"/>
                  </a:cubicBezTo>
                  <a:cubicBezTo>
                    <a:pt x="19598" y="49451"/>
                    <a:pt x="24686" y="48270"/>
                    <a:pt x="29068" y="46035"/>
                  </a:cubicBezTo>
                  <a:cubicBezTo>
                    <a:pt x="37319" y="41828"/>
                    <a:pt x="43238" y="33507"/>
                    <a:pt x="44134" y="24846"/>
                  </a:cubicBezTo>
                  <a:cubicBezTo>
                    <a:pt x="45100" y="15549"/>
                    <a:pt x="40250" y="6206"/>
                    <a:pt x="32349" y="2132"/>
                  </a:cubicBezTo>
                  <a:cubicBezTo>
                    <a:pt x="29639" y="738"/>
                    <a:pt x="26516" y="0"/>
                    <a:pt x="23307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9"/>
            <p:cNvSpPr/>
            <p:nvPr/>
          </p:nvSpPr>
          <p:spPr>
            <a:xfrm flipH="1">
              <a:off x="2445460" y="3091680"/>
              <a:ext cx="132632" cy="115477"/>
            </a:xfrm>
            <a:custGeom>
              <a:avLst/>
              <a:gdLst/>
              <a:ahLst/>
              <a:cxnLst/>
              <a:rect l="l" t="t" r="r" b="b"/>
              <a:pathLst>
                <a:path w="7855" h="6839" extrusionOk="0">
                  <a:moveTo>
                    <a:pt x="6477" y="1"/>
                  </a:moveTo>
                  <a:cubicBezTo>
                    <a:pt x="6323" y="1"/>
                    <a:pt x="6169" y="22"/>
                    <a:pt x="6023" y="61"/>
                  </a:cubicBezTo>
                  <a:cubicBezTo>
                    <a:pt x="5602" y="172"/>
                    <a:pt x="5231" y="402"/>
                    <a:pt x="4866" y="632"/>
                  </a:cubicBezTo>
                  <a:cubicBezTo>
                    <a:pt x="3052" y="1781"/>
                    <a:pt x="1245" y="3042"/>
                    <a:pt x="1" y="4793"/>
                  </a:cubicBezTo>
                  <a:cubicBezTo>
                    <a:pt x="2338" y="4904"/>
                    <a:pt x="4644" y="5617"/>
                    <a:pt x="6648" y="6838"/>
                  </a:cubicBezTo>
                  <a:cubicBezTo>
                    <a:pt x="7251" y="5355"/>
                    <a:pt x="7639" y="3778"/>
                    <a:pt x="7789" y="2178"/>
                  </a:cubicBezTo>
                  <a:cubicBezTo>
                    <a:pt x="7854" y="1480"/>
                    <a:pt x="7822" y="657"/>
                    <a:pt x="7259" y="236"/>
                  </a:cubicBezTo>
                  <a:cubicBezTo>
                    <a:pt x="7034" y="72"/>
                    <a:pt x="6756" y="1"/>
                    <a:pt x="6477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9"/>
            <p:cNvSpPr/>
            <p:nvPr/>
          </p:nvSpPr>
          <p:spPr>
            <a:xfrm flipH="1">
              <a:off x="2133020" y="3075538"/>
              <a:ext cx="303508" cy="266851"/>
            </a:xfrm>
            <a:custGeom>
              <a:avLst/>
              <a:gdLst/>
              <a:ahLst/>
              <a:cxnLst/>
              <a:rect l="l" t="t" r="r" b="b"/>
              <a:pathLst>
                <a:path w="17975" h="15804" extrusionOk="0">
                  <a:moveTo>
                    <a:pt x="8532" y="1"/>
                  </a:moveTo>
                  <a:cubicBezTo>
                    <a:pt x="7458" y="1"/>
                    <a:pt x="6377" y="83"/>
                    <a:pt x="5311" y="169"/>
                  </a:cubicBezTo>
                  <a:cubicBezTo>
                    <a:pt x="4313" y="241"/>
                    <a:pt x="3297" y="329"/>
                    <a:pt x="2378" y="709"/>
                  </a:cubicBezTo>
                  <a:cubicBezTo>
                    <a:pt x="1450" y="1097"/>
                    <a:pt x="627" y="1841"/>
                    <a:pt x="404" y="2817"/>
                  </a:cubicBezTo>
                  <a:cubicBezTo>
                    <a:pt x="1" y="4591"/>
                    <a:pt x="1633" y="6090"/>
                    <a:pt x="2576" y="7642"/>
                  </a:cubicBezTo>
                  <a:cubicBezTo>
                    <a:pt x="3900" y="9822"/>
                    <a:pt x="4050" y="12722"/>
                    <a:pt x="5920" y="14459"/>
                  </a:cubicBezTo>
                  <a:cubicBezTo>
                    <a:pt x="6891" y="15359"/>
                    <a:pt x="8232" y="15803"/>
                    <a:pt x="9558" y="15803"/>
                  </a:cubicBezTo>
                  <a:cubicBezTo>
                    <a:pt x="9725" y="15803"/>
                    <a:pt x="9891" y="15796"/>
                    <a:pt x="10057" y="15782"/>
                  </a:cubicBezTo>
                  <a:cubicBezTo>
                    <a:pt x="11540" y="15655"/>
                    <a:pt x="12949" y="15012"/>
                    <a:pt x="14138" y="14109"/>
                  </a:cubicBezTo>
                  <a:cubicBezTo>
                    <a:pt x="15755" y="12882"/>
                    <a:pt x="17008" y="11138"/>
                    <a:pt x="17491" y="9163"/>
                  </a:cubicBezTo>
                  <a:cubicBezTo>
                    <a:pt x="17974" y="7191"/>
                    <a:pt x="17649" y="4996"/>
                    <a:pt x="16476" y="3340"/>
                  </a:cubicBezTo>
                  <a:cubicBezTo>
                    <a:pt x="15447" y="1881"/>
                    <a:pt x="13822" y="899"/>
                    <a:pt x="12101" y="424"/>
                  </a:cubicBezTo>
                  <a:cubicBezTo>
                    <a:pt x="10939" y="105"/>
                    <a:pt x="9740" y="1"/>
                    <a:pt x="8532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9"/>
            <p:cNvSpPr/>
            <p:nvPr/>
          </p:nvSpPr>
          <p:spPr>
            <a:xfrm flipH="1">
              <a:off x="2271663" y="3117058"/>
              <a:ext cx="57949" cy="60516"/>
            </a:xfrm>
            <a:custGeom>
              <a:avLst/>
              <a:gdLst/>
              <a:ahLst/>
              <a:cxnLst/>
              <a:rect l="l" t="t" r="r" b="b"/>
              <a:pathLst>
                <a:path w="3432" h="3584" extrusionOk="0">
                  <a:moveTo>
                    <a:pt x="1720" y="0"/>
                  </a:moveTo>
                  <a:cubicBezTo>
                    <a:pt x="769" y="0"/>
                    <a:pt x="0" y="801"/>
                    <a:pt x="0" y="1792"/>
                  </a:cubicBezTo>
                  <a:cubicBezTo>
                    <a:pt x="0" y="2783"/>
                    <a:pt x="769" y="3583"/>
                    <a:pt x="1720" y="3583"/>
                  </a:cubicBezTo>
                  <a:cubicBezTo>
                    <a:pt x="2663" y="3583"/>
                    <a:pt x="3432" y="2783"/>
                    <a:pt x="3432" y="1792"/>
                  </a:cubicBezTo>
                  <a:cubicBezTo>
                    <a:pt x="3432" y="801"/>
                    <a:pt x="2663" y="0"/>
                    <a:pt x="1720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9"/>
            <p:cNvSpPr/>
            <p:nvPr/>
          </p:nvSpPr>
          <p:spPr>
            <a:xfrm flipH="1">
              <a:off x="2249054" y="3103195"/>
              <a:ext cx="54741" cy="88832"/>
            </a:xfrm>
            <a:custGeom>
              <a:avLst/>
              <a:gdLst/>
              <a:ahLst/>
              <a:cxnLst/>
              <a:rect l="l" t="t" r="r" b="b"/>
              <a:pathLst>
                <a:path w="3242" h="5261" extrusionOk="0">
                  <a:moveTo>
                    <a:pt x="801" y="1"/>
                  </a:moveTo>
                  <a:cubicBezTo>
                    <a:pt x="624" y="1"/>
                    <a:pt x="449" y="23"/>
                    <a:pt x="278" y="70"/>
                  </a:cubicBezTo>
                  <a:cubicBezTo>
                    <a:pt x="168" y="100"/>
                    <a:pt x="103" y="212"/>
                    <a:pt x="128" y="330"/>
                  </a:cubicBezTo>
                  <a:cubicBezTo>
                    <a:pt x="155" y="421"/>
                    <a:pt x="240" y="481"/>
                    <a:pt x="331" y="481"/>
                  </a:cubicBezTo>
                  <a:cubicBezTo>
                    <a:pt x="350" y="481"/>
                    <a:pt x="369" y="479"/>
                    <a:pt x="389" y="473"/>
                  </a:cubicBezTo>
                  <a:cubicBezTo>
                    <a:pt x="521" y="436"/>
                    <a:pt x="657" y="419"/>
                    <a:pt x="795" y="419"/>
                  </a:cubicBezTo>
                  <a:cubicBezTo>
                    <a:pt x="1429" y="419"/>
                    <a:pt x="2086" y="788"/>
                    <a:pt x="2410" y="1361"/>
                  </a:cubicBezTo>
                  <a:cubicBezTo>
                    <a:pt x="2798" y="2042"/>
                    <a:pt x="2743" y="2970"/>
                    <a:pt x="2283" y="3666"/>
                  </a:cubicBezTo>
                  <a:cubicBezTo>
                    <a:pt x="1840" y="4324"/>
                    <a:pt x="1064" y="4760"/>
                    <a:pt x="198" y="4848"/>
                  </a:cubicBezTo>
                  <a:cubicBezTo>
                    <a:pt x="88" y="4855"/>
                    <a:pt x="1" y="4958"/>
                    <a:pt x="8" y="5070"/>
                  </a:cubicBezTo>
                  <a:cubicBezTo>
                    <a:pt x="25" y="5180"/>
                    <a:pt x="113" y="5260"/>
                    <a:pt x="223" y="5260"/>
                  </a:cubicBezTo>
                  <a:lnTo>
                    <a:pt x="238" y="5260"/>
                  </a:lnTo>
                  <a:cubicBezTo>
                    <a:pt x="1222" y="5173"/>
                    <a:pt x="2118" y="4657"/>
                    <a:pt x="2633" y="3897"/>
                  </a:cubicBezTo>
                  <a:cubicBezTo>
                    <a:pt x="3179" y="3073"/>
                    <a:pt x="3242" y="1972"/>
                    <a:pt x="2776" y="1154"/>
                  </a:cubicBezTo>
                  <a:cubicBezTo>
                    <a:pt x="2374" y="443"/>
                    <a:pt x="1582" y="1"/>
                    <a:pt x="801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9"/>
            <p:cNvSpPr/>
            <p:nvPr/>
          </p:nvSpPr>
          <p:spPr>
            <a:xfrm flipH="1">
              <a:off x="2461265" y="3820544"/>
              <a:ext cx="54066" cy="16193"/>
            </a:xfrm>
            <a:custGeom>
              <a:avLst/>
              <a:gdLst/>
              <a:ahLst/>
              <a:cxnLst/>
              <a:rect l="l" t="t" r="r" b="b"/>
              <a:pathLst>
                <a:path w="3202" h="959" extrusionOk="0">
                  <a:moveTo>
                    <a:pt x="887" y="1"/>
                  </a:moveTo>
                  <a:cubicBezTo>
                    <a:pt x="401" y="1"/>
                    <a:pt x="58" y="86"/>
                    <a:pt x="31" y="236"/>
                  </a:cubicBezTo>
                  <a:cubicBezTo>
                    <a:pt x="0" y="465"/>
                    <a:pt x="674" y="759"/>
                    <a:pt x="1537" y="892"/>
                  </a:cubicBezTo>
                  <a:cubicBezTo>
                    <a:pt x="1825" y="937"/>
                    <a:pt x="2097" y="959"/>
                    <a:pt x="2334" y="959"/>
                  </a:cubicBezTo>
                  <a:cubicBezTo>
                    <a:pt x="2809" y="959"/>
                    <a:pt x="3141" y="873"/>
                    <a:pt x="3161" y="719"/>
                  </a:cubicBezTo>
                  <a:cubicBezTo>
                    <a:pt x="3201" y="489"/>
                    <a:pt x="2528" y="196"/>
                    <a:pt x="1665" y="61"/>
                  </a:cubicBezTo>
                  <a:cubicBezTo>
                    <a:pt x="1385" y="20"/>
                    <a:pt x="1120" y="1"/>
                    <a:pt x="887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9"/>
            <p:cNvSpPr/>
            <p:nvPr/>
          </p:nvSpPr>
          <p:spPr>
            <a:xfrm flipH="1">
              <a:off x="2358368" y="3823346"/>
              <a:ext cx="64298" cy="16649"/>
            </a:xfrm>
            <a:custGeom>
              <a:avLst/>
              <a:gdLst/>
              <a:ahLst/>
              <a:cxnLst/>
              <a:rect l="l" t="t" r="r" b="b"/>
              <a:pathLst>
                <a:path w="3808" h="986" extrusionOk="0">
                  <a:moveTo>
                    <a:pt x="3229" y="0"/>
                  </a:moveTo>
                  <a:cubicBezTo>
                    <a:pt x="2883" y="0"/>
                    <a:pt x="2391" y="59"/>
                    <a:pt x="1850" y="125"/>
                  </a:cubicBezTo>
                  <a:cubicBezTo>
                    <a:pt x="876" y="228"/>
                    <a:pt x="58" y="323"/>
                    <a:pt x="28" y="561"/>
                  </a:cubicBezTo>
                  <a:cubicBezTo>
                    <a:pt x="0" y="743"/>
                    <a:pt x="630" y="986"/>
                    <a:pt x="1494" y="986"/>
                  </a:cubicBezTo>
                  <a:cubicBezTo>
                    <a:pt x="1639" y="986"/>
                    <a:pt x="1790" y="979"/>
                    <a:pt x="1945" y="964"/>
                  </a:cubicBezTo>
                  <a:cubicBezTo>
                    <a:pt x="3031" y="822"/>
                    <a:pt x="3807" y="346"/>
                    <a:pt x="3729" y="141"/>
                  </a:cubicBezTo>
                  <a:cubicBezTo>
                    <a:pt x="3690" y="38"/>
                    <a:pt x="3507" y="0"/>
                    <a:pt x="3229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9"/>
            <p:cNvSpPr/>
            <p:nvPr/>
          </p:nvSpPr>
          <p:spPr>
            <a:xfrm flipH="1">
              <a:off x="2278468" y="3799454"/>
              <a:ext cx="57308" cy="23538"/>
            </a:xfrm>
            <a:custGeom>
              <a:avLst/>
              <a:gdLst/>
              <a:ahLst/>
              <a:cxnLst/>
              <a:rect l="l" t="t" r="r" b="b"/>
              <a:pathLst>
                <a:path w="3394" h="1394" extrusionOk="0">
                  <a:moveTo>
                    <a:pt x="3046" y="0"/>
                  </a:moveTo>
                  <a:cubicBezTo>
                    <a:pt x="2741" y="0"/>
                    <a:pt x="2184" y="172"/>
                    <a:pt x="1569" y="392"/>
                  </a:cubicBezTo>
                  <a:cubicBezTo>
                    <a:pt x="706" y="677"/>
                    <a:pt x="0" y="962"/>
                    <a:pt x="33" y="1200"/>
                  </a:cubicBezTo>
                  <a:cubicBezTo>
                    <a:pt x="46" y="1317"/>
                    <a:pt x="284" y="1394"/>
                    <a:pt x="647" y="1394"/>
                  </a:cubicBezTo>
                  <a:cubicBezTo>
                    <a:pt x="970" y="1394"/>
                    <a:pt x="1391" y="1333"/>
                    <a:pt x="1839" y="1183"/>
                  </a:cubicBezTo>
                  <a:cubicBezTo>
                    <a:pt x="2790" y="842"/>
                    <a:pt x="3393" y="264"/>
                    <a:pt x="3274" y="82"/>
                  </a:cubicBezTo>
                  <a:cubicBezTo>
                    <a:pt x="3241" y="25"/>
                    <a:pt x="3162" y="0"/>
                    <a:pt x="3046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9"/>
            <p:cNvSpPr/>
            <p:nvPr/>
          </p:nvSpPr>
          <p:spPr>
            <a:xfrm flipH="1">
              <a:off x="2206336" y="3761903"/>
              <a:ext cx="47548" cy="29262"/>
            </a:xfrm>
            <a:custGeom>
              <a:avLst/>
              <a:gdLst/>
              <a:ahLst/>
              <a:cxnLst/>
              <a:rect l="l" t="t" r="r" b="b"/>
              <a:pathLst>
                <a:path w="2816" h="1733" extrusionOk="0">
                  <a:moveTo>
                    <a:pt x="2482" y="0"/>
                  </a:moveTo>
                  <a:cubicBezTo>
                    <a:pt x="2205" y="0"/>
                    <a:pt x="1705" y="188"/>
                    <a:pt x="1189" y="506"/>
                  </a:cubicBezTo>
                  <a:cubicBezTo>
                    <a:pt x="476" y="942"/>
                    <a:pt x="0" y="1457"/>
                    <a:pt x="120" y="1655"/>
                  </a:cubicBezTo>
                  <a:cubicBezTo>
                    <a:pt x="151" y="1708"/>
                    <a:pt x="222" y="1733"/>
                    <a:pt x="322" y="1733"/>
                  </a:cubicBezTo>
                  <a:cubicBezTo>
                    <a:pt x="599" y="1733"/>
                    <a:pt x="1102" y="1542"/>
                    <a:pt x="1626" y="1227"/>
                  </a:cubicBezTo>
                  <a:cubicBezTo>
                    <a:pt x="2330" y="792"/>
                    <a:pt x="2815" y="276"/>
                    <a:pt x="2688" y="78"/>
                  </a:cubicBezTo>
                  <a:cubicBezTo>
                    <a:pt x="2656" y="25"/>
                    <a:pt x="2584" y="0"/>
                    <a:pt x="2482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9"/>
            <p:cNvSpPr/>
            <p:nvPr/>
          </p:nvSpPr>
          <p:spPr>
            <a:xfrm flipH="1">
              <a:off x="2134372" y="3716837"/>
              <a:ext cx="49794" cy="32436"/>
            </a:xfrm>
            <a:custGeom>
              <a:avLst/>
              <a:gdLst/>
              <a:ahLst/>
              <a:cxnLst/>
              <a:rect l="l" t="t" r="r" b="b"/>
              <a:pathLst>
                <a:path w="2949" h="1921" extrusionOk="0">
                  <a:moveTo>
                    <a:pt x="2643" y="1"/>
                  </a:moveTo>
                  <a:cubicBezTo>
                    <a:pt x="2358" y="1"/>
                    <a:pt x="1808" y="233"/>
                    <a:pt x="1244" y="608"/>
                  </a:cubicBezTo>
                  <a:cubicBezTo>
                    <a:pt x="501" y="1108"/>
                    <a:pt x="0" y="1661"/>
                    <a:pt x="128" y="1852"/>
                  </a:cubicBezTo>
                  <a:cubicBezTo>
                    <a:pt x="160" y="1899"/>
                    <a:pt x="223" y="1921"/>
                    <a:pt x="312" y="1921"/>
                  </a:cubicBezTo>
                  <a:cubicBezTo>
                    <a:pt x="598" y="1921"/>
                    <a:pt x="1142" y="1688"/>
                    <a:pt x="1705" y="1313"/>
                  </a:cubicBezTo>
                  <a:cubicBezTo>
                    <a:pt x="2450" y="815"/>
                    <a:pt x="2949" y="260"/>
                    <a:pt x="2823" y="69"/>
                  </a:cubicBezTo>
                  <a:cubicBezTo>
                    <a:pt x="2793" y="23"/>
                    <a:pt x="2730" y="1"/>
                    <a:pt x="2643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9"/>
            <p:cNvSpPr/>
            <p:nvPr/>
          </p:nvSpPr>
          <p:spPr>
            <a:xfrm flipH="1">
              <a:off x="2061817" y="3645364"/>
              <a:ext cx="46873" cy="41098"/>
            </a:xfrm>
            <a:custGeom>
              <a:avLst/>
              <a:gdLst/>
              <a:ahLst/>
              <a:cxnLst/>
              <a:rect l="l" t="t" r="r" b="b"/>
              <a:pathLst>
                <a:path w="2776" h="2434" extrusionOk="0">
                  <a:moveTo>
                    <a:pt x="2509" y="0"/>
                  </a:moveTo>
                  <a:cubicBezTo>
                    <a:pt x="2258" y="0"/>
                    <a:pt x="1733" y="437"/>
                    <a:pt x="1166" y="997"/>
                  </a:cubicBezTo>
                  <a:cubicBezTo>
                    <a:pt x="508" y="1615"/>
                    <a:pt x="0" y="2170"/>
                    <a:pt x="128" y="2376"/>
                  </a:cubicBezTo>
                  <a:cubicBezTo>
                    <a:pt x="152" y="2415"/>
                    <a:pt x="203" y="2434"/>
                    <a:pt x="276" y="2434"/>
                  </a:cubicBezTo>
                  <a:cubicBezTo>
                    <a:pt x="560" y="2434"/>
                    <a:pt x="1170" y="2143"/>
                    <a:pt x="1744" y="1607"/>
                  </a:cubicBezTo>
                  <a:cubicBezTo>
                    <a:pt x="2450" y="911"/>
                    <a:pt x="2775" y="150"/>
                    <a:pt x="2592" y="23"/>
                  </a:cubicBezTo>
                  <a:cubicBezTo>
                    <a:pt x="2570" y="7"/>
                    <a:pt x="2542" y="0"/>
                    <a:pt x="2509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9"/>
            <p:cNvSpPr/>
            <p:nvPr/>
          </p:nvSpPr>
          <p:spPr>
            <a:xfrm flipH="1">
              <a:off x="2011922" y="3545592"/>
              <a:ext cx="36016" cy="60364"/>
            </a:xfrm>
            <a:custGeom>
              <a:avLst/>
              <a:gdLst/>
              <a:ahLst/>
              <a:cxnLst/>
              <a:rect l="l" t="t" r="r" b="b"/>
              <a:pathLst>
                <a:path w="2133" h="3575" extrusionOk="0">
                  <a:moveTo>
                    <a:pt x="1894" y="1"/>
                  </a:moveTo>
                  <a:cubicBezTo>
                    <a:pt x="1655" y="1"/>
                    <a:pt x="1285" y="766"/>
                    <a:pt x="857" y="1685"/>
                  </a:cubicBezTo>
                  <a:cubicBezTo>
                    <a:pt x="381" y="2619"/>
                    <a:pt x="1" y="3404"/>
                    <a:pt x="191" y="3555"/>
                  </a:cubicBezTo>
                  <a:cubicBezTo>
                    <a:pt x="207" y="3568"/>
                    <a:pt x="228" y="3575"/>
                    <a:pt x="253" y="3575"/>
                  </a:cubicBezTo>
                  <a:cubicBezTo>
                    <a:pt x="494" y="3575"/>
                    <a:pt x="1137" y="2980"/>
                    <a:pt x="1610" y="2048"/>
                  </a:cubicBezTo>
                  <a:cubicBezTo>
                    <a:pt x="2100" y="1002"/>
                    <a:pt x="2133" y="51"/>
                    <a:pt x="1918" y="4"/>
                  </a:cubicBezTo>
                  <a:cubicBezTo>
                    <a:pt x="1910" y="2"/>
                    <a:pt x="1902" y="1"/>
                    <a:pt x="1894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9"/>
            <p:cNvSpPr/>
            <p:nvPr/>
          </p:nvSpPr>
          <p:spPr>
            <a:xfrm flipH="1">
              <a:off x="1988823" y="3452929"/>
              <a:ext cx="24720" cy="53289"/>
            </a:xfrm>
            <a:custGeom>
              <a:avLst/>
              <a:gdLst/>
              <a:ahLst/>
              <a:cxnLst/>
              <a:rect l="l" t="t" r="r" b="b"/>
              <a:pathLst>
                <a:path w="1464" h="3156" extrusionOk="0">
                  <a:moveTo>
                    <a:pt x="1001" y="0"/>
                  </a:moveTo>
                  <a:cubicBezTo>
                    <a:pt x="998" y="0"/>
                    <a:pt x="995" y="0"/>
                    <a:pt x="992" y="1"/>
                  </a:cubicBezTo>
                  <a:cubicBezTo>
                    <a:pt x="737" y="31"/>
                    <a:pt x="611" y="722"/>
                    <a:pt x="429" y="1530"/>
                  </a:cubicBezTo>
                  <a:cubicBezTo>
                    <a:pt x="214" y="2331"/>
                    <a:pt x="1" y="2996"/>
                    <a:pt x="206" y="3139"/>
                  </a:cubicBezTo>
                  <a:cubicBezTo>
                    <a:pt x="222" y="3150"/>
                    <a:pt x="241" y="3156"/>
                    <a:pt x="264" y="3156"/>
                  </a:cubicBezTo>
                  <a:cubicBezTo>
                    <a:pt x="488" y="3156"/>
                    <a:pt x="1006" y="2600"/>
                    <a:pt x="1245" y="1735"/>
                  </a:cubicBezTo>
                  <a:cubicBezTo>
                    <a:pt x="1464" y="776"/>
                    <a:pt x="1205" y="0"/>
                    <a:pt x="1001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9"/>
            <p:cNvSpPr/>
            <p:nvPr/>
          </p:nvSpPr>
          <p:spPr>
            <a:xfrm flipH="1">
              <a:off x="1993585" y="3347078"/>
              <a:ext cx="14200" cy="66240"/>
            </a:xfrm>
            <a:custGeom>
              <a:avLst/>
              <a:gdLst/>
              <a:ahLst/>
              <a:cxnLst/>
              <a:rect l="l" t="t" r="r" b="b"/>
              <a:pathLst>
                <a:path w="841" h="3923" extrusionOk="0">
                  <a:moveTo>
                    <a:pt x="420" y="1"/>
                  </a:moveTo>
                  <a:cubicBezTo>
                    <a:pt x="190" y="1"/>
                    <a:pt x="0" y="880"/>
                    <a:pt x="0" y="1958"/>
                  </a:cubicBezTo>
                  <a:cubicBezTo>
                    <a:pt x="0" y="3044"/>
                    <a:pt x="190" y="3923"/>
                    <a:pt x="420" y="3923"/>
                  </a:cubicBezTo>
                  <a:cubicBezTo>
                    <a:pt x="658" y="3923"/>
                    <a:pt x="841" y="3044"/>
                    <a:pt x="841" y="1958"/>
                  </a:cubicBezTo>
                  <a:cubicBezTo>
                    <a:pt x="841" y="880"/>
                    <a:pt x="658" y="1"/>
                    <a:pt x="420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9"/>
            <p:cNvSpPr/>
            <p:nvPr/>
          </p:nvSpPr>
          <p:spPr>
            <a:xfrm flipH="1">
              <a:off x="2032404" y="3419041"/>
              <a:ext cx="22879" cy="69938"/>
            </a:xfrm>
            <a:custGeom>
              <a:avLst/>
              <a:gdLst/>
              <a:ahLst/>
              <a:cxnLst/>
              <a:rect l="l" t="t" r="r" b="b"/>
              <a:pathLst>
                <a:path w="1355" h="4142" extrusionOk="0">
                  <a:moveTo>
                    <a:pt x="1103" y="0"/>
                  </a:moveTo>
                  <a:cubicBezTo>
                    <a:pt x="880" y="0"/>
                    <a:pt x="508" y="869"/>
                    <a:pt x="268" y="1983"/>
                  </a:cubicBezTo>
                  <a:cubicBezTo>
                    <a:pt x="15" y="3124"/>
                    <a:pt x="0" y="4092"/>
                    <a:pt x="230" y="4140"/>
                  </a:cubicBezTo>
                  <a:cubicBezTo>
                    <a:pt x="236" y="4141"/>
                    <a:pt x="242" y="4142"/>
                    <a:pt x="248" y="4142"/>
                  </a:cubicBezTo>
                  <a:cubicBezTo>
                    <a:pt x="471" y="4142"/>
                    <a:pt x="845" y="3270"/>
                    <a:pt x="1086" y="2158"/>
                  </a:cubicBezTo>
                  <a:cubicBezTo>
                    <a:pt x="1339" y="1017"/>
                    <a:pt x="1354" y="51"/>
                    <a:pt x="1124" y="3"/>
                  </a:cubicBezTo>
                  <a:cubicBezTo>
                    <a:pt x="1117" y="1"/>
                    <a:pt x="1111" y="0"/>
                    <a:pt x="1103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9"/>
            <p:cNvSpPr/>
            <p:nvPr/>
          </p:nvSpPr>
          <p:spPr>
            <a:xfrm flipH="1">
              <a:off x="2055823" y="3530329"/>
              <a:ext cx="31068" cy="57325"/>
            </a:xfrm>
            <a:custGeom>
              <a:avLst/>
              <a:gdLst/>
              <a:ahLst/>
              <a:cxnLst/>
              <a:rect l="l" t="t" r="r" b="b"/>
              <a:pathLst>
                <a:path w="1840" h="3395" extrusionOk="0">
                  <a:moveTo>
                    <a:pt x="1581" y="0"/>
                  </a:moveTo>
                  <a:cubicBezTo>
                    <a:pt x="1351" y="0"/>
                    <a:pt x="923" y="678"/>
                    <a:pt x="611" y="1566"/>
                  </a:cubicBezTo>
                  <a:cubicBezTo>
                    <a:pt x="183" y="2454"/>
                    <a:pt x="1" y="3262"/>
                    <a:pt x="208" y="3380"/>
                  </a:cubicBezTo>
                  <a:cubicBezTo>
                    <a:pt x="223" y="3390"/>
                    <a:pt x="241" y="3394"/>
                    <a:pt x="260" y="3394"/>
                  </a:cubicBezTo>
                  <a:cubicBezTo>
                    <a:pt x="488" y="3394"/>
                    <a:pt x="972" y="2761"/>
                    <a:pt x="1389" y="1891"/>
                  </a:cubicBezTo>
                  <a:cubicBezTo>
                    <a:pt x="1737" y="908"/>
                    <a:pt x="1840" y="59"/>
                    <a:pt x="1610" y="4"/>
                  </a:cubicBezTo>
                  <a:cubicBezTo>
                    <a:pt x="1600" y="2"/>
                    <a:pt x="1591" y="0"/>
                    <a:pt x="1581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9"/>
            <p:cNvSpPr/>
            <p:nvPr/>
          </p:nvSpPr>
          <p:spPr>
            <a:xfrm flipH="1">
              <a:off x="2114296" y="3621067"/>
              <a:ext cx="43766" cy="46282"/>
            </a:xfrm>
            <a:custGeom>
              <a:avLst/>
              <a:gdLst/>
              <a:ahLst/>
              <a:cxnLst/>
              <a:rect l="l" t="t" r="r" b="b"/>
              <a:pathLst>
                <a:path w="2592" h="2741" extrusionOk="0">
                  <a:moveTo>
                    <a:pt x="2342" y="1"/>
                  </a:moveTo>
                  <a:cubicBezTo>
                    <a:pt x="2101" y="1"/>
                    <a:pt x="1639" y="561"/>
                    <a:pt x="1102" y="1217"/>
                  </a:cubicBezTo>
                  <a:cubicBezTo>
                    <a:pt x="499" y="1905"/>
                    <a:pt x="1" y="2483"/>
                    <a:pt x="136" y="2691"/>
                  </a:cubicBezTo>
                  <a:cubicBezTo>
                    <a:pt x="157" y="2724"/>
                    <a:pt x="201" y="2740"/>
                    <a:pt x="263" y="2740"/>
                  </a:cubicBezTo>
                  <a:cubicBezTo>
                    <a:pt x="542" y="2740"/>
                    <a:pt x="1185" y="2404"/>
                    <a:pt x="1743" y="1755"/>
                  </a:cubicBezTo>
                  <a:cubicBezTo>
                    <a:pt x="2401" y="947"/>
                    <a:pt x="2591" y="98"/>
                    <a:pt x="2393" y="11"/>
                  </a:cubicBezTo>
                  <a:cubicBezTo>
                    <a:pt x="2378" y="4"/>
                    <a:pt x="2361" y="1"/>
                    <a:pt x="2342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9"/>
            <p:cNvSpPr/>
            <p:nvPr/>
          </p:nvSpPr>
          <p:spPr>
            <a:xfrm flipH="1">
              <a:off x="2192304" y="3690936"/>
              <a:ext cx="53948" cy="35475"/>
            </a:xfrm>
            <a:custGeom>
              <a:avLst/>
              <a:gdLst/>
              <a:ahLst/>
              <a:cxnLst/>
              <a:rect l="l" t="t" r="r" b="b"/>
              <a:pathLst>
                <a:path w="3195" h="2101" extrusionOk="0">
                  <a:moveTo>
                    <a:pt x="2920" y="0"/>
                  </a:moveTo>
                  <a:cubicBezTo>
                    <a:pt x="2645" y="0"/>
                    <a:pt x="2062" y="351"/>
                    <a:pt x="1412" y="795"/>
                  </a:cubicBezTo>
                  <a:cubicBezTo>
                    <a:pt x="619" y="1311"/>
                    <a:pt x="1" y="1794"/>
                    <a:pt x="96" y="2016"/>
                  </a:cubicBezTo>
                  <a:cubicBezTo>
                    <a:pt x="120" y="2072"/>
                    <a:pt x="200" y="2101"/>
                    <a:pt x="321" y="2101"/>
                  </a:cubicBezTo>
                  <a:cubicBezTo>
                    <a:pt x="643" y="2101"/>
                    <a:pt x="1256" y="1901"/>
                    <a:pt x="1878" y="1493"/>
                  </a:cubicBezTo>
                  <a:cubicBezTo>
                    <a:pt x="2726" y="913"/>
                    <a:pt x="3194" y="200"/>
                    <a:pt x="3044" y="42"/>
                  </a:cubicBezTo>
                  <a:cubicBezTo>
                    <a:pt x="3016" y="13"/>
                    <a:pt x="2974" y="0"/>
                    <a:pt x="2920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9"/>
            <p:cNvSpPr/>
            <p:nvPr/>
          </p:nvSpPr>
          <p:spPr>
            <a:xfrm flipH="1">
              <a:off x="2288109" y="3746436"/>
              <a:ext cx="52495" cy="26087"/>
            </a:xfrm>
            <a:custGeom>
              <a:avLst/>
              <a:gdLst/>
              <a:ahLst/>
              <a:cxnLst/>
              <a:rect l="l" t="t" r="r" b="b"/>
              <a:pathLst>
                <a:path w="3109" h="1545" extrusionOk="0">
                  <a:moveTo>
                    <a:pt x="2738" y="1"/>
                  </a:moveTo>
                  <a:cubicBezTo>
                    <a:pt x="2433" y="1"/>
                    <a:pt x="1923" y="141"/>
                    <a:pt x="1380" y="393"/>
                  </a:cubicBezTo>
                  <a:cubicBezTo>
                    <a:pt x="572" y="764"/>
                    <a:pt x="1" y="1232"/>
                    <a:pt x="96" y="1447"/>
                  </a:cubicBezTo>
                  <a:cubicBezTo>
                    <a:pt x="127" y="1513"/>
                    <a:pt x="224" y="1545"/>
                    <a:pt x="369" y="1545"/>
                  </a:cubicBezTo>
                  <a:cubicBezTo>
                    <a:pt x="674" y="1545"/>
                    <a:pt x="1187" y="1405"/>
                    <a:pt x="1730" y="1154"/>
                  </a:cubicBezTo>
                  <a:cubicBezTo>
                    <a:pt x="2538" y="781"/>
                    <a:pt x="3109" y="314"/>
                    <a:pt x="3014" y="99"/>
                  </a:cubicBezTo>
                  <a:cubicBezTo>
                    <a:pt x="2981" y="32"/>
                    <a:pt x="2882" y="1"/>
                    <a:pt x="2738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9"/>
            <p:cNvSpPr/>
            <p:nvPr/>
          </p:nvSpPr>
          <p:spPr>
            <a:xfrm flipH="1">
              <a:off x="2375911" y="3778095"/>
              <a:ext cx="65683" cy="19384"/>
            </a:xfrm>
            <a:custGeom>
              <a:avLst/>
              <a:gdLst/>
              <a:ahLst/>
              <a:cxnLst/>
              <a:rect l="l" t="t" r="r" b="b"/>
              <a:pathLst>
                <a:path w="3890" h="1148" extrusionOk="0">
                  <a:moveTo>
                    <a:pt x="3218" y="1"/>
                  </a:moveTo>
                  <a:cubicBezTo>
                    <a:pt x="2860" y="1"/>
                    <a:pt x="2381" y="56"/>
                    <a:pt x="1862" y="166"/>
                  </a:cubicBezTo>
                  <a:cubicBezTo>
                    <a:pt x="809" y="388"/>
                    <a:pt x="0" y="753"/>
                    <a:pt x="48" y="974"/>
                  </a:cubicBezTo>
                  <a:cubicBezTo>
                    <a:pt x="72" y="1090"/>
                    <a:pt x="309" y="1147"/>
                    <a:pt x="672" y="1147"/>
                  </a:cubicBezTo>
                  <a:cubicBezTo>
                    <a:pt x="1030" y="1147"/>
                    <a:pt x="1509" y="1092"/>
                    <a:pt x="2028" y="981"/>
                  </a:cubicBezTo>
                  <a:cubicBezTo>
                    <a:pt x="3081" y="761"/>
                    <a:pt x="3890" y="403"/>
                    <a:pt x="3842" y="173"/>
                  </a:cubicBezTo>
                  <a:cubicBezTo>
                    <a:pt x="3818" y="58"/>
                    <a:pt x="3581" y="1"/>
                    <a:pt x="3218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9"/>
            <p:cNvSpPr/>
            <p:nvPr/>
          </p:nvSpPr>
          <p:spPr>
            <a:xfrm flipH="1">
              <a:off x="2329596" y="3718712"/>
              <a:ext cx="63825" cy="31153"/>
            </a:xfrm>
            <a:custGeom>
              <a:avLst/>
              <a:gdLst/>
              <a:ahLst/>
              <a:cxnLst/>
              <a:rect l="l" t="t" r="r" b="b"/>
              <a:pathLst>
                <a:path w="3780" h="1845" extrusionOk="0">
                  <a:moveTo>
                    <a:pt x="3449" y="1"/>
                  </a:moveTo>
                  <a:cubicBezTo>
                    <a:pt x="3104" y="1"/>
                    <a:pt x="2435" y="202"/>
                    <a:pt x="1712" y="544"/>
                  </a:cubicBezTo>
                  <a:cubicBezTo>
                    <a:pt x="729" y="1005"/>
                    <a:pt x="0" y="1550"/>
                    <a:pt x="103" y="1765"/>
                  </a:cubicBezTo>
                  <a:cubicBezTo>
                    <a:pt x="128" y="1819"/>
                    <a:pt x="208" y="1845"/>
                    <a:pt x="330" y="1845"/>
                  </a:cubicBezTo>
                  <a:cubicBezTo>
                    <a:pt x="671" y="1845"/>
                    <a:pt x="1343" y="1644"/>
                    <a:pt x="2068" y="1305"/>
                  </a:cubicBezTo>
                  <a:cubicBezTo>
                    <a:pt x="3059" y="837"/>
                    <a:pt x="3779" y="291"/>
                    <a:pt x="3684" y="86"/>
                  </a:cubicBezTo>
                  <a:cubicBezTo>
                    <a:pt x="3659" y="28"/>
                    <a:pt x="3576" y="1"/>
                    <a:pt x="3449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9"/>
            <p:cNvSpPr/>
            <p:nvPr/>
          </p:nvSpPr>
          <p:spPr>
            <a:xfrm flipH="1">
              <a:off x="2242216" y="3665592"/>
              <a:ext cx="50047" cy="34057"/>
            </a:xfrm>
            <a:custGeom>
              <a:avLst/>
              <a:gdLst/>
              <a:ahLst/>
              <a:cxnLst/>
              <a:rect l="l" t="t" r="r" b="b"/>
              <a:pathLst>
                <a:path w="2964" h="2017" extrusionOk="0">
                  <a:moveTo>
                    <a:pt x="2665" y="0"/>
                  </a:moveTo>
                  <a:cubicBezTo>
                    <a:pt x="2385" y="0"/>
                    <a:pt x="1826" y="255"/>
                    <a:pt x="1244" y="664"/>
                  </a:cubicBezTo>
                  <a:cubicBezTo>
                    <a:pt x="499" y="1187"/>
                    <a:pt x="0" y="1765"/>
                    <a:pt x="134" y="1956"/>
                  </a:cubicBezTo>
                  <a:cubicBezTo>
                    <a:pt x="163" y="1997"/>
                    <a:pt x="220" y="2017"/>
                    <a:pt x="298" y="2017"/>
                  </a:cubicBezTo>
                  <a:cubicBezTo>
                    <a:pt x="580" y="2017"/>
                    <a:pt x="1144" y="1762"/>
                    <a:pt x="1727" y="1353"/>
                  </a:cubicBezTo>
                  <a:cubicBezTo>
                    <a:pt x="2463" y="830"/>
                    <a:pt x="2964" y="252"/>
                    <a:pt x="2829" y="61"/>
                  </a:cubicBezTo>
                  <a:cubicBezTo>
                    <a:pt x="2799" y="20"/>
                    <a:pt x="2743" y="0"/>
                    <a:pt x="2665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9"/>
            <p:cNvSpPr/>
            <p:nvPr/>
          </p:nvSpPr>
          <p:spPr>
            <a:xfrm flipH="1">
              <a:off x="2292668" y="3647087"/>
              <a:ext cx="47937" cy="30427"/>
            </a:xfrm>
            <a:custGeom>
              <a:avLst/>
              <a:gdLst/>
              <a:ahLst/>
              <a:cxnLst/>
              <a:rect l="l" t="t" r="r" b="b"/>
              <a:pathLst>
                <a:path w="2839" h="1802" extrusionOk="0">
                  <a:moveTo>
                    <a:pt x="2541" y="0"/>
                  </a:moveTo>
                  <a:cubicBezTo>
                    <a:pt x="2281" y="0"/>
                    <a:pt x="1776" y="281"/>
                    <a:pt x="1230" y="634"/>
                  </a:cubicBezTo>
                  <a:cubicBezTo>
                    <a:pt x="549" y="1062"/>
                    <a:pt x="1" y="1475"/>
                    <a:pt x="81" y="1696"/>
                  </a:cubicBezTo>
                  <a:cubicBezTo>
                    <a:pt x="108" y="1765"/>
                    <a:pt x="210" y="1801"/>
                    <a:pt x="363" y="1801"/>
                  </a:cubicBezTo>
                  <a:cubicBezTo>
                    <a:pt x="668" y="1801"/>
                    <a:pt x="1172" y="1659"/>
                    <a:pt x="1682" y="1348"/>
                  </a:cubicBezTo>
                  <a:cubicBezTo>
                    <a:pt x="2435" y="847"/>
                    <a:pt x="2839" y="206"/>
                    <a:pt x="2681" y="48"/>
                  </a:cubicBezTo>
                  <a:cubicBezTo>
                    <a:pt x="2649" y="15"/>
                    <a:pt x="2602" y="0"/>
                    <a:pt x="2541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9"/>
            <p:cNvSpPr/>
            <p:nvPr/>
          </p:nvSpPr>
          <p:spPr>
            <a:xfrm flipH="1">
              <a:off x="2161928" y="3598391"/>
              <a:ext cx="47261" cy="40710"/>
            </a:xfrm>
            <a:custGeom>
              <a:avLst/>
              <a:gdLst/>
              <a:ahLst/>
              <a:cxnLst/>
              <a:rect l="l" t="t" r="r" b="b"/>
              <a:pathLst>
                <a:path w="2799" h="2411" extrusionOk="0">
                  <a:moveTo>
                    <a:pt x="2527" y="0"/>
                  </a:moveTo>
                  <a:cubicBezTo>
                    <a:pt x="2264" y="0"/>
                    <a:pt x="1690" y="356"/>
                    <a:pt x="1110" y="903"/>
                  </a:cubicBezTo>
                  <a:cubicBezTo>
                    <a:pt x="429" y="1544"/>
                    <a:pt x="1" y="2202"/>
                    <a:pt x="159" y="2370"/>
                  </a:cubicBezTo>
                  <a:cubicBezTo>
                    <a:pt x="184" y="2397"/>
                    <a:pt x="224" y="2411"/>
                    <a:pt x="275" y="2411"/>
                  </a:cubicBezTo>
                  <a:cubicBezTo>
                    <a:pt x="538" y="2411"/>
                    <a:pt x="1111" y="2051"/>
                    <a:pt x="1690" y="1514"/>
                  </a:cubicBezTo>
                  <a:cubicBezTo>
                    <a:pt x="2371" y="871"/>
                    <a:pt x="2799" y="213"/>
                    <a:pt x="2641" y="40"/>
                  </a:cubicBezTo>
                  <a:cubicBezTo>
                    <a:pt x="2615" y="13"/>
                    <a:pt x="2577" y="0"/>
                    <a:pt x="2527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9"/>
            <p:cNvSpPr/>
            <p:nvPr/>
          </p:nvSpPr>
          <p:spPr>
            <a:xfrm flipH="1">
              <a:off x="2103861" y="3515554"/>
              <a:ext cx="35864" cy="41655"/>
            </a:xfrm>
            <a:custGeom>
              <a:avLst/>
              <a:gdLst/>
              <a:ahLst/>
              <a:cxnLst/>
              <a:rect l="l" t="t" r="r" b="b"/>
              <a:pathLst>
                <a:path w="2124" h="2467" extrusionOk="0">
                  <a:moveTo>
                    <a:pt x="1862" y="0"/>
                  </a:moveTo>
                  <a:cubicBezTo>
                    <a:pt x="1628" y="0"/>
                    <a:pt x="1262" y="501"/>
                    <a:pt x="847" y="1077"/>
                  </a:cubicBezTo>
                  <a:cubicBezTo>
                    <a:pt x="389" y="1688"/>
                    <a:pt x="1" y="2211"/>
                    <a:pt x="143" y="2418"/>
                  </a:cubicBezTo>
                  <a:cubicBezTo>
                    <a:pt x="167" y="2450"/>
                    <a:pt x="211" y="2466"/>
                    <a:pt x="270" y="2466"/>
                  </a:cubicBezTo>
                  <a:cubicBezTo>
                    <a:pt x="528" y="2466"/>
                    <a:pt x="1079" y="2163"/>
                    <a:pt x="1530" y="1577"/>
                  </a:cubicBezTo>
                  <a:cubicBezTo>
                    <a:pt x="2053" y="839"/>
                    <a:pt x="2123" y="78"/>
                    <a:pt x="1910" y="8"/>
                  </a:cubicBezTo>
                  <a:cubicBezTo>
                    <a:pt x="1895" y="3"/>
                    <a:pt x="1879" y="0"/>
                    <a:pt x="1862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9"/>
            <p:cNvSpPr/>
            <p:nvPr/>
          </p:nvSpPr>
          <p:spPr>
            <a:xfrm flipH="1">
              <a:off x="2088192" y="3428429"/>
              <a:ext cx="25834" cy="43580"/>
            </a:xfrm>
            <a:custGeom>
              <a:avLst/>
              <a:gdLst/>
              <a:ahLst/>
              <a:cxnLst/>
              <a:rect l="l" t="t" r="r" b="b"/>
              <a:pathLst>
                <a:path w="1530" h="2581" extrusionOk="0">
                  <a:moveTo>
                    <a:pt x="1144" y="0"/>
                  </a:moveTo>
                  <a:cubicBezTo>
                    <a:pt x="901" y="0"/>
                    <a:pt x="687" y="553"/>
                    <a:pt x="459" y="1197"/>
                  </a:cubicBezTo>
                  <a:cubicBezTo>
                    <a:pt x="206" y="1840"/>
                    <a:pt x="0" y="2395"/>
                    <a:pt x="191" y="2553"/>
                  </a:cubicBezTo>
                  <a:cubicBezTo>
                    <a:pt x="212" y="2571"/>
                    <a:pt x="240" y="2580"/>
                    <a:pt x="274" y="2580"/>
                  </a:cubicBezTo>
                  <a:cubicBezTo>
                    <a:pt x="502" y="2580"/>
                    <a:pt x="975" y="2174"/>
                    <a:pt x="1252" y="1492"/>
                  </a:cubicBezTo>
                  <a:cubicBezTo>
                    <a:pt x="1530" y="698"/>
                    <a:pt x="1370" y="0"/>
                    <a:pt x="1149" y="0"/>
                  </a:cubicBezTo>
                  <a:cubicBezTo>
                    <a:pt x="1147" y="0"/>
                    <a:pt x="1146" y="0"/>
                    <a:pt x="1144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9"/>
            <p:cNvSpPr/>
            <p:nvPr/>
          </p:nvSpPr>
          <p:spPr>
            <a:xfrm flipH="1">
              <a:off x="2154161" y="3454769"/>
              <a:ext cx="31491" cy="66476"/>
            </a:xfrm>
            <a:custGeom>
              <a:avLst/>
              <a:gdLst/>
              <a:ahLst/>
              <a:cxnLst/>
              <a:rect l="l" t="t" r="r" b="b"/>
              <a:pathLst>
                <a:path w="1865" h="3937" extrusionOk="0">
                  <a:moveTo>
                    <a:pt x="1631" y="0"/>
                  </a:moveTo>
                  <a:cubicBezTo>
                    <a:pt x="1393" y="0"/>
                    <a:pt x="1037" y="839"/>
                    <a:pt x="667" y="1872"/>
                  </a:cubicBezTo>
                  <a:cubicBezTo>
                    <a:pt x="279" y="2918"/>
                    <a:pt x="1" y="3806"/>
                    <a:pt x="216" y="3926"/>
                  </a:cubicBezTo>
                  <a:cubicBezTo>
                    <a:pt x="228" y="3933"/>
                    <a:pt x="242" y="3936"/>
                    <a:pt x="258" y="3936"/>
                  </a:cubicBezTo>
                  <a:cubicBezTo>
                    <a:pt x="487" y="3936"/>
                    <a:pt x="1067" y="3203"/>
                    <a:pt x="1460" y="2157"/>
                  </a:cubicBezTo>
                  <a:cubicBezTo>
                    <a:pt x="1855" y="1033"/>
                    <a:pt x="1865" y="42"/>
                    <a:pt x="1650" y="2"/>
                  </a:cubicBezTo>
                  <a:cubicBezTo>
                    <a:pt x="1644" y="1"/>
                    <a:pt x="1637" y="0"/>
                    <a:pt x="1631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9"/>
            <p:cNvSpPr/>
            <p:nvPr/>
          </p:nvSpPr>
          <p:spPr>
            <a:xfrm flipH="1">
              <a:off x="2204613" y="3562781"/>
              <a:ext cx="46451" cy="53255"/>
            </a:xfrm>
            <a:custGeom>
              <a:avLst/>
              <a:gdLst/>
              <a:ahLst/>
              <a:cxnLst/>
              <a:rect l="l" t="t" r="r" b="b"/>
              <a:pathLst>
                <a:path w="2751" h="3154" extrusionOk="0">
                  <a:moveTo>
                    <a:pt x="2498" y="0"/>
                  </a:moveTo>
                  <a:cubicBezTo>
                    <a:pt x="2253" y="0"/>
                    <a:pt x="1777" y="661"/>
                    <a:pt x="1197" y="1443"/>
                  </a:cubicBezTo>
                  <a:cubicBezTo>
                    <a:pt x="556" y="2251"/>
                    <a:pt x="1" y="2917"/>
                    <a:pt x="151" y="3115"/>
                  </a:cubicBezTo>
                  <a:cubicBezTo>
                    <a:pt x="170" y="3141"/>
                    <a:pt x="204" y="3153"/>
                    <a:pt x="252" y="3153"/>
                  </a:cubicBezTo>
                  <a:cubicBezTo>
                    <a:pt x="530" y="3153"/>
                    <a:pt x="1248" y="2728"/>
                    <a:pt x="1863" y="1951"/>
                  </a:cubicBezTo>
                  <a:cubicBezTo>
                    <a:pt x="2553" y="1023"/>
                    <a:pt x="2751" y="87"/>
                    <a:pt x="2544" y="9"/>
                  </a:cubicBezTo>
                  <a:cubicBezTo>
                    <a:pt x="2530" y="3"/>
                    <a:pt x="2514" y="0"/>
                    <a:pt x="2498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9"/>
            <p:cNvSpPr/>
            <p:nvPr/>
          </p:nvSpPr>
          <p:spPr>
            <a:xfrm flipH="1">
              <a:off x="2403332" y="3710860"/>
              <a:ext cx="58338" cy="29228"/>
            </a:xfrm>
            <a:custGeom>
              <a:avLst/>
              <a:gdLst/>
              <a:ahLst/>
              <a:cxnLst/>
              <a:rect l="l" t="t" r="r" b="b"/>
              <a:pathLst>
                <a:path w="3455" h="1731" extrusionOk="0">
                  <a:moveTo>
                    <a:pt x="3108" y="0"/>
                  </a:moveTo>
                  <a:cubicBezTo>
                    <a:pt x="2783" y="0"/>
                    <a:pt x="2185" y="181"/>
                    <a:pt x="1545" y="486"/>
                  </a:cubicBezTo>
                  <a:cubicBezTo>
                    <a:pt x="649" y="914"/>
                    <a:pt x="1" y="1430"/>
                    <a:pt x="103" y="1645"/>
                  </a:cubicBezTo>
                  <a:cubicBezTo>
                    <a:pt x="130" y="1703"/>
                    <a:pt x="214" y="1730"/>
                    <a:pt x="341" y="1730"/>
                  </a:cubicBezTo>
                  <a:cubicBezTo>
                    <a:pt x="663" y="1730"/>
                    <a:pt x="1262" y="1552"/>
                    <a:pt x="1910" y="1239"/>
                  </a:cubicBezTo>
                  <a:cubicBezTo>
                    <a:pt x="2806" y="811"/>
                    <a:pt x="3455" y="296"/>
                    <a:pt x="3352" y="91"/>
                  </a:cubicBezTo>
                  <a:cubicBezTo>
                    <a:pt x="3325" y="29"/>
                    <a:pt x="3238" y="0"/>
                    <a:pt x="3108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9"/>
            <p:cNvSpPr/>
            <p:nvPr/>
          </p:nvSpPr>
          <p:spPr>
            <a:xfrm flipH="1">
              <a:off x="2449361" y="3762865"/>
              <a:ext cx="60904" cy="21748"/>
            </a:xfrm>
            <a:custGeom>
              <a:avLst/>
              <a:gdLst/>
              <a:ahLst/>
              <a:cxnLst/>
              <a:rect l="l" t="t" r="r" b="b"/>
              <a:pathLst>
                <a:path w="3607" h="1288" extrusionOk="0">
                  <a:moveTo>
                    <a:pt x="3095" y="1"/>
                  </a:moveTo>
                  <a:cubicBezTo>
                    <a:pt x="2749" y="1"/>
                    <a:pt x="2241" y="84"/>
                    <a:pt x="1690" y="244"/>
                  </a:cubicBezTo>
                  <a:cubicBezTo>
                    <a:pt x="729" y="514"/>
                    <a:pt x="1" y="925"/>
                    <a:pt x="64" y="1147"/>
                  </a:cubicBezTo>
                  <a:cubicBezTo>
                    <a:pt x="94" y="1242"/>
                    <a:pt x="261" y="1288"/>
                    <a:pt x="516" y="1288"/>
                  </a:cubicBezTo>
                  <a:cubicBezTo>
                    <a:pt x="861" y="1288"/>
                    <a:pt x="1367" y="1204"/>
                    <a:pt x="1918" y="1045"/>
                  </a:cubicBezTo>
                  <a:cubicBezTo>
                    <a:pt x="2879" y="767"/>
                    <a:pt x="3607" y="362"/>
                    <a:pt x="3544" y="141"/>
                  </a:cubicBezTo>
                  <a:cubicBezTo>
                    <a:pt x="3517" y="47"/>
                    <a:pt x="3351" y="1"/>
                    <a:pt x="3095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9"/>
            <p:cNvSpPr/>
            <p:nvPr/>
          </p:nvSpPr>
          <p:spPr>
            <a:xfrm flipH="1">
              <a:off x="2548644" y="3801768"/>
              <a:ext cx="46045" cy="14572"/>
            </a:xfrm>
            <a:custGeom>
              <a:avLst/>
              <a:gdLst/>
              <a:ahLst/>
              <a:cxnLst/>
              <a:rect l="l" t="t" r="r" b="b"/>
              <a:pathLst>
                <a:path w="2727" h="863" extrusionOk="0">
                  <a:moveTo>
                    <a:pt x="1039" y="1"/>
                  </a:moveTo>
                  <a:cubicBezTo>
                    <a:pt x="467" y="1"/>
                    <a:pt x="38" y="127"/>
                    <a:pt x="23" y="325"/>
                  </a:cubicBezTo>
                  <a:cubicBezTo>
                    <a:pt x="1" y="555"/>
                    <a:pt x="586" y="793"/>
                    <a:pt x="1332" y="848"/>
                  </a:cubicBezTo>
                  <a:cubicBezTo>
                    <a:pt x="1451" y="858"/>
                    <a:pt x="1567" y="863"/>
                    <a:pt x="1678" y="863"/>
                  </a:cubicBezTo>
                  <a:cubicBezTo>
                    <a:pt x="2258" y="863"/>
                    <a:pt x="2690" y="732"/>
                    <a:pt x="2711" y="540"/>
                  </a:cubicBezTo>
                  <a:cubicBezTo>
                    <a:pt x="2726" y="310"/>
                    <a:pt x="2140" y="72"/>
                    <a:pt x="1402" y="17"/>
                  </a:cubicBezTo>
                  <a:cubicBezTo>
                    <a:pt x="1277" y="6"/>
                    <a:pt x="1155" y="1"/>
                    <a:pt x="1039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9"/>
            <p:cNvSpPr/>
            <p:nvPr/>
          </p:nvSpPr>
          <p:spPr>
            <a:xfrm flipH="1">
              <a:off x="2542617" y="3760316"/>
              <a:ext cx="40828" cy="15146"/>
            </a:xfrm>
            <a:custGeom>
              <a:avLst/>
              <a:gdLst/>
              <a:ahLst/>
              <a:cxnLst/>
              <a:rect l="l" t="t" r="r" b="b"/>
              <a:pathLst>
                <a:path w="2418" h="897" extrusionOk="0">
                  <a:moveTo>
                    <a:pt x="1580" y="0"/>
                  </a:moveTo>
                  <a:cubicBezTo>
                    <a:pt x="1445" y="0"/>
                    <a:pt x="1300" y="10"/>
                    <a:pt x="1149" y="30"/>
                  </a:cubicBezTo>
                  <a:cubicBezTo>
                    <a:pt x="499" y="125"/>
                    <a:pt x="0" y="387"/>
                    <a:pt x="33" y="617"/>
                  </a:cubicBezTo>
                  <a:cubicBezTo>
                    <a:pt x="56" y="790"/>
                    <a:pt x="380" y="897"/>
                    <a:pt x="819" y="897"/>
                  </a:cubicBezTo>
                  <a:cubicBezTo>
                    <a:pt x="959" y="897"/>
                    <a:pt x="1111" y="886"/>
                    <a:pt x="1269" y="863"/>
                  </a:cubicBezTo>
                  <a:cubicBezTo>
                    <a:pt x="1917" y="768"/>
                    <a:pt x="2418" y="505"/>
                    <a:pt x="2385" y="275"/>
                  </a:cubicBezTo>
                  <a:cubicBezTo>
                    <a:pt x="2360" y="106"/>
                    <a:pt x="2028" y="0"/>
                    <a:pt x="1580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9"/>
            <p:cNvSpPr/>
            <p:nvPr/>
          </p:nvSpPr>
          <p:spPr>
            <a:xfrm flipH="1">
              <a:off x="2363568" y="3299024"/>
              <a:ext cx="70157" cy="60127"/>
            </a:xfrm>
            <a:custGeom>
              <a:avLst/>
              <a:gdLst/>
              <a:ahLst/>
              <a:cxnLst/>
              <a:rect l="l" t="t" r="r" b="b"/>
              <a:pathLst>
                <a:path w="4155" h="3561" extrusionOk="0">
                  <a:moveTo>
                    <a:pt x="229" y="1"/>
                  </a:moveTo>
                  <a:cubicBezTo>
                    <a:pt x="209" y="1"/>
                    <a:pt x="188" y="3"/>
                    <a:pt x="168" y="9"/>
                  </a:cubicBezTo>
                  <a:cubicBezTo>
                    <a:pt x="57" y="49"/>
                    <a:pt x="0" y="169"/>
                    <a:pt x="33" y="279"/>
                  </a:cubicBezTo>
                  <a:cubicBezTo>
                    <a:pt x="596" y="1951"/>
                    <a:pt x="2149" y="3275"/>
                    <a:pt x="3892" y="3552"/>
                  </a:cubicBezTo>
                  <a:cubicBezTo>
                    <a:pt x="3899" y="3560"/>
                    <a:pt x="3916" y="3560"/>
                    <a:pt x="3924" y="3560"/>
                  </a:cubicBezTo>
                  <a:cubicBezTo>
                    <a:pt x="4027" y="3560"/>
                    <a:pt x="4114" y="3480"/>
                    <a:pt x="4129" y="3385"/>
                  </a:cubicBezTo>
                  <a:cubicBezTo>
                    <a:pt x="4154" y="3267"/>
                    <a:pt x="4074" y="3155"/>
                    <a:pt x="3956" y="3140"/>
                  </a:cubicBezTo>
                  <a:cubicBezTo>
                    <a:pt x="2363" y="2879"/>
                    <a:pt x="944" y="1673"/>
                    <a:pt x="438" y="144"/>
                  </a:cubicBezTo>
                  <a:cubicBezTo>
                    <a:pt x="405" y="54"/>
                    <a:pt x="319" y="1"/>
                    <a:pt x="229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9"/>
            <p:cNvSpPr/>
            <p:nvPr/>
          </p:nvSpPr>
          <p:spPr>
            <a:xfrm flipH="1">
              <a:off x="2257345" y="3360704"/>
              <a:ext cx="80170" cy="87549"/>
            </a:xfrm>
            <a:custGeom>
              <a:avLst/>
              <a:gdLst/>
              <a:ahLst/>
              <a:cxnLst/>
              <a:rect l="l" t="t" r="r" b="b"/>
              <a:pathLst>
                <a:path w="4748" h="5185" extrusionOk="0">
                  <a:moveTo>
                    <a:pt x="243" y="0"/>
                  </a:moveTo>
                  <a:cubicBezTo>
                    <a:pt x="161" y="0"/>
                    <a:pt x="84" y="51"/>
                    <a:pt x="48" y="130"/>
                  </a:cubicBezTo>
                  <a:cubicBezTo>
                    <a:pt x="1" y="240"/>
                    <a:pt x="56" y="358"/>
                    <a:pt x="160" y="405"/>
                  </a:cubicBezTo>
                  <a:cubicBezTo>
                    <a:pt x="2148" y="1238"/>
                    <a:pt x="3702" y="2965"/>
                    <a:pt x="4312" y="5035"/>
                  </a:cubicBezTo>
                  <a:cubicBezTo>
                    <a:pt x="4345" y="5130"/>
                    <a:pt x="4423" y="5185"/>
                    <a:pt x="4510" y="5185"/>
                  </a:cubicBezTo>
                  <a:cubicBezTo>
                    <a:pt x="4535" y="5185"/>
                    <a:pt x="4558" y="5185"/>
                    <a:pt x="4573" y="5177"/>
                  </a:cubicBezTo>
                  <a:cubicBezTo>
                    <a:pt x="4685" y="5145"/>
                    <a:pt x="4748" y="5027"/>
                    <a:pt x="4716" y="4915"/>
                  </a:cubicBezTo>
                  <a:cubicBezTo>
                    <a:pt x="4067" y="2728"/>
                    <a:pt x="2426" y="898"/>
                    <a:pt x="326" y="17"/>
                  </a:cubicBezTo>
                  <a:cubicBezTo>
                    <a:pt x="299" y="6"/>
                    <a:pt x="271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9"/>
            <p:cNvSpPr/>
            <p:nvPr/>
          </p:nvSpPr>
          <p:spPr>
            <a:xfrm flipH="1">
              <a:off x="2102256" y="3286715"/>
              <a:ext cx="200864" cy="84341"/>
            </a:xfrm>
            <a:custGeom>
              <a:avLst/>
              <a:gdLst/>
              <a:ahLst/>
              <a:cxnLst/>
              <a:rect l="l" t="t" r="r" b="b"/>
              <a:pathLst>
                <a:path w="11896" h="4995" extrusionOk="0">
                  <a:moveTo>
                    <a:pt x="11671" y="1"/>
                  </a:moveTo>
                  <a:cubicBezTo>
                    <a:pt x="11612" y="1"/>
                    <a:pt x="11551" y="24"/>
                    <a:pt x="11507" y="72"/>
                  </a:cubicBezTo>
                  <a:cubicBezTo>
                    <a:pt x="8983" y="2907"/>
                    <a:pt x="5192" y="4579"/>
                    <a:pt x="1395" y="4579"/>
                  </a:cubicBezTo>
                  <a:cubicBezTo>
                    <a:pt x="1009" y="4579"/>
                    <a:pt x="623" y="4562"/>
                    <a:pt x="238" y="4527"/>
                  </a:cubicBezTo>
                  <a:cubicBezTo>
                    <a:pt x="233" y="4526"/>
                    <a:pt x="228" y="4526"/>
                    <a:pt x="223" y="4526"/>
                  </a:cubicBezTo>
                  <a:cubicBezTo>
                    <a:pt x="118" y="4526"/>
                    <a:pt x="15" y="4603"/>
                    <a:pt x="8" y="4717"/>
                  </a:cubicBezTo>
                  <a:cubicBezTo>
                    <a:pt x="1" y="4827"/>
                    <a:pt x="80" y="4930"/>
                    <a:pt x="198" y="4940"/>
                  </a:cubicBezTo>
                  <a:cubicBezTo>
                    <a:pt x="596" y="4978"/>
                    <a:pt x="991" y="4995"/>
                    <a:pt x="1387" y="4995"/>
                  </a:cubicBezTo>
                  <a:cubicBezTo>
                    <a:pt x="5303" y="4995"/>
                    <a:pt x="9218" y="3275"/>
                    <a:pt x="11825" y="350"/>
                  </a:cubicBezTo>
                  <a:cubicBezTo>
                    <a:pt x="11895" y="263"/>
                    <a:pt x="11895" y="128"/>
                    <a:pt x="11808" y="50"/>
                  </a:cubicBezTo>
                  <a:cubicBezTo>
                    <a:pt x="11769" y="17"/>
                    <a:pt x="11720" y="1"/>
                    <a:pt x="11671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9"/>
            <p:cNvSpPr/>
            <p:nvPr/>
          </p:nvSpPr>
          <p:spPr>
            <a:xfrm flipH="1">
              <a:off x="2009389" y="3204301"/>
              <a:ext cx="36944" cy="90200"/>
            </a:xfrm>
            <a:custGeom>
              <a:avLst/>
              <a:gdLst/>
              <a:ahLst/>
              <a:cxnLst/>
              <a:rect l="l" t="t" r="r" b="b"/>
              <a:pathLst>
                <a:path w="2188" h="5342" extrusionOk="0">
                  <a:moveTo>
                    <a:pt x="1983" y="1"/>
                  </a:moveTo>
                  <a:cubicBezTo>
                    <a:pt x="1863" y="1"/>
                    <a:pt x="1768" y="88"/>
                    <a:pt x="1760" y="198"/>
                  </a:cubicBezTo>
                  <a:cubicBezTo>
                    <a:pt x="1697" y="1918"/>
                    <a:pt x="1094" y="3622"/>
                    <a:pt x="71" y="5009"/>
                  </a:cubicBezTo>
                  <a:cubicBezTo>
                    <a:pt x="1" y="5096"/>
                    <a:pt x="16" y="5231"/>
                    <a:pt x="111" y="5303"/>
                  </a:cubicBezTo>
                  <a:cubicBezTo>
                    <a:pt x="151" y="5326"/>
                    <a:pt x="191" y="5341"/>
                    <a:pt x="238" y="5341"/>
                  </a:cubicBezTo>
                  <a:cubicBezTo>
                    <a:pt x="301" y="5341"/>
                    <a:pt x="366" y="5311"/>
                    <a:pt x="404" y="5256"/>
                  </a:cubicBezTo>
                  <a:cubicBezTo>
                    <a:pt x="1482" y="3812"/>
                    <a:pt x="2108" y="2022"/>
                    <a:pt x="2180" y="216"/>
                  </a:cubicBezTo>
                  <a:cubicBezTo>
                    <a:pt x="2188" y="103"/>
                    <a:pt x="2100" y="8"/>
                    <a:pt x="1983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9"/>
            <p:cNvSpPr/>
            <p:nvPr/>
          </p:nvSpPr>
          <p:spPr>
            <a:xfrm flipH="1">
              <a:off x="1990107" y="3247222"/>
              <a:ext cx="23723" cy="40203"/>
            </a:xfrm>
            <a:custGeom>
              <a:avLst/>
              <a:gdLst/>
              <a:ahLst/>
              <a:cxnLst/>
              <a:rect l="l" t="t" r="r" b="b"/>
              <a:pathLst>
                <a:path w="1405" h="2381" extrusionOk="0">
                  <a:moveTo>
                    <a:pt x="1170" y="0"/>
                  </a:moveTo>
                  <a:cubicBezTo>
                    <a:pt x="1092" y="0"/>
                    <a:pt x="1017" y="46"/>
                    <a:pt x="976" y="121"/>
                  </a:cubicBezTo>
                  <a:lnTo>
                    <a:pt x="48" y="2079"/>
                  </a:lnTo>
                  <a:cubicBezTo>
                    <a:pt x="1" y="2191"/>
                    <a:pt x="40" y="2309"/>
                    <a:pt x="153" y="2364"/>
                  </a:cubicBezTo>
                  <a:cubicBezTo>
                    <a:pt x="175" y="2371"/>
                    <a:pt x="208" y="2381"/>
                    <a:pt x="238" y="2381"/>
                  </a:cubicBezTo>
                  <a:cubicBezTo>
                    <a:pt x="318" y="2381"/>
                    <a:pt x="390" y="2341"/>
                    <a:pt x="428" y="2261"/>
                  </a:cubicBezTo>
                  <a:lnTo>
                    <a:pt x="1357" y="304"/>
                  </a:lnTo>
                  <a:cubicBezTo>
                    <a:pt x="1404" y="194"/>
                    <a:pt x="1364" y="74"/>
                    <a:pt x="1254" y="19"/>
                  </a:cubicBezTo>
                  <a:cubicBezTo>
                    <a:pt x="1227" y="6"/>
                    <a:pt x="1198" y="0"/>
                    <a:pt x="1170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9"/>
            <p:cNvSpPr/>
            <p:nvPr/>
          </p:nvSpPr>
          <p:spPr>
            <a:xfrm flipH="1">
              <a:off x="1822050" y="3782384"/>
              <a:ext cx="354889" cy="371453"/>
            </a:xfrm>
            <a:custGeom>
              <a:avLst/>
              <a:gdLst/>
              <a:ahLst/>
              <a:cxnLst/>
              <a:rect l="l" t="t" r="r" b="b"/>
              <a:pathLst>
                <a:path w="21018" h="21999" extrusionOk="0">
                  <a:moveTo>
                    <a:pt x="468" y="0"/>
                  </a:moveTo>
                  <a:cubicBezTo>
                    <a:pt x="415" y="0"/>
                    <a:pt x="362" y="10"/>
                    <a:pt x="310" y="31"/>
                  </a:cubicBezTo>
                  <a:cubicBezTo>
                    <a:pt x="96" y="126"/>
                    <a:pt x="0" y="372"/>
                    <a:pt x="88" y="585"/>
                  </a:cubicBezTo>
                  <a:lnTo>
                    <a:pt x="7593" y="18440"/>
                  </a:lnTo>
                  <a:cubicBezTo>
                    <a:pt x="7578" y="18463"/>
                    <a:pt x="7568" y="18488"/>
                    <a:pt x="7561" y="18511"/>
                  </a:cubicBezTo>
                  <a:cubicBezTo>
                    <a:pt x="6556" y="18579"/>
                    <a:pt x="5547" y="18614"/>
                    <a:pt x="4525" y="18614"/>
                  </a:cubicBezTo>
                  <a:cubicBezTo>
                    <a:pt x="4241" y="18614"/>
                    <a:pt x="3956" y="18611"/>
                    <a:pt x="3669" y="18606"/>
                  </a:cubicBezTo>
                  <a:cubicBezTo>
                    <a:pt x="3575" y="18604"/>
                    <a:pt x="3479" y="18603"/>
                    <a:pt x="3381" y="18603"/>
                  </a:cubicBezTo>
                  <a:cubicBezTo>
                    <a:pt x="2960" y="18603"/>
                    <a:pt x="2509" y="18630"/>
                    <a:pt x="2085" y="18796"/>
                  </a:cubicBezTo>
                  <a:cubicBezTo>
                    <a:pt x="1507" y="19019"/>
                    <a:pt x="936" y="19574"/>
                    <a:pt x="959" y="20302"/>
                  </a:cubicBezTo>
                  <a:cubicBezTo>
                    <a:pt x="959" y="20533"/>
                    <a:pt x="1149" y="20715"/>
                    <a:pt x="1372" y="20715"/>
                  </a:cubicBezTo>
                  <a:lnTo>
                    <a:pt x="1387" y="20715"/>
                  </a:lnTo>
                  <a:cubicBezTo>
                    <a:pt x="1617" y="20708"/>
                    <a:pt x="1800" y="20517"/>
                    <a:pt x="1792" y="20287"/>
                  </a:cubicBezTo>
                  <a:cubicBezTo>
                    <a:pt x="1792" y="19977"/>
                    <a:pt x="2085" y="19692"/>
                    <a:pt x="2385" y="19582"/>
                  </a:cubicBezTo>
                  <a:cubicBezTo>
                    <a:pt x="2676" y="19464"/>
                    <a:pt x="3006" y="19443"/>
                    <a:pt x="3378" y="19443"/>
                  </a:cubicBezTo>
                  <a:cubicBezTo>
                    <a:pt x="3482" y="19443"/>
                    <a:pt x="3590" y="19445"/>
                    <a:pt x="3702" y="19447"/>
                  </a:cubicBezTo>
                  <a:cubicBezTo>
                    <a:pt x="3975" y="19452"/>
                    <a:pt x="4250" y="19455"/>
                    <a:pt x="4524" y="19455"/>
                  </a:cubicBezTo>
                  <a:cubicBezTo>
                    <a:pt x="5473" y="19455"/>
                    <a:pt x="6425" y="19423"/>
                    <a:pt x="7371" y="19367"/>
                  </a:cubicBezTo>
                  <a:cubicBezTo>
                    <a:pt x="7585" y="19867"/>
                    <a:pt x="8171" y="20010"/>
                    <a:pt x="8369" y="20057"/>
                  </a:cubicBezTo>
                  <a:cubicBezTo>
                    <a:pt x="9613" y="20342"/>
                    <a:pt x="10889" y="20375"/>
                    <a:pt x="12133" y="20398"/>
                  </a:cubicBezTo>
                  <a:cubicBezTo>
                    <a:pt x="12626" y="20413"/>
                    <a:pt x="13124" y="20422"/>
                    <a:pt x="13617" y="20445"/>
                  </a:cubicBezTo>
                  <a:cubicBezTo>
                    <a:pt x="15724" y="20565"/>
                    <a:pt x="17190" y="21031"/>
                    <a:pt x="18236" y="21904"/>
                  </a:cubicBezTo>
                  <a:cubicBezTo>
                    <a:pt x="18307" y="21967"/>
                    <a:pt x="18410" y="21999"/>
                    <a:pt x="18505" y="21999"/>
                  </a:cubicBezTo>
                  <a:cubicBezTo>
                    <a:pt x="18624" y="21999"/>
                    <a:pt x="18742" y="21951"/>
                    <a:pt x="18822" y="21849"/>
                  </a:cubicBezTo>
                  <a:cubicBezTo>
                    <a:pt x="18973" y="21674"/>
                    <a:pt x="18950" y="21411"/>
                    <a:pt x="18775" y="21261"/>
                  </a:cubicBezTo>
                  <a:cubicBezTo>
                    <a:pt x="17586" y="20263"/>
                    <a:pt x="15962" y="19739"/>
                    <a:pt x="13664" y="19614"/>
                  </a:cubicBezTo>
                  <a:cubicBezTo>
                    <a:pt x="13156" y="19582"/>
                    <a:pt x="12656" y="19574"/>
                    <a:pt x="12150" y="19557"/>
                  </a:cubicBezTo>
                  <a:cubicBezTo>
                    <a:pt x="11477" y="19542"/>
                    <a:pt x="10819" y="19526"/>
                    <a:pt x="10176" y="19471"/>
                  </a:cubicBezTo>
                  <a:cubicBezTo>
                    <a:pt x="10216" y="19424"/>
                    <a:pt x="10241" y="19376"/>
                    <a:pt x="10263" y="19319"/>
                  </a:cubicBezTo>
                  <a:cubicBezTo>
                    <a:pt x="11310" y="19296"/>
                    <a:pt x="12356" y="19154"/>
                    <a:pt x="13379" y="19011"/>
                  </a:cubicBezTo>
                  <a:cubicBezTo>
                    <a:pt x="14463" y="18856"/>
                    <a:pt x="15582" y="18702"/>
                    <a:pt x="16677" y="18702"/>
                  </a:cubicBezTo>
                  <a:cubicBezTo>
                    <a:pt x="16982" y="18702"/>
                    <a:pt x="17286" y="18714"/>
                    <a:pt x="17586" y="18741"/>
                  </a:cubicBezTo>
                  <a:cubicBezTo>
                    <a:pt x="18450" y="18821"/>
                    <a:pt x="19598" y="19091"/>
                    <a:pt x="20201" y="19930"/>
                  </a:cubicBezTo>
                  <a:cubicBezTo>
                    <a:pt x="20281" y="20042"/>
                    <a:pt x="20416" y="20105"/>
                    <a:pt x="20542" y="20105"/>
                  </a:cubicBezTo>
                  <a:cubicBezTo>
                    <a:pt x="20629" y="20105"/>
                    <a:pt x="20717" y="20080"/>
                    <a:pt x="20787" y="20025"/>
                  </a:cubicBezTo>
                  <a:cubicBezTo>
                    <a:pt x="20977" y="19890"/>
                    <a:pt x="21017" y="19629"/>
                    <a:pt x="20882" y="19439"/>
                  </a:cubicBezTo>
                  <a:cubicBezTo>
                    <a:pt x="20256" y="18575"/>
                    <a:pt x="19148" y="18045"/>
                    <a:pt x="17666" y="17902"/>
                  </a:cubicBezTo>
                  <a:cubicBezTo>
                    <a:pt x="17335" y="17872"/>
                    <a:pt x="17004" y="17859"/>
                    <a:pt x="16674" y="17859"/>
                  </a:cubicBezTo>
                  <a:cubicBezTo>
                    <a:pt x="15524" y="17859"/>
                    <a:pt x="14379" y="18018"/>
                    <a:pt x="13259" y="18178"/>
                  </a:cubicBezTo>
                  <a:cubicBezTo>
                    <a:pt x="12130" y="18332"/>
                    <a:pt x="11041" y="18484"/>
                    <a:pt x="9968" y="18484"/>
                  </a:cubicBezTo>
                  <a:cubicBezTo>
                    <a:pt x="9874" y="18484"/>
                    <a:pt x="9779" y="18483"/>
                    <a:pt x="9685" y="18480"/>
                  </a:cubicBezTo>
                  <a:cubicBezTo>
                    <a:pt x="9290" y="18210"/>
                    <a:pt x="8767" y="17997"/>
                    <a:pt x="8346" y="17997"/>
                  </a:cubicBezTo>
                  <a:lnTo>
                    <a:pt x="8314" y="17997"/>
                  </a:lnTo>
                  <a:lnTo>
                    <a:pt x="864" y="261"/>
                  </a:lnTo>
                  <a:cubicBezTo>
                    <a:pt x="792" y="99"/>
                    <a:pt x="633" y="0"/>
                    <a:pt x="468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9"/>
            <p:cNvSpPr/>
            <p:nvPr/>
          </p:nvSpPr>
          <p:spPr>
            <a:xfrm flipH="1">
              <a:off x="2293208" y="3848589"/>
              <a:ext cx="203954" cy="352491"/>
            </a:xfrm>
            <a:custGeom>
              <a:avLst/>
              <a:gdLst/>
              <a:ahLst/>
              <a:cxnLst/>
              <a:rect l="l" t="t" r="r" b="b"/>
              <a:pathLst>
                <a:path w="12079" h="20876" extrusionOk="0">
                  <a:moveTo>
                    <a:pt x="8111" y="1"/>
                  </a:moveTo>
                  <a:cubicBezTo>
                    <a:pt x="7880" y="1"/>
                    <a:pt x="7721" y="184"/>
                    <a:pt x="7713" y="405"/>
                  </a:cubicBezTo>
                  <a:lnTo>
                    <a:pt x="7396" y="14750"/>
                  </a:lnTo>
                  <a:cubicBezTo>
                    <a:pt x="6913" y="14860"/>
                    <a:pt x="6382" y="15160"/>
                    <a:pt x="6080" y="15463"/>
                  </a:cubicBezTo>
                  <a:cubicBezTo>
                    <a:pt x="5479" y="15740"/>
                    <a:pt x="4828" y="15921"/>
                    <a:pt x="4147" y="16111"/>
                  </a:cubicBezTo>
                  <a:cubicBezTo>
                    <a:pt x="3877" y="16191"/>
                    <a:pt x="3607" y="16264"/>
                    <a:pt x="3346" y="16342"/>
                  </a:cubicBezTo>
                  <a:cubicBezTo>
                    <a:pt x="2340" y="16652"/>
                    <a:pt x="904" y="17197"/>
                    <a:pt x="88" y="18386"/>
                  </a:cubicBezTo>
                  <a:cubicBezTo>
                    <a:pt x="26" y="18489"/>
                    <a:pt x="1" y="18616"/>
                    <a:pt x="33" y="18736"/>
                  </a:cubicBezTo>
                  <a:cubicBezTo>
                    <a:pt x="66" y="18854"/>
                    <a:pt x="144" y="18949"/>
                    <a:pt x="256" y="19004"/>
                  </a:cubicBezTo>
                  <a:lnTo>
                    <a:pt x="366" y="19059"/>
                  </a:lnTo>
                  <a:lnTo>
                    <a:pt x="541" y="18696"/>
                  </a:lnTo>
                  <a:lnTo>
                    <a:pt x="786" y="18862"/>
                  </a:lnTo>
                  <a:cubicBezTo>
                    <a:pt x="1452" y="17888"/>
                    <a:pt x="2704" y="17420"/>
                    <a:pt x="3592" y="17150"/>
                  </a:cubicBezTo>
                  <a:cubicBezTo>
                    <a:pt x="3845" y="17072"/>
                    <a:pt x="4107" y="16992"/>
                    <a:pt x="4375" y="16920"/>
                  </a:cubicBezTo>
                  <a:cubicBezTo>
                    <a:pt x="4956" y="16754"/>
                    <a:pt x="5557" y="16579"/>
                    <a:pt x="6127" y="16349"/>
                  </a:cubicBezTo>
                  <a:lnTo>
                    <a:pt x="6135" y="16349"/>
                  </a:lnTo>
                  <a:cubicBezTo>
                    <a:pt x="5802" y="16587"/>
                    <a:pt x="5439" y="16809"/>
                    <a:pt x="5066" y="17032"/>
                  </a:cubicBezTo>
                  <a:cubicBezTo>
                    <a:pt x="4803" y="17190"/>
                    <a:pt x="4535" y="17348"/>
                    <a:pt x="4280" y="17515"/>
                  </a:cubicBezTo>
                  <a:cubicBezTo>
                    <a:pt x="2949" y="18379"/>
                    <a:pt x="2205" y="19314"/>
                    <a:pt x="1990" y="20376"/>
                  </a:cubicBezTo>
                  <a:cubicBezTo>
                    <a:pt x="1950" y="20606"/>
                    <a:pt x="2103" y="20828"/>
                    <a:pt x="2323" y="20866"/>
                  </a:cubicBezTo>
                  <a:cubicBezTo>
                    <a:pt x="2356" y="20876"/>
                    <a:pt x="2378" y="20876"/>
                    <a:pt x="2403" y="20876"/>
                  </a:cubicBezTo>
                  <a:cubicBezTo>
                    <a:pt x="2601" y="20876"/>
                    <a:pt x="2776" y="20741"/>
                    <a:pt x="2816" y="20533"/>
                  </a:cubicBezTo>
                  <a:cubicBezTo>
                    <a:pt x="2981" y="19710"/>
                    <a:pt x="3607" y="18957"/>
                    <a:pt x="4741" y="18221"/>
                  </a:cubicBezTo>
                  <a:cubicBezTo>
                    <a:pt x="4986" y="18061"/>
                    <a:pt x="5241" y="17903"/>
                    <a:pt x="5501" y="17753"/>
                  </a:cubicBezTo>
                  <a:cubicBezTo>
                    <a:pt x="6057" y="17420"/>
                    <a:pt x="6635" y="17072"/>
                    <a:pt x="7143" y="16634"/>
                  </a:cubicBezTo>
                  <a:cubicBezTo>
                    <a:pt x="7173" y="16644"/>
                    <a:pt x="7206" y="16644"/>
                    <a:pt x="7238" y="16644"/>
                  </a:cubicBezTo>
                  <a:cubicBezTo>
                    <a:pt x="7419" y="16644"/>
                    <a:pt x="7594" y="16619"/>
                    <a:pt x="7761" y="16587"/>
                  </a:cubicBezTo>
                  <a:lnTo>
                    <a:pt x="7761" y="16587"/>
                  </a:lnTo>
                  <a:cubicBezTo>
                    <a:pt x="7618" y="17483"/>
                    <a:pt x="7371" y="18356"/>
                    <a:pt x="7031" y="19187"/>
                  </a:cubicBezTo>
                  <a:cubicBezTo>
                    <a:pt x="6943" y="19402"/>
                    <a:pt x="7038" y="19647"/>
                    <a:pt x="7253" y="19735"/>
                  </a:cubicBezTo>
                  <a:cubicBezTo>
                    <a:pt x="7308" y="19757"/>
                    <a:pt x="7363" y="19765"/>
                    <a:pt x="7419" y="19765"/>
                  </a:cubicBezTo>
                  <a:cubicBezTo>
                    <a:pt x="7578" y="19765"/>
                    <a:pt x="7736" y="19670"/>
                    <a:pt x="7808" y="19512"/>
                  </a:cubicBezTo>
                  <a:cubicBezTo>
                    <a:pt x="8267" y="18386"/>
                    <a:pt x="8560" y="17205"/>
                    <a:pt x="8680" y="16001"/>
                  </a:cubicBezTo>
                  <a:cubicBezTo>
                    <a:pt x="9100" y="15320"/>
                    <a:pt x="9670" y="14742"/>
                    <a:pt x="10359" y="14337"/>
                  </a:cubicBezTo>
                  <a:cubicBezTo>
                    <a:pt x="10478" y="14266"/>
                    <a:pt x="10810" y="14086"/>
                    <a:pt x="11097" y="14086"/>
                  </a:cubicBezTo>
                  <a:cubicBezTo>
                    <a:pt x="11195" y="14086"/>
                    <a:pt x="11288" y="14107"/>
                    <a:pt x="11365" y="14162"/>
                  </a:cubicBezTo>
                  <a:cubicBezTo>
                    <a:pt x="11438" y="14215"/>
                    <a:pt x="11523" y="14242"/>
                    <a:pt x="11607" y="14242"/>
                  </a:cubicBezTo>
                  <a:cubicBezTo>
                    <a:pt x="11736" y="14242"/>
                    <a:pt x="11864" y="14181"/>
                    <a:pt x="11945" y="14067"/>
                  </a:cubicBezTo>
                  <a:cubicBezTo>
                    <a:pt x="12078" y="13877"/>
                    <a:pt x="12040" y="13616"/>
                    <a:pt x="11850" y="13481"/>
                  </a:cubicBezTo>
                  <a:cubicBezTo>
                    <a:pt x="11636" y="13327"/>
                    <a:pt x="11379" y="13251"/>
                    <a:pt x="11096" y="13251"/>
                  </a:cubicBezTo>
                  <a:cubicBezTo>
                    <a:pt x="10738" y="13251"/>
                    <a:pt x="10339" y="13373"/>
                    <a:pt x="9931" y="13616"/>
                  </a:cubicBezTo>
                  <a:cubicBezTo>
                    <a:pt x="9330" y="13964"/>
                    <a:pt x="8807" y="14432"/>
                    <a:pt x="8379" y="14980"/>
                  </a:cubicBezTo>
                  <a:cubicBezTo>
                    <a:pt x="8339" y="14932"/>
                    <a:pt x="8284" y="14885"/>
                    <a:pt x="8236" y="14845"/>
                  </a:cubicBezTo>
                  <a:lnTo>
                    <a:pt x="8552" y="430"/>
                  </a:lnTo>
                  <a:cubicBezTo>
                    <a:pt x="8560" y="200"/>
                    <a:pt x="8370" y="2"/>
                    <a:pt x="8141" y="2"/>
                  </a:cubicBezTo>
                  <a:cubicBezTo>
                    <a:pt x="8131" y="1"/>
                    <a:pt x="8121" y="1"/>
                    <a:pt x="8111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9"/>
            <p:cNvSpPr/>
            <p:nvPr/>
          </p:nvSpPr>
          <p:spPr>
            <a:xfrm flipH="1">
              <a:off x="2488686" y="3733165"/>
              <a:ext cx="184688" cy="36100"/>
            </a:xfrm>
            <a:custGeom>
              <a:avLst/>
              <a:gdLst/>
              <a:ahLst/>
              <a:cxnLst/>
              <a:rect l="l" t="t" r="r" b="b"/>
              <a:pathLst>
                <a:path w="10938" h="2138" extrusionOk="0">
                  <a:moveTo>
                    <a:pt x="10701" y="1"/>
                  </a:moveTo>
                  <a:cubicBezTo>
                    <a:pt x="10677" y="1"/>
                    <a:pt x="10652" y="5"/>
                    <a:pt x="10627" y="14"/>
                  </a:cubicBezTo>
                  <a:cubicBezTo>
                    <a:pt x="7596" y="1136"/>
                    <a:pt x="4309" y="1716"/>
                    <a:pt x="1063" y="1716"/>
                  </a:cubicBezTo>
                  <a:cubicBezTo>
                    <a:pt x="780" y="1716"/>
                    <a:pt x="496" y="1711"/>
                    <a:pt x="214" y="1702"/>
                  </a:cubicBezTo>
                  <a:cubicBezTo>
                    <a:pt x="103" y="1710"/>
                    <a:pt x="1" y="1788"/>
                    <a:pt x="1" y="1908"/>
                  </a:cubicBezTo>
                  <a:cubicBezTo>
                    <a:pt x="1" y="2018"/>
                    <a:pt x="88" y="2121"/>
                    <a:pt x="206" y="2121"/>
                  </a:cubicBezTo>
                  <a:cubicBezTo>
                    <a:pt x="491" y="2130"/>
                    <a:pt x="777" y="2138"/>
                    <a:pt x="1070" y="2138"/>
                  </a:cubicBezTo>
                  <a:cubicBezTo>
                    <a:pt x="4360" y="2138"/>
                    <a:pt x="7696" y="1543"/>
                    <a:pt x="10779" y="409"/>
                  </a:cubicBezTo>
                  <a:cubicBezTo>
                    <a:pt x="10882" y="371"/>
                    <a:pt x="10937" y="251"/>
                    <a:pt x="10897" y="141"/>
                  </a:cubicBezTo>
                  <a:cubicBezTo>
                    <a:pt x="10866" y="53"/>
                    <a:pt x="10787" y="1"/>
                    <a:pt x="10701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9"/>
            <p:cNvSpPr/>
            <p:nvPr/>
          </p:nvSpPr>
          <p:spPr>
            <a:xfrm flipH="1">
              <a:off x="2276357" y="3310692"/>
              <a:ext cx="419103" cy="427883"/>
            </a:xfrm>
            <a:custGeom>
              <a:avLst/>
              <a:gdLst/>
              <a:ahLst/>
              <a:cxnLst/>
              <a:rect l="l" t="t" r="r" b="b"/>
              <a:pathLst>
                <a:path w="24821" h="25341" extrusionOk="0">
                  <a:moveTo>
                    <a:pt x="15463" y="1"/>
                  </a:moveTo>
                  <a:lnTo>
                    <a:pt x="15463" y="1"/>
                  </a:lnTo>
                  <a:cubicBezTo>
                    <a:pt x="13877" y="4723"/>
                    <a:pt x="9693" y="7980"/>
                    <a:pt x="6514" y="11808"/>
                  </a:cubicBezTo>
                  <a:cubicBezTo>
                    <a:pt x="3329" y="15660"/>
                    <a:pt x="1079" y="20280"/>
                    <a:pt x="0" y="25162"/>
                  </a:cubicBezTo>
                  <a:cubicBezTo>
                    <a:pt x="1022" y="25282"/>
                    <a:pt x="2051" y="25341"/>
                    <a:pt x="3080" y="25341"/>
                  </a:cubicBezTo>
                  <a:cubicBezTo>
                    <a:pt x="7971" y="25341"/>
                    <a:pt x="12863" y="24004"/>
                    <a:pt x="17048" y="21476"/>
                  </a:cubicBezTo>
                  <a:cubicBezTo>
                    <a:pt x="19923" y="19741"/>
                    <a:pt x="22563" y="17332"/>
                    <a:pt x="23689" y="14171"/>
                  </a:cubicBezTo>
                  <a:cubicBezTo>
                    <a:pt x="24821" y="11015"/>
                    <a:pt x="24077" y="7029"/>
                    <a:pt x="21327" y="5111"/>
                  </a:cubicBezTo>
                  <a:cubicBezTo>
                    <a:pt x="20201" y="4318"/>
                    <a:pt x="18887" y="3868"/>
                    <a:pt x="17666" y="3234"/>
                  </a:cubicBezTo>
                  <a:cubicBezTo>
                    <a:pt x="16350" y="2544"/>
                    <a:pt x="15336" y="1380"/>
                    <a:pt x="15463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9"/>
            <p:cNvSpPr/>
            <p:nvPr/>
          </p:nvSpPr>
          <p:spPr>
            <a:xfrm flipH="1">
              <a:off x="2270059" y="3303685"/>
              <a:ext cx="432763" cy="442016"/>
            </a:xfrm>
            <a:custGeom>
              <a:avLst/>
              <a:gdLst/>
              <a:ahLst/>
              <a:cxnLst/>
              <a:rect l="l" t="t" r="r" b="b"/>
              <a:pathLst>
                <a:path w="25630" h="26178" extrusionOk="0">
                  <a:moveTo>
                    <a:pt x="15747" y="1920"/>
                  </a:moveTo>
                  <a:cubicBezTo>
                    <a:pt x="16127" y="2746"/>
                    <a:pt x="16873" y="3482"/>
                    <a:pt x="17912" y="4020"/>
                  </a:cubicBezTo>
                  <a:cubicBezTo>
                    <a:pt x="18347" y="4250"/>
                    <a:pt x="18800" y="4458"/>
                    <a:pt x="19228" y="4655"/>
                  </a:cubicBezTo>
                  <a:cubicBezTo>
                    <a:pt x="20051" y="5028"/>
                    <a:pt x="20820" y="5376"/>
                    <a:pt x="21518" y="5867"/>
                  </a:cubicBezTo>
                  <a:cubicBezTo>
                    <a:pt x="23926" y="7548"/>
                    <a:pt x="24877" y="11240"/>
                    <a:pt x="23728" y="14450"/>
                  </a:cubicBezTo>
                  <a:cubicBezTo>
                    <a:pt x="22769" y="17144"/>
                    <a:pt x="20589" y="19531"/>
                    <a:pt x="17269" y="21535"/>
                  </a:cubicBezTo>
                  <a:cubicBezTo>
                    <a:pt x="13141" y="24023"/>
                    <a:pt x="8386" y="25339"/>
                    <a:pt x="3519" y="25339"/>
                  </a:cubicBezTo>
                  <a:cubicBezTo>
                    <a:pt x="2663" y="25339"/>
                    <a:pt x="1800" y="25299"/>
                    <a:pt x="952" y="25212"/>
                  </a:cubicBezTo>
                  <a:cubicBezTo>
                    <a:pt x="2053" y="20560"/>
                    <a:pt x="4233" y="16177"/>
                    <a:pt x="7276" y="12493"/>
                  </a:cubicBezTo>
                  <a:cubicBezTo>
                    <a:pt x="8164" y="11430"/>
                    <a:pt x="9147" y="10384"/>
                    <a:pt x="10098" y="9378"/>
                  </a:cubicBezTo>
                  <a:cubicBezTo>
                    <a:pt x="12238" y="7103"/>
                    <a:pt x="14440" y="4766"/>
                    <a:pt x="15747" y="1920"/>
                  </a:cubicBezTo>
                  <a:close/>
                  <a:moveTo>
                    <a:pt x="15894" y="0"/>
                  </a:moveTo>
                  <a:cubicBezTo>
                    <a:pt x="15720" y="0"/>
                    <a:pt x="15557" y="113"/>
                    <a:pt x="15502" y="288"/>
                  </a:cubicBezTo>
                  <a:cubicBezTo>
                    <a:pt x="14393" y="3592"/>
                    <a:pt x="11896" y="6240"/>
                    <a:pt x="9480" y="8800"/>
                  </a:cubicBezTo>
                  <a:cubicBezTo>
                    <a:pt x="8520" y="9821"/>
                    <a:pt x="7531" y="10877"/>
                    <a:pt x="6635" y="11961"/>
                  </a:cubicBezTo>
                  <a:cubicBezTo>
                    <a:pt x="3401" y="15860"/>
                    <a:pt x="1119" y="20537"/>
                    <a:pt x="25" y="25489"/>
                  </a:cubicBezTo>
                  <a:cubicBezTo>
                    <a:pt x="1" y="25600"/>
                    <a:pt x="25" y="25727"/>
                    <a:pt x="96" y="25822"/>
                  </a:cubicBezTo>
                  <a:cubicBezTo>
                    <a:pt x="160" y="25917"/>
                    <a:pt x="271" y="25980"/>
                    <a:pt x="389" y="25997"/>
                  </a:cubicBezTo>
                  <a:cubicBezTo>
                    <a:pt x="1420" y="26115"/>
                    <a:pt x="2473" y="26178"/>
                    <a:pt x="3519" y="26178"/>
                  </a:cubicBezTo>
                  <a:cubicBezTo>
                    <a:pt x="8544" y="26178"/>
                    <a:pt x="13442" y="24824"/>
                    <a:pt x="17706" y="22249"/>
                  </a:cubicBezTo>
                  <a:cubicBezTo>
                    <a:pt x="21192" y="20139"/>
                    <a:pt x="23490" y="17612"/>
                    <a:pt x="24521" y="14728"/>
                  </a:cubicBezTo>
                  <a:cubicBezTo>
                    <a:pt x="25630" y="11637"/>
                    <a:pt x="25124" y="7358"/>
                    <a:pt x="22001" y="5178"/>
                  </a:cubicBezTo>
                  <a:cubicBezTo>
                    <a:pt x="21240" y="4648"/>
                    <a:pt x="20392" y="4258"/>
                    <a:pt x="19576" y="3887"/>
                  </a:cubicBezTo>
                  <a:cubicBezTo>
                    <a:pt x="19155" y="3697"/>
                    <a:pt x="18712" y="3497"/>
                    <a:pt x="18300" y="3276"/>
                  </a:cubicBezTo>
                  <a:cubicBezTo>
                    <a:pt x="16961" y="2578"/>
                    <a:pt x="16215" y="1525"/>
                    <a:pt x="16318" y="454"/>
                  </a:cubicBezTo>
                  <a:cubicBezTo>
                    <a:pt x="16335" y="249"/>
                    <a:pt x="16192" y="51"/>
                    <a:pt x="15985" y="11"/>
                  </a:cubicBezTo>
                  <a:cubicBezTo>
                    <a:pt x="15955" y="4"/>
                    <a:pt x="15924" y="0"/>
                    <a:pt x="15894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9"/>
            <p:cNvSpPr/>
            <p:nvPr/>
          </p:nvSpPr>
          <p:spPr>
            <a:xfrm flipH="1">
              <a:off x="2442927" y="3510641"/>
              <a:ext cx="168242" cy="198129"/>
            </a:xfrm>
            <a:custGeom>
              <a:avLst/>
              <a:gdLst/>
              <a:ahLst/>
              <a:cxnLst/>
              <a:rect l="l" t="t" r="r" b="b"/>
              <a:pathLst>
                <a:path w="9964" h="11734" extrusionOk="0">
                  <a:moveTo>
                    <a:pt x="1510" y="0"/>
                  </a:moveTo>
                  <a:cubicBezTo>
                    <a:pt x="1441" y="0"/>
                    <a:pt x="1374" y="32"/>
                    <a:pt x="1332" y="94"/>
                  </a:cubicBezTo>
                  <a:cubicBezTo>
                    <a:pt x="754" y="980"/>
                    <a:pt x="41" y="2081"/>
                    <a:pt x="18" y="3310"/>
                  </a:cubicBezTo>
                  <a:cubicBezTo>
                    <a:pt x="1" y="4031"/>
                    <a:pt x="303" y="4792"/>
                    <a:pt x="819" y="5284"/>
                  </a:cubicBezTo>
                  <a:cubicBezTo>
                    <a:pt x="1112" y="5562"/>
                    <a:pt x="1452" y="5743"/>
                    <a:pt x="1808" y="5807"/>
                  </a:cubicBezTo>
                  <a:cubicBezTo>
                    <a:pt x="1262" y="6711"/>
                    <a:pt x="1302" y="7930"/>
                    <a:pt x="1928" y="8786"/>
                  </a:cubicBezTo>
                  <a:cubicBezTo>
                    <a:pt x="2432" y="9470"/>
                    <a:pt x="3268" y="9860"/>
                    <a:pt x="4105" y="9860"/>
                  </a:cubicBezTo>
                  <a:cubicBezTo>
                    <a:pt x="4373" y="9860"/>
                    <a:pt x="4641" y="9820"/>
                    <a:pt x="4898" y="9737"/>
                  </a:cubicBezTo>
                  <a:cubicBezTo>
                    <a:pt x="5264" y="10625"/>
                    <a:pt x="6032" y="11330"/>
                    <a:pt x="6953" y="11608"/>
                  </a:cubicBezTo>
                  <a:cubicBezTo>
                    <a:pt x="7245" y="11696"/>
                    <a:pt x="7546" y="11734"/>
                    <a:pt x="7847" y="11734"/>
                  </a:cubicBezTo>
                  <a:cubicBezTo>
                    <a:pt x="8569" y="11734"/>
                    <a:pt x="9290" y="11496"/>
                    <a:pt x="9861" y="11038"/>
                  </a:cubicBezTo>
                  <a:cubicBezTo>
                    <a:pt x="9956" y="10965"/>
                    <a:pt x="9963" y="10840"/>
                    <a:pt x="9891" y="10745"/>
                  </a:cubicBezTo>
                  <a:cubicBezTo>
                    <a:pt x="9851" y="10694"/>
                    <a:pt x="9791" y="10667"/>
                    <a:pt x="9730" y="10667"/>
                  </a:cubicBezTo>
                  <a:cubicBezTo>
                    <a:pt x="9685" y="10667"/>
                    <a:pt x="9638" y="10682"/>
                    <a:pt x="9598" y="10712"/>
                  </a:cubicBezTo>
                  <a:cubicBezTo>
                    <a:pt x="9109" y="11108"/>
                    <a:pt x="8481" y="11316"/>
                    <a:pt x="7854" y="11316"/>
                  </a:cubicBezTo>
                  <a:cubicBezTo>
                    <a:pt x="7590" y="11316"/>
                    <a:pt x="7325" y="11279"/>
                    <a:pt x="7071" y="11203"/>
                  </a:cubicBezTo>
                  <a:cubicBezTo>
                    <a:pt x="6207" y="10950"/>
                    <a:pt x="5501" y="10260"/>
                    <a:pt x="5224" y="9404"/>
                  </a:cubicBezTo>
                  <a:cubicBezTo>
                    <a:pt x="5208" y="9349"/>
                    <a:pt x="5169" y="9301"/>
                    <a:pt x="5113" y="9278"/>
                  </a:cubicBezTo>
                  <a:cubicBezTo>
                    <a:pt x="5086" y="9266"/>
                    <a:pt x="5058" y="9260"/>
                    <a:pt x="5030" y="9260"/>
                  </a:cubicBezTo>
                  <a:cubicBezTo>
                    <a:pt x="5003" y="9260"/>
                    <a:pt x="4975" y="9266"/>
                    <a:pt x="4946" y="9278"/>
                  </a:cubicBezTo>
                  <a:cubicBezTo>
                    <a:pt x="4686" y="9386"/>
                    <a:pt x="4407" y="9437"/>
                    <a:pt x="4125" y="9437"/>
                  </a:cubicBezTo>
                  <a:cubicBezTo>
                    <a:pt x="3411" y="9437"/>
                    <a:pt x="2688" y="9107"/>
                    <a:pt x="2268" y="8533"/>
                  </a:cubicBezTo>
                  <a:cubicBezTo>
                    <a:pt x="1682" y="7740"/>
                    <a:pt x="1722" y="6520"/>
                    <a:pt x="2356" y="5760"/>
                  </a:cubicBezTo>
                  <a:cubicBezTo>
                    <a:pt x="2411" y="5695"/>
                    <a:pt x="2418" y="5600"/>
                    <a:pt x="2378" y="5530"/>
                  </a:cubicBezTo>
                  <a:cubicBezTo>
                    <a:pt x="2350" y="5455"/>
                    <a:pt x="2286" y="5409"/>
                    <a:pt x="2200" y="5409"/>
                  </a:cubicBezTo>
                  <a:cubicBezTo>
                    <a:pt x="2194" y="5409"/>
                    <a:pt x="2187" y="5409"/>
                    <a:pt x="2181" y="5410"/>
                  </a:cubicBezTo>
                  <a:cubicBezTo>
                    <a:pt x="2152" y="5412"/>
                    <a:pt x="2124" y="5413"/>
                    <a:pt x="2096" y="5413"/>
                  </a:cubicBezTo>
                  <a:cubicBezTo>
                    <a:pt x="1661" y="5413"/>
                    <a:pt x="1319" y="5184"/>
                    <a:pt x="1112" y="4982"/>
                  </a:cubicBezTo>
                  <a:cubicBezTo>
                    <a:pt x="684" y="4563"/>
                    <a:pt x="421" y="3928"/>
                    <a:pt x="438" y="3327"/>
                  </a:cubicBezTo>
                  <a:cubicBezTo>
                    <a:pt x="461" y="2216"/>
                    <a:pt x="1134" y="1163"/>
                    <a:pt x="1682" y="322"/>
                  </a:cubicBezTo>
                  <a:cubicBezTo>
                    <a:pt x="1745" y="227"/>
                    <a:pt x="1722" y="94"/>
                    <a:pt x="1618" y="29"/>
                  </a:cubicBezTo>
                  <a:cubicBezTo>
                    <a:pt x="1584" y="10"/>
                    <a:pt x="1547" y="0"/>
                    <a:pt x="1510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9"/>
            <p:cNvSpPr/>
            <p:nvPr/>
          </p:nvSpPr>
          <p:spPr>
            <a:xfrm flipH="1">
              <a:off x="2515060" y="3685482"/>
              <a:ext cx="171704" cy="23707"/>
            </a:xfrm>
            <a:custGeom>
              <a:avLst/>
              <a:gdLst/>
              <a:ahLst/>
              <a:cxnLst/>
              <a:rect l="l" t="t" r="r" b="b"/>
              <a:pathLst>
                <a:path w="10169" h="1404" extrusionOk="0">
                  <a:moveTo>
                    <a:pt x="9935" y="1"/>
                  </a:moveTo>
                  <a:cubicBezTo>
                    <a:pt x="9915" y="1"/>
                    <a:pt x="9895" y="4"/>
                    <a:pt x="9876" y="9"/>
                  </a:cubicBezTo>
                  <a:cubicBezTo>
                    <a:pt x="7804" y="657"/>
                    <a:pt x="5626" y="984"/>
                    <a:pt x="3454" y="984"/>
                  </a:cubicBezTo>
                  <a:cubicBezTo>
                    <a:pt x="2385" y="984"/>
                    <a:pt x="1316" y="905"/>
                    <a:pt x="263" y="745"/>
                  </a:cubicBezTo>
                  <a:cubicBezTo>
                    <a:pt x="253" y="744"/>
                    <a:pt x="243" y="743"/>
                    <a:pt x="233" y="743"/>
                  </a:cubicBezTo>
                  <a:cubicBezTo>
                    <a:pt x="127" y="743"/>
                    <a:pt x="39" y="818"/>
                    <a:pt x="18" y="928"/>
                  </a:cubicBezTo>
                  <a:cubicBezTo>
                    <a:pt x="1" y="1038"/>
                    <a:pt x="81" y="1150"/>
                    <a:pt x="198" y="1166"/>
                  </a:cubicBezTo>
                  <a:cubicBezTo>
                    <a:pt x="1269" y="1324"/>
                    <a:pt x="2355" y="1403"/>
                    <a:pt x="3441" y="1403"/>
                  </a:cubicBezTo>
                  <a:cubicBezTo>
                    <a:pt x="5659" y="1403"/>
                    <a:pt x="7886" y="1071"/>
                    <a:pt x="10003" y="413"/>
                  </a:cubicBezTo>
                  <a:cubicBezTo>
                    <a:pt x="10113" y="373"/>
                    <a:pt x="10169" y="262"/>
                    <a:pt x="10136" y="152"/>
                  </a:cubicBezTo>
                  <a:cubicBezTo>
                    <a:pt x="10111" y="60"/>
                    <a:pt x="10026" y="1"/>
                    <a:pt x="9935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9"/>
            <p:cNvSpPr/>
            <p:nvPr/>
          </p:nvSpPr>
          <p:spPr>
            <a:xfrm flipH="1">
              <a:off x="2568180" y="3655647"/>
              <a:ext cx="105987" cy="14454"/>
            </a:xfrm>
            <a:custGeom>
              <a:avLst/>
              <a:gdLst/>
              <a:ahLst/>
              <a:cxnLst/>
              <a:rect l="l" t="t" r="r" b="b"/>
              <a:pathLst>
                <a:path w="6277" h="856" extrusionOk="0">
                  <a:moveTo>
                    <a:pt x="6051" y="0"/>
                  </a:moveTo>
                  <a:cubicBezTo>
                    <a:pt x="6034" y="0"/>
                    <a:pt x="6016" y="3"/>
                    <a:pt x="5999" y="7"/>
                  </a:cubicBezTo>
                  <a:cubicBezTo>
                    <a:pt x="4805" y="294"/>
                    <a:pt x="3592" y="437"/>
                    <a:pt x="2374" y="437"/>
                  </a:cubicBezTo>
                  <a:cubicBezTo>
                    <a:pt x="1668" y="437"/>
                    <a:pt x="960" y="389"/>
                    <a:pt x="253" y="293"/>
                  </a:cubicBezTo>
                  <a:cubicBezTo>
                    <a:pt x="244" y="292"/>
                    <a:pt x="235" y="291"/>
                    <a:pt x="226" y="291"/>
                  </a:cubicBezTo>
                  <a:cubicBezTo>
                    <a:pt x="125" y="291"/>
                    <a:pt x="31" y="367"/>
                    <a:pt x="15" y="475"/>
                  </a:cubicBezTo>
                  <a:cubicBezTo>
                    <a:pt x="0" y="588"/>
                    <a:pt x="88" y="698"/>
                    <a:pt x="198" y="713"/>
                  </a:cubicBezTo>
                  <a:cubicBezTo>
                    <a:pt x="919" y="808"/>
                    <a:pt x="1640" y="856"/>
                    <a:pt x="2362" y="856"/>
                  </a:cubicBezTo>
                  <a:cubicBezTo>
                    <a:pt x="3614" y="856"/>
                    <a:pt x="4865" y="705"/>
                    <a:pt x="6094" y="420"/>
                  </a:cubicBezTo>
                  <a:cubicBezTo>
                    <a:pt x="6204" y="388"/>
                    <a:pt x="6277" y="278"/>
                    <a:pt x="6252" y="167"/>
                  </a:cubicBezTo>
                  <a:cubicBezTo>
                    <a:pt x="6226" y="66"/>
                    <a:pt x="6143" y="0"/>
                    <a:pt x="6051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9"/>
            <p:cNvSpPr/>
            <p:nvPr/>
          </p:nvSpPr>
          <p:spPr>
            <a:xfrm flipH="1">
              <a:off x="2583309" y="3623228"/>
              <a:ext cx="79495" cy="10367"/>
            </a:xfrm>
            <a:custGeom>
              <a:avLst/>
              <a:gdLst/>
              <a:ahLst/>
              <a:cxnLst/>
              <a:rect l="l" t="t" r="r" b="b"/>
              <a:pathLst>
                <a:path w="4708" h="614" extrusionOk="0">
                  <a:moveTo>
                    <a:pt x="4477" y="1"/>
                  </a:moveTo>
                  <a:cubicBezTo>
                    <a:pt x="4467" y="1"/>
                    <a:pt x="4457" y="1"/>
                    <a:pt x="4447" y="3"/>
                  </a:cubicBezTo>
                  <a:cubicBezTo>
                    <a:pt x="3748" y="130"/>
                    <a:pt x="3045" y="193"/>
                    <a:pt x="2342" y="193"/>
                  </a:cubicBezTo>
                  <a:cubicBezTo>
                    <a:pt x="1650" y="193"/>
                    <a:pt x="959" y="132"/>
                    <a:pt x="271" y="10"/>
                  </a:cubicBezTo>
                  <a:cubicBezTo>
                    <a:pt x="256" y="8"/>
                    <a:pt x="242" y="6"/>
                    <a:pt x="229" y="6"/>
                  </a:cubicBezTo>
                  <a:cubicBezTo>
                    <a:pt x="126" y="6"/>
                    <a:pt x="39" y="79"/>
                    <a:pt x="25" y="178"/>
                  </a:cubicBezTo>
                  <a:cubicBezTo>
                    <a:pt x="1" y="296"/>
                    <a:pt x="80" y="398"/>
                    <a:pt x="191" y="423"/>
                  </a:cubicBezTo>
                  <a:cubicBezTo>
                    <a:pt x="904" y="549"/>
                    <a:pt x="1625" y="613"/>
                    <a:pt x="2346" y="613"/>
                  </a:cubicBezTo>
                  <a:cubicBezTo>
                    <a:pt x="3076" y="613"/>
                    <a:pt x="3797" y="549"/>
                    <a:pt x="4518" y="415"/>
                  </a:cubicBezTo>
                  <a:cubicBezTo>
                    <a:pt x="4638" y="398"/>
                    <a:pt x="4708" y="288"/>
                    <a:pt x="4693" y="178"/>
                  </a:cubicBezTo>
                  <a:cubicBezTo>
                    <a:pt x="4670" y="69"/>
                    <a:pt x="4577" y="1"/>
                    <a:pt x="4477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9"/>
            <p:cNvSpPr/>
            <p:nvPr/>
          </p:nvSpPr>
          <p:spPr>
            <a:xfrm flipH="1">
              <a:off x="2596024" y="3586200"/>
              <a:ext cx="48696" cy="10334"/>
            </a:xfrm>
            <a:custGeom>
              <a:avLst/>
              <a:gdLst/>
              <a:ahLst/>
              <a:cxnLst/>
              <a:rect l="l" t="t" r="r" b="b"/>
              <a:pathLst>
                <a:path w="2884" h="612" extrusionOk="0">
                  <a:moveTo>
                    <a:pt x="2671" y="1"/>
                  </a:moveTo>
                  <a:cubicBezTo>
                    <a:pt x="2226" y="1"/>
                    <a:pt x="1815" y="48"/>
                    <a:pt x="1417" y="96"/>
                  </a:cubicBezTo>
                  <a:cubicBezTo>
                    <a:pt x="1029" y="143"/>
                    <a:pt x="634" y="191"/>
                    <a:pt x="206" y="191"/>
                  </a:cubicBezTo>
                  <a:cubicBezTo>
                    <a:pt x="95" y="191"/>
                    <a:pt x="0" y="286"/>
                    <a:pt x="0" y="404"/>
                  </a:cubicBezTo>
                  <a:cubicBezTo>
                    <a:pt x="0" y="516"/>
                    <a:pt x="95" y="611"/>
                    <a:pt x="213" y="611"/>
                  </a:cubicBezTo>
                  <a:cubicBezTo>
                    <a:pt x="656" y="611"/>
                    <a:pt x="1069" y="564"/>
                    <a:pt x="1465" y="516"/>
                  </a:cubicBezTo>
                  <a:cubicBezTo>
                    <a:pt x="1855" y="469"/>
                    <a:pt x="2250" y="421"/>
                    <a:pt x="2678" y="421"/>
                  </a:cubicBezTo>
                  <a:cubicBezTo>
                    <a:pt x="2789" y="421"/>
                    <a:pt x="2884" y="326"/>
                    <a:pt x="2884" y="206"/>
                  </a:cubicBezTo>
                  <a:cubicBezTo>
                    <a:pt x="2884" y="88"/>
                    <a:pt x="2789" y="1"/>
                    <a:pt x="2671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9"/>
            <p:cNvSpPr/>
            <p:nvPr/>
          </p:nvSpPr>
          <p:spPr>
            <a:xfrm flipH="1">
              <a:off x="2418039" y="3397226"/>
              <a:ext cx="46451" cy="51871"/>
            </a:xfrm>
            <a:custGeom>
              <a:avLst/>
              <a:gdLst/>
              <a:ahLst/>
              <a:cxnLst/>
              <a:rect l="l" t="t" r="r" b="b"/>
              <a:pathLst>
                <a:path w="2751" h="3072" extrusionOk="0">
                  <a:moveTo>
                    <a:pt x="1839" y="1"/>
                  </a:moveTo>
                  <a:cubicBezTo>
                    <a:pt x="1707" y="1"/>
                    <a:pt x="1574" y="26"/>
                    <a:pt x="1451" y="74"/>
                  </a:cubicBezTo>
                  <a:cubicBezTo>
                    <a:pt x="1157" y="192"/>
                    <a:pt x="928" y="407"/>
                    <a:pt x="738" y="645"/>
                  </a:cubicBezTo>
                  <a:cubicBezTo>
                    <a:pt x="453" y="1000"/>
                    <a:pt x="238" y="1421"/>
                    <a:pt x="120" y="1856"/>
                  </a:cubicBezTo>
                  <a:cubicBezTo>
                    <a:pt x="25" y="2198"/>
                    <a:pt x="0" y="2602"/>
                    <a:pt x="246" y="2864"/>
                  </a:cubicBezTo>
                  <a:cubicBezTo>
                    <a:pt x="384" y="3012"/>
                    <a:pt x="569" y="3072"/>
                    <a:pt x="767" y="3072"/>
                  </a:cubicBezTo>
                  <a:cubicBezTo>
                    <a:pt x="1024" y="3072"/>
                    <a:pt x="1302" y="2971"/>
                    <a:pt x="1522" y="2832"/>
                  </a:cubicBezTo>
                  <a:cubicBezTo>
                    <a:pt x="1990" y="2531"/>
                    <a:pt x="2362" y="2086"/>
                    <a:pt x="2560" y="1571"/>
                  </a:cubicBezTo>
                  <a:cubicBezTo>
                    <a:pt x="2750" y="1088"/>
                    <a:pt x="2750" y="447"/>
                    <a:pt x="2330" y="144"/>
                  </a:cubicBezTo>
                  <a:cubicBezTo>
                    <a:pt x="2186" y="46"/>
                    <a:pt x="2014" y="1"/>
                    <a:pt x="1839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9"/>
            <p:cNvSpPr/>
            <p:nvPr/>
          </p:nvSpPr>
          <p:spPr>
            <a:xfrm flipH="1">
              <a:off x="2414291" y="3393714"/>
              <a:ext cx="53964" cy="58946"/>
            </a:xfrm>
            <a:custGeom>
              <a:avLst/>
              <a:gdLst/>
              <a:ahLst/>
              <a:cxnLst/>
              <a:rect l="l" t="t" r="r" b="b"/>
              <a:pathLst>
                <a:path w="3196" h="3491" extrusionOk="0">
                  <a:moveTo>
                    <a:pt x="2062" y="417"/>
                  </a:moveTo>
                  <a:cubicBezTo>
                    <a:pt x="2205" y="417"/>
                    <a:pt x="2331" y="457"/>
                    <a:pt x="2435" y="527"/>
                  </a:cubicBezTo>
                  <a:cubicBezTo>
                    <a:pt x="2751" y="750"/>
                    <a:pt x="2751" y="1288"/>
                    <a:pt x="2593" y="1701"/>
                  </a:cubicBezTo>
                  <a:cubicBezTo>
                    <a:pt x="2403" y="2176"/>
                    <a:pt x="2062" y="2587"/>
                    <a:pt x="1634" y="2865"/>
                  </a:cubicBezTo>
                  <a:cubicBezTo>
                    <a:pt x="1430" y="2994"/>
                    <a:pt x="1199" y="3063"/>
                    <a:pt x="1000" y="3063"/>
                  </a:cubicBezTo>
                  <a:cubicBezTo>
                    <a:pt x="843" y="3063"/>
                    <a:pt x="707" y="3020"/>
                    <a:pt x="619" y="2929"/>
                  </a:cubicBezTo>
                  <a:cubicBezTo>
                    <a:pt x="421" y="2715"/>
                    <a:pt x="486" y="2334"/>
                    <a:pt x="541" y="2121"/>
                  </a:cubicBezTo>
                  <a:cubicBezTo>
                    <a:pt x="659" y="1708"/>
                    <a:pt x="857" y="1320"/>
                    <a:pt x="1119" y="988"/>
                  </a:cubicBezTo>
                  <a:cubicBezTo>
                    <a:pt x="1324" y="733"/>
                    <a:pt x="1532" y="567"/>
                    <a:pt x="1745" y="480"/>
                  </a:cubicBezTo>
                  <a:cubicBezTo>
                    <a:pt x="1847" y="440"/>
                    <a:pt x="1960" y="417"/>
                    <a:pt x="2062" y="417"/>
                  </a:cubicBezTo>
                  <a:close/>
                  <a:moveTo>
                    <a:pt x="2060" y="1"/>
                  </a:moveTo>
                  <a:cubicBezTo>
                    <a:pt x="1904" y="1"/>
                    <a:pt x="1744" y="30"/>
                    <a:pt x="1594" y="92"/>
                  </a:cubicBezTo>
                  <a:cubicBezTo>
                    <a:pt x="1309" y="202"/>
                    <a:pt x="1047" y="409"/>
                    <a:pt x="794" y="725"/>
                  </a:cubicBezTo>
                  <a:cubicBezTo>
                    <a:pt x="493" y="1098"/>
                    <a:pt x="263" y="1551"/>
                    <a:pt x="136" y="2017"/>
                  </a:cubicBezTo>
                  <a:cubicBezTo>
                    <a:pt x="1" y="2524"/>
                    <a:pt x="58" y="2945"/>
                    <a:pt x="311" y="3215"/>
                  </a:cubicBezTo>
                  <a:cubicBezTo>
                    <a:pt x="486" y="3395"/>
                    <a:pt x="714" y="3491"/>
                    <a:pt x="992" y="3491"/>
                  </a:cubicBezTo>
                  <a:cubicBezTo>
                    <a:pt x="1269" y="3491"/>
                    <a:pt x="1587" y="3388"/>
                    <a:pt x="1865" y="3215"/>
                  </a:cubicBezTo>
                  <a:cubicBezTo>
                    <a:pt x="2363" y="2890"/>
                    <a:pt x="2758" y="2406"/>
                    <a:pt x="2981" y="1851"/>
                  </a:cubicBezTo>
                  <a:cubicBezTo>
                    <a:pt x="3196" y="1303"/>
                    <a:pt x="3196" y="543"/>
                    <a:pt x="2673" y="179"/>
                  </a:cubicBezTo>
                  <a:cubicBezTo>
                    <a:pt x="2504" y="62"/>
                    <a:pt x="2286" y="1"/>
                    <a:pt x="2060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9"/>
            <p:cNvSpPr/>
            <p:nvPr/>
          </p:nvSpPr>
          <p:spPr>
            <a:xfrm flipH="1">
              <a:off x="2385671" y="3456053"/>
              <a:ext cx="91247" cy="106224"/>
            </a:xfrm>
            <a:custGeom>
              <a:avLst/>
              <a:gdLst/>
              <a:ahLst/>
              <a:cxnLst/>
              <a:rect l="l" t="t" r="r" b="b"/>
              <a:pathLst>
                <a:path w="5404" h="6291" extrusionOk="0">
                  <a:moveTo>
                    <a:pt x="4259" y="1"/>
                  </a:moveTo>
                  <a:cubicBezTo>
                    <a:pt x="4005" y="1"/>
                    <a:pt x="3741" y="60"/>
                    <a:pt x="3502" y="141"/>
                  </a:cubicBezTo>
                  <a:cubicBezTo>
                    <a:pt x="1719" y="759"/>
                    <a:pt x="341" y="2438"/>
                    <a:pt x="95" y="4308"/>
                  </a:cubicBezTo>
                  <a:cubicBezTo>
                    <a:pt x="0" y="4974"/>
                    <a:pt x="103" y="5775"/>
                    <a:pt x="681" y="6123"/>
                  </a:cubicBezTo>
                  <a:cubicBezTo>
                    <a:pt x="875" y="6241"/>
                    <a:pt x="1090" y="6290"/>
                    <a:pt x="1311" y="6290"/>
                  </a:cubicBezTo>
                  <a:cubicBezTo>
                    <a:pt x="1709" y="6290"/>
                    <a:pt x="2128" y="6129"/>
                    <a:pt x="2480" y="5925"/>
                  </a:cubicBezTo>
                  <a:cubicBezTo>
                    <a:pt x="4009" y="5054"/>
                    <a:pt x="5103" y="3437"/>
                    <a:pt x="5333" y="1693"/>
                  </a:cubicBezTo>
                  <a:cubicBezTo>
                    <a:pt x="5404" y="1162"/>
                    <a:pt x="5364" y="537"/>
                    <a:pt x="4945" y="211"/>
                  </a:cubicBezTo>
                  <a:cubicBezTo>
                    <a:pt x="4748" y="58"/>
                    <a:pt x="4508" y="1"/>
                    <a:pt x="4259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9"/>
            <p:cNvSpPr/>
            <p:nvPr/>
          </p:nvSpPr>
          <p:spPr>
            <a:xfrm flipH="1">
              <a:off x="2381534" y="3452456"/>
              <a:ext cx="99571" cy="113400"/>
            </a:xfrm>
            <a:custGeom>
              <a:avLst/>
              <a:gdLst/>
              <a:ahLst/>
              <a:cxnLst/>
              <a:rect l="l" t="t" r="r" b="b"/>
              <a:pathLst>
                <a:path w="5897" h="6716" extrusionOk="0">
                  <a:moveTo>
                    <a:pt x="4510" y="424"/>
                  </a:moveTo>
                  <a:cubicBezTo>
                    <a:pt x="4733" y="424"/>
                    <a:pt x="4923" y="479"/>
                    <a:pt x="5066" y="592"/>
                  </a:cubicBezTo>
                  <a:cubicBezTo>
                    <a:pt x="5431" y="867"/>
                    <a:pt x="5439" y="1448"/>
                    <a:pt x="5374" y="1875"/>
                  </a:cubicBezTo>
                  <a:cubicBezTo>
                    <a:pt x="5153" y="3555"/>
                    <a:pt x="4100" y="5116"/>
                    <a:pt x="2626" y="5955"/>
                  </a:cubicBezTo>
                  <a:cubicBezTo>
                    <a:pt x="2355" y="6115"/>
                    <a:pt x="1950" y="6298"/>
                    <a:pt x="1555" y="6298"/>
                  </a:cubicBezTo>
                  <a:cubicBezTo>
                    <a:pt x="1357" y="6298"/>
                    <a:pt x="1190" y="6250"/>
                    <a:pt x="1039" y="6163"/>
                  </a:cubicBezTo>
                  <a:cubicBezTo>
                    <a:pt x="429" y="5790"/>
                    <a:pt x="509" y="4831"/>
                    <a:pt x="549" y="4546"/>
                  </a:cubicBezTo>
                  <a:cubicBezTo>
                    <a:pt x="786" y="2754"/>
                    <a:pt x="2103" y="1145"/>
                    <a:pt x="3814" y="552"/>
                  </a:cubicBezTo>
                  <a:cubicBezTo>
                    <a:pt x="4075" y="464"/>
                    <a:pt x="4305" y="424"/>
                    <a:pt x="4510" y="424"/>
                  </a:cubicBezTo>
                  <a:close/>
                  <a:moveTo>
                    <a:pt x="4496" y="0"/>
                  </a:moveTo>
                  <a:cubicBezTo>
                    <a:pt x="4249" y="0"/>
                    <a:pt x="3974" y="51"/>
                    <a:pt x="3679" y="154"/>
                  </a:cubicBezTo>
                  <a:cubicBezTo>
                    <a:pt x="1817" y="797"/>
                    <a:pt x="398" y="2541"/>
                    <a:pt x="128" y="4491"/>
                  </a:cubicBezTo>
                  <a:cubicBezTo>
                    <a:pt x="1" y="5417"/>
                    <a:pt x="263" y="6178"/>
                    <a:pt x="826" y="6518"/>
                  </a:cubicBezTo>
                  <a:cubicBezTo>
                    <a:pt x="1032" y="6646"/>
                    <a:pt x="1277" y="6716"/>
                    <a:pt x="1555" y="6716"/>
                  </a:cubicBezTo>
                  <a:cubicBezTo>
                    <a:pt x="2038" y="6716"/>
                    <a:pt x="2513" y="6503"/>
                    <a:pt x="2831" y="6320"/>
                  </a:cubicBezTo>
                  <a:cubicBezTo>
                    <a:pt x="4415" y="5417"/>
                    <a:pt x="5549" y="3738"/>
                    <a:pt x="5794" y="1931"/>
                  </a:cubicBezTo>
                  <a:cubicBezTo>
                    <a:pt x="5897" y="1153"/>
                    <a:pt x="5731" y="575"/>
                    <a:pt x="5319" y="259"/>
                  </a:cubicBezTo>
                  <a:cubicBezTo>
                    <a:pt x="5099" y="87"/>
                    <a:pt x="4820" y="0"/>
                    <a:pt x="4496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9"/>
            <p:cNvSpPr/>
            <p:nvPr/>
          </p:nvSpPr>
          <p:spPr>
            <a:xfrm flipH="1">
              <a:off x="2359854" y="3421709"/>
              <a:ext cx="28620" cy="31794"/>
            </a:xfrm>
            <a:custGeom>
              <a:avLst/>
              <a:gdLst/>
              <a:ahLst/>
              <a:cxnLst/>
              <a:rect l="l" t="t" r="r" b="b"/>
              <a:pathLst>
                <a:path w="1695" h="1883" extrusionOk="0">
                  <a:moveTo>
                    <a:pt x="931" y="1"/>
                  </a:moveTo>
                  <a:cubicBezTo>
                    <a:pt x="790" y="1"/>
                    <a:pt x="648" y="40"/>
                    <a:pt x="531" y="113"/>
                  </a:cubicBezTo>
                  <a:cubicBezTo>
                    <a:pt x="268" y="273"/>
                    <a:pt x="110" y="566"/>
                    <a:pt x="48" y="859"/>
                  </a:cubicBezTo>
                  <a:cubicBezTo>
                    <a:pt x="0" y="1072"/>
                    <a:pt x="0" y="1302"/>
                    <a:pt x="88" y="1492"/>
                  </a:cubicBezTo>
                  <a:cubicBezTo>
                    <a:pt x="173" y="1690"/>
                    <a:pt x="356" y="1857"/>
                    <a:pt x="571" y="1880"/>
                  </a:cubicBezTo>
                  <a:cubicBezTo>
                    <a:pt x="588" y="1882"/>
                    <a:pt x="606" y="1883"/>
                    <a:pt x="623" y="1883"/>
                  </a:cubicBezTo>
                  <a:cubicBezTo>
                    <a:pt x="902" y="1883"/>
                    <a:pt x="1151" y="1645"/>
                    <a:pt x="1307" y="1405"/>
                  </a:cubicBezTo>
                  <a:cubicBezTo>
                    <a:pt x="1562" y="1034"/>
                    <a:pt x="1695" y="478"/>
                    <a:pt x="1371" y="168"/>
                  </a:cubicBezTo>
                  <a:cubicBezTo>
                    <a:pt x="1256" y="54"/>
                    <a:pt x="1095" y="1"/>
                    <a:pt x="931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9"/>
            <p:cNvSpPr/>
            <p:nvPr/>
          </p:nvSpPr>
          <p:spPr>
            <a:xfrm flipH="1">
              <a:off x="2355970" y="3418298"/>
              <a:ext cx="36134" cy="38802"/>
            </a:xfrm>
            <a:custGeom>
              <a:avLst/>
              <a:gdLst/>
              <a:ahLst/>
              <a:cxnLst/>
              <a:rect l="l" t="t" r="r" b="b"/>
              <a:pathLst>
                <a:path w="2140" h="2298" extrusionOk="0">
                  <a:moveTo>
                    <a:pt x="1141" y="418"/>
                  </a:moveTo>
                  <a:cubicBezTo>
                    <a:pt x="1261" y="418"/>
                    <a:pt x="1372" y="450"/>
                    <a:pt x="1444" y="522"/>
                  </a:cubicBezTo>
                  <a:cubicBezTo>
                    <a:pt x="1664" y="736"/>
                    <a:pt x="1562" y="1171"/>
                    <a:pt x="1349" y="1489"/>
                  </a:cubicBezTo>
                  <a:cubicBezTo>
                    <a:pt x="1276" y="1607"/>
                    <a:pt x="1071" y="1877"/>
                    <a:pt x="833" y="1877"/>
                  </a:cubicBezTo>
                  <a:lnTo>
                    <a:pt x="801" y="1869"/>
                  </a:lnTo>
                  <a:cubicBezTo>
                    <a:pt x="683" y="1861"/>
                    <a:pt x="556" y="1759"/>
                    <a:pt x="493" y="1616"/>
                  </a:cubicBezTo>
                  <a:cubicBezTo>
                    <a:pt x="421" y="1441"/>
                    <a:pt x="436" y="1243"/>
                    <a:pt x="468" y="1108"/>
                  </a:cubicBezTo>
                  <a:cubicBezTo>
                    <a:pt x="523" y="831"/>
                    <a:pt x="666" y="608"/>
                    <a:pt x="848" y="498"/>
                  </a:cubicBezTo>
                  <a:cubicBezTo>
                    <a:pt x="936" y="443"/>
                    <a:pt x="1039" y="418"/>
                    <a:pt x="1141" y="418"/>
                  </a:cubicBezTo>
                  <a:close/>
                  <a:moveTo>
                    <a:pt x="1141" y="0"/>
                  </a:moveTo>
                  <a:cubicBezTo>
                    <a:pt x="964" y="0"/>
                    <a:pt x="786" y="47"/>
                    <a:pt x="635" y="142"/>
                  </a:cubicBezTo>
                  <a:cubicBezTo>
                    <a:pt x="350" y="315"/>
                    <a:pt x="135" y="633"/>
                    <a:pt x="55" y="1021"/>
                  </a:cubicBezTo>
                  <a:cubicBezTo>
                    <a:pt x="0" y="1298"/>
                    <a:pt x="17" y="1569"/>
                    <a:pt x="112" y="1782"/>
                  </a:cubicBezTo>
                  <a:cubicBezTo>
                    <a:pt x="230" y="2059"/>
                    <a:pt x="483" y="2265"/>
                    <a:pt x="761" y="2289"/>
                  </a:cubicBezTo>
                  <a:cubicBezTo>
                    <a:pt x="786" y="2289"/>
                    <a:pt x="809" y="2297"/>
                    <a:pt x="833" y="2297"/>
                  </a:cubicBezTo>
                  <a:cubicBezTo>
                    <a:pt x="1149" y="2297"/>
                    <a:pt x="1451" y="2092"/>
                    <a:pt x="1697" y="1726"/>
                  </a:cubicBezTo>
                  <a:cubicBezTo>
                    <a:pt x="1997" y="1274"/>
                    <a:pt x="2140" y="608"/>
                    <a:pt x="1737" y="220"/>
                  </a:cubicBezTo>
                  <a:cubicBezTo>
                    <a:pt x="1582" y="75"/>
                    <a:pt x="1363" y="0"/>
                    <a:pt x="1141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9"/>
            <p:cNvSpPr/>
            <p:nvPr/>
          </p:nvSpPr>
          <p:spPr>
            <a:xfrm flipH="1">
              <a:off x="2331757" y="3480231"/>
              <a:ext cx="51229" cy="83902"/>
            </a:xfrm>
            <a:custGeom>
              <a:avLst/>
              <a:gdLst/>
              <a:ahLst/>
              <a:cxnLst/>
              <a:rect l="l" t="t" r="r" b="b"/>
              <a:pathLst>
                <a:path w="3034" h="4969" extrusionOk="0">
                  <a:moveTo>
                    <a:pt x="2210" y="0"/>
                  </a:moveTo>
                  <a:cubicBezTo>
                    <a:pt x="1885" y="8"/>
                    <a:pt x="1625" y="269"/>
                    <a:pt x="1417" y="523"/>
                  </a:cubicBezTo>
                  <a:cubicBezTo>
                    <a:pt x="714" y="1410"/>
                    <a:pt x="246" y="2481"/>
                    <a:pt x="71" y="3597"/>
                  </a:cubicBezTo>
                  <a:cubicBezTo>
                    <a:pt x="23" y="3892"/>
                    <a:pt x="0" y="4192"/>
                    <a:pt x="103" y="4462"/>
                  </a:cubicBezTo>
                  <a:cubicBezTo>
                    <a:pt x="197" y="4734"/>
                    <a:pt x="443" y="4968"/>
                    <a:pt x="730" y="4968"/>
                  </a:cubicBezTo>
                  <a:cubicBezTo>
                    <a:pt x="735" y="4968"/>
                    <a:pt x="739" y="4968"/>
                    <a:pt x="744" y="4968"/>
                  </a:cubicBezTo>
                  <a:cubicBezTo>
                    <a:pt x="982" y="4968"/>
                    <a:pt x="1180" y="4818"/>
                    <a:pt x="1355" y="4668"/>
                  </a:cubicBezTo>
                  <a:cubicBezTo>
                    <a:pt x="2290" y="3835"/>
                    <a:pt x="2891" y="2638"/>
                    <a:pt x="3011" y="1394"/>
                  </a:cubicBezTo>
                  <a:cubicBezTo>
                    <a:pt x="3034" y="1094"/>
                    <a:pt x="3034" y="776"/>
                    <a:pt x="2908" y="506"/>
                  </a:cubicBezTo>
                  <a:cubicBezTo>
                    <a:pt x="2781" y="230"/>
                    <a:pt x="2511" y="0"/>
                    <a:pt x="2210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9"/>
            <p:cNvSpPr/>
            <p:nvPr/>
          </p:nvSpPr>
          <p:spPr>
            <a:xfrm flipH="1">
              <a:off x="2328127" y="3476736"/>
              <a:ext cx="58490" cy="91027"/>
            </a:xfrm>
            <a:custGeom>
              <a:avLst/>
              <a:gdLst/>
              <a:ahLst/>
              <a:cxnLst/>
              <a:rect l="l" t="t" r="r" b="b"/>
              <a:pathLst>
                <a:path w="3464" h="5391" extrusionOk="0">
                  <a:moveTo>
                    <a:pt x="2433" y="420"/>
                  </a:moveTo>
                  <a:cubicBezTo>
                    <a:pt x="2631" y="420"/>
                    <a:pt x="2831" y="571"/>
                    <a:pt x="2933" y="793"/>
                  </a:cubicBezTo>
                  <a:cubicBezTo>
                    <a:pt x="3044" y="1046"/>
                    <a:pt x="3036" y="1349"/>
                    <a:pt x="3011" y="1586"/>
                  </a:cubicBezTo>
                  <a:cubicBezTo>
                    <a:pt x="2909" y="2783"/>
                    <a:pt x="2330" y="3916"/>
                    <a:pt x="1435" y="4717"/>
                  </a:cubicBezTo>
                  <a:cubicBezTo>
                    <a:pt x="1292" y="4842"/>
                    <a:pt x="1126" y="4970"/>
                    <a:pt x="959" y="4970"/>
                  </a:cubicBezTo>
                  <a:lnTo>
                    <a:pt x="951" y="5175"/>
                  </a:lnTo>
                  <a:lnTo>
                    <a:pt x="951" y="4970"/>
                  </a:lnTo>
                  <a:cubicBezTo>
                    <a:pt x="754" y="4970"/>
                    <a:pt x="579" y="4787"/>
                    <a:pt x="516" y="4597"/>
                  </a:cubicBezTo>
                  <a:cubicBezTo>
                    <a:pt x="428" y="4367"/>
                    <a:pt x="453" y="4082"/>
                    <a:pt x="491" y="3836"/>
                  </a:cubicBezTo>
                  <a:cubicBezTo>
                    <a:pt x="659" y="2750"/>
                    <a:pt x="1109" y="1721"/>
                    <a:pt x="1800" y="865"/>
                  </a:cubicBezTo>
                  <a:cubicBezTo>
                    <a:pt x="2037" y="563"/>
                    <a:pt x="2235" y="420"/>
                    <a:pt x="2433" y="420"/>
                  </a:cubicBezTo>
                  <a:close/>
                  <a:moveTo>
                    <a:pt x="2425" y="0"/>
                  </a:moveTo>
                  <a:cubicBezTo>
                    <a:pt x="1990" y="10"/>
                    <a:pt x="1672" y="350"/>
                    <a:pt x="1467" y="603"/>
                  </a:cubicBezTo>
                  <a:cubicBezTo>
                    <a:pt x="738" y="1522"/>
                    <a:pt x="253" y="2615"/>
                    <a:pt x="80" y="3774"/>
                  </a:cubicBezTo>
                  <a:cubicBezTo>
                    <a:pt x="33" y="4074"/>
                    <a:pt x="0" y="4414"/>
                    <a:pt x="120" y="4740"/>
                  </a:cubicBezTo>
                  <a:cubicBezTo>
                    <a:pt x="253" y="5120"/>
                    <a:pt x="603" y="5390"/>
                    <a:pt x="951" y="5390"/>
                  </a:cubicBezTo>
                  <a:lnTo>
                    <a:pt x="959" y="5390"/>
                  </a:lnTo>
                  <a:cubicBezTo>
                    <a:pt x="1269" y="5383"/>
                    <a:pt x="1522" y="5192"/>
                    <a:pt x="1712" y="5025"/>
                  </a:cubicBezTo>
                  <a:cubicBezTo>
                    <a:pt x="2688" y="4162"/>
                    <a:pt x="3314" y="2925"/>
                    <a:pt x="3432" y="1626"/>
                  </a:cubicBezTo>
                  <a:cubicBezTo>
                    <a:pt x="3456" y="1341"/>
                    <a:pt x="3464" y="968"/>
                    <a:pt x="3314" y="628"/>
                  </a:cubicBezTo>
                  <a:cubicBezTo>
                    <a:pt x="3146" y="255"/>
                    <a:pt x="2798" y="0"/>
                    <a:pt x="2425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9"/>
            <p:cNvSpPr/>
            <p:nvPr/>
          </p:nvSpPr>
          <p:spPr>
            <a:xfrm flipH="1">
              <a:off x="2403839" y="3588159"/>
              <a:ext cx="35222" cy="41790"/>
            </a:xfrm>
            <a:custGeom>
              <a:avLst/>
              <a:gdLst/>
              <a:ahLst/>
              <a:cxnLst/>
              <a:rect l="l" t="t" r="r" b="b"/>
              <a:pathLst>
                <a:path w="2086" h="2475" extrusionOk="0">
                  <a:moveTo>
                    <a:pt x="1525" y="1"/>
                  </a:moveTo>
                  <a:cubicBezTo>
                    <a:pt x="1445" y="1"/>
                    <a:pt x="1366" y="15"/>
                    <a:pt x="1292" y="43"/>
                  </a:cubicBezTo>
                  <a:cubicBezTo>
                    <a:pt x="1102" y="115"/>
                    <a:pt x="944" y="258"/>
                    <a:pt x="809" y="400"/>
                  </a:cubicBezTo>
                  <a:cubicBezTo>
                    <a:pt x="499" y="733"/>
                    <a:pt x="269" y="1129"/>
                    <a:pt x="118" y="1549"/>
                  </a:cubicBezTo>
                  <a:cubicBezTo>
                    <a:pt x="16" y="1857"/>
                    <a:pt x="1" y="2277"/>
                    <a:pt x="286" y="2428"/>
                  </a:cubicBezTo>
                  <a:cubicBezTo>
                    <a:pt x="348" y="2460"/>
                    <a:pt x="413" y="2474"/>
                    <a:pt x="479" y="2474"/>
                  </a:cubicBezTo>
                  <a:cubicBezTo>
                    <a:pt x="686" y="2474"/>
                    <a:pt x="900" y="2333"/>
                    <a:pt x="1062" y="2182"/>
                  </a:cubicBezTo>
                  <a:cubicBezTo>
                    <a:pt x="1372" y="1897"/>
                    <a:pt x="1640" y="1557"/>
                    <a:pt x="1855" y="1191"/>
                  </a:cubicBezTo>
                  <a:cubicBezTo>
                    <a:pt x="1950" y="1018"/>
                    <a:pt x="2045" y="836"/>
                    <a:pt x="2060" y="646"/>
                  </a:cubicBezTo>
                  <a:cubicBezTo>
                    <a:pt x="2085" y="448"/>
                    <a:pt x="2020" y="233"/>
                    <a:pt x="1870" y="115"/>
                  </a:cubicBezTo>
                  <a:cubicBezTo>
                    <a:pt x="1774" y="37"/>
                    <a:pt x="1650" y="1"/>
                    <a:pt x="1525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9"/>
            <p:cNvSpPr/>
            <p:nvPr/>
          </p:nvSpPr>
          <p:spPr>
            <a:xfrm flipH="1">
              <a:off x="2400242" y="3584664"/>
              <a:ext cx="42567" cy="48798"/>
            </a:xfrm>
            <a:custGeom>
              <a:avLst/>
              <a:gdLst/>
              <a:ahLst/>
              <a:cxnLst/>
              <a:rect l="l" t="t" r="r" b="b"/>
              <a:pathLst>
                <a:path w="2521" h="2890" extrusionOk="0">
                  <a:moveTo>
                    <a:pt x="1752" y="417"/>
                  </a:moveTo>
                  <a:cubicBezTo>
                    <a:pt x="1814" y="417"/>
                    <a:pt x="1894" y="432"/>
                    <a:pt x="1957" y="480"/>
                  </a:cubicBezTo>
                  <a:cubicBezTo>
                    <a:pt x="2045" y="550"/>
                    <a:pt x="2092" y="685"/>
                    <a:pt x="2077" y="828"/>
                  </a:cubicBezTo>
                  <a:cubicBezTo>
                    <a:pt x="2060" y="995"/>
                    <a:pt x="1974" y="1153"/>
                    <a:pt x="1894" y="1296"/>
                  </a:cubicBezTo>
                  <a:cubicBezTo>
                    <a:pt x="1697" y="1644"/>
                    <a:pt x="1434" y="1961"/>
                    <a:pt x="1141" y="2232"/>
                  </a:cubicBezTo>
                  <a:cubicBezTo>
                    <a:pt x="984" y="2383"/>
                    <a:pt x="831" y="2470"/>
                    <a:pt x="711" y="2470"/>
                  </a:cubicBezTo>
                  <a:cubicBezTo>
                    <a:pt x="674" y="2470"/>
                    <a:pt x="640" y="2462"/>
                    <a:pt x="611" y="2445"/>
                  </a:cubicBezTo>
                  <a:cubicBezTo>
                    <a:pt x="436" y="2357"/>
                    <a:pt x="475" y="2024"/>
                    <a:pt x="538" y="1826"/>
                  </a:cubicBezTo>
                  <a:cubicBezTo>
                    <a:pt x="681" y="1431"/>
                    <a:pt x="903" y="1058"/>
                    <a:pt x="1181" y="750"/>
                  </a:cubicBezTo>
                  <a:cubicBezTo>
                    <a:pt x="1331" y="590"/>
                    <a:pt x="1459" y="495"/>
                    <a:pt x="1584" y="447"/>
                  </a:cubicBezTo>
                  <a:cubicBezTo>
                    <a:pt x="1641" y="425"/>
                    <a:pt x="1697" y="417"/>
                    <a:pt x="1752" y="417"/>
                  </a:cubicBezTo>
                  <a:close/>
                  <a:moveTo>
                    <a:pt x="1744" y="1"/>
                  </a:moveTo>
                  <a:cubicBezTo>
                    <a:pt x="1643" y="1"/>
                    <a:pt x="1539" y="18"/>
                    <a:pt x="1442" y="52"/>
                  </a:cubicBezTo>
                  <a:cubicBezTo>
                    <a:pt x="1189" y="147"/>
                    <a:pt x="999" y="337"/>
                    <a:pt x="871" y="465"/>
                  </a:cubicBezTo>
                  <a:cubicBezTo>
                    <a:pt x="555" y="813"/>
                    <a:pt x="301" y="1241"/>
                    <a:pt x="143" y="1691"/>
                  </a:cubicBezTo>
                  <a:cubicBezTo>
                    <a:pt x="15" y="2081"/>
                    <a:pt x="0" y="2604"/>
                    <a:pt x="413" y="2817"/>
                  </a:cubicBezTo>
                  <a:cubicBezTo>
                    <a:pt x="500" y="2865"/>
                    <a:pt x="595" y="2890"/>
                    <a:pt x="698" y="2890"/>
                  </a:cubicBezTo>
                  <a:cubicBezTo>
                    <a:pt x="991" y="2890"/>
                    <a:pt x="1251" y="2699"/>
                    <a:pt x="1426" y="2540"/>
                  </a:cubicBezTo>
                  <a:cubicBezTo>
                    <a:pt x="1752" y="2239"/>
                    <a:pt x="2037" y="1891"/>
                    <a:pt x="2260" y="1501"/>
                  </a:cubicBezTo>
                  <a:cubicBezTo>
                    <a:pt x="2362" y="1328"/>
                    <a:pt x="2465" y="1113"/>
                    <a:pt x="2497" y="875"/>
                  </a:cubicBezTo>
                  <a:cubicBezTo>
                    <a:pt x="2520" y="583"/>
                    <a:pt x="2425" y="312"/>
                    <a:pt x="2227" y="155"/>
                  </a:cubicBezTo>
                  <a:cubicBezTo>
                    <a:pt x="2101" y="54"/>
                    <a:pt x="1925" y="1"/>
                    <a:pt x="1744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9"/>
            <p:cNvSpPr/>
            <p:nvPr/>
          </p:nvSpPr>
          <p:spPr>
            <a:xfrm flipH="1">
              <a:off x="2467428" y="3577910"/>
              <a:ext cx="68519" cy="63217"/>
            </a:xfrm>
            <a:custGeom>
              <a:avLst/>
              <a:gdLst/>
              <a:ahLst/>
              <a:cxnLst/>
              <a:rect l="l" t="t" r="r" b="b"/>
              <a:pathLst>
                <a:path w="4058" h="3744" extrusionOk="0">
                  <a:moveTo>
                    <a:pt x="2798" y="0"/>
                  </a:moveTo>
                  <a:cubicBezTo>
                    <a:pt x="2414" y="0"/>
                    <a:pt x="2031" y="146"/>
                    <a:pt x="1697" y="342"/>
                  </a:cubicBezTo>
                  <a:cubicBezTo>
                    <a:pt x="1157" y="650"/>
                    <a:pt x="706" y="1093"/>
                    <a:pt x="373" y="1616"/>
                  </a:cubicBezTo>
                  <a:cubicBezTo>
                    <a:pt x="183" y="1918"/>
                    <a:pt x="33" y="2251"/>
                    <a:pt x="16" y="2607"/>
                  </a:cubicBezTo>
                  <a:cubicBezTo>
                    <a:pt x="0" y="2964"/>
                    <a:pt x="128" y="3337"/>
                    <a:pt x="413" y="3550"/>
                  </a:cubicBezTo>
                  <a:cubicBezTo>
                    <a:pt x="595" y="3688"/>
                    <a:pt x="809" y="3744"/>
                    <a:pt x="1033" y="3744"/>
                  </a:cubicBezTo>
                  <a:cubicBezTo>
                    <a:pt x="1364" y="3744"/>
                    <a:pt x="1715" y="3621"/>
                    <a:pt x="2013" y="3455"/>
                  </a:cubicBezTo>
                  <a:cubicBezTo>
                    <a:pt x="2663" y="3099"/>
                    <a:pt x="3234" y="2576"/>
                    <a:pt x="3639" y="1949"/>
                  </a:cubicBezTo>
                  <a:cubicBezTo>
                    <a:pt x="3867" y="1601"/>
                    <a:pt x="4057" y="1173"/>
                    <a:pt x="3947" y="770"/>
                  </a:cubicBezTo>
                  <a:cubicBezTo>
                    <a:pt x="3829" y="342"/>
                    <a:pt x="3401" y="56"/>
                    <a:pt x="2956" y="9"/>
                  </a:cubicBezTo>
                  <a:cubicBezTo>
                    <a:pt x="2903" y="3"/>
                    <a:pt x="2851" y="0"/>
                    <a:pt x="2798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9"/>
            <p:cNvSpPr/>
            <p:nvPr/>
          </p:nvSpPr>
          <p:spPr>
            <a:xfrm flipH="1">
              <a:off x="2464068" y="3574381"/>
              <a:ext cx="75476" cy="70326"/>
            </a:xfrm>
            <a:custGeom>
              <a:avLst/>
              <a:gdLst/>
              <a:ahLst/>
              <a:cxnLst/>
              <a:rect l="l" t="t" r="r" b="b"/>
              <a:pathLst>
                <a:path w="4470" h="4165" extrusionOk="0">
                  <a:moveTo>
                    <a:pt x="3011" y="416"/>
                  </a:moveTo>
                  <a:cubicBezTo>
                    <a:pt x="3059" y="416"/>
                    <a:pt x="3106" y="423"/>
                    <a:pt x="3146" y="423"/>
                  </a:cubicBezTo>
                  <a:cubicBezTo>
                    <a:pt x="3542" y="463"/>
                    <a:pt x="3867" y="716"/>
                    <a:pt x="3954" y="1034"/>
                  </a:cubicBezTo>
                  <a:cubicBezTo>
                    <a:pt x="4032" y="1311"/>
                    <a:pt x="3937" y="1652"/>
                    <a:pt x="3677" y="2047"/>
                  </a:cubicBezTo>
                  <a:cubicBezTo>
                    <a:pt x="3289" y="2643"/>
                    <a:pt x="2749" y="3141"/>
                    <a:pt x="2123" y="3481"/>
                  </a:cubicBezTo>
                  <a:cubicBezTo>
                    <a:pt x="1815" y="3649"/>
                    <a:pt x="1505" y="3744"/>
                    <a:pt x="1244" y="3744"/>
                  </a:cubicBezTo>
                  <a:cubicBezTo>
                    <a:pt x="1046" y="3744"/>
                    <a:pt x="879" y="3696"/>
                    <a:pt x="752" y="3594"/>
                  </a:cubicBezTo>
                  <a:cubicBezTo>
                    <a:pt x="539" y="3434"/>
                    <a:pt x="419" y="3141"/>
                    <a:pt x="436" y="2833"/>
                  </a:cubicBezTo>
                  <a:cubicBezTo>
                    <a:pt x="451" y="2555"/>
                    <a:pt x="561" y="2262"/>
                    <a:pt x="761" y="1937"/>
                  </a:cubicBezTo>
                  <a:cubicBezTo>
                    <a:pt x="1077" y="1444"/>
                    <a:pt x="1505" y="1026"/>
                    <a:pt x="2013" y="731"/>
                  </a:cubicBezTo>
                  <a:cubicBezTo>
                    <a:pt x="2368" y="526"/>
                    <a:pt x="2711" y="416"/>
                    <a:pt x="3011" y="416"/>
                  </a:cubicBezTo>
                  <a:close/>
                  <a:moveTo>
                    <a:pt x="3003" y="0"/>
                  </a:moveTo>
                  <a:cubicBezTo>
                    <a:pt x="2618" y="0"/>
                    <a:pt x="2222" y="123"/>
                    <a:pt x="1807" y="368"/>
                  </a:cubicBezTo>
                  <a:cubicBezTo>
                    <a:pt x="1237" y="693"/>
                    <a:pt x="752" y="1159"/>
                    <a:pt x="411" y="1715"/>
                  </a:cubicBezTo>
                  <a:cubicBezTo>
                    <a:pt x="166" y="2103"/>
                    <a:pt x="38" y="2460"/>
                    <a:pt x="15" y="2808"/>
                  </a:cubicBezTo>
                  <a:cubicBezTo>
                    <a:pt x="0" y="3261"/>
                    <a:pt x="181" y="3689"/>
                    <a:pt x="499" y="3934"/>
                  </a:cubicBezTo>
                  <a:cubicBezTo>
                    <a:pt x="704" y="4084"/>
                    <a:pt x="951" y="4164"/>
                    <a:pt x="1244" y="4164"/>
                  </a:cubicBezTo>
                  <a:cubicBezTo>
                    <a:pt x="1664" y="4164"/>
                    <a:pt x="2068" y="3997"/>
                    <a:pt x="2330" y="3847"/>
                  </a:cubicBezTo>
                  <a:cubicBezTo>
                    <a:pt x="3011" y="3474"/>
                    <a:pt x="3597" y="2928"/>
                    <a:pt x="4025" y="2278"/>
                  </a:cubicBezTo>
                  <a:cubicBezTo>
                    <a:pt x="4358" y="1770"/>
                    <a:pt x="4470" y="1319"/>
                    <a:pt x="4358" y="921"/>
                  </a:cubicBezTo>
                  <a:cubicBezTo>
                    <a:pt x="4232" y="446"/>
                    <a:pt x="3747" y="66"/>
                    <a:pt x="3194" y="10"/>
                  </a:cubicBezTo>
                  <a:cubicBezTo>
                    <a:pt x="3130" y="4"/>
                    <a:pt x="3067" y="0"/>
                    <a:pt x="3003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9"/>
            <p:cNvSpPr/>
            <p:nvPr/>
          </p:nvSpPr>
          <p:spPr>
            <a:xfrm flipH="1">
              <a:off x="2502211" y="3532709"/>
              <a:ext cx="33736" cy="33854"/>
            </a:xfrm>
            <a:custGeom>
              <a:avLst/>
              <a:gdLst/>
              <a:ahLst/>
              <a:cxnLst/>
              <a:rect l="l" t="t" r="r" b="b"/>
              <a:pathLst>
                <a:path w="1998" h="2005" extrusionOk="0">
                  <a:moveTo>
                    <a:pt x="1553" y="0"/>
                  </a:moveTo>
                  <a:cubicBezTo>
                    <a:pt x="1457" y="0"/>
                    <a:pt x="1358" y="24"/>
                    <a:pt x="1269" y="53"/>
                  </a:cubicBezTo>
                  <a:cubicBezTo>
                    <a:pt x="936" y="166"/>
                    <a:pt x="626" y="363"/>
                    <a:pt x="381" y="616"/>
                  </a:cubicBezTo>
                  <a:cubicBezTo>
                    <a:pt x="215" y="799"/>
                    <a:pt x="80" y="1012"/>
                    <a:pt x="40" y="1250"/>
                  </a:cubicBezTo>
                  <a:cubicBezTo>
                    <a:pt x="0" y="1487"/>
                    <a:pt x="80" y="1758"/>
                    <a:pt x="286" y="1900"/>
                  </a:cubicBezTo>
                  <a:cubicBezTo>
                    <a:pt x="384" y="1972"/>
                    <a:pt x="505" y="2005"/>
                    <a:pt x="629" y="2005"/>
                  </a:cubicBezTo>
                  <a:cubicBezTo>
                    <a:pt x="764" y="2005"/>
                    <a:pt x="904" y="1967"/>
                    <a:pt x="1024" y="1900"/>
                  </a:cubicBezTo>
                  <a:cubicBezTo>
                    <a:pt x="1244" y="1782"/>
                    <a:pt x="1419" y="1575"/>
                    <a:pt x="1577" y="1377"/>
                  </a:cubicBezTo>
                  <a:cubicBezTo>
                    <a:pt x="1792" y="1117"/>
                    <a:pt x="1997" y="814"/>
                    <a:pt x="1990" y="481"/>
                  </a:cubicBezTo>
                  <a:cubicBezTo>
                    <a:pt x="1990" y="323"/>
                    <a:pt x="1927" y="149"/>
                    <a:pt x="1784" y="61"/>
                  </a:cubicBezTo>
                  <a:cubicBezTo>
                    <a:pt x="1714" y="17"/>
                    <a:pt x="1635" y="0"/>
                    <a:pt x="1553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9"/>
            <p:cNvSpPr/>
            <p:nvPr/>
          </p:nvSpPr>
          <p:spPr>
            <a:xfrm flipH="1">
              <a:off x="2498749" y="3529214"/>
              <a:ext cx="40963" cy="40828"/>
            </a:xfrm>
            <a:custGeom>
              <a:avLst/>
              <a:gdLst/>
              <a:ahLst/>
              <a:cxnLst/>
              <a:rect l="l" t="t" r="r" b="b"/>
              <a:pathLst>
                <a:path w="2426" h="2418" extrusionOk="0">
                  <a:moveTo>
                    <a:pt x="1777" y="420"/>
                  </a:moveTo>
                  <a:cubicBezTo>
                    <a:pt x="1825" y="420"/>
                    <a:pt x="1865" y="428"/>
                    <a:pt x="1895" y="451"/>
                  </a:cubicBezTo>
                  <a:cubicBezTo>
                    <a:pt x="1960" y="491"/>
                    <a:pt x="1998" y="586"/>
                    <a:pt x="1998" y="696"/>
                  </a:cubicBezTo>
                  <a:cubicBezTo>
                    <a:pt x="2007" y="966"/>
                    <a:pt x="1817" y="1229"/>
                    <a:pt x="1642" y="1449"/>
                  </a:cubicBezTo>
                  <a:cubicBezTo>
                    <a:pt x="1492" y="1632"/>
                    <a:pt x="1332" y="1822"/>
                    <a:pt x="1142" y="1925"/>
                  </a:cubicBezTo>
                  <a:cubicBezTo>
                    <a:pt x="1055" y="1971"/>
                    <a:pt x="962" y="2014"/>
                    <a:pt x="861" y="2014"/>
                  </a:cubicBezTo>
                  <a:cubicBezTo>
                    <a:pt x="788" y="2014"/>
                    <a:pt x="711" y="1992"/>
                    <a:pt x="628" y="1932"/>
                  </a:cubicBezTo>
                  <a:cubicBezTo>
                    <a:pt x="509" y="1854"/>
                    <a:pt x="446" y="1672"/>
                    <a:pt x="469" y="1489"/>
                  </a:cubicBezTo>
                  <a:cubicBezTo>
                    <a:pt x="493" y="1324"/>
                    <a:pt x="596" y="1149"/>
                    <a:pt x="762" y="974"/>
                  </a:cubicBezTo>
                  <a:cubicBezTo>
                    <a:pt x="976" y="736"/>
                    <a:pt x="1254" y="563"/>
                    <a:pt x="1555" y="458"/>
                  </a:cubicBezTo>
                  <a:cubicBezTo>
                    <a:pt x="1642" y="435"/>
                    <a:pt x="1722" y="420"/>
                    <a:pt x="1777" y="420"/>
                  </a:cubicBezTo>
                  <a:close/>
                  <a:moveTo>
                    <a:pt x="1774" y="0"/>
                  </a:moveTo>
                  <a:cubicBezTo>
                    <a:pt x="1669" y="0"/>
                    <a:pt x="1554" y="20"/>
                    <a:pt x="1427" y="63"/>
                  </a:cubicBezTo>
                  <a:cubicBezTo>
                    <a:pt x="1056" y="182"/>
                    <a:pt x="724" y="395"/>
                    <a:pt x="453" y="681"/>
                  </a:cubicBezTo>
                  <a:cubicBezTo>
                    <a:pt x="231" y="918"/>
                    <a:pt x="96" y="1171"/>
                    <a:pt x="58" y="1426"/>
                  </a:cubicBezTo>
                  <a:cubicBezTo>
                    <a:pt x="1" y="1767"/>
                    <a:pt x="128" y="2100"/>
                    <a:pt x="381" y="2282"/>
                  </a:cubicBezTo>
                  <a:cubicBezTo>
                    <a:pt x="516" y="2370"/>
                    <a:pt x="676" y="2417"/>
                    <a:pt x="849" y="2417"/>
                  </a:cubicBezTo>
                  <a:cubicBezTo>
                    <a:pt x="1016" y="2417"/>
                    <a:pt x="1189" y="2377"/>
                    <a:pt x="1342" y="2297"/>
                  </a:cubicBezTo>
                  <a:cubicBezTo>
                    <a:pt x="1602" y="2155"/>
                    <a:pt x="1792" y="1925"/>
                    <a:pt x="1967" y="1712"/>
                  </a:cubicBezTo>
                  <a:cubicBezTo>
                    <a:pt x="2205" y="1409"/>
                    <a:pt x="2426" y="1076"/>
                    <a:pt x="2418" y="688"/>
                  </a:cubicBezTo>
                  <a:cubicBezTo>
                    <a:pt x="2418" y="435"/>
                    <a:pt x="2308" y="205"/>
                    <a:pt x="2118" y="95"/>
                  </a:cubicBezTo>
                  <a:cubicBezTo>
                    <a:pt x="2020" y="32"/>
                    <a:pt x="1906" y="0"/>
                    <a:pt x="1774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9"/>
            <p:cNvSpPr/>
            <p:nvPr/>
          </p:nvSpPr>
          <p:spPr>
            <a:xfrm flipH="1">
              <a:off x="2485613" y="3461169"/>
              <a:ext cx="46197" cy="49676"/>
            </a:xfrm>
            <a:custGeom>
              <a:avLst/>
              <a:gdLst/>
              <a:ahLst/>
              <a:cxnLst/>
              <a:rect l="l" t="t" r="r" b="b"/>
              <a:pathLst>
                <a:path w="2736" h="2942" extrusionOk="0">
                  <a:moveTo>
                    <a:pt x="2103" y="1"/>
                  </a:moveTo>
                  <a:cubicBezTo>
                    <a:pt x="2063" y="1"/>
                    <a:pt x="2022" y="4"/>
                    <a:pt x="1982" y="11"/>
                  </a:cubicBezTo>
                  <a:cubicBezTo>
                    <a:pt x="1745" y="51"/>
                    <a:pt x="1539" y="186"/>
                    <a:pt x="1349" y="329"/>
                  </a:cubicBezTo>
                  <a:cubicBezTo>
                    <a:pt x="809" y="757"/>
                    <a:pt x="398" y="1327"/>
                    <a:pt x="160" y="1961"/>
                  </a:cubicBezTo>
                  <a:cubicBezTo>
                    <a:pt x="56" y="2238"/>
                    <a:pt x="1" y="2586"/>
                    <a:pt x="208" y="2801"/>
                  </a:cubicBezTo>
                  <a:cubicBezTo>
                    <a:pt x="306" y="2902"/>
                    <a:pt x="434" y="2941"/>
                    <a:pt x="572" y="2941"/>
                  </a:cubicBezTo>
                  <a:cubicBezTo>
                    <a:pt x="771" y="2941"/>
                    <a:pt x="991" y="2860"/>
                    <a:pt x="1174" y="2761"/>
                  </a:cubicBezTo>
                  <a:cubicBezTo>
                    <a:pt x="1967" y="2341"/>
                    <a:pt x="2703" y="1605"/>
                    <a:pt x="2728" y="701"/>
                  </a:cubicBezTo>
                  <a:cubicBezTo>
                    <a:pt x="2736" y="542"/>
                    <a:pt x="2711" y="384"/>
                    <a:pt x="2623" y="249"/>
                  </a:cubicBezTo>
                  <a:cubicBezTo>
                    <a:pt x="2513" y="84"/>
                    <a:pt x="2307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9"/>
            <p:cNvSpPr/>
            <p:nvPr/>
          </p:nvSpPr>
          <p:spPr>
            <a:xfrm flipH="1">
              <a:off x="2482135" y="3457673"/>
              <a:ext cx="53137" cy="56683"/>
            </a:xfrm>
            <a:custGeom>
              <a:avLst/>
              <a:gdLst/>
              <a:ahLst/>
              <a:cxnLst/>
              <a:rect l="l" t="t" r="r" b="b"/>
              <a:pathLst>
                <a:path w="3147" h="3357" extrusionOk="0">
                  <a:moveTo>
                    <a:pt x="2305" y="416"/>
                  </a:moveTo>
                  <a:cubicBezTo>
                    <a:pt x="2458" y="416"/>
                    <a:pt x="2591" y="480"/>
                    <a:pt x="2655" y="576"/>
                  </a:cubicBezTo>
                  <a:cubicBezTo>
                    <a:pt x="2703" y="646"/>
                    <a:pt x="2726" y="758"/>
                    <a:pt x="2726" y="908"/>
                  </a:cubicBezTo>
                  <a:cubicBezTo>
                    <a:pt x="2711" y="1605"/>
                    <a:pt x="2163" y="2310"/>
                    <a:pt x="1276" y="2786"/>
                  </a:cubicBezTo>
                  <a:cubicBezTo>
                    <a:pt x="1094" y="2884"/>
                    <a:pt x="924" y="2935"/>
                    <a:pt x="788" y="2935"/>
                  </a:cubicBezTo>
                  <a:cubicBezTo>
                    <a:pt x="693" y="2935"/>
                    <a:pt x="615" y="2910"/>
                    <a:pt x="563" y="2858"/>
                  </a:cubicBezTo>
                  <a:cubicBezTo>
                    <a:pt x="413" y="2708"/>
                    <a:pt x="508" y="2375"/>
                    <a:pt x="556" y="2247"/>
                  </a:cubicBezTo>
                  <a:cubicBezTo>
                    <a:pt x="784" y="1637"/>
                    <a:pt x="1174" y="1106"/>
                    <a:pt x="1680" y="701"/>
                  </a:cubicBezTo>
                  <a:cubicBezTo>
                    <a:pt x="1895" y="536"/>
                    <a:pt x="2060" y="456"/>
                    <a:pt x="2220" y="425"/>
                  </a:cubicBezTo>
                  <a:cubicBezTo>
                    <a:pt x="2250" y="425"/>
                    <a:pt x="2283" y="416"/>
                    <a:pt x="2305" y="416"/>
                  </a:cubicBezTo>
                  <a:close/>
                  <a:moveTo>
                    <a:pt x="2305" y="0"/>
                  </a:moveTo>
                  <a:cubicBezTo>
                    <a:pt x="2255" y="0"/>
                    <a:pt x="2205" y="4"/>
                    <a:pt x="2155" y="13"/>
                  </a:cubicBezTo>
                  <a:cubicBezTo>
                    <a:pt x="1855" y="60"/>
                    <a:pt x="1602" y="235"/>
                    <a:pt x="1419" y="378"/>
                  </a:cubicBezTo>
                  <a:cubicBezTo>
                    <a:pt x="849" y="821"/>
                    <a:pt x="421" y="1414"/>
                    <a:pt x="166" y="2097"/>
                  </a:cubicBezTo>
                  <a:cubicBezTo>
                    <a:pt x="0" y="2548"/>
                    <a:pt x="33" y="2921"/>
                    <a:pt x="261" y="3151"/>
                  </a:cubicBezTo>
                  <a:cubicBezTo>
                    <a:pt x="388" y="3286"/>
                    <a:pt x="571" y="3356"/>
                    <a:pt x="776" y="3356"/>
                  </a:cubicBezTo>
                  <a:cubicBezTo>
                    <a:pt x="1046" y="3356"/>
                    <a:pt x="1307" y="3246"/>
                    <a:pt x="1474" y="3158"/>
                  </a:cubicBezTo>
                  <a:cubicBezTo>
                    <a:pt x="2496" y="2613"/>
                    <a:pt x="3123" y="1772"/>
                    <a:pt x="3146" y="916"/>
                  </a:cubicBezTo>
                  <a:cubicBezTo>
                    <a:pt x="3146" y="678"/>
                    <a:pt x="3106" y="488"/>
                    <a:pt x="3003" y="345"/>
                  </a:cubicBezTo>
                  <a:cubicBezTo>
                    <a:pt x="2863" y="130"/>
                    <a:pt x="2588" y="0"/>
                    <a:pt x="2305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9"/>
            <p:cNvSpPr/>
            <p:nvPr/>
          </p:nvSpPr>
          <p:spPr>
            <a:xfrm flipH="1">
              <a:off x="2550924" y="3523743"/>
              <a:ext cx="21951" cy="25986"/>
            </a:xfrm>
            <a:custGeom>
              <a:avLst/>
              <a:gdLst/>
              <a:ahLst/>
              <a:cxnLst/>
              <a:rect l="l" t="t" r="r" b="b"/>
              <a:pathLst>
                <a:path w="1300" h="1539" extrusionOk="0">
                  <a:moveTo>
                    <a:pt x="932" y="1"/>
                  </a:moveTo>
                  <a:cubicBezTo>
                    <a:pt x="849" y="1"/>
                    <a:pt x="764" y="22"/>
                    <a:pt x="690" y="61"/>
                  </a:cubicBezTo>
                  <a:cubicBezTo>
                    <a:pt x="523" y="156"/>
                    <a:pt x="413" y="307"/>
                    <a:pt x="301" y="459"/>
                  </a:cubicBezTo>
                  <a:cubicBezTo>
                    <a:pt x="183" y="632"/>
                    <a:pt x="55" y="815"/>
                    <a:pt x="25" y="1020"/>
                  </a:cubicBezTo>
                  <a:cubicBezTo>
                    <a:pt x="0" y="1235"/>
                    <a:pt x="103" y="1473"/>
                    <a:pt x="310" y="1528"/>
                  </a:cubicBezTo>
                  <a:cubicBezTo>
                    <a:pt x="339" y="1535"/>
                    <a:pt x="368" y="1539"/>
                    <a:pt x="396" y="1539"/>
                  </a:cubicBezTo>
                  <a:cubicBezTo>
                    <a:pt x="605" y="1539"/>
                    <a:pt x="787" y="1347"/>
                    <a:pt x="928" y="1172"/>
                  </a:cubicBezTo>
                  <a:cubicBezTo>
                    <a:pt x="1101" y="942"/>
                    <a:pt x="1284" y="697"/>
                    <a:pt x="1299" y="411"/>
                  </a:cubicBezTo>
                  <a:cubicBezTo>
                    <a:pt x="1299" y="307"/>
                    <a:pt x="1276" y="196"/>
                    <a:pt x="1204" y="109"/>
                  </a:cubicBezTo>
                  <a:cubicBezTo>
                    <a:pt x="1134" y="34"/>
                    <a:pt x="1035" y="1"/>
                    <a:pt x="932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9"/>
            <p:cNvSpPr/>
            <p:nvPr/>
          </p:nvSpPr>
          <p:spPr>
            <a:xfrm flipH="1">
              <a:off x="2547311" y="3520248"/>
              <a:ext cx="29329" cy="33061"/>
            </a:xfrm>
            <a:custGeom>
              <a:avLst/>
              <a:gdLst/>
              <a:ahLst/>
              <a:cxnLst/>
              <a:rect l="l" t="t" r="r" b="b"/>
              <a:pathLst>
                <a:path w="1737" h="1958" extrusionOk="0">
                  <a:moveTo>
                    <a:pt x="1159" y="419"/>
                  </a:moveTo>
                  <a:cubicBezTo>
                    <a:pt x="1182" y="419"/>
                    <a:pt x="1237" y="428"/>
                    <a:pt x="1269" y="459"/>
                  </a:cubicBezTo>
                  <a:cubicBezTo>
                    <a:pt x="1301" y="491"/>
                    <a:pt x="1309" y="546"/>
                    <a:pt x="1309" y="618"/>
                  </a:cubicBezTo>
                  <a:cubicBezTo>
                    <a:pt x="1301" y="824"/>
                    <a:pt x="1159" y="1022"/>
                    <a:pt x="984" y="1244"/>
                  </a:cubicBezTo>
                  <a:cubicBezTo>
                    <a:pt x="801" y="1489"/>
                    <a:pt x="683" y="1537"/>
                    <a:pt x="619" y="1537"/>
                  </a:cubicBezTo>
                  <a:lnTo>
                    <a:pt x="581" y="1537"/>
                  </a:lnTo>
                  <a:cubicBezTo>
                    <a:pt x="501" y="1512"/>
                    <a:pt x="446" y="1379"/>
                    <a:pt x="461" y="1259"/>
                  </a:cubicBezTo>
                  <a:cubicBezTo>
                    <a:pt x="476" y="1094"/>
                    <a:pt x="596" y="934"/>
                    <a:pt x="699" y="791"/>
                  </a:cubicBezTo>
                  <a:cubicBezTo>
                    <a:pt x="794" y="656"/>
                    <a:pt x="889" y="523"/>
                    <a:pt x="1016" y="459"/>
                  </a:cubicBezTo>
                  <a:cubicBezTo>
                    <a:pt x="1056" y="436"/>
                    <a:pt x="1111" y="419"/>
                    <a:pt x="1159" y="419"/>
                  </a:cubicBezTo>
                  <a:close/>
                  <a:moveTo>
                    <a:pt x="1144" y="1"/>
                  </a:moveTo>
                  <a:cubicBezTo>
                    <a:pt x="1029" y="1"/>
                    <a:pt x="911" y="28"/>
                    <a:pt x="809" y="86"/>
                  </a:cubicBezTo>
                  <a:cubicBezTo>
                    <a:pt x="603" y="206"/>
                    <a:pt x="468" y="396"/>
                    <a:pt x="358" y="546"/>
                  </a:cubicBezTo>
                  <a:cubicBezTo>
                    <a:pt x="231" y="721"/>
                    <a:pt x="80" y="934"/>
                    <a:pt x="40" y="1204"/>
                  </a:cubicBezTo>
                  <a:cubicBezTo>
                    <a:pt x="0" y="1497"/>
                    <a:pt x="153" y="1855"/>
                    <a:pt x="476" y="1940"/>
                  </a:cubicBezTo>
                  <a:cubicBezTo>
                    <a:pt x="524" y="1950"/>
                    <a:pt x="571" y="1957"/>
                    <a:pt x="619" y="1957"/>
                  </a:cubicBezTo>
                  <a:cubicBezTo>
                    <a:pt x="929" y="1957"/>
                    <a:pt x="1166" y="1702"/>
                    <a:pt x="1317" y="1505"/>
                  </a:cubicBezTo>
                  <a:cubicBezTo>
                    <a:pt x="1484" y="1292"/>
                    <a:pt x="1722" y="989"/>
                    <a:pt x="1729" y="626"/>
                  </a:cubicBezTo>
                  <a:cubicBezTo>
                    <a:pt x="1737" y="451"/>
                    <a:pt x="1682" y="293"/>
                    <a:pt x="1587" y="181"/>
                  </a:cubicBezTo>
                  <a:cubicBezTo>
                    <a:pt x="1482" y="62"/>
                    <a:pt x="1315" y="1"/>
                    <a:pt x="1144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39"/>
          <p:cNvSpPr txBox="1">
            <a:spLocks noGrp="1"/>
          </p:cNvSpPr>
          <p:nvPr>
            <p:ph type="subTitle" idx="1"/>
          </p:nvPr>
        </p:nvSpPr>
        <p:spPr>
          <a:xfrm>
            <a:off x="4175267" y="3402693"/>
            <a:ext cx="3538200" cy="7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/>
              <a:t>Membuat PROGRAM ASSEMBLY LED BERJALAN BOLAK BALIK</a:t>
            </a:r>
          </a:p>
        </p:txBody>
      </p:sp>
      <p:grpSp>
        <p:nvGrpSpPr>
          <p:cNvPr id="1445" name="Google Shape;1445;p39"/>
          <p:cNvGrpSpPr/>
          <p:nvPr/>
        </p:nvGrpSpPr>
        <p:grpSpPr>
          <a:xfrm>
            <a:off x="996090" y="3076752"/>
            <a:ext cx="1295959" cy="1352836"/>
            <a:chOff x="1822050" y="3039050"/>
            <a:chExt cx="1113176" cy="1162030"/>
          </a:xfrm>
        </p:grpSpPr>
        <p:sp>
          <p:nvSpPr>
            <p:cNvPr id="1446" name="Google Shape;1446;p39"/>
            <p:cNvSpPr/>
            <p:nvPr/>
          </p:nvSpPr>
          <p:spPr>
            <a:xfrm flipH="1">
              <a:off x="1876369" y="3287543"/>
              <a:ext cx="467157" cy="609109"/>
            </a:xfrm>
            <a:custGeom>
              <a:avLst/>
              <a:gdLst/>
              <a:ahLst/>
              <a:cxnLst/>
              <a:rect l="l" t="t" r="r" b="b"/>
              <a:pathLst>
                <a:path w="27667" h="36074" extrusionOk="0">
                  <a:moveTo>
                    <a:pt x="20293" y="1"/>
                  </a:moveTo>
                  <a:cubicBezTo>
                    <a:pt x="20020" y="1"/>
                    <a:pt x="19749" y="45"/>
                    <a:pt x="19488" y="143"/>
                  </a:cubicBezTo>
                  <a:lnTo>
                    <a:pt x="14947" y="3106"/>
                  </a:lnTo>
                  <a:cubicBezTo>
                    <a:pt x="12657" y="13845"/>
                    <a:pt x="7434" y="23948"/>
                    <a:pt x="1" y="32024"/>
                  </a:cubicBezTo>
                  <a:cubicBezTo>
                    <a:pt x="1394" y="33615"/>
                    <a:pt x="3514" y="34462"/>
                    <a:pt x="5618" y="34462"/>
                  </a:cubicBezTo>
                  <a:cubicBezTo>
                    <a:pt x="6984" y="34462"/>
                    <a:pt x="8343" y="34105"/>
                    <a:pt x="9494" y="33363"/>
                  </a:cubicBezTo>
                  <a:cubicBezTo>
                    <a:pt x="9723" y="35096"/>
                    <a:pt x="11506" y="36073"/>
                    <a:pt x="13294" y="36073"/>
                  </a:cubicBezTo>
                  <a:cubicBezTo>
                    <a:pt x="13985" y="36073"/>
                    <a:pt x="14677" y="35927"/>
                    <a:pt x="15279" y="35622"/>
                  </a:cubicBezTo>
                  <a:cubicBezTo>
                    <a:pt x="17434" y="34529"/>
                    <a:pt x="18663" y="32222"/>
                    <a:pt x="19749" y="30059"/>
                  </a:cubicBezTo>
                  <a:cubicBezTo>
                    <a:pt x="20312" y="30868"/>
                    <a:pt x="20883" y="31683"/>
                    <a:pt x="21446" y="32492"/>
                  </a:cubicBezTo>
                  <a:cubicBezTo>
                    <a:pt x="26651" y="23981"/>
                    <a:pt x="27667" y="13037"/>
                    <a:pt x="24101" y="3725"/>
                  </a:cubicBezTo>
                  <a:cubicBezTo>
                    <a:pt x="23711" y="2711"/>
                    <a:pt x="23252" y="1688"/>
                    <a:pt x="22467" y="934"/>
                  </a:cubicBezTo>
                  <a:cubicBezTo>
                    <a:pt x="21885" y="376"/>
                    <a:pt x="21083" y="1"/>
                    <a:pt x="20293" y="1"/>
                  </a:cubicBezTo>
                  <a:close/>
                </a:path>
              </a:pathLst>
            </a:custGeom>
            <a:solidFill>
              <a:srgbClr val="D38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9"/>
            <p:cNvSpPr/>
            <p:nvPr/>
          </p:nvSpPr>
          <p:spPr>
            <a:xfrm flipH="1">
              <a:off x="1869294" y="3280367"/>
              <a:ext cx="481864" cy="623242"/>
            </a:xfrm>
            <a:custGeom>
              <a:avLst/>
              <a:gdLst/>
              <a:ahLst/>
              <a:cxnLst/>
              <a:rect l="l" t="t" r="r" b="b"/>
              <a:pathLst>
                <a:path w="28538" h="36911" extrusionOk="0">
                  <a:moveTo>
                    <a:pt x="20747" y="1"/>
                  </a:moveTo>
                  <a:cubicBezTo>
                    <a:pt x="20417" y="1"/>
                    <a:pt x="20093" y="56"/>
                    <a:pt x="19788" y="171"/>
                  </a:cubicBezTo>
                  <a:cubicBezTo>
                    <a:pt x="19575" y="258"/>
                    <a:pt x="19465" y="496"/>
                    <a:pt x="19543" y="718"/>
                  </a:cubicBezTo>
                  <a:cubicBezTo>
                    <a:pt x="19610" y="882"/>
                    <a:pt x="19766" y="986"/>
                    <a:pt x="19935" y="986"/>
                  </a:cubicBezTo>
                  <a:cubicBezTo>
                    <a:pt x="19986" y="986"/>
                    <a:pt x="20039" y="977"/>
                    <a:pt x="20091" y="956"/>
                  </a:cubicBezTo>
                  <a:cubicBezTo>
                    <a:pt x="20303" y="877"/>
                    <a:pt x="20522" y="842"/>
                    <a:pt x="20742" y="842"/>
                  </a:cubicBezTo>
                  <a:cubicBezTo>
                    <a:pt x="21449" y="842"/>
                    <a:pt x="22156" y="1208"/>
                    <a:pt x="22634" y="1662"/>
                  </a:cubicBezTo>
                  <a:cubicBezTo>
                    <a:pt x="23355" y="2350"/>
                    <a:pt x="23792" y="3334"/>
                    <a:pt x="24155" y="4300"/>
                  </a:cubicBezTo>
                  <a:cubicBezTo>
                    <a:pt x="27586" y="13256"/>
                    <a:pt x="26700" y="23860"/>
                    <a:pt x="21873" y="32141"/>
                  </a:cubicBezTo>
                  <a:lnTo>
                    <a:pt x="20541" y="30246"/>
                  </a:lnTo>
                  <a:cubicBezTo>
                    <a:pt x="20467" y="30133"/>
                    <a:pt x="20342" y="30063"/>
                    <a:pt x="20192" y="30063"/>
                  </a:cubicBezTo>
                  <a:cubicBezTo>
                    <a:pt x="20184" y="30063"/>
                    <a:pt x="20177" y="30063"/>
                    <a:pt x="20169" y="30064"/>
                  </a:cubicBezTo>
                  <a:cubicBezTo>
                    <a:pt x="20026" y="30079"/>
                    <a:pt x="19893" y="30167"/>
                    <a:pt x="19828" y="30294"/>
                  </a:cubicBezTo>
                  <a:cubicBezTo>
                    <a:pt x="18640" y="32647"/>
                    <a:pt x="17506" y="34676"/>
                    <a:pt x="15541" y="35675"/>
                  </a:cubicBezTo>
                  <a:cubicBezTo>
                    <a:pt x="15004" y="35946"/>
                    <a:pt x="14376" y="36080"/>
                    <a:pt x="13743" y="36080"/>
                  </a:cubicBezTo>
                  <a:cubicBezTo>
                    <a:pt x="13060" y="36080"/>
                    <a:pt x="12369" y="35924"/>
                    <a:pt x="11777" y="35612"/>
                  </a:cubicBezTo>
                  <a:cubicBezTo>
                    <a:pt x="10969" y="35184"/>
                    <a:pt x="10469" y="34518"/>
                    <a:pt x="10366" y="33733"/>
                  </a:cubicBezTo>
                  <a:cubicBezTo>
                    <a:pt x="10351" y="33590"/>
                    <a:pt x="10256" y="33465"/>
                    <a:pt x="10128" y="33400"/>
                  </a:cubicBezTo>
                  <a:cubicBezTo>
                    <a:pt x="10071" y="33376"/>
                    <a:pt x="10010" y="33364"/>
                    <a:pt x="9951" y="33364"/>
                  </a:cubicBezTo>
                  <a:cubicBezTo>
                    <a:pt x="9871" y="33364"/>
                    <a:pt x="9793" y="33386"/>
                    <a:pt x="9725" y="33432"/>
                  </a:cubicBezTo>
                  <a:cubicBezTo>
                    <a:pt x="8634" y="34137"/>
                    <a:pt x="7349" y="34475"/>
                    <a:pt x="6059" y="34475"/>
                  </a:cubicBezTo>
                  <a:cubicBezTo>
                    <a:pt x="4200" y="34475"/>
                    <a:pt x="2333" y="33773"/>
                    <a:pt x="1023" y="32449"/>
                  </a:cubicBezTo>
                  <a:cubicBezTo>
                    <a:pt x="8409" y="24326"/>
                    <a:pt x="13512" y="14365"/>
                    <a:pt x="15811" y="3619"/>
                  </a:cubicBezTo>
                  <a:cubicBezTo>
                    <a:pt x="15859" y="3396"/>
                    <a:pt x="15716" y="3176"/>
                    <a:pt x="15486" y="3119"/>
                  </a:cubicBezTo>
                  <a:cubicBezTo>
                    <a:pt x="15457" y="3113"/>
                    <a:pt x="15429" y="3110"/>
                    <a:pt x="15401" y="3110"/>
                  </a:cubicBezTo>
                  <a:cubicBezTo>
                    <a:pt x="15203" y="3110"/>
                    <a:pt x="15027" y="3251"/>
                    <a:pt x="14986" y="3444"/>
                  </a:cubicBezTo>
                  <a:cubicBezTo>
                    <a:pt x="12696" y="14167"/>
                    <a:pt x="7568" y="24097"/>
                    <a:pt x="143" y="32171"/>
                  </a:cubicBezTo>
                  <a:cubicBezTo>
                    <a:pt x="0" y="32331"/>
                    <a:pt x="0" y="32569"/>
                    <a:pt x="135" y="32727"/>
                  </a:cubicBezTo>
                  <a:cubicBezTo>
                    <a:pt x="1611" y="34409"/>
                    <a:pt x="3843" y="35304"/>
                    <a:pt x="6064" y="35304"/>
                  </a:cubicBezTo>
                  <a:cubicBezTo>
                    <a:pt x="7316" y="35304"/>
                    <a:pt x="8564" y="35019"/>
                    <a:pt x="9670" y="34431"/>
                  </a:cubicBezTo>
                  <a:cubicBezTo>
                    <a:pt x="9938" y="35231"/>
                    <a:pt x="10533" y="35905"/>
                    <a:pt x="11389" y="36348"/>
                  </a:cubicBezTo>
                  <a:cubicBezTo>
                    <a:pt x="12095" y="36728"/>
                    <a:pt x="12926" y="36911"/>
                    <a:pt x="13742" y="36911"/>
                  </a:cubicBezTo>
                  <a:cubicBezTo>
                    <a:pt x="14510" y="36911"/>
                    <a:pt x="15271" y="36753"/>
                    <a:pt x="15922" y="36420"/>
                  </a:cubicBezTo>
                  <a:cubicBezTo>
                    <a:pt x="18039" y="35349"/>
                    <a:pt x="19322" y="33132"/>
                    <a:pt x="20256" y="31300"/>
                  </a:cubicBezTo>
                  <a:lnTo>
                    <a:pt x="21557" y="33155"/>
                  </a:lnTo>
                  <a:cubicBezTo>
                    <a:pt x="21635" y="33274"/>
                    <a:pt x="21770" y="33337"/>
                    <a:pt x="21913" y="33337"/>
                  </a:cubicBezTo>
                  <a:cubicBezTo>
                    <a:pt x="22055" y="33330"/>
                    <a:pt x="22183" y="33257"/>
                    <a:pt x="22253" y="33132"/>
                  </a:cubicBezTo>
                  <a:cubicBezTo>
                    <a:pt x="27508" y="24556"/>
                    <a:pt x="28537" y="13389"/>
                    <a:pt x="24941" y="3999"/>
                  </a:cubicBezTo>
                  <a:cubicBezTo>
                    <a:pt x="24543" y="2946"/>
                    <a:pt x="24053" y="1860"/>
                    <a:pt x="23212" y="1059"/>
                  </a:cubicBezTo>
                  <a:cubicBezTo>
                    <a:pt x="22498" y="373"/>
                    <a:pt x="21602" y="1"/>
                    <a:pt x="20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9"/>
            <p:cNvSpPr/>
            <p:nvPr/>
          </p:nvSpPr>
          <p:spPr>
            <a:xfrm flipH="1">
              <a:off x="1925876" y="3378180"/>
              <a:ext cx="94083" cy="437659"/>
            </a:xfrm>
            <a:custGeom>
              <a:avLst/>
              <a:gdLst/>
              <a:ahLst/>
              <a:cxnLst/>
              <a:rect l="l" t="t" r="r" b="b"/>
              <a:pathLst>
                <a:path w="5572" h="25920" extrusionOk="0">
                  <a:moveTo>
                    <a:pt x="3877" y="0"/>
                  </a:moveTo>
                  <a:cubicBezTo>
                    <a:pt x="3853" y="0"/>
                    <a:pt x="3828" y="4"/>
                    <a:pt x="3804" y="13"/>
                  </a:cubicBezTo>
                  <a:cubicBezTo>
                    <a:pt x="3692" y="46"/>
                    <a:pt x="3637" y="163"/>
                    <a:pt x="3669" y="274"/>
                  </a:cubicBezTo>
                  <a:cubicBezTo>
                    <a:pt x="4961" y="4087"/>
                    <a:pt x="5143" y="8429"/>
                    <a:pt x="4232" y="13200"/>
                  </a:cubicBezTo>
                  <a:cubicBezTo>
                    <a:pt x="3384" y="17629"/>
                    <a:pt x="1712" y="21791"/>
                    <a:pt x="48" y="25627"/>
                  </a:cubicBezTo>
                  <a:cubicBezTo>
                    <a:pt x="0" y="25737"/>
                    <a:pt x="48" y="25855"/>
                    <a:pt x="150" y="25903"/>
                  </a:cubicBezTo>
                  <a:cubicBezTo>
                    <a:pt x="183" y="25920"/>
                    <a:pt x="206" y="25920"/>
                    <a:pt x="238" y="25920"/>
                  </a:cubicBezTo>
                  <a:cubicBezTo>
                    <a:pt x="316" y="25920"/>
                    <a:pt x="396" y="25872"/>
                    <a:pt x="428" y="25792"/>
                  </a:cubicBezTo>
                  <a:cubicBezTo>
                    <a:pt x="2108" y="21933"/>
                    <a:pt x="3787" y="17749"/>
                    <a:pt x="4643" y="13279"/>
                  </a:cubicBezTo>
                  <a:cubicBezTo>
                    <a:pt x="5571" y="8437"/>
                    <a:pt x="5381" y="4015"/>
                    <a:pt x="4065" y="141"/>
                  </a:cubicBezTo>
                  <a:cubicBezTo>
                    <a:pt x="4041" y="53"/>
                    <a:pt x="3963" y="0"/>
                    <a:pt x="3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9"/>
            <p:cNvSpPr/>
            <p:nvPr/>
          </p:nvSpPr>
          <p:spPr>
            <a:xfrm flipH="1">
              <a:off x="1963496" y="3534533"/>
              <a:ext cx="196457" cy="252920"/>
            </a:xfrm>
            <a:custGeom>
              <a:avLst/>
              <a:gdLst/>
              <a:ahLst/>
              <a:cxnLst/>
              <a:rect l="l" t="t" r="r" b="b"/>
              <a:pathLst>
                <a:path w="11635" h="14979" extrusionOk="0">
                  <a:moveTo>
                    <a:pt x="11421" y="0"/>
                  </a:moveTo>
                  <a:cubicBezTo>
                    <a:pt x="11308" y="0"/>
                    <a:pt x="11214" y="78"/>
                    <a:pt x="11207" y="191"/>
                  </a:cubicBezTo>
                  <a:cubicBezTo>
                    <a:pt x="10787" y="4447"/>
                    <a:pt x="9425" y="8654"/>
                    <a:pt x="7260" y="12348"/>
                  </a:cubicBezTo>
                  <a:cubicBezTo>
                    <a:pt x="6975" y="12839"/>
                    <a:pt x="6657" y="13331"/>
                    <a:pt x="6167" y="13537"/>
                  </a:cubicBezTo>
                  <a:cubicBezTo>
                    <a:pt x="6054" y="13586"/>
                    <a:pt x="5926" y="13610"/>
                    <a:pt x="5797" y="13610"/>
                  </a:cubicBezTo>
                  <a:cubicBezTo>
                    <a:pt x="5636" y="13610"/>
                    <a:pt x="5472" y="13572"/>
                    <a:pt x="5336" y="13497"/>
                  </a:cubicBezTo>
                  <a:cubicBezTo>
                    <a:pt x="5216" y="13427"/>
                    <a:pt x="5065" y="13307"/>
                    <a:pt x="5033" y="13101"/>
                  </a:cubicBezTo>
                  <a:cubicBezTo>
                    <a:pt x="5018" y="13014"/>
                    <a:pt x="4946" y="12943"/>
                    <a:pt x="4860" y="12926"/>
                  </a:cubicBezTo>
                  <a:cubicBezTo>
                    <a:pt x="4849" y="12924"/>
                    <a:pt x="4837" y="12923"/>
                    <a:pt x="4826" y="12923"/>
                  </a:cubicBezTo>
                  <a:cubicBezTo>
                    <a:pt x="4756" y="12923"/>
                    <a:pt x="4686" y="12961"/>
                    <a:pt x="4645" y="13021"/>
                  </a:cubicBezTo>
                  <a:cubicBezTo>
                    <a:pt x="4054" y="13988"/>
                    <a:pt x="2898" y="14550"/>
                    <a:pt x="1763" y="14550"/>
                  </a:cubicBezTo>
                  <a:cubicBezTo>
                    <a:pt x="1269" y="14550"/>
                    <a:pt x="780" y="14444"/>
                    <a:pt x="343" y="14218"/>
                  </a:cubicBezTo>
                  <a:cubicBezTo>
                    <a:pt x="313" y="14204"/>
                    <a:pt x="282" y="14198"/>
                    <a:pt x="251" y="14198"/>
                  </a:cubicBezTo>
                  <a:cubicBezTo>
                    <a:pt x="173" y="14198"/>
                    <a:pt x="97" y="14239"/>
                    <a:pt x="58" y="14313"/>
                  </a:cubicBezTo>
                  <a:cubicBezTo>
                    <a:pt x="1" y="14417"/>
                    <a:pt x="48" y="14543"/>
                    <a:pt x="153" y="14591"/>
                  </a:cubicBezTo>
                  <a:cubicBezTo>
                    <a:pt x="659" y="14853"/>
                    <a:pt x="1214" y="14979"/>
                    <a:pt x="1777" y="14979"/>
                  </a:cubicBezTo>
                  <a:cubicBezTo>
                    <a:pt x="2918" y="14979"/>
                    <a:pt x="4067" y="14465"/>
                    <a:pt x="4780" y="13562"/>
                  </a:cubicBezTo>
                  <a:cubicBezTo>
                    <a:pt x="4868" y="13679"/>
                    <a:pt x="4993" y="13782"/>
                    <a:pt x="5136" y="13862"/>
                  </a:cubicBezTo>
                  <a:cubicBezTo>
                    <a:pt x="5336" y="13973"/>
                    <a:pt x="5572" y="14030"/>
                    <a:pt x="5806" y="14030"/>
                  </a:cubicBezTo>
                  <a:cubicBezTo>
                    <a:pt x="5989" y="14030"/>
                    <a:pt x="6170" y="13995"/>
                    <a:pt x="6334" y="13925"/>
                  </a:cubicBezTo>
                  <a:cubicBezTo>
                    <a:pt x="6943" y="13664"/>
                    <a:pt x="7316" y="13086"/>
                    <a:pt x="7626" y="12563"/>
                  </a:cubicBezTo>
                  <a:cubicBezTo>
                    <a:pt x="9820" y="8814"/>
                    <a:pt x="11199" y="4550"/>
                    <a:pt x="11620" y="231"/>
                  </a:cubicBezTo>
                  <a:cubicBezTo>
                    <a:pt x="11635" y="113"/>
                    <a:pt x="11547" y="10"/>
                    <a:pt x="11437" y="1"/>
                  </a:cubicBezTo>
                  <a:cubicBezTo>
                    <a:pt x="11432" y="0"/>
                    <a:pt x="11427" y="0"/>
                    <a:pt x="11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9"/>
            <p:cNvSpPr/>
            <p:nvPr/>
          </p:nvSpPr>
          <p:spPr>
            <a:xfrm flipH="1">
              <a:off x="2037891" y="3761616"/>
              <a:ext cx="19131" cy="93813"/>
            </a:xfrm>
            <a:custGeom>
              <a:avLst/>
              <a:gdLst/>
              <a:ahLst/>
              <a:cxnLst/>
              <a:rect l="l" t="t" r="r" b="b"/>
              <a:pathLst>
                <a:path w="1133" h="5556" extrusionOk="0">
                  <a:moveTo>
                    <a:pt x="234" y="0"/>
                  </a:moveTo>
                  <a:cubicBezTo>
                    <a:pt x="214" y="0"/>
                    <a:pt x="194" y="3"/>
                    <a:pt x="173" y="8"/>
                  </a:cubicBezTo>
                  <a:cubicBezTo>
                    <a:pt x="63" y="33"/>
                    <a:pt x="0" y="151"/>
                    <a:pt x="31" y="263"/>
                  </a:cubicBezTo>
                  <a:cubicBezTo>
                    <a:pt x="483" y="1919"/>
                    <a:pt x="714" y="3631"/>
                    <a:pt x="714" y="5343"/>
                  </a:cubicBezTo>
                  <a:cubicBezTo>
                    <a:pt x="714" y="5461"/>
                    <a:pt x="809" y="5556"/>
                    <a:pt x="927" y="5556"/>
                  </a:cubicBezTo>
                  <a:cubicBezTo>
                    <a:pt x="1046" y="5556"/>
                    <a:pt x="1132" y="5461"/>
                    <a:pt x="1132" y="5343"/>
                  </a:cubicBezTo>
                  <a:cubicBezTo>
                    <a:pt x="1132" y="3591"/>
                    <a:pt x="904" y="1847"/>
                    <a:pt x="436" y="151"/>
                  </a:cubicBezTo>
                  <a:cubicBezTo>
                    <a:pt x="409" y="59"/>
                    <a:pt x="329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9"/>
            <p:cNvSpPr/>
            <p:nvPr/>
          </p:nvSpPr>
          <p:spPr>
            <a:xfrm flipH="1">
              <a:off x="2076153" y="3758813"/>
              <a:ext cx="26509" cy="138237"/>
            </a:xfrm>
            <a:custGeom>
              <a:avLst/>
              <a:gdLst/>
              <a:ahLst/>
              <a:cxnLst/>
              <a:rect l="l" t="t" r="r" b="b"/>
              <a:pathLst>
                <a:path w="1570" h="8187" extrusionOk="0">
                  <a:moveTo>
                    <a:pt x="1355" y="0"/>
                  </a:moveTo>
                  <a:cubicBezTo>
                    <a:pt x="1249" y="0"/>
                    <a:pt x="1149" y="70"/>
                    <a:pt x="1134" y="183"/>
                  </a:cubicBezTo>
                  <a:lnTo>
                    <a:pt x="16" y="7942"/>
                  </a:lnTo>
                  <a:cubicBezTo>
                    <a:pt x="1" y="8059"/>
                    <a:pt x="79" y="8162"/>
                    <a:pt x="191" y="8179"/>
                  </a:cubicBezTo>
                  <a:cubicBezTo>
                    <a:pt x="206" y="8187"/>
                    <a:pt x="214" y="8187"/>
                    <a:pt x="221" y="8187"/>
                  </a:cubicBezTo>
                  <a:cubicBezTo>
                    <a:pt x="326" y="8187"/>
                    <a:pt x="411" y="8107"/>
                    <a:pt x="429" y="8004"/>
                  </a:cubicBezTo>
                  <a:lnTo>
                    <a:pt x="1553" y="239"/>
                  </a:lnTo>
                  <a:cubicBezTo>
                    <a:pt x="1570" y="126"/>
                    <a:pt x="1490" y="24"/>
                    <a:pt x="1372" y="1"/>
                  </a:cubicBezTo>
                  <a:cubicBezTo>
                    <a:pt x="1366" y="0"/>
                    <a:pt x="1361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9"/>
            <p:cNvSpPr/>
            <p:nvPr/>
          </p:nvSpPr>
          <p:spPr>
            <a:xfrm flipH="1">
              <a:off x="2115359" y="3782637"/>
              <a:ext cx="60229" cy="99301"/>
            </a:xfrm>
            <a:custGeom>
              <a:avLst/>
              <a:gdLst/>
              <a:ahLst/>
              <a:cxnLst/>
              <a:rect l="l" t="t" r="r" b="b"/>
              <a:pathLst>
                <a:path w="3567" h="5881" extrusionOk="0">
                  <a:moveTo>
                    <a:pt x="3324" y="1"/>
                  </a:moveTo>
                  <a:cubicBezTo>
                    <a:pt x="3247" y="1"/>
                    <a:pt x="3172" y="46"/>
                    <a:pt x="3139" y="119"/>
                  </a:cubicBezTo>
                  <a:cubicBezTo>
                    <a:pt x="2298" y="1878"/>
                    <a:pt x="1324" y="3598"/>
                    <a:pt x="253" y="5239"/>
                  </a:cubicBezTo>
                  <a:cubicBezTo>
                    <a:pt x="238" y="5239"/>
                    <a:pt x="223" y="5230"/>
                    <a:pt x="206" y="5230"/>
                  </a:cubicBezTo>
                  <a:cubicBezTo>
                    <a:pt x="88" y="5239"/>
                    <a:pt x="0" y="5334"/>
                    <a:pt x="0" y="5452"/>
                  </a:cubicBezTo>
                  <a:lnTo>
                    <a:pt x="8" y="5675"/>
                  </a:lnTo>
                  <a:cubicBezTo>
                    <a:pt x="8" y="5770"/>
                    <a:pt x="71" y="5848"/>
                    <a:pt x="158" y="5872"/>
                  </a:cubicBezTo>
                  <a:cubicBezTo>
                    <a:pt x="175" y="5880"/>
                    <a:pt x="198" y="5880"/>
                    <a:pt x="213" y="5880"/>
                  </a:cubicBezTo>
                  <a:cubicBezTo>
                    <a:pt x="286" y="5880"/>
                    <a:pt x="348" y="5848"/>
                    <a:pt x="388" y="5785"/>
                  </a:cubicBezTo>
                  <a:cubicBezTo>
                    <a:pt x="1562" y="4041"/>
                    <a:pt x="2616" y="2196"/>
                    <a:pt x="3519" y="302"/>
                  </a:cubicBezTo>
                  <a:cubicBezTo>
                    <a:pt x="3566" y="199"/>
                    <a:pt x="3527" y="71"/>
                    <a:pt x="3416" y="24"/>
                  </a:cubicBezTo>
                  <a:cubicBezTo>
                    <a:pt x="3387" y="8"/>
                    <a:pt x="3355" y="1"/>
                    <a:pt x="3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9"/>
            <p:cNvSpPr/>
            <p:nvPr/>
          </p:nvSpPr>
          <p:spPr>
            <a:xfrm flipH="1">
              <a:off x="2148690" y="3780476"/>
              <a:ext cx="40288" cy="79900"/>
            </a:xfrm>
            <a:custGeom>
              <a:avLst/>
              <a:gdLst/>
              <a:ahLst/>
              <a:cxnLst/>
              <a:rect l="l" t="t" r="r" b="b"/>
              <a:pathLst>
                <a:path w="2386" h="4732" extrusionOk="0">
                  <a:moveTo>
                    <a:pt x="2140" y="0"/>
                  </a:moveTo>
                  <a:cubicBezTo>
                    <a:pt x="2069" y="0"/>
                    <a:pt x="2003" y="37"/>
                    <a:pt x="1967" y="104"/>
                  </a:cubicBezTo>
                  <a:cubicBezTo>
                    <a:pt x="1158" y="1476"/>
                    <a:pt x="516" y="2942"/>
                    <a:pt x="40" y="4454"/>
                  </a:cubicBezTo>
                  <a:cubicBezTo>
                    <a:pt x="0" y="4566"/>
                    <a:pt x="65" y="4684"/>
                    <a:pt x="175" y="4724"/>
                  </a:cubicBezTo>
                  <a:cubicBezTo>
                    <a:pt x="198" y="4724"/>
                    <a:pt x="215" y="4732"/>
                    <a:pt x="238" y="4732"/>
                  </a:cubicBezTo>
                  <a:cubicBezTo>
                    <a:pt x="325" y="4732"/>
                    <a:pt x="413" y="4677"/>
                    <a:pt x="436" y="4582"/>
                  </a:cubicBezTo>
                  <a:cubicBezTo>
                    <a:pt x="904" y="3100"/>
                    <a:pt x="1539" y="1666"/>
                    <a:pt x="2322" y="317"/>
                  </a:cubicBezTo>
                  <a:cubicBezTo>
                    <a:pt x="2385" y="215"/>
                    <a:pt x="2355" y="89"/>
                    <a:pt x="2252" y="32"/>
                  </a:cubicBezTo>
                  <a:cubicBezTo>
                    <a:pt x="2216" y="10"/>
                    <a:pt x="2177" y="0"/>
                    <a:pt x="2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9"/>
            <p:cNvSpPr/>
            <p:nvPr/>
          </p:nvSpPr>
          <p:spPr>
            <a:xfrm flipH="1">
              <a:off x="2387274" y="3688167"/>
              <a:ext cx="529497" cy="353960"/>
            </a:xfrm>
            <a:custGeom>
              <a:avLst/>
              <a:gdLst/>
              <a:ahLst/>
              <a:cxnLst/>
              <a:rect l="l" t="t" r="r" b="b"/>
              <a:pathLst>
                <a:path w="31359" h="20963" extrusionOk="0">
                  <a:moveTo>
                    <a:pt x="18490" y="1"/>
                  </a:moveTo>
                  <a:cubicBezTo>
                    <a:pt x="12324" y="6990"/>
                    <a:pt x="6165" y="13972"/>
                    <a:pt x="1" y="20962"/>
                  </a:cubicBezTo>
                  <a:cubicBezTo>
                    <a:pt x="2306" y="20582"/>
                    <a:pt x="4526" y="19741"/>
                    <a:pt x="6498" y="18490"/>
                  </a:cubicBezTo>
                  <a:cubicBezTo>
                    <a:pt x="7346" y="18739"/>
                    <a:pt x="8225" y="18859"/>
                    <a:pt x="9105" y="18859"/>
                  </a:cubicBezTo>
                  <a:cubicBezTo>
                    <a:pt x="12019" y="18859"/>
                    <a:pt x="14943" y="17544"/>
                    <a:pt x="16768" y="15256"/>
                  </a:cubicBezTo>
                  <a:cubicBezTo>
                    <a:pt x="22760" y="14225"/>
                    <a:pt x="27294" y="9430"/>
                    <a:pt x="31359" y="4906"/>
                  </a:cubicBezTo>
                  <a:cubicBezTo>
                    <a:pt x="26969" y="3542"/>
                    <a:pt x="22674" y="1903"/>
                    <a:pt x="18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9"/>
            <p:cNvSpPr/>
            <p:nvPr/>
          </p:nvSpPr>
          <p:spPr>
            <a:xfrm flipH="1">
              <a:off x="2374678" y="3679590"/>
              <a:ext cx="560548" cy="372686"/>
            </a:xfrm>
            <a:custGeom>
              <a:avLst/>
              <a:gdLst/>
              <a:ahLst/>
              <a:cxnLst/>
              <a:rect l="l" t="t" r="r" b="b"/>
              <a:pathLst>
                <a:path w="33198" h="22072" extrusionOk="0">
                  <a:moveTo>
                    <a:pt x="19685" y="1024"/>
                  </a:moveTo>
                  <a:cubicBezTo>
                    <a:pt x="23592" y="2774"/>
                    <a:pt x="27626" y="4320"/>
                    <a:pt x="31698" y="5619"/>
                  </a:cubicBezTo>
                  <a:cubicBezTo>
                    <a:pt x="27506" y="10256"/>
                    <a:pt x="23252" y="14416"/>
                    <a:pt x="17791" y="15351"/>
                  </a:cubicBezTo>
                  <a:lnTo>
                    <a:pt x="17633" y="15384"/>
                  </a:lnTo>
                  <a:lnTo>
                    <a:pt x="17529" y="15502"/>
                  </a:lnTo>
                  <a:cubicBezTo>
                    <a:pt x="15834" y="17626"/>
                    <a:pt x="13021" y="18950"/>
                    <a:pt x="10198" y="18950"/>
                  </a:cubicBezTo>
                  <a:cubicBezTo>
                    <a:pt x="9343" y="18950"/>
                    <a:pt x="8504" y="18830"/>
                    <a:pt x="7711" y="18592"/>
                  </a:cubicBezTo>
                  <a:lnTo>
                    <a:pt x="7528" y="18545"/>
                  </a:lnTo>
                  <a:lnTo>
                    <a:pt x="7370" y="18640"/>
                  </a:lnTo>
                  <a:cubicBezTo>
                    <a:pt x="5801" y="19631"/>
                    <a:pt x="4049" y="20376"/>
                    <a:pt x="2235" y="20812"/>
                  </a:cubicBezTo>
                  <a:lnTo>
                    <a:pt x="19685" y="1024"/>
                  </a:lnTo>
                  <a:close/>
                  <a:moveTo>
                    <a:pt x="19471" y="1"/>
                  </a:moveTo>
                  <a:lnTo>
                    <a:pt x="0" y="22071"/>
                  </a:lnTo>
                  <a:lnTo>
                    <a:pt x="1164" y="21881"/>
                  </a:lnTo>
                  <a:cubicBezTo>
                    <a:pt x="3446" y="21508"/>
                    <a:pt x="5689" y="20669"/>
                    <a:pt x="7656" y="19448"/>
                  </a:cubicBezTo>
                  <a:cubicBezTo>
                    <a:pt x="8471" y="19671"/>
                    <a:pt x="9327" y="19789"/>
                    <a:pt x="10198" y="19789"/>
                  </a:cubicBezTo>
                  <a:cubicBezTo>
                    <a:pt x="13266" y="19789"/>
                    <a:pt x="16197" y="18435"/>
                    <a:pt x="18084" y="16152"/>
                  </a:cubicBezTo>
                  <a:cubicBezTo>
                    <a:pt x="23925" y="15081"/>
                    <a:pt x="28362" y="10597"/>
                    <a:pt x="32762" y="5699"/>
                  </a:cubicBezTo>
                  <a:lnTo>
                    <a:pt x="33197" y="5208"/>
                  </a:lnTo>
                  <a:lnTo>
                    <a:pt x="32579" y="5018"/>
                  </a:lnTo>
                  <a:cubicBezTo>
                    <a:pt x="28220" y="3654"/>
                    <a:pt x="23910" y="2013"/>
                    <a:pt x="19748" y="128"/>
                  </a:cubicBezTo>
                  <a:lnTo>
                    <a:pt x="194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9"/>
            <p:cNvSpPr/>
            <p:nvPr/>
          </p:nvSpPr>
          <p:spPr>
            <a:xfrm flipH="1">
              <a:off x="2568856" y="3853351"/>
              <a:ext cx="73619" cy="99098"/>
            </a:xfrm>
            <a:custGeom>
              <a:avLst/>
              <a:gdLst/>
              <a:ahLst/>
              <a:cxnLst/>
              <a:rect l="l" t="t" r="r" b="b"/>
              <a:pathLst>
                <a:path w="4360" h="5869" extrusionOk="0">
                  <a:moveTo>
                    <a:pt x="4131" y="0"/>
                  </a:moveTo>
                  <a:cubicBezTo>
                    <a:pt x="4063" y="0"/>
                    <a:pt x="3996" y="31"/>
                    <a:pt x="3957" y="91"/>
                  </a:cubicBezTo>
                  <a:lnTo>
                    <a:pt x="73" y="5536"/>
                  </a:lnTo>
                  <a:cubicBezTo>
                    <a:pt x="0" y="5631"/>
                    <a:pt x="25" y="5766"/>
                    <a:pt x="120" y="5829"/>
                  </a:cubicBezTo>
                  <a:cubicBezTo>
                    <a:pt x="160" y="5854"/>
                    <a:pt x="200" y="5869"/>
                    <a:pt x="238" y="5869"/>
                  </a:cubicBezTo>
                  <a:cubicBezTo>
                    <a:pt x="310" y="5869"/>
                    <a:pt x="373" y="5836"/>
                    <a:pt x="413" y="5781"/>
                  </a:cubicBezTo>
                  <a:lnTo>
                    <a:pt x="4297" y="328"/>
                  </a:lnTo>
                  <a:cubicBezTo>
                    <a:pt x="4360" y="233"/>
                    <a:pt x="4345" y="108"/>
                    <a:pt x="4249" y="35"/>
                  </a:cubicBezTo>
                  <a:cubicBezTo>
                    <a:pt x="4214" y="12"/>
                    <a:pt x="4172" y="0"/>
                    <a:pt x="4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9"/>
            <p:cNvSpPr/>
            <p:nvPr/>
          </p:nvSpPr>
          <p:spPr>
            <a:xfrm flipH="1">
              <a:off x="2653280" y="3825592"/>
              <a:ext cx="159242" cy="178508"/>
            </a:xfrm>
            <a:custGeom>
              <a:avLst/>
              <a:gdLst/>
              <a:ahLst/>
              <a:cxnLst/>
              <a:rect l="l" t="t" r="r" b="b"/>
              <a:pathLst>
                <a:path w="9431" h="10572" extrusionOk="0">
                  <a:moveTo>
                    <a:pt x="9194" y="0"/>
                  </a:moveTo>
                  <a:cubicBezTo>
                    <a:pt x="9135" y="0"/>
                    <a:pt x="9077" y="24"/>
                    <a:pt x="9035" y="70"/>
                  </a:cubicBezTo>
                  <a:lnTo>
                    <a:pt x="79" y="10223"/>
                  </a:lnTo>
                  <a:cubicBezTo>
                    <a:pt x="1" y="10311"/>
                    <a:pt x="8" y="10446"/>
                    <a:pt x="96" y="10524"/>
                  </a:cubicBezTo>
                  <a:cubicBezTo>
                    <a:pt x="134" y="10556"/>
                    <a:pt x="191" y="10571"/>
                    <a:pt x="238" y="10571"/>
                  </a:cubicBezTo>
                  <a:cubicBezTo>
                    <a:pt x="293" y="10571"/>
                    <a:pt x="356" y="10548"/>
                    <a:pt x="396" y="10501"/>
                  </a:cubicBezTo>
                  <a:lnTo>
                    <a:pt x="9351" y="348"/>
                  </a:lnTo>
                  <a:cubicBezTo>
                    <a:pt x="9430" y="261"/>
                    <a:pt x="9423" y="135"/>
                    <a:pt x="9335" y="55"/>
                  </a:cubicBezTo>
                  <a:cubicBezTo>
                    <a:pt x="9295" y="18"/>
                    <a:pt x="9244" y="0"/>
                    <a:pt x="9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9"/>
            <p:cNvSpPr/>
            <p:nvPr/>
          </p:nvSpPr>
          <p:spPr>
            <a:xfrm flipH="1">
              <a:off x="2640684" y="3831941"/>
              <a:ext cx="147913" cy="173510"/>
            </a:xfrm>
            <a:custGeom>
              <a:avLst/>
              <a:gdLst/>
              <a:ahLst/>
              <a:cxnLst/>
              <a:rect l="l" t="t" r="r" b="b"/>
              <a:pathLst>
                <a:path w="8760" h="10276" extrusionOk="0">
                  <a:moveTo>
                    <a:pt x="8525" y="0"/>
                  </a:moveTo>
                  <a:cubicBezTo>
                    <a:pt x="8466" y="0"/>
                    <a:pt x="8406" y="27"/>
                    <a:pt x="8362" y="75"/>
                  </a:cubicBezTo>
                  <a:lnTo>
                    <a:pt x="80" y="9927"/>
                  </a:lnTo>
                  <a:cubicBezTo>
                    <a:pt x="0" y="10013"/>
                    <a:pt x="18" y="10148"/>
                    <a:pt x="105" y="10220"/>
                  </a:cubicBezTo>
                  <a:cubicBezTo>
                    <a:pt x="143" y="10260"/>
                    <a:pt x="191" y="10275"/>
                    <a:pt x="238" y="10275"/>
                  </a:cubicBezTo>
                  <a:cubicBezTo>
                    <a:pt x="295" y="10275"/>
                    <a:pt x="358" y="10243"/>
                    <a:pt x="398" y="10195"/>
                  </a:cubicBezTo>
                  <a:lnTo>
                    <a:pt x="8687" y="345"/>
                  </a:lnTo>
                  <a:cubicBezTo>
                    <a:pt x="8759" y="257"/>
                    <a:pt x="8750" y="122"/>
                    <a:pt x="8654" y="52"/>
                  </a:cubicBezTo>
                  <a:cubicBezTo>
                    <a:pt x="8617" y="17"/>
                    <a:pt x="8571" y="0"/>
                    <a:pt x="8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9"/>
            <p:cNvSpPr/>
            <p:nvPr/>
          </p:nvSpPr>
          <p:spPr>
            <a:xfrm flipH="1">
              <a:off x="2592815" y="3852084"/>
              <a:ext cx="127667" cy="152016"/>
            </a:xfrm>
            <a:custGeom>
              <a:avLst/>
              <a:gdLst/>
              <a:ahLst/>
              <a:cxnLst/>
              <a:rect l="l" t="t" r="r" b="b"/>
              <a:pathLst>
                <a:path w="7561" h="9003" extrusionOk="0">
                  <a:moveTo>
                    <a:pt x="7325" y="0"/>
                  </a:moveTo>
                  <a:cubicBezTo>
                    <a:pt x="7265" y="0"/>
                    <a:pt x="7205" y="27"/>
                    <a:pt x="7165" y="80"/>
                  </a:cubicBezTo>
                  <a:lnTo>
                    <a:pt x="73" y="8662"/>
                  </a:lnTo>
                  <a:cubicBezTo>
                    <a:pt x="1" y="8749"/>
                    <a:pt x="8" y="8884"/>
                    <a:pt x="103" y="8955"/>
                  </a:cubicBezTo>
                  <a:cubicBezTo>
                    <a:pt x="143" y="8987"/>
                    <a:pt x="191" y="9002"/>
                    <a:pt x="238" y="9002"/>
                  </a:cubicBezTo>
                  <a:cubicBezTo>
                    <a:pt x="293" y="9002"/>
                    <a:pt x="358" y="8979"/>
                    <a:pt x="398" y="8932"/>
                  </a:cubicBezTo>
                  <a:lnTo>
                    <a:pt x="7491" y="341"/>
                  </a:lnTo>
                  <a:cubicBezTo>
                    <a:pt x="7561" y="253"/>
                    <a:pt x="7546" y="118"/>
                    <a:pt x="7458" y="48"/>
                  </a:cubicBezTo>
                  <a:cubicBezTo>
                    <a:pt x="7420" y="16"/>
                    <a:pt x="7373" y="0"/>
                    <a:pt x="7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9"/>
            <p:cNvSpPr/>
            <p:nvPr/>
          </p:nvSpPr>
          <p:spPr>
            <a:xfrm flipH="1">
              <a:off x="2517205" y="3859665"/>
              <a:ext cx="50858" cy="65075"/>
            </a:xfrm>
            <a:custGeom>
              <a:avLst/>
              <a:gdLst/>
              <a:ahLst/>
              <a:cxnLst/>
              <a:rect l="l" t="t" r="r" b="b"/>
              <a:pathLst>
                <a:path w="3012" h="3854" extrusionOk="0">
                  <a:moveTo>
                    <a:pt x="2779" y="0"/>
                  </a:moveTo>
                  <a:cubicBezTo>
                    <a:pt x="2715" y="0"/>
                    <a:pt x="2650" y="30"/>
                    <a:pt x="2608" y="82"/>
                  </a:cubicBezTo>
                  <a:lnTo>
                    <a:pt x="73" y="3521"/>
                  </a:lnTo>
                  <a:cubicBezTo>
                    <a:pt x="0" y="3608"/>
                    <a:pt x="25" y="3743"/>
                    <a:pt x="111" y="3815"/>
                  </a:cubicBezTo>
                  <a:cubicBezTo>
                    <a:pt x="151" y="3838"/>
                    <a:pt x="198" y="3853"/>
                    <a:pt x="238" y="3853"/>
                  </a:cubicBezTo>
                  <a:cubicBezTo>
                    <a:pt x="301" y="3853"/>
                    <a:pt x="366" y="3823"/>
                    <a:pt x="405" y="3768"/>
                  </a:cubicBezTo>
                  <a:lnTo>
                    <a:pt x="2948" y="335"/>
                  </a:lnTo>
                  <a:cubicBezTo>
                    <a:pt x="3011" y="240"/>
                    <a:pt x="2996" y="107"/>
                    <a:pt x="2901" y="42"/>
                  </a:cubicBezTo>
                  <a:cubicBezTo>
                    <a:pt x="2866" y="14"/>
                    <a:pt x="2823" y="0"/>
                    <a:pt x="2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9"/>
            <p:cNvSpPr/>
            <p:nvPr/>
          </p:nvSpPr>
          <p:spPr>
            <a:xfrm flipH="1">
              <a:off x="1939940" y="3046158"/>
              <a:ext cx="746283" cy="820780"/>
            </a:xfrm>
            <a:custGeom>
              <a:avLst/>
              <a:gdLst/>
              <a:ahLst/>
              <a:cxnLst/>
              <a:rect l="l" t="t" r="r" b="b"/>
              <a:pathLst>
                <a:path w="44198" h="48610" extrusionOk="0">
                  <a:moveTo>
                    <a:pt x="22872" y="0"/>
                  </a:moveTo>
                  <a:cubicBezTo>
                    <a:pt x="17040" y="0"/>
                    <a:pt x="11200" y="2469"/>
                    <a:pt x="7689" y="7124"/>
                  </a:cubicBezTo>
                  <a:cubicBezTo>
                    <a:pt x="7785" y="7120"/>
                    <a:pt x="7881" y="7117"/>
                    <a:pt x="7977" y="7117"/>
                  </a:cubicBezTo>
                  <a:cubicBezTo>
                    <a:pt x="11618" y="7117"/>
                    <a:pt x="14733" y="10460"/>
                    <a:pt x="15352" y="14082"/>
                  </a:cubicBezTo>
                  <a:cubicBezTo>
                    <a:pt x="15978" y="17808"/>
                    <a:pt x="14519" y="21602"/>
                    <a:pt x="12434" y="24750"/>
                  </a:cubicBezTo>
                  <a:cubicBezTo>
                    <a:pt x="10359" y="27903"/>
                    <a:pt x="7672" y="30606"/>
                    <a:pt x="5444" y="33649"/>
                  </a:cubicBezTo>
                  <a:cubicBezTo>
                    <a:pt x="3322" y="36550"/>
                    <a:pt x="1618" y="39751"/>
                    <a:pt x="397" y="43134"/>
                  </a:cubicBezTo>
                  <a:cubicBezTo>
                    <a:pt x="191" y="43697"/>
                    <a:pt x="1" y="44308"/>
                    <a:pt x="144" y="44893"/>
                  </a:cubicBezTo>
                  <a:cubicBezTo>
                    <a:pt x="389" y="45909"/>
                    <a:pt x="1498" y="46423"/>
                    <a:pt x="2489" y="46748"/>
                  </a:cubicBezTo>
                  <a:cubicBezTo>
                    <a:pt x="6158" y="47971"/>
                    <a:pt x="10043" y="48610"/>
                    <a:pt x="13915" y="48610"/>
                  </a:cubicBezTo>
                  <a:cubicBezTo>
                    <a:pt x="18950" y="48610"/>
                    <a:pt x="23962" y="47528"/>
                    <a:pt x="28443" y="45243"/>
                  </a:cubicBezTo>
                  <a:cubicBezTo>
                    <a:pt x="36369" y="41202"/>
                    <a:pt x="42367" y="33229"/>
                    <a:pt x="43278" y="24385"/>
                  </a:cubicBezTo>
                  <a:cubicBezTo>
                    <a:pt x="44197" y="15533"/>
                    <a:pt x="39625" y="6166"/>
                    <a:pt x="31716" y="2084"/>
                  </a:cubicBezTo>
                  <a:cubicBezTo>
                    <a:pt x="28996" y="681"/>
                    <a:pt x="25935" y="0"/>
                    <a:pt x="22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9"/>
            <p:cNvSpPr/>
            <p:nvPr/>
          </p:nvSpPr>
          <p:spPr>
            <a:xfrm flipH="1">
              <a:off x="1932055" y="3039050"/>
              <a:ext cx="761513" cy="834997"/>
            </a:xfrm>
            <a:custGeom>
              <a:avLst/>
              <a:gdLst/>
              <a:ahLst/>
              <a:cxnLst/>
              <a:rect l="l" t="t" r="r" b="b"/>
              <a:pathLst>
                <a:path w="45100" h="49452" extrusionOk="0">
                  <a:moveTo>
                    <a:pt x="23307" y="841"/>
                  </a:moveTo>
                  <a:cubicBezTo>
                    <a:pt x="26383" y="841"/>
                    <a:pt x="29378" y="1546"/>
                    <a:pt x="31961" y="2878"/>
                  </a:cubicBezTo>
                  <a:cubicBezTo>
                    <a:pt x="39569" y="6800"/>
                    <a:pt x="44229" y="15804"/>
                    <a:pt x="43301" y="24758"/>
                  </a:cubicBezTo>
                  <a:cubicBezTo>
                    <a:pt x="42430" y="33142"/>
                    <a:pt x="36691" y="41202"/>
                    <a:pt x="28688" y="45292"/>
                  </a:cubicBezTo>
                  <a:cubicBezTo>
                    <a:pt x="24424" y="47462"/>
                    <a:pt x="19463" y="48612"/>
                    <a:pt x="14343" y="48612"/>
                  </a:cubicBezTo>
                  <a:cubicBezTo>
                    <a:pt x="10516" y="48612"/>
                    <a:pt x="6720" y="47994"/>
                    <a:pt x="3059" y="46773"/>
                  </a:cubicBezTo>
                  <a:cubicBezTo>
                    <a:pt x="2266" y="46511"/>
                    <a:pt x="1197" y="46060"/>
                    <a:pt x="991" y="45212"/>
                  </a:cubicBezTo>
                  <a:cubicBezTo>
                    <a:pt x="872" y="44744"/>
                    <a:pt x="1047" y="44206"/>
                    <a:pt x="1229" y="43690"/>
                  </a:cubicBezTo>
                  <a:cubicBezTo>
                    <a:pt x="2433" y="40347"/>
                    <a:pt x="4112" y="37191"/>
                    <a:pt x="6222" y="34323"/>
                  </a:cubicBezTo>
                  <a:cubicBezTo>
                    <a:pt x="7173" y="33024"/>
                    <a:pt x="8226" y="31763"/>
                    <a:pt x="9240" y="30544"/>
                  </a:cubicBezTo>
                  <a:cubicBezTo>
                    <a:pt x="10612" y="28910"/>
                    <a:pt x="12023" y="27223"/>
                    <a:pt x="13227" y="25409"/>
                  </a:cubicBezTo>
                  <a:cubicBezTo>
                    <a:pt x="14978" y="22746"/>
                    <a:pt x="16920" y="18679"/>
                    <a:pt x="16198" y="14440"/>
                  </a:cubicBezTo>
                  <a:cubicBezTo>
                    <a:pt x="15619" y="11009"/>
                    <a:pt x="12791" y="7465"/>
                    <a:pt x="8980" y="7150"/>
                  </a:cubicBezTo>
                  <a:cubicBezTo>
                    <a:pt x="12316" y="3186"/>
                    <a:pt x="17601" y="841"/>
                    <a:pt x="23307" y="841"/>
                  </a:cubicBezTo>
                  <a:close/>
                  <a:moveTo>
                    <a:pt x="23307" y="0"/>
                  </a:moveTo>
                  <a:cubicBezTo>
                    <a:pt x="17031" y="0"/>
                    <a:pt x="11230" y="2728"/>
                    <a:pt x="7781" y="7292"/>
                  </a:cubicBezTo>
                  <a:lnTo>
                    <a:pt x="7243" y="8013"/>
                  </a:lnTo>
                  <a:lnTo>
                    <a:pt x="7243" y="8013"/>
                  </a:lnTo>
                  <a:lnTo>
                    <a:pt x="8139" y="7966"/>
                  </a:lnTo>
                  <a:cubicBezTo>
                    <a:pt x="8234" y="7966"/>
                    <a:pt x="8322" y="7958"/>
                    <a:pt x="8417" y="7958"/>
                  </a:cubicBezTo>
                  <a:cubicBezTo>
                    <a:pt x="11633" y="7958"/>
                    <a:pt x="14748" y="10929"/>
                    <a:pt x="15366" y="14575"/>
                  </a:cubicBezTo>
                  <a:cubicBezTo>
                    <a:pt x="16047" y="18552"/>
                    <a:pt x="14193" y="22403"/>
                    <a:pt x="12521" y="24941"/>
                  </a:cubicBezTo>
                  <a:cubicBezTo>
                    <a:pt x="11348" y="26715"/>
                    <a:pt x="9953" y="28387"/>
                    <a:pt x="8599" y="30004"/>
                  </a:cubicBezTo>
                  <a:cubicBezTo>
                    <a:pt x="7568" y="31232"/>
                    <a:pt x="6507" y="32509"/>
                    <a:pt x="5539" y="33825"/>
                  </a:cubicBezTo>
                  <a:cubicBezTo>
                    <a:pt x="3392" y="36756"/>
                    <a:pt x="1672" y="39981"/>
                    <a:pt x="436" y="43412"/>
                  </a:cubicBezTo>
                  <a:cubicBezTo>
                    <a:pt x="213" y="44038"/>
                    <a:pt x="0" y="44721"/>
                    <a:pt x="174" y="45410"/>
                  </a:cubicBezTo>
                  <a:cubicBezTo>
                    <a:pt x="476" y="46663"/>
                    <a:pt x="1815" y="47241"/>
                    <a:pt x="2798" y="47574"/>
                  </a:cubicBezTo>
                  <a:cubicBezTo>
                    <a:pt x="6545" y="48818"/>
                    <a:pt x="10429" y="49451"/>
                    <a:pt x="14343" y="49451"/>
                  </a:cubicBezTo>
                  <a:cubicBezTo>
                    <a:pt x="19598" y="49451"/>
                    <a:pt x="24686" y="48270"/>
                    <a:pt x="29068" y="46035"/>
                  </a:cubicBezTo>
                  <a:cubicBezTo>
                    <a:pt x="37319" y="41828"/>
                    <a:pt x="43238" y="33507"/>
                    <a:pt x="44134" y="24846"/>
                  </a:cubicBezTo>
                  <a:cubicBezTo>
                    <a:pt x="45100" y="15549"/>
                    <a:pt x="40250" y="6206"/>
                    <a:pt x="32349" y="2132"/>
                  </a:cubicBezTo>
                  <a:cubicBezTo>
                    <a:pt x="29639" y="738"/>
                    <a:pt x="26516" y="0"/>
                    <a:pt x="23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9"/>
            <p:cNvSpPr/>
            <p:nvPr/>
          </p:nvSpPr>
          <p:spPr>
            <a:xfrm flipH="1">
              <a:off x="2445460" y="3091680"/>
              <a:ext cx="132632" cy="115477"/>
            </a:xfrm>
            <a:custGeom>
              <a:avLst/>
              <a:gdLst/>
              <a:ahLst/>
              <a:cxnLst/>
              <a:rect l="l" t="t" r="r" b="b"/>
              <a:pathLst>
                <a:path w="7855" h="6839" extrusionOk="0">
                  <a:moveTo>
                    <a:pt x="6477" y="1"/>
                  </a:moveTo>
                  <a:cubicBezTo>
                    <a:pt x="6323" y="1"/>
                    <a:pt x="6169" y="22"/>
                    <a:pt x="6023" y="61"/>
                  </a:cubicBezTo>
                  <a:cubicBezTo>
                    <a:pt x="5602" y="172"/>
                    <a:pt x="5231" y="402"/>
                    <a:pt x="4866" y="632"/>
                  </a:cubicBezTo>
                  <a:cubicBezTo>
                    <a:pt x="3052" y="1781"/>
                    <a:pt x="1245" y="3042"/>
                    <a:pt x="1" y="4793"/>
                  </a:cubicBezTo>
                  <a:cubicBezTo>
                    <a:pt x="2338" y="4904"/>
                    <a:pt x="4644" y="5617"/>
                    <a:pt x="6648" y="6838"/>
                  </a:cubicBezTo>
                  <a:cubicBezTo>
                    <a:pt x="7251" y="5355"/>
                    <a:pt x="7639" y="3778"/>
                    <a:pt x="7789" y="2178"/>
                  </a:cubicBezTo>
                  <a:cubicBezTo>
                    <a:pt x="7854" y="1480"/>
                    <a:pt x="7822" y="657"/>
                    <a:pt x="7259" y="236"/>
                  </a:cubicBezTo>
                  <a:cubicBezTo>
                    <a:pt x="7034" y="72"/>
                    <a:pt x="6756" y="1"/>
                    <a:pt x="6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9"/>
            <p:cNvSpPr/>
            <p:nvPr/>
          </p:nvSpPr>
          <p:spPr>
            <a:xfrm flipH="1">
              <a:off x="2133020" y="3075538"/>
              <a:ext cx="303508" cy="266851"/>
            </a:xfrm>
            <a:custGeom>
              <a:avLst/>
              <a:gdLst/>
              <a:ahLst/>
              <a:cxnLst/>
              <a:rect l="l" t="t" r="r" b="b"/>
              <a:pathLst>
                <a:path w="17975" h="15804" extrusionOk="0">
                  <a:moveTo>
                    <a:pt x="8532" y="1"/>
                  </a:moveTo>
                  <a:cubicBezTo>
                    <a:pt x="7458" y="1"/>
                    <a:pt x="6377" y="83"/>
                    <a:pt x="5311" y="169"/>
                  </a:cubicBezTo>
                  <a:cubicBezTo>
                    <a:pt x="4313" y="241"/>
                    <a:pt x="3297" y="329"/>
                    <a:pt x="2378" y="709"/>
                  </a:cubicBezTo>
                  <a:cubicBezTo>
                    <a:pt x="1450" y="1097"/>
                    <a:pt x="627" y="1841"/>
                    <a:pt x="404" y="2817"/>
                  </a:cubicBezTo>
                  <a:cubicBezTo>
                    <a:pt x="1" y="4591"/>
                    <a:pt x="1633" y="6090"/>
                    <a:pt x="2576" y="7642"/>
                  </a:cubicBezTo>
                  <a:cubicBezTo>
                    <a:pt x="3900" y="9822"/>
                    <a:pt x="4050" y="12722"/>
                    <a:pt x="5920" y="14459"/>
                  </a:cubicBezTo>
                  <a:cubicBezTo>
                    <a:pt x="6891" y="15359"/>
                    <a:pt x="8232" y="15803"/>
                    <a:pt x="9558" y="15803"/>
                  </a:cubicBezTo>
                  <a:cubicBezTo>
                    <a:pt x="9725" y="15803"/>
                    <a:pt x="9891" y="15796"/>
                    <a:pt x="10057" y="15782"/>
                  </a:cubicBezTo>
                  <a:cubicBezTo>
                    <a:pt x="11540" y="15655"/>
                    <a:pt x="12949" y="15012"/>
                    <a:pt x="14138" y="14109"/>
                  </a:cubicBezTo>
                  <a:cubicBezTo>
                    <a:pt x="15755" y="12882"/>
                    <a:pt x="17008" y="11138"/>
                    <a:pt x="17491" y="9163"/>
                  </a:cubicBezTo>
                  <a:cubicBezTo>
                    <a:pt x="17974" y="7191"/>
                    <a:pt x="17649" y="4996"/>
                    <a:pt x="16476" y="3340"/>
                  </a:cubicBezTo>
                  <a:cubicBezTo>
                    <a:pt x="15447" y="1881"/>
                    <a:pt x="13822" y="899"/>
                    <a:pt x="12101" y="424"/>
                  </a:cubicBezTo>
                  <a:cubicBezTo>
                    <a:pt x="10939" y="105"/>
                    <a:pt x="9740" y="1"/>
                    <a:pt x="8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9"/>
            <p:cNvSpPr/>
            <p:nvPr/>
          </p:nvSpPr>
          <p:spPr>
            <a:xfrm flipH="1">
              <a:off x="2271663" y="3117058"/>
              <a:ext cx="57949" cy="60516"/>
            </a:xfrm>
            <a:custGeom>
              <a:avLst/>
              <a:gdLst/>
              <a:ahLst/>
              <a:cxnLst/>
              <a:rect l="l" t="t" r="r" b="b"/>
              <a:pathLst>
                <a:path w="3432" h="3584" extrusionOk="0">
                  <a:moveTo>
                    <a:pt x="1720" y="0"/>
                  </a:moveTo>
                  <a:cubicBezTo>
                    <a:pt x="769" y="0"/>
                    <a:pt x="0" y="801"/>
                    <a:pt x="0" y="1792"/>
                  </a:cubicBezTo>
                  <a:cubicBezTo>
                    <a:pt x="0" y="2783"/>
                    <a:pt x="769" y="3583"/>
                    <a:pt x="1720" y="3583"/>
                  </a:cubicBezTo>
                  <a:cubicBezTo>
                    <a:pt x="2663" y="3583"/>
                    <a:pt x="3432" y="2783"/>
                    <a:pt x="3432" y="1792"/>
                  </a:cubicBezTo>
                  <a:cubicBezTo>
                    <a:pt x="3432" y="801"/>
                    <a:pt x="2663" y="0"/>
                    <a:pt x="1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9"/>
            <p:cNvSpPr/>
            <p:nvPr/>
          </p:nvSpPr>
          <p:spPr>
            <a:xfrm flipH="1">
              <a:off x="2249054" y="3103195"/>
              <a:ext cx="54741" cy="88832"/>
            </a:xfrm>
            <a:custGeom>
              <a:avLst/>
              <a:gdLst/>
              <a:ahLst/>
              <a:cxnLst/>
              <a:rect l="l" t="t" r="r" b="b"/>
              <a:pathLst>
                <a:path w="3242" h="5261" extrusionOk="0">
                  <a:moveTo>
                    <a:pt x="801" y="1"/>
                  </a:moveTo>
                  <a:cubicBezTo>
                    <a:pt x="624" y="1"/>
                    <a:pt x="449" y="23"/>
                    <a:pt x="278" y="70"/>
                  </a:cubicBezTo>
                  <a:cubicBezTo>
                    <a:pt x="168" y="100"/>
                    <a:pt x="103" y="212"/>
                    <a:pt x="128" y="330"/>
                  </a:cubicBezTo>
                  <a:cubicBezTo>
                    <a:pt x="155" y="421"/>
                    <a:pt x="240" y="481"/>
                    <a:pt x="331" y="481"/>
                  </a:cubicBezTo>
                  <a:cubicBezTo>
                    <a:pt x="350" y="481"/>
                    <a:pt x="369" y="479"/>
                    <a:pt x="389" y="473"/>
                  </a:cubicBezTo>
                  <a:cubicBezTo>
                    <a:pt x="521" y="436"/>
                    <a:pt x="657" y="419"/>
                    <a:pt x="795" y="419"/>
                  </a:cubicBezTo>
                  <a:cubicBezTo>
                    <a:pt x="1429" y="419"/>
                    <a:pt x="2086" y="788"/>
                    <a:pt x="2410" y="1361"/>
                  </a:cubicBezTo>
                  <a:cubicBezTo>
                    <a:pt x="2798" y="2042"/>
                    <a:pt x="2743" y="2970"/>
                    <a:pt x="2283" y="3666"/>
                  </a:cubicBezTo>
                  <a:cubicBezTo>
                    <a:pt x="1840" y="4324"/>
                    <a:pt x="1064" y="4760"/>
                    <a:pt x="198" y="4848"/>
                  </a:cubicBezTo>
                  <a:cubicBezTo>
                    <a:pt x="88" y="4855"/>
                    <a:pt x="1" y="4958"/>
                    <a:pt x="8" y="5070"/>
                  </a:cubicBezTo>
                  <a:cubicBezTo>
                    <a:pt x="25" y="5180"/>
                    <a:pt x="113" y="5260"/>
                    <a:pt x="223" y="5260"/>
                  </a:cubicBezTo>
                  <a:lnTo>
                    <a:pt x="238" y="5260"/>
                  </a:lnTo>
                  <a:cubicBezTo>
                    <a:pt x="1222" y="5173"/>
                    <a:pt x="2118" y="4657"/>
                    <a:pt x="2633" y="3897"/>
                  </a:cubicBezTo>
                  <a:cubicBezTo>
                    <a:pt x="3179" y="3073"/>
                    <a:pt x="3242" y="1972"/>
                    <a:pt x="2776" y="1154"/>
                  </a:cubicBezTo>
                  <a:cubicBezTo>
                    <a:pt x="2374" y="443"/>
                    <a:pt x="1582" y="1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9"/>
            <p:cNvSpPr/>
            <p:nvPr/>
          </p:nvSpPr>
          <p:spPr>
            <a:xfrm flipH="1">
              <a:off x="2461265" y="3820544"/>
              <a:ext cx="54066" cy="16193"/>
            </a:xfrm>
            <a:custGeom>
              <a:avLst/>
              <a:gdLst/>
              <a:ahLst/>
              <a:cxnLst/>
              <a:rect l="l" t="t" r="r" b="b"/>
              <a:pathLst>
                <a:path w="3202" h="959" extrusionOk="0">
                  <a:moveTo>
                    <a:pt x="887" y="1"/>
                  </a:moveTo>
                  <a:cubicBezTo>
                    <a:pt x="401" y="1"/>
                    <a:pt x="58" y="86"/>
                    <a:pt x="31" y="236"/>
                  </a:cubicBezTo>
                  <a:cubicBezTo>
                    <a:pt x="0" y="465"/>
                    <a:pt x="674" y="759"/>
                    <a:pt x="1537" y="892"/>
                  </a:cubicBezTo>
                  <a:cubicBezTo>
                    <a:pt x="1825" y="937"/>
                    <a:pt x="2097" y="959"/>
                    <a:pt x="2334" y="959"/>
                  </a:cubicBezTo>
                  <a:cubicBezTo>
                    <a:pt x="2809" y="959"/>
                    <a:pt x="3141" y="873"/>
                    <a:pt x="3161" y="719"/>
                  </a:cubicBezTo>
                  <a:cubicBezTo>
                    <a:pt x="3201" y="489"/>
                    <a:pt x="2528" y="196"/>
                    <a:pt x="1665" y="61"/>
                  </a:cubicBezTo>
                  <a:cubicBezTo>
                    <a:pt x="1385" y="20"/>
                    <a:pt x="1120" y="1"/>
                    <a:pt x="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9"/>
            <p:cNvSpPr/>
            <p:nvPr/>
          </p:nvSpPr>
          <p:spPr>
            <a:xfrm flipH="1">
              <a:off x="2358368" y="3823346"/>
              <a:ext cx="64298" cy="16649"/>
            </a:xfrm>
            <a:custGeom>
              <a:avLst/>
              <a:gdLst/>
              <a:ahLst/>
              <a:cxnLst/>
              <a:rect l="l" t="t" r="r" b="b"/>
              <a:pathLst>
                <a:path w="3808" h="986" extrusionOk="0">
                  <a:moveTo>
                    <a:pt x="3229" y="0"/>
                  </a:moveTo>
                  <a:cubicBezTo>
                    <a:pt x="2883" y="0"/>
                    <a:pt x="2391" y="59"/>
                    <a:pt x="1850" y="125"/>
                  </a:cubicBezTo>
                  <a:cubicBezTo>
                    <a:pt x="876" y="228"/>
                    <a:pt x="58" y="323"/>
                    <a:pt x="28" y="561"/>
                  </a:cubicBezTo>
                  <a:cubicBezTo>
                    <a:pt x="0" y="743"/>
                    <a:pt x="630" y="986"/>
                    <a:pt x="1494" y="986"/>
                  </a:cubicBezTo>
                  <a:cubicBezTo>
                    <a:pt x="1639" y="986"/>
                    <a:pt x="1790" y="979"/>
                    <a:pt x="1945" y="964"/>
                  </a:cubicBezTo>
                  <a:cubicBezTo>
                    <a:pt x="3031" y="822"/>
                    <a:pt x="3807" y="346"/>
                    <a:pt x="3729" y="141"/>
                  </a:cubicBezTo>
                  <a:cubicBezTo>
                    <a:pt x="3690" y="38"/>
                    <a:pt x="3507" y="0"/>
                    <a:pt x="3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9"/>
            <p:cNvSpPr/>
            <p:nvPr/>
          </p:nvSpPr>
          <p:spPr>
            <a:xfrm flipH="1">
              <a:off x="2278468" y="3799454"/>
              <a:ext cx="57308" cy="23538"/>
            </a:xfrm>
            <a:custGeom>
              <a:avLst/>
              <a:gdLst/>
              <a:ahLst/>
              <a:cxnLst/>
              <a:rect l="l" t="t" r="r" b="b"/>
              <a:pathLst>
                <a:path w="3394" h="1394" extrusionOk="0">
                  <a:moveTo>
                    <a:pt x="3046" y="0"/>
                  </a:moveTo>
                  <a:cubicBezTo>
                    <a:pt x="2741" y="0"/>
                    <a:pt x="2184" y="172"/>
                    <a:pt x="1569" y="392"/>
                  </a:cubicBezTo>
                  <a:cubicBezTo>
                    <a:pt x="706" y="677"/>
                    <a:pt x="0" y="962"/>
                    <a:pt x="33" y="1200"/>
                  </a:cubicBezTo>
                  <a:cubicBezTo>
                    <a:pt x="46" y="1317"/>
                    <a:pt x="284" y="1394"/>
                    <a:pt x="647" y="1394"/>
                  </a:cubicBezTo>
                  <a:cubicBezTo>
                    <a:pt x="970" y="1394"/>
                    <a:pt x="1391" y="1333"/>
                    <a:pt x="1839" y="1183"/>
                  </a:cubicBezTo>
                  <a:cubicBezTo>
                    <a:pt x="2790" y="842"/>
                    <a:pt x="3393" y="264"/>
                    <a:pt x="3274" y="82"/>
                  </a:cubicBezTo>
                  <a:cubicBezTo>
                    <a:pt x="3241" y="25"/>
                    <a:pt x="3162" y="0"/>
                    <a:pt x="3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9"/>
            <p:cNvSpPr/>
            <p:nvPr/>
          </p:nvSpPr>
          <p:spPr>
            <a:xfrm flipH="1">
              <a:off x="2206336" y="3761903"/>
              <a:ext cx="47548" cy="29262"/>
            </a:xfrm>
            <a:custGeom>
              <a:avLst/>
              <a:gdLst/>
              <a:ahLst/>
              <a:cxnLst/>
              <a:rect l="l" t="t" r="r" b="b"/>
              <a:pathLst>
                <a:path w="2816" h="1733" extrusionOk="0">
                  <a:moveTo>
                    <a:pt x="2482" y="0"/>
                  </a:moveTo>
                  <a:cubicBezTo>
                    <a:pt x="2205" y="0"/>
                    <a:pt x="1705" y="188"/>
                    <a:pt x="1189" y="506"/>
                  </a:cubicBezTo>
                  <a:cubicBezTo>
                    <a:pt x="476" y="942"/>
                    <a:pt x="0" y="1457"/>
                    <a:pt x="120" y="1655"/>
                  </a:cubicBezTo>
                  <a:cubicBezTo>
                    <a:pt x="151" y="1708"/>
                    <a:pt x="222" y="1733"/>
                    <a:pt x="322" y="1733"/>
                  </a:cubicBezTo>
                  <a:cubicBezTo>
                    <a:pt x="599" y="1733"/>
                    <a:pt x="1102" y="1542"/>
                    <a:pt x="1626" y="1227"/>
                  </a:cubicBezTo>
                  <a:cubicBezTo>
                    <a:pt x="2330" y="792"/>
                    <a:pt x="2815" y="276"/>
                    <a:pt x="2688" y="78"/>
                  </a:cubicBezTo>
                  <a:cubicBezTo>
                    <a:pt x="2656" y="25"/>
                    <a:pt x="2584" y="0"/>
                    <a:pt x="2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9"/>
            <p:cNvSpPr/>
            <p:nvPr/>
          </p:nvSpPr>
          <p:spPr>
            <a:xfrm flipH="1">
              <a:off x="2134372" y="3716837"/>
              <a:ext cx="49794" cy="32436"/>
            </a:xfrm>
            <a:custGeom>
              <a:avLst/>
              <a:gdLst/>
              <a:ahLst/>
              <a:cxnLst/>
              <a:rect l="l" t="t" r="r" b="b"/>
              <a:pathLst>
                <a:path w="2949" h="1921" extrusionOk="0">
                  <a:moveTo>
                    <a:pt x="2643" y="1"/>
                  </a:moveTo>
                  <a:cubicBezTo>
                    <a:pt x="2358" y="1"/>
                    <a:pt x="1808" y="233"/>
                    <a:pt x="1244" y="608"/>
                  </a:cubicBezTo>
                  <a:cubicBezTo>
                    <a:pt x="501" y="1108"/>
                    <a:pt x="0" y="1661"/>
                    <a:pt x="128" y="1852"/>
                  </a:cubicBezTo>
                  <a:cubicBezTo>
                    <a:pt x="160" y="1899"/>
                    <a:pt x="223" y="1921"/>
                    <a:pt x="312" y="1921"/>
                  </a:cubicBezTo>
                  <a:cubicBezTo>
                    <a:pt x="598" y="1921"/>
                    <a:pt x="1142" y="1688"/>
                    <a:pt x="1705" y="1313"/>
                  </a:cubicBezTo>
                  <a:cubicBezTo>
                    <a:pt x="2450" y="815"/>
                    <a:pt x="2949" y="260"/>
                    <a:pt x="2823" y="69"/>
                  </a:cubicBezTo>
                  <a:cubicBezTo>
                    <a:pt x="2793" y="23"/>
                    <a:pt x="2730" y="1"/>
                    <a:pt x="2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9"/>
            <p:cNvSpPr/>
            <p:nvPr/>
          </p:nvSpPr>
          <p:spPr>
            <a:xfrm flipH="1">
              <a:off x="2061817" y="3645364"/>
              <a:ext cx="46873" cy="41098"/>
            </a:xfrm>
            <a:custGeom>
              <a:avLst/>
              <a:gdLst/>
              <a:ahLst/>
              <a:cxnLst/>
              <a:rect l="l" t="t" r="r" b="b"/>
              <a:pathLst>
                <a:path w="2776" h="2434" extrusionOk="0">
                  <a:moveTo>
                    <a:pt x="2509" y="0"/>
                  </a:moveTo>
                  <a:cubicBezTo>
                    <a:pt x="2258" y="0"/>
                    <a:pt x="1733" y="437"/>
                    <a:pt x="1166" y="997"/>
                  </a:cubicBezTo>
                  <a:cubicBezTo>
                    <a:pt x="508" y="1615"/>
                    <a:pt x="0" y="2170"/>
                    <a:pt x="128" y="2376"/>
                  </a:cubicBezTo>
                  <a:cubicBezTo>
                    <a:pt x="152" y="2415"/>
                    <a:pt x="203" y="2434"/>
                    <a:pt x="276" y="2434"/>
                  </a:cubicBezTo>
                  <a:cubicBezTo>
                    <a:pt x="560" y="2434"/>
                    <a:pt x="1170" y="2143"/>
                    <a:pt x="1744" y="1607"/>
                  </a:cubicBezTo>
                  <a:cubicBezTo>
                    <a:pt x="2450" y="911"/>
                    <a:pt x="2775" y="150"/>
                    <a:pt x="2592" y="23"/>
                  </a:cubicBezTo>
                  <a:cubicBezTo>
                    <a:pt x="2570" y="7"/>
                    <a:pt x="2542" y="0"/>
                    <a:pt x="2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9"/>
            <p:cNvSpPr/>
            <p:nvPr/>
          </p:nvSpPr>
          <p:spPr>
            <a:xfrm flipH="1">
              <a:off x="2011922" y="3545592"/>
              <a:ext cx="36016" cy="60364"/>
            </a:xfrm>
            <a:custGeom>
              <a:avLst/>
              <a:gdLst/>
              <a:ahLst/>
              <a:cxnLst/>
              <a:rect l="l" t="t" r="r" b="b"/>
              <a:pathLst>
                <a:path w="2133" h="3575" extrusionOk="0">
                  <a:moveTo>
                    <a:pt x="1894" y="1"/>
                  </a:moveTo>
                  <a:cubicBezTo>
                    <a:pt x="1655" y="1"/>
                    <a:pt x="1285" y="766"/>
                    <a:pt x="857" y="1685"/>
                  </a:cubicBezTo>
                  <a:cubicBezTo>
                    <a:pt x="381" y="2619"/>
                    <a:pt x="1" y="3404"/>
                    <a:pt x="191" y="3555"/>
                  </a:cubicBezTo>
                  <a:cubicBezTo>
                    <a:pt x="207" y="3568"/>
                    <a:pt x="228" y="3575"/>
                    <a:pt x="253" y="3575"/>
                  </a:cubicBezTo>
                  <a:cubicBezTo>
                    <a:pt x="494" y="3575"/>
                    <a:pt x="1137" y="2980"/>
                    <a:pt x="1610" y="2048"/>
                  </a:cubicBezTo>
                  <a:cubicBezTo>
                    <a:pt x="2100" y="1002"/>
                    <a:pt x="2133" y="51"/>
                    <a:pt x="1918" y="4"/>
                  </a:cubicBezTo>
                  <a:cubicBezTo>
                    <a:pt x="1910" y="2"/>
                    <a:pt x="1902" y="1"/>
                    <a:pt x="18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9"/>
            <p:cNvSpPr/>
            <p:nvPr/>
          </p:nvSpPr>
          <p:spPr>
            <a:xfrm flipH="1">
              <a:off x="1988823" y="3452929"/>
              <a:ext cx="24720" cy="53289"/>
            </a:xfrm>
            <a:custGeom>
              <a:avLst/>
              <a:gdLst/>
              <a:ahLst/>
              <a:cxnLst/>
              <a:rect l="l" t="t" r="r" b="b"/>
              <a:pathLst>
                <a:path w="1464" h="3156" extrusionOk="0">
                  <a:moveTo>
                    <a:pt x="1001" y="0"/>
                  </a:moveTo>
                  <a:cubicBezTo>
                    <a:pt x="998" y="0"/>
                    <a:pt x="995" y="0"/>
                    <a:pt x="992" y="1"/>
                  </a:cubicBezTo>
                  <a:cubicBezTo>
                    <a:pt x="737" y="31"/>
                    <a:pt x="611" y="722"/>
                    <a:pt x="429" y="1530"/>
                  </a:cubicBezTo>
                  <a:cubicBezTo>
                    <a:pt x="214" y="2331"/>
                    <a:pt x="1" y="2996"/>
                    <a:pt x="206" y="3139"/>
                  </a:cubicBezTo>
                  <a:cubicBezTo>
                    <a:pt x="222" y="3150"/>
                    <a:pt x="241" y="3156"/>
                    <a:pt x="264" y="3156"/>
                  </a:cubicBezTo>
                  <a:cubicBezTo>
                    <a:pt x="488" y="3156"/>
                    <a:pt x="1006" y="2600"/>
                    <a:pt x="1245" y="1735"/>
                  </a:cubicBezTo>
                  <a:cubicBezTo>
                    <a:pt x="1464" y="776"/>
                    <a:pt x="1205" y="0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9"/>
            <p:cNvSpPr/>
            <p:nvPr/>
          </p:nvSpPr>
          <p:spPr>
            <a:xfrm flipH="1">
              <a:off x="1993585" y="3347078"/>
              <a:ext cx="14200" cy="66240"/>
            </a:xfrm>
            <a:custGeom>
              <a:avLst/>
              <a:gdLst/>
              <a:ahLst/>
              <a:cxnLst/>
              <a:rect l="l" t="t" r="r" b="b"/>
              <a:pathLst>
                <a:path w="841" h="3923" extrusionOk="0">
                  <a:moveTo>
                    <a:pt x="420" y="1"/>
                  </a:moveTo>
                  <a:cubicBezTo>
                    <a:pt x="190" y="1"/>
                    <a:pt x="0" y="880"/>
                    <a:pt x="0" y="1958"/>
                  </a:cubicBezTo>
                  <a:cubicBezTo>
                    <a:pt x="0" y="3044"/>
                    <a:pt x="190" y="3923"/>
                    <a:pt x="420" y="3923"/>
                  </a:cubicBezTo>
                  <a:cubicBezTo>
                    <a:pt x="658" y="3923"/>
                    <a:pt x="841" y="3044"/>
                    <a:pt x="841" y="1958"/>
                  </a:cubicBezTo>
                  <a:cubicBezTo>
                    <a:pt x="841" y="880"/>
                    <a:pt x="658" y="1"/>
                    <a:pt x="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9"/>
            <p:cNvSpPr/>
            <p:nvPr/>
          </p:nvSpPr>
          <p:spPr>
            <a:xfrm flipH="1">
              <a:off x="2032404" y="3419041"/>
              <a:ext cx="22879" cy="69938"/>
            </a:xfrm>
            <a:custGeom>
              <a:avLst/>
              <a:gdLst/>
              <a:ahLst/>
              <a:cxnLst/>
              <a:rect l="l" t="t" r="r" b="b"/>
              <a:pathLst>
                <a:path w="1355" h="4142" extrusionOk="0">
                  <a:moveTo>
                    <a:pt x="1103" y="0"/>
                  </a:moveTo>
                  <a:cubicBezTo>
                    <a:pt x="880" y="0"/>
                    <a:pt x="508" y="869"/>
                    <a:pt x="268" y="1983"/>
                  </a:cubicBezTo>
                  <a:cubicBezTo>
                    <a:pt x="15" y="3124"/>
                    <a:pt x="0" y="4092"/>
                    <a:pt x="230" y="4140"/>
                  </a:cubicBezTo>
                  <a:cubicBezTo>
                    <a:pt x="236" y="4141"/>
                    <a:pt x="242" y="4142"/>
                    <a:pt x="248" y="4142"/>
                  </a:cubicBezTo>
                  <a:cubicBezTo>
                    <a:pt x="471" y="4142"/>
                    <a:pt x="845" y="3270"/>
                    <a:pt x="1086" y="2158"/>
                  </a:cubicBezTo>
                  <a:cubicBezTo>
                    <a:pt x="1339" y="1017"/>
                    <a:pt x="1354" y="51"/>
                    <a:pt x="1124" y="3"/>
                  </a:cubicBezTo>
                  <a:cubicBezTo>
                    <a:pt x="1117" y="1"/>
                    <a:pt x="1111" y="0"/>
                    <a:pt x="1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9"/>
            <p:cNvSpPr/>
            <p:nvPr/>
          </p:nvSpPr>
          <p:spPr>
            <a:xfrm flipH="1">
              <a:off x="2055823" y="3530329"/>
              <a:ext cx="31068" cy="57325"/>
            </a:xfrm>
            <a:custGeom>
              <a:avLst/>
              <a:gdLst/>
              <a:ahLst/>
              <a:cxnLst/>
              <a:rect l="l" t="t" r="r" b="b"/>
              <a:pathLst>
                <a:path w="1840" h="3395" extrusionOk="0">
                  <a:moveTo>
                    <a:pt x="1581" y="0"/>
                  </a:moveTo>
                  <a:cubicBezTo>
                    <a:pt x="1351" y="0"/>
                    <a:pt x="923" y="678"/>
                    <a:pt x="611" y="1566"/>
                  </a:cubicBezTo>
                  <a:cubicBezTo>
                    <a:pt x="183" y="2454"/>
                    <a:pt x="1" y="3262"/>
                    <a:pt x="208" y="3380"/>
                  </a:cubicBezTo>
                  <a:cubicBezTo>
                    <a:pt x="223" y="3390"/>
                    <a:pt x="241" y="3394"/>
                    <a:pt x="260" y="3394"/>
                  </a:cubicBezTo>
                  <a:cubicBezTo>
                    <a:pt x="488" y="3394"/>
                    <a:pt x="972" y="2761"/>
                    <a:pt x="1389" y="1891"/>
                  </a:cubicBezTo>
                  <a:cubicBezTo>
                    <a:pt x="1737" y="908"/>
                    <a:pt x="1840" y="59"/>
                    <a:pt x="1610" y="4"/>
                  </a:cubicBezTo>
                  <a:cubicBezTo>
                    <a:pt x="1600" y="2"/>
                    <a:pt x="1591" y="0"/>
                    <a:pt x="1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9"/>
            <p:cNvSpPr/>
            <p:nvPr/>
          </p:nvSpPr>
          <p:spPr>
            <a:xfrm flipH="1">
              <a:off x="2114296" y="3621067"/>
              <a:ext cx="43766" cy="46282"/>
            </a:xfrm>
            <a:custGeom>
              <a:avLst/>
              <a:gdLst/>
              <a:ahLst/>
              <a:cxnLst/>
              <a:rect l="l" t="t" r="r" b="b"/>
              <a:pathLst>
                <a:path w="2592" h="2741" extrusionOk="0">
                  <a:moveTo>
                    <a:pt x="2342" y="1"/>
                  </a:moveTo>
                  <a:cubicBezTo>
                    <a:pt x="2101" y="1"/>
                    <a:pt x="1639" y="561"/>
                    <a:pt x="1102" y="1217"/>
                  </a:cubicBezTo>
                  <a:cubicBezTo>
                    <a:pt x="499" y="1905"/>
                    <a:pt x="1" y="2483"/>
                    <a:pt x="136" y="2691"/>
                  </a:cubicBezTo>
                  <a:cubicBezTo>
                    <a:pt x="157" y="2724"/>
                    <a:pt x="201" y="2740"/>
                    <a:pt x="263" y="2740"/>
                  </a:cubicBezTo>
                  <a:cubicBezTo>
                    <a:pt x="542" y="2740"/>
                    <a:pt x="1185" y="2404"/>
                    <a:pt x="1743" y="1755"/>
                  </a:cubicBezTo>
                  <a:cubicBezTo>
                    <a:pt x="2401" y="947"/>
                    <a:pt x="2591" y="98"/>
                    <a:pt x="2393" y="11"/>
                  </a:cubicBezTo>
                  <a:cubicBezTo>
                    <a:pt x="2378" y="4"/>
                    <a:pt x="2361" y="1"/>
                    <a:pt x="2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9"/>
            <p:cNvSpPr/>
            <p:nvPr/>
          </p:nvSpPr>
          <p:spPr>
            <a:xfrm flipH="1">
              <a:off x="2192304" y="3690936"/>
              <a:ext cx="53948" cy="35475"/>
            </a:xfrm>
            <a:custGeom>
              <a:avLst/>
              <a:gdLst/>
              <a:ahLst/>
              <a:cxnLst/>
              <a:rect l="l" t="t" r="r" b="b"/>
              <a:pathLst>
                <a:path w="3195" h="2101" extrusionOk="0">
                  <a:moveTo>
                    <a:pt x="2920" y="0"/>
                  </a:moveTo>
                  <a:cubicBezTo>
                    <a:pt x="2645" y="0"/>
                    <a:pt x="2062" y="351"/>
                    <a:pt x="1412" y="795"/>
                  </a:cubicBezTo>
                  <a:cubicBezTo>
                    <a:pt x="619" y="1311"/>
                    <a:pt x="1" y="1794"/>
                    <a:pt x="96" y="2016"/>
                  </a:cubicBezTo>
                  <a:cubicBezTo>
                    <a:pt x="120" y="2072"/>
                    <a:pt x="200" y="2101"/>
                    <a:pt x="321" y="2101"/>
                  </a:cubicBezTo>
                  <a:cubicBezTo>
                    <a:pt x="643" y="2101"/>
                    <a:pt x="1256" y="1901"/>
                    <a:pt x="1878" y="1493"/>
                  </a:cubicBezTo>
                  <a:cubicBezTo>
                    <a:pt x="2726" y="913"/>
                    <a:pt x="3194" y="200"/>
                    <a:pt x="3044" y="42"/>
                  </a:cubicBezTo>
                  <a:cubicBezTo>
                    <a:pt x="3016" y="13"/>
                    <a:pt x="2974" y="0"/>
                    <a:pt x="29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9"/>
            <p:cNvSpPr/>
            <p:nvPr/>
          </p:nvSpPr>
          <p:spPr>
            <a:xfrm flipH="1">
              <a:off x="2288109" y="3746436"/>
              <a:ext cx="52495" cy="26087"/>
            </a:xfrm>
            <a:custGeom>
              <a:avLst/>
              <a:gdLst/>
              <a:ahLst/>
              <a:cxnLst/>
              <a:rect l="l" t="t" r="r" b="b"/>
              <a:pathLst>
                <a:path w="3109" h="1545" extrusionOk="0">
                  <a:moveTo>
                    <a:pt x="2738" y="1"/>
                  </a:moveTo>
                  <a:cubicBezTo>
                    <a:pt x="2433" y="1"/>
                    <a:pt x="1923" y="141"/>
                    <a:pt x="1380" y="393"/>
                  </a:cubicBezTo>
                  <a:cubicBezTo>
                    <a:pt x="572" y="764"/>
                    <a:pt x="1" y="1232"/>
                    <a:pt x="96" y="1447"/>
                  </a:cubicBezTo>
                  <a:cubicBezTo>
                    <a:pt x="127" y="1513"/>
                    <a:pt x="224" y="1545"/>
                    <a:pt x="369" y="1545"/>
                  </a:cubicBezTo>
                  <a:cubicBezTo>
                    <a:pt x="674" y="1545"/>
                    <a:pt x="1187" y="1405"/>
                    <a:pt x="1730" y="1154"/>
                  </a:cubicBezTo>
                  <a:cubicBezTo>
                    <a:pt x="2538" y="781"/>
                    <a:pt x="3109" y="314"/>
                    <a:pt x="3014" y="99"/>
                  </a:cubicBezTo>
                  <a:cubicBezTo>
                    <a:pt x="2981" y="32"/>
                    <a:pt x="2882" y="1"/>
                    <a:pt x="2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9"/>
            <p:cNvSpPr/>
            <p:nvPr/>
          </p:nvSpPr>
          <p:spPr>
            <a:xfrm flipH="1">
              <a:off x="2375911" y="3778095"/>
              <a:ext cx="65683" cy="19384"/>
            </a:xfrm>
            <a:custGeom>
              <a:avLst/>
              <a:gdLst/>
              <a:ahLst/>
              <a:cxnLst/>
              <a:rect l="l" t="t" r="r" b="b"/>
              <a:pathLst>
                <a:path w="3890" h="1148" extrusionOk="0">
                  <a:moveTo>
                    <a:pt x="3218" y="1"/>
                  </a:moveTo>
                  <a:cubicBezTo>
                    <a:pt x="2860" y="1"/>
                    <a:pt x="2381" y="56"/>
                    <a:pt x="1862" y="166"/>
                  </a:cubicBezTo>
                  <a:cubicBezTo>
                    <a:pt x="809" y="388"/>
                    <a:pt x="0" y="753"/>
                    <a:pt x="48" y="974"/>
                  </a:cubicBezTo>
                  <a:cubicBezTo>
                    <a:pt x="72" y="1090"/>
                    <a:pt x="309" y="1147"/>
                    <a:pt x="672" y="1147"/>
                  </a:cubicBezTo>
                  <a:cubicBezTo>
                    <a:pt x="1030" y="1147"/>
                    <a:pt x="1509" y="1092"/>
                    <a:pt x="2028" y="981"/>
                  </a:cubicBezTo>
                  <a:cubicBezTo>
                    <a:pt x="3081" y="761"/>
                    <a:pt x="3890" y="403"/>
                    <a:pt x="3842" y="173"/>
                  </a:cubicBezTo>
                  <a:cubicBezTo>
                    <a:pt x="3818" y="58"/>
                    <a:pt x="3581" y="1"/>
                    <a:pt x="3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9"/>
            <p:cNvSpPr/>
            <p:nvPr/>
          </p:nvSpPr>
          <p:spPr>
            <a:xfrm flipH="1">
              <a:off x="2329596" y="3718712"/>
              <a:ext cx="63825" cy="31153"/>
            </a:xfrm>
            <a:custGeom>
              <a:avLst/>
              <a:gdLst/>
              <a:ahLst/>
              <a:cxnLst/>
              <a:rect l="l" t="t" r="r" b="b"/>
              <a:pathLst>
                <a:path w="3780" h="1845" extrusionOk="0">
                  <a:moveTo>
                    <a:pt x="3449" y="1"/>
                  </a:moveTo>
                  <a:cubicBezTo>
                    <a:pt x="3104" y="1"/>
                    <a:pt x="2435" y="202"/>
                    <a:pt x="1712" y="544"/>
                  </a:cubicBezTo>
                  <a:cubicBezTo>
                    <a:pt x="729" y="1005"/>
                    <a:pt x="0" y="1550"/>
                    <a:pt x="103" y="1765"/>
                  </a:cubicBezTo>
                  <a:cubicBezTo>
                    <a:pt x="128" y="1819"/>
                    <a:pt x="208" y="1845"/>
                    <a:pt x="330" y="1845"/>
                  </a:cubicBezTo>
                  <a:cubicBezTo>
                    <a:pt x="671" y="1845"/>
                    <a:pt x="1343" y="1644"/>
                    <a:pt x="2068" y="1305"/>
                  </a:cubicBezTo>
                  <a:cubicBezTo>
                    <a:pt x="3059" y="837"/>
                    <a:pt x="3779" y="291"/>
                    <a:pt x="3684" y="86"/>
                  </a:cubicBezTo>
                  <a:cubicBezTo>
                    <a:pt x="3659" y="28"/>
                    <a:pt x="3576" y="1"/>
                    <a:pt x="3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9"/>
            <p:cNvSpPr/>
            <p:nvPr/>
          </p:nvSpPr>
          <p:spPr>
            <a:xfrm flipH="1">
              <a:off x="2242216" y="3665592"/>
              <a:ext cx="50047" cy="34057"/>
            </a:xfrm>
            <a:custGeom>
              <a:avLst/>
              <a:gdLst/>
              <a:ahLst/>
              <a:cxnLst/>
              <a:rect l="l" t="t" r="r" b="b"/>
              <a:pathLst>
                <a:path w="2964" h="2017" extrusionOk="0">
                  <a:moveTo>
                    <a:pt x="2665" y="0"/>
                  </a:moveTo>
                  <a:cubicBezTo>
                    <a:pt x="2385" y="0"/>
                    <a:pt x="1826" y="255"/>
                    <a:pt x="1244" y="664"/>
                  </a:cubicBezTo>
                  <a:cubicBezTo>
                    <a:pt x="499" y="1187"/>
                    <a:pt x="0" y="1765"/>
                    <a:pt x="134" y="1956"/>
                  </a:cubicBezTo>
                  <a:cubicBezTo>
                    <a:pt x="163" y="1997"/>
                    <a:pt x="220" y="2017"/>
                    <a:pt x="298" y="2017"/>
                  </a:cubicBezTo>
                  <a:cubicBezTo>
                    <a:pt x="580" y="2017"/>
                    <a:pt x="1144" y="1762"/>
                    <a:pt x="1727" y="1353"/>
                  </a:cubicBezTo>
                  <a:cubicBezTo>
                    <a:pt x="2463" y="830"/>
                    <a:pt x="2964" y="252"/>
                    <a:pt x="2829" y="61"/>
                  </a:cubicBezTo>
                  <a:cubicBezTo>
                    <a:pt x="2799" y="20"/>
                    <a:pt x="2743" y="0"/>
                    <a:pt x="2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9"/>
            <p:cNvSpPr/>
            <p:nvPr/>
          </p:nvSpPr>
          <p:spPr>
            <a:xfrm flipH="1">
              <a:off x="2292668" y="3647087"/>
              <a:ext cx="47937" cy="30427"/>
            </a:xfrm>
            <a:custGeom>
              <a:avLst/>
              <a:gdLst/>
              <a:ahLst/>
              <a:cxnLst/>
              <a:rect l="l" t="t" r="r" b="b"/>
              <a:pathLst>
                <a:path w="2839" h="1802" extrusionOk="0">
                  <a:moveTo>
                    <a:pt x="2541" y="0"/>
                  </a:moveTo>
                  <a:cubicBezTo>
                    <a:pt x="2281" y="0"/>
                    <a:pt x="1776" y="281"/>
                    <a:pt x="1230" y="634"/>
                  </a:cubicBezTo>
                  <a:cubicBezTo>
                    <a:pt x="549" y="1062"/>
                    <a:pt x="1" y="1475"/>
                    <a:pt x="81" y="1696"/>
                  </a:cubicBezTo>
                  <a:cubicBezTo>
                    <a:pt x="108" y="1765"/>
                    <a:pt x="210" y="1801"/>
                    <a:pt x="363" y="1801"/>
                  </a:cubicBezTo>
                  <a:cubicBezTo>
                    <a:pt x="668" y="1801"/>
                    <a:pt x="1172" y="1659"/>
                    <a:pt x="1682" y="1348"/>
                  </a:cubicBezTo>
                  <a:cubicBezTo>
                    <a:pt x="2435" y="847"/>
                    <a:pt x="2839" y="206"/>
                    <a:pt x="2681" y="48"/>
                  </a:cubicBezTo>
                  <a:cubicBezTo>
                    <a:pt x="2649" y="15"/>
                    <a:pt x="2602" y="0"/>
                    <a:pt x="25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9"/>
            <p:cNvSpPr/>
            <p:nvPr/>
          </p:nvSpPr>
          <p:spPr>
            <a:xfrm flipH="1">
              <a:off x="2161928" y="3598391"/>
              <a:ext cx="47261" cy="40710"/>
            </a:xfrm>
            <a:custGeom>
              <a:avLst/>
              <a:gdLst/>
              <a:ahLst/>
              <a:cxnLst/>
              <a:rect l="l" t="t" r="r" b="b"/>
              <a:pathLst>
                <a:path w="2799" h="2411" extrusionOk="0">
                  <a:moveTo>
                    <a:pt x="2527" y="0"/>
                  </a:moveTo>
                  <a:cubicBezTo>
                    <a:pt x="2264" y="0"/>
                    <a:pt x="1690" y="356"/>
                    <a:pt x="1110" y="903"/>
                  </a:cubicBezTo>
                  <a:cubicBezTo>
                    <a:pt x="429" y="1544"/>
                    <a:pt x="1" y="2202"/>
                    <a:pt x="159" y="2370"/>
                  </a:cubicBezTo>
                  <a:cubicBezTo>
                    <a:pt x="184" y="2397"/>
                    <a:pt x="224" y="2411"/>
                    <a:pt x="275" y="2411"/>
                  </a:cubicBezTo>
                  <a:cubicBezTo>
                    <a:pt x="538" y="2411"/>
                    <a:pt x="1111" y="2051"/>
                    <a:pt x="1690" y="1514"/>
                  </a:cubicBezTo>
                  <a:cubicBezTo>
                    <a:pt x="2371" y="871"/>
                    <a:pt x="2799" y="213"/>
                    <a:pt x="2641" y="40"/>
                  </a:cubicBezTo>
                  <a:cubicBezTo>
                    <a:pt x="2615" y="13"/>
                    <a:pt x="2577" y="0"/>
                    <a:pt x="2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9"/>
            <p:cNvSpPr/>
            <p:nvPr/>
          </p:nvSpPr>
          <p:spPr>
            <a:xfrm flipH="1">
              <a:off x="2103861" y="3515554"/>
              <a:ext cx="35864" cy="41655"/>
            </a:xfrm>
            <a:custGeom>
              <a:avLst/>
              <a:gdLst/>
              <a:ahLst/>
              <a:cxnLst/>
              <a:rect l="l" t="t" r="r" b="b"/>
              <a:pathLst>
                <a:path w="2124" h="2467" extrusionOk="0">
                  <a:moveTo>
                    <a:pt x="1862" y="0"/>
                  </a:moveTo>
                  <a:cubicBezTo>
                    <a:pt x="1628" y="0"/>
                    <a:pt x="1262" y="501"/>
                    <a:pt x="847" y="1077"/>
                  </a:cubicBezTo>
                  <a:cubicBezTo>
                    <a:pt x="389" y="1688"/>
                    <a:pt x="1" y="2211"/>
                    <a:pt x="143" y="2418"/>
                  </a:cubicBezTo>
                  <a:cubicBezTo>
                    <a:pt x="167" y="2450"/>
                    <a:pt x="211" y="2466"/>
                    <a:pt x="270" y="2466"/>
                  </a:cubicBezTo>
                  <a:cubicBezTo>
                    <a:pt x="528" y="2466"/>
                    <a:pt x="1079" y="2163"/>
                    <a:pt x="1530" y="1577"/>
                  </a:cubicBezTo>
                  <a:cubicBezTo>
                    <a:pt x="2053" y="839"/>
                    <a:pt x="2123" y="78"/>
                    <a:pt x="1910" y="8"/>
                  </a:cubicBezTo>
                  <a:cubicBezTo>
                    <a:pt x="1895" y="3"/>
                    <a:pt x="1879" y="0"/>
                    <a:pt x="1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9"/>
            <p:cNvSpPr/>
            <p:nvPr/>
          </p:nvSpPr>
          <p:spPr>
            <a:xfrm flipH="1">
              <a:off x="2088192" y="3428429"/>
              <a:ext cx="25834" cy="43580"/>
            </a:xfrm>
            <a:custGeom>
              <a:avLst/>
              <a:gdLst/>
              <a:ahLst/>
              <a:cxnLst/>
              <a:rect l="l" t="t" r="r" b="b"/>
              <a:pathLst>
                <a:path w="1530" h="2581" extrusionOk="0">
                  <a:moveTo>
                    <a:pt x="1144" y="0"/>
                  </a:moveTo>
                  <a:cubicBezTo>
                    <a:pt x="901" y="0"/>
                    <a:pt x="687" y="553"/>
                    <a:pt x="459" y="1197"/>
                  </a:cubicBezTo>
                  <a:cubicBezTo>
                    <a:pt x="206" y="1840"/>
                    <a:pt x="0" y="2395"/>
                    <a:pt x="191" y="2553"/>
                  </a:cubicBezTo>
                  <a:cubicBezTo>
                    <a:pt x="212" y="2571"/>
                    <a:pt x="240" y="2580"/>
                    <a:pt x="274" y="2580"/>
                  </a:cubicBezTo>
                  <a:cubicBezTo>
                    <a:pt x="502" y="2580"/>
                    <a:pt x="975" y="2174"/>
                    <a:pt x="1252" y="1492"/>
                  </a:cubicBezTo>
                  <a:cubicBezTo>
                    <a:pt x="1530" y="698"/>
                    <a:pt x="1370" y="0"/>
                    <a:pt x="1149" y="0"/>
                  </a:cubicBezTo>
                  <a:cubicBezTo>
                    <a:pt x="1147" y="0"/>
                    <a:pt x="1146" y="0"/>
                    <a:pt x="1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9"/>
            <p:cNvSpPr/>
            <p:nvPr/>
          </p:nvSpPr>
          <p:spPr>
            <a:xfrm flipH="1">
              <a:off x="2154161" y="3454769"/>
              <a:ext cx="31491" cy="66476"/>
            </a:xfrm>
            <a:custGeom>
              <a:avLst/>
              <a:gdLst/>
              <a:ahLst/>
              <a:cxnLst/>
              <a:rect l="l" t="t" r="r" b="b"/>
              <a:pathLst>
                <a:path w="1865" h="3937" extrusionOk="0">
                  <a:moveTo>
                    <a:pt x="1631" y="0"/>
                  </a:moveTo>
                  <a:cubicBezTo>
                    <a:pt x="1393" y="0"/>
                    <a:pt x="1037" y="839"/>
                    <a:pt x="667" y="1872"/>
                  </a:cubicBezTo>
                  <a:cubicBezTo>
                    <a:pt x="279" y="2918"/>
                    <a:pt x="1" y="3806"/>
                    <a:pt x="216" y="3926"/>
                  </a:cubicBezTo>
                  <a:cubicBezTo>
                    <a:pt x="228" y="3933"/>
                    <a:pt x="242" y="3936"/>
                    <a:pt x="258" y="3936"/>
                  </a:cubicBezTo>
                  <a:cubicBezTo>
                    <a:pt x="487" y="3936"/>
                    <a:pt x="1067" y="3203"/>
                    <a:pt x="1460" y="2157"/>
                  </a:cubicBezTo>
                  <a:cubicBezTo>
                    <a:pt x="1855" y="1033"/>
                    <a:pt x="1865" y="42"/>
                    <a:pt x="1650" y="2"/>
                  </a:cubicBezTo>
                  <a:cubicBezTo>
                    <a:pt x="1644" y="1"/>
                    <a:pt x="1637" y="0"/>
                    <a:pt x="1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9"/>
            <p:cNvSpPr/>
            <p:nvPr/>
          </p:nvSpPr>
          <p:spPr>
            <a:xfrm flipH="1">
              <a:off x="2204613" y="3562781"/>
              <a:ext cx="46451" cy="53255"/>
            </a:xfrm>
            <a:custGeom>
              <a:avLst/>
              <a:gdLst/>
              <a:ahLst/>
              <a:cxnLst/>
              <a:rect l="l" t="t" r="r" b="b"/>
              <a:pathLst>
                <a:path w="2751" h="3154" extrusionOk="0">
                  <a:moveTo>
                    <a:pt x="2498" y="0"/>
                  </a:moveTo>
                  <a:cubicBezTo>
                    <a:pt x="2253" y="0"/>
                    <a:pt x="1777" y="661"/>
                    <a:pt x="1197" y="1443"/>
                  </a:cubicBezTo>
                  <a:cubicBezTo>
                    <a:pt x="556" y="2251"/>
                    <a:pt x="1" y="2917"/>
                    <a:pt x="151" y="3115"/>
                  </a:cubicBezTo>
                  <a:cubicBezTo>
                    <a:pt x="170" y="3141"/>
                    <a:pt x="204" y="3153"/>
                    <a:pt x="252" y="3153"/>
                  </a:cubicBezTo>
                  <a:cubicBezTo>
                    <a:pt x="530" y="3153"/>
                    <a:pt x="1248" y="2728"/>
                    <a:pt x="1863" y="1951"/>
                  </a:cubicBezTo>
                  <a:cubicBezTo>
                    <a:pt x="2553" y="1023"/>
                    <a:pt x="2751" y="87"/>
                    <a:pt x="2544" y="9"/>
                  </a:cubicBezTo>
                  <a:cubicBezTo>
                    <a:pt x="2530" y="3"/>
                    <a:pt x="2514" y="0"/>
                    <a:pt x="2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9"/>
            <p:cNvSpPr/>
            <p:nvPr/>
          </p:nvSpPr>
          <p:spPr>
            <a:xfrm flipH="1">
              <a:off x="2403332" y="3710860"/>
              <a:ext cx="58338" cy="29228"/>
            </a:xfrm>
            <a:custGeom>
              <a:avLst/>
              <a:gdLst/>
              <a:ahLst/>
              <a:cxnLst/>
              <a:rect l="l" t="t" r="r" b="b"/>
              <a:pathLst>
                <a:path w="3455" h="1731" extrusionOk="0">
                  <a:moveTo>
                    <a:pt x="3108" y="0"/>
                  </a:moveTo>
                  <a:cubicBezTo>
                    <a:pt x="2783" y="0"/>
                    <a:pt x="2185" y="181"/>
                    <a:pt x="1545" y="486"/>
                  </a:cubicBezTo>
                  <a:cubicBezTo>
                    <a:pt x="649" y="914"/>
                    <a:pt x="1" y="1430"/>
                    <a:pt x="103" y="1645"/>
                  </a:cubicBezTo>
                  <a:cubicBezTo>
                    <a:pt x="130" y="1703"/>
                    <a:pt x="214" y="1730"/>
                    <a:pt x="341" y="1730"/>
                  </a:cubicBezTo>
                  <a:cubicBezTo>
                    <a:pt x="663" y="1730"/>
                    <a:pt x="1262" y="1552"/>
                    <a:pt x="1910" y="1239"/>
                  </a:cubicBezTo>
                  <a:cubicBezTo>
                    <a:pt x="2806" y="811"/>
                    <a:pt x="3455" y="296"/>
                    <a:pt x="3352" y="91"/>
                  </a:cubicBezTo>
                  <a:cubicBezTo>
                    <a:pt x="3325" y="29"/>
                    <a:pt x="3238" y="0"/>
                    <a:pt x="3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9"/>
            <p:cNvSpPr/>
            <p:nvPr/>
          </p:nvSpPr>
          <p:spPr>
            <a:xfrm flipH="1">
              <a:off x="2449361" y="3762865"/>
              <a:ext cx="60904" cy="21748"/>
            </a:xfrm>
            <a:custGeom>
              <a:avLst/>
              <a:gdLst/>
              <a:ahLst/>
              <a:cxnLst/>
              <a:rect l="l" t="t" r="r" b="b"/>
              <a:pathLst>
                <a:path w="3607" h="1288" extrusionOk="0">
                  <a:moveTo>
                    <a:pt x="3095" y="1"/>
                  </a:moveTo>
                  <a:cubicBezTo>
                    <a:pt x="2749" y="1"/>
                    <a:pt x="2241" y="84"/>
                    <a:pt x="1690" y="244"/>
                  </a:cubicBezTo>
                  <a:cubicBezTo>
                    <a:pt x="729" y="514"/>
                    <a:pt x="1" y="925"/>
                    <a:pt x="64" y="1147"/>
                  </a:cubicBezTo>
                  <a:cubicBezTo>
                    <a:pt x="94" y="1242"/>
                    <a:pt x="261" y="1288"/>
                    <a:pt x="516" y="1288"/>
                  </a:cubicBezTo>
                  <a:cubicBezTo>
                    <a:pt x="861" y="1288"/>
                    <a:pt x="1367" y="1204"/>
                    <a:pt x="1918" y="1045"/>
                  </a:cubicBezTo>
                  <a:cubicBezTo>
                    <a:pt x="2879" y="767"/>
                    <a:pt x="3607" y="362"/>
                    <a:pt x="3544" y="141"/>
                  </a:cubicBezTo>
                  <a:cubicBezTo>
                    <a:pt x="3517" y="47"/>
                    <a:pt x="3351" y="1"/>
                    <a:pt x="30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9"/>
            <p:cNvSpPr/>
            <p:nvPr/>
          </p:nvSpPr>
          <p:spPr>
            <a:xfrm flipH="1">
              <a:off x="2548644" y="3801768"/>
              <a:ext cx="46045" cy="14572"/>
            </a:xfrm>
            <a:custGeom>
              <a:avLst/>
              <a:gdLst/>
              <a:ahLst/>
              <a:cxnLst/>
              <a:rect l="l" t="t" r="r" b="b"/>
              <a:pathLst>
                <a:path w="2727" h="863" extrusionOk="0">
                  <a:moveTo>
                    <a:pt x="1039" y="1"/>
                  </a:moveTo>
                  <a:cubicBezTo>
                    <a:pt x="467" y="1"/>
                    <a:pt x="38" y="127"/>
                    <a:pt x="23" y="325"/>
                  </a:cubicBezTo>
                  <a:cubicBezTo>
                    <a:pt x="1" y="555"/>
                    <a:pt x="586" y="793"/>
                    <a:pt x="1332" y="848"/>
                  </a:cubicBezTo>
                  <a:cubicBezTo>
                    <a:pt x="1451" y="858"/>
                    <a:pt x="1567" y="863"/>
                    <a:pt x="1678" y="863"/>
                  </a:cubicBezTo>
                  <a:cubicBezTo>
                    <a:pt x="2258" y="863"/>
                    <a:pt x="2690" y="732"/>
                    <a:pt x="2711" y="540"/>
                  </a:cubicBezTo>
                  <a:cubicBezTo>
                    <a:pt x="2726" y="310"/>
                    <a:pt x="2140" y="72"/>
                    <a:pt x="1402" y="17"/>
                  </a:cubicBezTo>
                  <a:cubicBezTo>
                    <a:pt x="1277" y="6"/>
                    <a:pt x="1155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9"/>
            <p:cNvSpPr/>
            <p:nvPr/>
          </p:nvSpPr>
          <p:spPr>
            <a:xfrm flipH="1">
              <a:off x="2542617" y="3760316"/>
              <a:ext cx="40828" cy="15146"/>
            </a:xfrm>
            <a:custGeom>
              <a:avLst/>
              <a:gdLst/>
              <a:ahLst/>
              <a:cxnLst/>
              <a:rect l="l" t="t" r="r" b="b"/>
              <a:pathLst>
                <a:path w="2418" h="897" extrusionOk="0">
                  <a:moveTo>
                    <a:pt x="1580" y="0"/>
                  </a:moveTo>
                  <a:cubicBezTo>
                    <a:pt x="1445" y="0"/>
                    <a:pt x="1300" y="10"/>
                    <a:pt x="1149" y="30"/>
                  </a:cubicBezTo>
                  <a:cubicBezTo>
                    <a:pt x="499" y="125"/>
                    <a:pt x="0" y="387"/>
                    <a:pt x="33" y="617"/>
                  </a:cubicBezTo>
                  <a:cubicBezTo>
                    <a:pt x="56" y="790"/>
                    <a:pt x="380" y="897"/>
                    <a:pt x="819" y="897"/>
                  </a:cubicBezTo>
                  <a:cubicBezTo>
                    <a:pt x="959" y="897"/>
                    <a:pt x="1111" y="886"/>
                    <a:pt x="1269" y="863"/>
                  </a:cubicBezTo>
                  <a:cubicBezTo>
                    <a:pt x="1917" y="768"/>
                    <a:pt x="2418" y="505"/>
                    <a:pt x="2385" y="275"/>
                  </a:cubicBezTo>
                  <a:cubicBezTo>
                    <a:pt x="2360" y="106"/>
                    <a:pt x="2028" y="0"/>
                    <a:pt x="1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9"/>
            <p:cNvSpPr/>
            <p:nvPr/>
          </p:nvSpPr>
          <p:spPr>
            <a:xfrm flipH="1">
              <a:off x="2363568" y="3299024"/>
              <a:ext cx="70157" cy="60127"/>
            </a:xfrm>
            <a:custGeom>
              <a:avLst/>
              <a:gdLst/>
              <a:ahLst/>
              <a:cxnLst/>
              <a:rect l="l" t="t" r="r" b="b"/>
              <a:pathLst>
                <a:path w="4155" h="3561" extrusionOk="0">
                  <a:moveTo>
                    <a:pt x="229" y="1"/>
                  </a:moveTo>
                  <a:cubicBezTo>
                    <a:pt x="209" y="1"/>
                    <a:pt x="188" y="3"/>
                    <a:pt x="168" y="9"/>
                  </a:cubicBezTo>
                  <a:cubicBezTo>
                    <a:pt x="57" y="49"/>
                    <a:pt x="0" y="169"/>
                    <a:pt x="33" y="279"/>
                  </a:cubicBezTo>
                  <a:cubicBezTo>
                    <a:pt x="596" y="1951"/>
                    <a:pt x="2149" y="3275"/>
                    <a:pt x="3892" y="3552"/>
                  </a:cubicBezTo>
                  <a:cubicBezTo>
                    <a:pt x="3899" y="3560"/>
                    <a:pt x="3916" y="3560"/>
                    <a:pt x="3924" y="3560"/>
                  </a:cubicBezTo>
                  <a:cubicBezTo>
                    <a:pt x="4027" y="3560"/>
                    <a:pt x="4114" y="3480"/>
                    <a:pt x="4129" y="3385"/>
                  </a:cubicBezTo>
                  <a:cubicBezTo>
                    <a:pt x="4154" y="3267"/>
                    <a:pt x="4074" y="3155"/>
                    <a:pt x="3956" y="3140"/>
                  </a:cubicBezTo>
                  <a:cubicBezTo>
                    <a:pt x="2363" y="2879"/>
                    <a:pt x="944" y="1673"/>
                    <a:pt x="438" y="144"/>
                  </a:cubicBezTo>
                  <a:cubicBezTo>
                    <a:pt x="405" y="54"/>
                    <a:pt x="319" y="1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9"/>
            <p:cNvSpPr/>
            <p:nvPr/>
          </p:nvSpPr>
          <p:spPr>
            <a:xfrm flipH="1">
              <a:off x="2257345" y="3360704"/>
              <a:ext cx="80170" cy="87549"/>
            </a:xfrm>
            <a:custGeom>
              <a:avLst/>
              <a:gdLst/>
              <a:ahLst/>
              <a:cxnLst/>
              <a:rect l="l" t="t" r="r" b="b"/>
              <a:pathLst>
                <a:path w="4748" h="5185" extrusionOk="0">
                  <a:moveTo>
                    <a:pt x="243" y="0"/>
                  </a:moveTo>
                  <a:cubicBezTo>
                    <a:pt x="161" y="0"/>
                    <a:pt x="84" y="51"/>
                    <a:pt x="48" y="130"/>
                  </a:cubicBezTo>
                  <a:cubicBezTo>
                    <a:pt x="1" y="240"/>
                    <a:pt x="56" y="358"/>
                    <a:pt x="160" y="405"/>
                  </a:cubicBezTo>
                  <a:cubicBezTo>
                    <a:pt x="2148" y="1238"/>
                    <a:pt x="3702" y="2965"/>
                    <a:pt x="4312" y="5035"/>
                  </a:cubicBezTo>
                  <a:cubicBezTo>
                    <a:pt x="4345" y="5130"/>
                    <a:pt x="4423" y="5185"/>
                    <a:pt x="4510" y="5185"/>
                  </a:cubicBezTo>
                  <a:cubicBezTo>
                    <a:pt x="4535" y="5185"/>
                    <a:pt x="4558" y="5185"/>
                    <a:pt x="4573" y="5177"/>
                  </a:cubicBezTo>
                  <a:cubicBezTo>
                    <a:pt x="4685" y="5145"/>
                    <a:pt x="4748" y="5027"/>
                    <a:pt x="4716" y="4915"/>
                  </a:cubicBezTo>
                  <a:cubicBezTo>
                    <a:pt x="4067" y="2728"/>
                    <a:pt x="2426" y="898"/>
                    <a:pt x="326" y="17"/>
                  </a:cubicBezTo>
                  <a:cubicBezTo>
                    <a:pt x="299" y="6"/>
                    <a:pt x="271" y="0"/>
                    <a:pt x="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9"/>
            <p:cNvSpPr/>
            <p:nvPr/>
          </p:nvSpPr>
          <p:spPr>
            <a:xfrm flipH="1">
              <a:off x="2102256" y="3286715"/>
              <a:ext cx="200864" cy="84341"/>
            </a:xfrm>
            <a:custGeom>
              <a:avLst/>
              <a:gdLst/>
              <a:ahLst/>
              <a:cxnLst/>
              <a:rect l="l" t="t" r="r" b="b"/>
              <a:pathLst>
                <a:path w="11896" h="4995" extrusionOk="0">
                  <a:moveTo>
                    <a:pt x="11671" y="1"/>
                  </a:moveTo>
                  <a:cubicBezTo>
                    <a:pt x="11612" y="1"/>
                    <a:pt x="11551" y="24"/>
                    <a:pt x="11507" y="72"/>
                  </a:cubicBezTo>
                  <a:cubicBezTo>
                    <a:pt x="8983" y="2907"/>
                    <a:pt x="5192" y="4579"/>
                    <a:pt x="1395" y="4579"/>
                  </a:cubicBezTo>
                  <a:cubicBezTo>
                    <a:pt x="1009" y="4579"/>
                    <a:pt x="623" y="4562"/>
                    <a:pt x="238" y="4527"/>
                  </a:cubicBezTo>
                  <a:cubicBezTo>
                    <a:pt x="233" y="4526"/>
                    <a:pt x="228" y="4526"/>
                    <a:pt x="223" y="4526"/>
                  </a:cubicBezTo>
                  <a:cubicBezTo>
                    <a:pt x="118" y="4526"/>
                    <a:pt x="15" y="4603"/>
                    <a:pt x="8" y="4717"/>
                  </a:cubicBezTo>
                  <a:cubicBezTo>
                    <a:pt x="1" y="4827"/>
                    <a:pt x="80" y="4930"/>
                    <a:pt x="198" y="4940"/>
                  </a:cubicBezTo>
                  <a:cubicBezTo>
                    <a:pt x="596" y="4978"/>
                    <a:pt x="991" y="4995"/>
                    <a:pt x="1387" y="4995"/>
                  </a:cubicBezTo>
                  <a:cubicBezTo>
                    <a:pt x="5303" y="4995"/>
                    <a:pt x="9218" y="3275"/>
                    <a:pt x="11825" y="350"/>
                  </a:cubicBezTo>
                  <a:cubicBezTo>
                    <a:pt x="11895" y="263"/>
                    <a:pt x="11895" y="128"/>
                    <a:pt x="11808" y="50"/>
                  </a:cubicBezTo>
                  <a:cubicBezTo>
                    <a:pt x="11769" y="17"/>
                    <a:pt x="11720" y="1"/>
                    <a:pt x="1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9"/>
            <p:cNvSpPr/>
            <p:nvPr/>
          </p:nvSpPr>
          <p:spPr>
            <a:xfrm flipH="1">
              <a:off x="2009389" y="3204301"/>
              <a:ext cx="36944" cy="90200"/>
            </a:xfrm>
            <a:custGeom>
              <a:avLst/>
              <a:gdLst/>
              <a:ahLst/>
              <a:cxnLst/>
              <a:rect l="l" t="t" r="r" b="b"/>
              <a:pathLst>
                <a:path w="2188" h="5342" extrusionOk="0">
                  <a:moveTo>
                    <a:pt x="1983" y="1"/>
                  </a:moveTo>
                  <a:cubicBezTo>
                    <a:pt x="1863" y="1"/>
                    <a:pt x="1768" y="88"/>
                    <a:pt x="1760" y="198"/>
                  </a:cubicBezTo>
                  <a:cubicBezTo>
                    <a:pt x="1697" y="1918"/>
                    <a:pt x="1094" y="3622"/>
                    <a:pt x="71" y="5009"/>
                  </a:cubicBezTo>
                  <a:cubicBezTo>
                    <a:pt x="1" y="5096"/>
                    <a:pt x="16" y="5231"/>
                    <a:pt x="111" y="5303"/>
                  </a:cubicBezTo>
                  <a:cubicBezTo>
                    <a:pt x="151" y="5326"/>
                    <a:pt x="191" y="5341"/>
                    <a:pt x="238" y="5341"/>
                  </a:cubicBezTo>
                  <a:cubicBezTo>
                    <a:pt x="301" y="5341"/>
                    <a:pt x="366" y="5311"/>
                    <a:pt x="404" y="5256"/>
                  </a:cubicBezTo>
                  <a:cubicBezTo>
                    <a:pt x="1482" y="3812"/>
                    <a:pt x="2108" y="2022"/>
                    <a:pt x="2180" y="216"/>
                  </a:cubicBezTo>
                  <a:cubicBezTo>
                    <a:pt x="2188" y="103"/>
                    <a:pt x="2100" y="8"/>
                    <a:pt x="1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9"/>
            <p:cNvSpPr/>
            <p:nvPr/>
          </p:nvSpPr>
          <p:spPr>
            <a:xfrm flipH="1">
              <a:off x="1990107" y="3247222"/>
              <a:ext cx="23723" cy="40203"/>
            </a:xfrm>
            <a:custGeom>
              <a:avLst/>
              <a:gdLst/>
              <a:ahLst/>
              <a:cxnLst/>
              <a:rect l="l" t="t" r="r" b="b"/>
              <a:pathLst>
                <a:path w="1405" h="2381" extrusionOk="0">
                  <a:moveTo>
                    <a:pt x="1170" y="0"/>
                  </a:moveTo>
                  <a:cubicBezTo>
                    <a:pt x="1092" y="0"/>
                    <a:pt x="1017" y="46"/>
                    <a:pt x="976" y="121"/>
                  </a:cubicBezTo>
                  <a:lnTo>
                    <a:pt x="48" y="2079"/>
                  </a:lnTo>
                  <a:cubicBezTo>
                    <a:pt x="1" y="2191"/>
                    <a:pt x="40" y="2309"/>
                    <a:pt x="153" y="2364"/>
                  </a:cubicBezTo>
                  <a:cubicBezTo>
                    <a:pt x="175" y="2371"/>
                    <a:pt x="208" y="2381"/>
                    <a:pt x="238" y="2381"/>
                  </a:cubicBezTo>
                  <a:cubicBezTo>
                    <a:pt x="318" y="2381"/>
                    <a:pt x="390" y="2341"/>
                    <a:pt x="428" y="2261"/>
                  </a:cubicBezTo>
                  <a:lnTo>
                    <a:pt x="1357" y="304"/>
                  </a:lnTo>
                  <a:cubicBezTo>
                    <a:pt x="1404" y="194"/>
                    <a:pt x="1364" y="74"/>
                    <a:pt x="1254" y="19"/>
                  </a:cubicBezTo>
                  <a:cubicBezTo>
                    <a:pt x="1227" y="6"/>
                    <a:pt x="1198" y="0"/>
                    <a:pt x="1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9"/>
            <p:cNvSpPr/>
            <p:nvPr/>
          </p:nvSpPr>
          <p:spPr>
            <a:xfrm flipH="1">
              <a:off x="1822050" y="3782384"/>
              <a:ext cx="354889" cy="371453"/>
            </a:xfrm>
            <a:custGeom>
              <a:avLst/>
              <a:gdLst/>
              <a:ahLst/>
              <a:cxnLst/>
              <a:rect l="l" t="t" r="r" b="b"/>
              <a:pathLst>
                <a:path w="21018" h="21999" extrusionOk="0">
                  <a:moveTo>
                    <a:pt x="468" y="0"/>
                  </a:moveTo>
                  <a:cubicBezTo>
                    <a:pt x="415" y="0"/>
                    <a:pt x="362" y="10"/>
                    <a:pt x="310" y="31"/>
                  </a:cubicBezTo>
                  <a:cubicBezTo>
                    <a:pt x="96" y="126"/>
                    <a:pt x="0" y="372"/>
                    <a:pt x="88" y="585"/>
                  </a:cubicBezTo>
                  <a:lnTo>
                    <a:pt x="7593" y="18440"/>
                  </a:lnTo>
                  <a:cubicBezTo>
                    <a:pt x="7578" y="18463"/>
                    <a:pt x="7568" y="18488"/>
                    <a:pt x="7561" y="18511"/>
                  </a:cubicBezTo>
                  <a:cubicBezTo>
                    <a:pt x="6556" y="18579"/>
                    <a:pt x="5547" y="18614"/>
                    <a:pt x="4525" y="18614"/>
                  </a:cubicBezTo>
                  <a:cubicBezTo>
                    <a:pt x="4241" y="18614"/>
                    <a:pt x="3956" y="18611"/>
                    <a:pt x="3669" y="18606"/>
                  </a:cubicBezTo>
                  <a:cubicBezTo>
                    <a:pt x="3575" y="18604"/>
                    <a:pt x="3479" y="18603"/>
                    <a:pt x="3381" y="18603"/>
                  </a:cubicBezTo>
                  <a:cubicBezTo>
                    <a:pt x="2960" y="18603"/>
                    <a:pt x="2509" y="18630"/>
                    <a:pt x="2085" y="18796"/>
                  </a:cubicBezTo>
                  <a:cubicBezTo>
                    <a:pt x="1507" y="19019"/>
                    <a:pt x="936" y="19574"/>
                    <a:pt x="959" y="20302"/>
                  </a:cubicBezTo>
                  <a:cubicBezTo>
                    <a:pt x="959" y="20533"/>
                    <a:pt x="1149" y="20715"/>
                    <a:pt x="1372" y="20715"/>
                  </a:cubicBezTo>
                  <a:lnTo>
                    <a:pt x="1387" y="20715"/>
                  </a:lnTo>
                  <a:cubicBezTo>
                    <a:pt x="1617" y="20708"/>
                    <a:pt x="1800" y="20517"/>
                    <a:pt x="1792" y="20287"/>
                  </a:cubicBezTo>
                  <a:cubicBezTo>
                    <a:pt x="1792" y="19977"/>
                    <a:pt x="2085" y="19692"/>
                    <a:pt x="2385" y="19582"/>
                  </a:cubicBezTo>
                  <a:cubicBezTo>
                    <a:pt x="2676" y="19464"/>
                    <a:pt x="3006" y="19443"/>
                    <a:pt x="3378" y="19443"/>
                  </a:cubicBezTo>
                  <a:cubicBezTo>
                    <a:pt x="3482" y="19443"/>
                    <a:pt x="3590" y="19445"/>
                    <a:pt x="3702" y="19447"/>
                  </a:cubicBezTo>
                  <a:cubicBezTo>
                    <a:pt x="3975" y="19452"/>
                    <a:pt x="4250" y="19455"/>
                    <a:pt x="4524" y="19455"/>
                  </a:cubicBezTo>
                  <a:cubicBezTo>
                    <a:pt x="5473" y="19455"/>
                    <a:pt x="6425" y="19423"/>
                    <a:pt x="7371" y="19367"/>
                  </a:cubicBezTo>
                  <a:cubicBezTo>
                    <a:pt x="7585" y="19867"/>
                    <a:pt x="8171" y="20010"/>
                    <a:pt x="8369" y="20057"/>
                  </a:cubicBezTo>
                  <a:cubicBezTo>
                    <a:pt x="9613" y="20342"/>
                    <a:pt x="10889" y="20375"/>
                    <a:pt x="12133" y="20398"/>
                  </a:cubicBezTo>
                  <a:cubicBezTo>
                    <a:pt x="12626" y="20413"/>
                    <a:pt x="13124" y="20422"/>
                    <a:pt x="13617" y="20445"/>
                  </a:cubicBezTo>
                  <a:cubicBezTo>
                    <a:pt x="15724" y="20565"/>
                    <a:pt x="17190" y="21031"/>
                    <a:pt x="18236" y="21904"/>
                  </a:cubicBezTo>
                  <a:cubicBezTo>
                    <a:pt x="18307" y="21967"/>
                    <a:pt x="18410" y="21999"/>
                    <a:pt x="18505" y="21999"/>
                  </a:cubicBezTo>
                  <a:cubicBezTo>
                    <a:pt x="18624" y="21999"/>
                    <a:pt x="18742" y="21951"/>
                    <a:pt x="18822" y="21849"/>
                  </a:cubicBezTo>
                  <a:cubicBezTo>
                    <a:pt x="18973" y="21674"/>
                    <a:pt x="18950" y="21411"/>
                    <a:pt x="18775" y="21261"/>
                  </a:cubicBezTo>
                  <a:cubicBezTo>
                    <a:pt x="17586" y="20263"/>
                    <a:pt x="15962" y="19739"/>
                    <a:pt x="13664" y="19614"/>
                  </a:cubicBezTo>
                  <a:cubicBezTo>
                    <a:pt x="13156" y="19582"/>
                    <a:pt x="12656" y="19574"/>
                    <a:pt x="12150" y="19557"/>
                  </a:cubicBezTo>
                  <a:cubicBezTo>
                    <a:pt x="11477" y="19542"/>
                    <a:pt x="10819" y="19526"/>
                    <a:pt x="10176" y="19471"/>
                  </a:cubicBezTo>
                  <a:cubicBezTo>
                    <a:pt x="10216" y="19424"/>
                    <a:pt x="10241" y="19376"/>
                    <a:pt x="10263" y="19319"/>
                  </a:cubicBezTo>
                  <a:cubicBezTo>
                    <a:pt x="11310" y="19296"/>
                    <a:pt x="12356" y="19154"/>
                    <a:pt x="13379" y="19011"/>
                  </a:cubicBezTo>
                  <a:cubicBezTo>
                    <a:pt x="14463" y="18856"/>
                    <a:pt x="15582" y="18702"/>
                    <a:pt x="16677" y="18702"/>
                  </a:cubicBezTo>
                  <a:cubicBezTo>
                    <a:pt x="16982" y="18702"/>
                    <a:pt x="17286" y="18714"/>
                    <a:pt x="17586" y="18741"/>
                  </a:cubicBezTo>
                  <a:cubicBezTo>
                    <a:pt x="18450" y="18821"/>
                    <a:pt x="19598" y="19091"/>
                    <a:pt x="20201" y="19930"/>
                  </a:cubicBezTo>
                  <a:cubicBezTo>
                    <a:pt x="20281" y="20042"/>
                    <a:pt x="20416" y="20105"/>
                    <a:pt x="20542" y="20105"/>
                  </a:cubicBezTo>
                  <a:cubicBezTo>
                    <a:pt x="20629" y="20105"/>
                    <a:pt x="20717" y="20080"/>
                    <a:pt x="20787" y="20025"/>
                  </a:cubicBezTo>
                  <a:cubicBezTo>
                    <a:pt x="20977" y="19890"/>
                    <a:pt x="21017" y="19629"/>
                    <a:pt x="20882" y="19439"/>
                  </a:cubicBezTo>
                  <a:cubicBezTo>
                    <a:pt x="20256" y="18575"/>
                    <a:pt x="19148" y="18045"/>
                    <a:pt x="17666" y="17902"/>
                  </a:cubicBezTo>
                  <a:cubicBezTo>
                    <a:pt x="17335" y="17872"/>
                    <a:pt x="17004" y="17859"/>
                    <a:pt x="16674" y="17859"/>
                  </a:cubicBezTo>
                  <a:cubicBezTo>
                    <a:pt x="15524" y="17859"/>
                    <a:pt x="14379" y="18018"/>
                    <a:pt x="13259" y="18178"/>
                  </a:cubicBezTo>
                  <a:cubicBezTo>
                    <a:pt x="12130" y="18332"/>
                    <a:pt x="11041" y="18484"/>
                    <a:pt x="9968" y="18484"/>
                  </a:cubicBezTo>
                  <a:cubicBezTo>
                    <a:pt x="9874" y="18484"/>
                    <a:pt x="9779" y="18483"/>
                    <a:pt x="9685" y="18480"/>
                  </a:cubicBezTo>
                  <a:cubicBezTo>
                    <a:pt x="9290" y="18210"/>
                    <a:pt x="8767" y="17997"/>
                    <a:pt x="8346" y="17997"/>
                  </a:cubicBezTo>
                  <a:lnTo>
                    <a:pt x="8314" y="17997"/>
                  </a:lnTo>
                  <a:lnTo>
                    <a:pt x="864" y="261"/>
                  </a:lnTo>
                  <a:cubicBezTo>
                    <a:pt x="792" y="99"/>
                    <a:pt x="633" y="0"/>
                    <a:pt x="4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9"/>
            <p:cNvSpPr/>
            <p:nvPr/>
          </p:nvSpPr>
          <p:spPr>
            <a:xfrm flipH="1">
              <a:off x="2293208" y="3848589"/>
              <a:ext cx="203954" cy="352491"/>
            </a:xfrm>
            <a:custGeom>
              <a:avLst/>
              <a:gdLst/>
              <a:ahLst/>
              <a:cxnLst/>
              <a:rect l="l" t="t" r="r" b="b"/>
              <a:pathLst>
                <a:path w="12079" h="20876" extrusionOk="0">
                  <a:moveTo>
                    <a:pt x="8111" y="1"/>
                  </a:moveTo>
                  <a:cubicBezTo>
                    <a:pt x="7880" y="1"/>
                    <a:pt x="7721" y="184"/>
                    <a:pt x="7713" y="405"/>
                  </a:cubicBezTo>
                  <a:lnTo>
                    <a:pt x="7396" y="14750"/>
                  </a:lnTo>
                  <a:cubicBezTo>
                    <a:pt x="6913" y="14860"/>
                    <a:pt x="6382" y="15160"/>
                    <a:pt x="6080" y="15463"/>
                  </a:cubicBezTo>
                  <a:cubicBezTo>
                    <a:pt x="5479" y="15740"/>
                    <a:pt x="4828" y="15921"/>
                    <a:pt x="4147" y="16111"/>
                  </a:cubicBezTo>
                  <a:cubicBezTo>
                    <a:pt x="3877" y="16191"/>
                    <a:pt x="3607" y="16264"/>
                    <a:pt x="3346" y="16342"/>
                  </a:cubicBezTo>
                  <a:cubicBezTo>
                    <a:pt x="2340" y="16652"/>
                    <a:pt x="904" y="17197"/>
                    <a:pt x="88" y="18386"/>
                  </a:cubicBezTo>
                  <a:cubicBezTo>
                    <a:pt x="26" y="18489"/>
                    <a:pt x="1" y="18616"/>
                    <a:pt x="33" y="18736"/>
                  </a:cubicBezTo>
                  <a:cubicBezTo>
                    <a:pt x="66" y="18854"/>
                    <a:pt x="144" y="18949"/>
                    <a:pt x="256" y="19004"/>
                  </a:cubicBezTo>
                  <a:lnTo>
                    <a:pt x="366" y="19059"/>
                  </a:lnTo>
                  <a:lnTo>
                    <a:pt x="541" y="18696"/>
                  </a:lnTo>
                  <a:lnTo>
                    <a:pt x="786" y="18862"/>
                  </a:lnTo>
                  <a:cubicBezTo>
                    <a:pt x="1452" y="17888"/>
                    <a:pt x="2704" y="17420"/>
                    <a:pt x="3592" y="17150"/>
                  </a:cubicBezTo>
                  <a:cubicBezTo>
                    <a:pt x="3845" y="17072"/>
                    <a:pt x="4107" y="16992"/>
                    <a:pt x="4375" y="16920"/>
                  </a:cubicBezTo>
                  <a:cubicBezTo>
                    <a:pt x="4956" y="16754"/>
                    <a:pt x="5557" y="16579"/>
                    <a:pt x="6127" y="16349"/>
                  </a:cubicBezTo>
                  <a:lnTo>
                    <a:pt x="6135" y="16349"/>
                  </a:lnTo>
                  <a:cubicBezTo>
                    <a:pt x="5802" y="16587"/>
                    <a:pt x="5439" y="16809"/>
                    <a:pt x="5066" y="17032"/>
                  </a:cubicBezTo>
                  <a:cubicBezTo>
                    <a:pt x="4803" y="17190"/>
                    <a:pt x="4535" y="17348"/>
                    <a:pt x="4280" y="17515"/>
                  </a:cubicBezTo>
                  <a:cubicBezTo>
                    <a:pt x="2949" y="18379"/>
                    <a:pt x="2205" y="19314"/>
                    <a:pt x="1990" y="20376"/>
                  </a:cubicBezTo>
                  <a:cubicBezTo>
                    <a:pt x="1950" y="20606"/>
                    <a:pt x="2103" y="20828"/>
                    <a:pt x="2323" y="20866"/>
                  </a:cubicBezTo>
                  <a:cubicBezTo>
                    <a:pt x="2356" y="20876"/>
                    <a:pt x="2378" y="20876"/>
                    <a:pt x="2403" y="20876"/>
                  </a:cubicBezTo>
                  <a:cubicBezTo>
                    <a:pt x="2601" y="20876"/>
                    <a:pt x="2776" y="20741"/>
                    <a:pt x="2816" y="20533"/>
                  </a:cubicBezTo>
                  <a:cubicBezTo>
                    <a:pt x="2981" y="19710"/>
                    <a:pt x="3607" y="18957"/>
                    <a:pt x="4741" y="18221"/>
                  </a:cubicBezTo>
                  <a:cubicBezTo>
                    <a:pt x="4986" y="18061"/>
                    <a:pt x="5241" y="17903"/>
                    <a:pt x="5501" y="17753"/>
                  </a:cubicBezTo>
                  <a:cubicBezTo>
                    <a:pt x="6057" y="17420"/>
                    <a:pt x="6635" y="17072"/>
                    <a:pt x="7143" y="16634"/>
                  </a:cubicBezTo>
                  <a:cubicBezTo>
                    <a:pt x="7173" y="16644"/>
                    <a:pt x="7206" y="16644"/>
                    <a:pt x="7238" y="16644"/>
                  </a:cubicBezTo>
                  <a:cubicBezTo>
                    <a:pt x="7419" y="16644"/>
                    <a:pt x="7594" y="16619"/>
                    <a:pt x="7761" y="16587"/>
                  </a:cubicBezTo>
                  <a:lnTo>
                    <a:pt x="7761" y="16587"/>
                  </a:lnTo>
                  <a:cubicBezTo>
                    <a:pt x="7618" y="17483"/>
                    <a:pt x="7371" y="18356"/>
                    <a:pt x="7031" y="19187"/>
                  </a:cubicBezTo>
                  <a:cubicBezTo>
                    <a:pt x="6943" y="19402"/>
                    <a:pt x="7038" y="19647"/>
                    <a:pt x="7253" y="19735"/>
                  </a:cubicBezTo>
                  <a:cubicBezTo>
                    <a:pt x="7308" y="19757"/>
                    <a:pt x="7363" y="19765"/>
                    <a:pt x="7419" y="19765"/>
                  </a:cubicBezTo>
                  <a:cubicBezTo>
                    <a:pt x="7578" y="19765"/>
                    <a:pt x="7736" y="19670"/>
                    <a:pt x="7808" y="19512"/>
                  </a:cubicBezTo>
                  <a:cubicBezTo>
                    <a:pt x="8267" y="18386"/>
                    <a:pt x="8560" y="17205"/>
                    <a:pt x="8680" y="16001"/>
                  </a:cubicBezTo>
                  <a:cubicBezTo>
                    <a:pt x="9100" y="15320"/>
                    <a:pt x="9670" y="14742"/>
                    <a:pt x="10359" y="14337"/>
                  </a:cubicBezTo>
                  <a:cubicBezTo>
                    <a:pt x="10478" y="14266"/>
                    <a:pt x="10810" y="14086"/>
                    <a:pt x="11097" y="14086"/>
                  </a:cubicBezTo>
                  <a:cubicBezTo>
                    <a:pt x="11195" y="14086"/>
                    <a:pt x="11288" y="14107"/>
                    <a:pt x="11365" y="14162"/>
                  </a:cubicBezTo>
                  <a:cubicBezTo>
                    <a:pt x="11438" y="14215"/>
                    <a:pt x="11523" y="14242"/>
                    <a:pt x="11607" y="14242"/>
                  </a:cubicBezTo>
                  <a:cubicBezTo>
                    <a:pt x="11736" y="14242"/>
                    <a:pt x="11864" y="14181"/>
                    <a:pt x="11945" y="14067"/>
                  </a:cubicBezTo>
                  <a:cubicBezTo>
                    <a:pt x="12078" y="13877"/>
                    <a:pt x="12040" y="13616"/>
                    <a:pt x="11850" y="13481"/>
                  </a:cubicBezTo>
                  <a:cubicBezTo>
                    <a:pt x="11636" y="13327"/>
                    <a:pt x="11379" y="13251"/>
                    <a:pt x="11096" y="13251"/>
                  </a:cubicBezTo>
                  <a:cubicBezTo>
                    <a:pt x="10738" y="13251"/>
                    <a:pt x="10339" y="13373"/>
                    <a:pt x="9931" y="13616"/>
                  </a:cubicBezTo>
                  <a:cubicBezTo>
                    <a:pt x="9330" y="13964"/>
                    <a:pt x="8807" y="14432"/>
                    <a:pt x="8379" y="14980"/>
                  </a:cubicBezTo>
                  <a:cubicBezTo>
                    <a:pt x="8339" y="14932"/>
                    <a:pt x="8284" y="14885"/>
                    <a:pt x="8236" y="14845"/>
                  </a:cubicBezTo>
                  <a:lnTo>
                    <a:pt x="8552" y="430"/>
                  </a:lnTo>
                  <a:cubicBezTo>
                    <a:pt x="8560" y="200"/>
                    <a:pt x="8370" y="2"/>
                    <a:pt x="8141" y="2"/>
                  </a:cubicBezTo>
                  <a:cubicBezTo>
                    <a:pt x="8131" y="1"/>
                    <a:pt x="8121" y="1"/>
                    <a:pt x="8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9"/>
            <p:cNvSpPr/>
            <p:nvPr/>
          </p:nvSpPr>
          <p:spPr>
            <a:xfrm flipH="1">
              <a:off x="2488686" y="3733165"/>
              <a:ext cx="184688" cy="36100"/>
            </a:xfrm>
            <a:custGeom>
              <a:avLst/>
              <a:gdLst/>
              <a:ahLst/>
              <a:cxnLst/>
              <a:rect l="l" t="t" r="r" b="b"/>
              <a:pathLst>
                <a:path w="10938" h="2138" extrusionOk="0">
                  <a:moveTo>
                    <a:pt x="10701" y="1"/>
                  </a:moveTo>
                  <a:cubicBezTo>
                    <a:pt x="10677" y="1"/>
                    <a:pt x="10652" y="5"/>
                    <a:pt x="10627" y="14"/>
                  </a:cubicBezTo>
                  <a:cubicBezTo>
                    <a:pt x="7596" y="1136"/>
                    <a:pt x="4309" y="1716"/>
                    <a:pt x="1063" y="1716"/>
                  </a:cubicBezTo>
                  <a:cubicBezTo>
                    <a:pt x="780" y="1716"/>
                    <a:pt x="496" y="1711"/>
                    <a:pt x="214" y="1702"/>
                  </a:cubicBezTo>
                  <a:cubicBezTo>
                    <a:pt x="103" y="1710"/>
                    <a:pt x="1" y="1788"/>
                    <a:pt x="1" y="1908"/>
                  </a:cubicBezTo>
                  <a:cubicBezTo>
                    <a:pt x="1" y="2018"/>
                    <a:pt x="88" y="2121"/>
                    <a:pt x="206" y="2121"/>
                  </a:cubicBezTo>
                  <a:cubicBezTo>
                    <a:pt x="491" y="2130"/>
                    <a:pt x="777" y="2138"/>
                    <a:pt x="1070" y="2138"/>
                  </a:cubicBezTo>
                  <a:cubicBezTo>
                    <a:pt x="4360" y="2138"/>
                    <a:pt x="7696" y="1543"/>
                    <a:pt x="10779" y="409"/>
                  </a:cubicBezTo>
                  <a:cubicBezTo>
                    <a:pt x="10882" y="371"/>
                    <a:pt x="10937" y="251"/>
                    <a:pt x="10897" y="141"/>
                  </a:cubicBezTo>
                  <a:cubicBezTo>
                    <a:pt x="10866" y="53"/>
                    <a:pt x="10787" y="1"/>
                    <a:pt x="10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9"/>
            <p:cNvSpPr/>
            <p:nvPr/>
          </p:nvSpPr>
          <p:spPr>
            <a:xfrm flipH="1">
              <a:off x="2276357" y="3310692"/>
              <a:ext cx="419103" cy="427883"/>
            </a:xfrm>
            <a:custGeom>
              <a:avLst/>
              <a:gdLst/>
              <a:ahLst/>
              <a:cxnLst/>
              <a:rect l="l" t="t" r="r" b="b"/>
              <a:pathLst>
                <a:path w="24821" h="25341" extrusionOk="0">
                  <a:moveTo>
                    <a:pt x="15463" y="1"/>
                  </a:moveTo>
                  <a:lnTo>
                    <a:pt x="15463" y="1"/>
                  </a:lnTo>
                  <a:cubicBezTo>
                    <a:pt x="13877" y="4723"/>
                    <a:pt x="9693" y="7980"/>
                    <a:pt x="6514" y="11808"/>
                  </a:cubicBezTo>
                  <a:cubicBezTo>
                    <a:pt x="3329" y="15660"/>
                    <a:pt x="1079" y="20280"/>
                    <a:pt x="0" y="25162"/>
                  </a:cubicBezTo>
                  <a:cubicBezTo>
                    <a:pt x="1022" y="25282"/>
                    <a:pt x="2051" y="25341"/>
                    <a:pt x="3080" y="25341"/>
                  </a:cubicBezTo>
                  <a:cubicBezTo>
                    <a:pt x="7971" y="25341"/>
                    <a:pt x="12863" y="24004"/>
                    <a:pt x="17048" y="21476"/>
                  </a:cubicBezTo>
                  <a:cubicBezTo>
                    <a:pt x="19923" y="19741"/>
                    <a:pt x="22563" y="17332"/>
                    <a:pt x="23689" y="14171"/>
                  </a:cubicBezTo>
                  <a:cubicBezTo>
                    <a:pt x="24821" y="11015"/>
                    <a:pt x="24077" y="7029"/>
                    <a:pt x="21327" y="5111"/>
                  </a:cubicBezTo>
                  <a:cubicBezTo>
                    <a:pt x="20201" y="4318"/>
                    <a:pt x="18887" y="3868"/>
                    <a:pt x="17666" y="3234"/>
                  </a:cubicBezTo>
                  <a:cubicBezTo>
                    <a:pt x="16350" y="2544"/>
                    <a:pt x="15336" y="1380"/>
                    <a:pt x="15463" y="1"/>
                  </a:cubicBezTo>
                  <a:close/>
                </a:path>
              </a:pathLst>
            </a:custGeom>
            <a:solidFill>
              <a:srgbClr val="D38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9"/>
            <p:cNvSpPr/>
            <p:nvPr/>
          </p:nvSpPr>
          <p:spPr>
            <a:xfrm flipH="1">
              <a:off x="2270059" y="3303685"/>
              <a:ext cx="432763" cy="442016"/>
            </a:xfrm>
            <a:custGeom>
              <a:avLst/>
              <a:gdLst/>
              <a:ahLst/>
              <a:cxnLst/>
              <a:rect l="l" t="t" r="r" b="b"/>
              <a:pathLst>
                <a:path w="25630" h="26178" extrusionOk="0">
                  <a:moveTo>
                    <a:pt x="15747" y="1920"/>
                  </a:moveTo>
                  <a:cubicBezTo>
                    <a:pt x="16127" y="2746"/>
                    <a:pt x="16873" y="3482"/>
                    <a:pt x="17912" y="4020"/>
                  </a:cubicBezTo>
                  <a:cubicBezTo>
                    <a:pt x="18347" y="4250"/>
                    <a:pt x="18800" y="4458"/>
                    <a:pt x="19228" y="4655"/>
                  </a:cubicBezTo>
                  <a:cubicBezTo>
                    <a:pt x="20051" y="5028"/>
                    <a:pt x="20820" y="5376"/>
                    <a:pt x="21518" y="5867"/>
                  </a:cubicBezTo>
                  <a:cubicBezTo>
                    <a:pt x="23926" y="7548"/>
                    <a:pt x="24877" y="11240"/>
                    <a:pt x="23728" y="14450"/>
                  </a:cubicBezTo>
                  <a:cubicBezTo>
                    <a:pt x="22769" y="17144"/>
                    <a:pt x="20589" y="19531"/>
                    <a:pt x="17269" y="21535"/>
                  </a:cubicBezTo>
                  <a:cubicBezTo>
                    <a:pt x="13141" y="24023"/>
                    <a:pt x="8386" y="25339"/>
                    <a:pt x="3519" y="25339"/>
                  </a:cubicBezTo>
                  <a:cubicBezTo>
                    <a:pt x="2663" y="25339"/>
                    <a:pt x="1800" y="25299"/>
                    <a:pt x="952" y="25212"/>
                  </a:cubicBezTo>
                  <a:cubicBezTo>
                    <a:pt x="2053" y="20560"/>
                    <a:pt x="4233" y="16177"/>
                    <a:pt x="7276" y="12493"/>
                  </a:cubicBezTo>
                  <a:cubicBezTo>
                    <a:pt x="8164" y="11430"/>
                    <a:pt x="9147" y="10384"/>
                    <a:pt x="10098" y="9378"/>
                  </a:cubicBezTo>
                  <a:cubicBezTo>
                    <a:pt x="12238" y="7103"/>
                    <a:pt x="14440" y="4766"/>
                    <a:pt x="15747" y="1920"/>
                  </a:cubicBezTo>
                  <a:close/>
                  <a:moveTo>
                    <a:pt x="15894" y="0"/>
                  </a:moveTo>
                  <a:cubicBezTo>
                    <a:pt x="15720" y="0"/>
                    <a:pt x="15557" y="113"/>
                    <a:pt x="15502" y="288"/>
                  </a:cubicBezTo>
                  <a:cubicBezTo>
                    <a:pt x="14393" y="3592"/>
                    <a:pt x="11896" y="6240"/>
                    <a:pt x="9480" y="8800"/>
                  </a:cubicBezTo>
                  <a:cubicBezTo>
                    <a:pt x="8520" y="9821"/>
                    <a:pt x="7531" y="10877"/>
                    <a:pt x="6635" y="11961"/>
                  </a:cubicBezTo>
                  <a:cubicBezTo>
                    <a:pt x="3401" y="15860"/>
                    <a:pt x="1119" y="20537"/>
                    <a:pt x="25" y="25489"/>
                  </a:cubicBezTo>
                  <a:cubicBezTo>
                    <a:pt x="1" y="25600"/>
                    <a:pt x="25" y="25727"/>
                    <a:pt x="96" y="25822"/>
                  </a:cubicBezTo>
                  <a:cubicBezTo>
                    <a:pt x="160" y="25917"/>
                    <a:pt x="271" y="25980"/>
                    <a:pt x="389" y="25997"/>
                  </a:cubicBezTo>
                  <a:cubicBezTo>
                    <a:pt x="1420" y="26115"/>
                    <a:pt x="2473" y="26178"/>
                    <a:pt x="3519" y="26178"/>
                  </a:cubicBezTo>
                  <a:cubicBezTo>
                    <a:pt x="8544" y="26178"/>
                    <a:pt x="13442" y="24824"/>
                    <a:pt x="17706" y="22249"/>
                  </a:cubicBezTo>
                  <a:cubicBezTo>
                    <a:pt x="21192" y="20139"/>
                    <a:pt x="23490" y="17612"/>
                    <a:pt x="24521" y="14728"/>
                  </a:cubicBezTo>
                  <a:cubicBezTo>
                    <a:pt x="25630" y="11637"/>
                    <a:pt x="25124" y="7358"/>
                    <a:pt x="22001" y="5178"/>
                  </a:cubicBezTo>
                  <a:cubicBezTo>
                    <a:pt x="21240" y="4648"/>
                    <a:pt x="20392" y="4258"/>
                    <a:pt x="19576" y="3887"/>
                  </a:cubicBezTo>
                  <a:cubicBezTo>
                    <a:pt x="19155" y="3697"/>
                    <a:pt x="18712" y="3497"/>
                    <a:pt x="18300" y="3276"/>
                  </a:cubicBezTo>
                  <a:cubicBezTo>
                    <a:pt x="16961" y="2578"/>
                    <a:pt x="16215" y="1525"/>
                    <a:pt x="16318" y="454"/>
                  </a:cubicBezTo>
                  <a:cubicBezTo>
                    <a:pt x="16335" y="249"/>
                    <a:pt x="16192" y="51"/>
                    <a:pt x="15985" y="11"/>
                  </a:cubicBezTo>
                  <a:cubicBezTo>
                    <a:pt x="15955" y="4"/>
                    <a:pt x="15924" y="0"/>
                    <a:pt x="15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9"/>
            <p:cNvSpPr/>
            <p:nvPr/>
          </p:nvSpPr>
          <p:spPr>
            <a:xfrm flipH="1">
              <a:off x="2442927" y="3510641"/>
              <a:ext cx="168242" cy="198129"/>
            </a:xfrm>
            <a:custGeom>
              <a:avLst/>
              <a:gdLst/>
              <a:ahLst/>
              <a:cxnLst/>
              <a:rect l="l" t="t" r="r" b="b"/>
              <a:pathLst>
                <a:path w="9964" h="11734" extrusionOk="0">
                  <a:moveTo>
                    <a:pt x="1510" y="0"/>
                  </a:moveTo>
                  <a:cubicBezTo>
                    <a:pt x="1441" y="0"/>
                    <a:pt x="1374" y="32"/>
                    <a:pt x="1332" y="94"/>
                  </a:cubicBezTo>
                  <a:cubicBezTo>
                    <a:pt x="754" y="980"/>
                    <a:pt x="41" y="2081"/>
                    <a:pt x="18" y="3310"/>
                  </a:cubicBezTo>
                  <a:cubicBezTo>
                    <a:pt x="1" y="4031"/>
                    <a:pt x="303" y="4792"/>
                    <a:pt x="819" y="5284"/>
                  </a:cubicBezTo>
                  <a:cubicBezTo>
                    <a:pt x="1112" y="5562"/>
                    <a:pt x="1452" y="5743"/>
                    <a:pt x="1808" y="5807"/>
                  </a:cubicBezTo>
                  <a:cubicBezTo>
                    <a:pt x="1262" y="6711"/>
                    <a:pt x="1302" y="7930"/>
                    <a:pt x="1928" y="8786"/>
                  </a:cubicBezTo>
                  <a:cubicBezTo>
                    <a:pt x="2432" y="9470"/>
                    <a:pt x="3268" y="9860"/>
                    <a:pt x="4105" y="9860"/>
                  </a:cubicBezTo>
                  <a:cubicBezTo>
                    <a:pt x="4373" y="9860"/>
                    <a:pt x="4641" y="9820"/>
                    <a:pt x="4898" y="9737"/>
                  </a:cubicBezTo>
                  <a:cubicBezTo>
                    <a:pt x="5264" y="10625"/>
                    <a:pt x="6032" y="11330"/>
                    <a:pt x="6953" y="11608"/>
                  </a:cubicBezTo>
                  <a:cubicBezTo>
                    <a:pt x="7245" y="11696"/>
                    <a:pt x="7546" y="11734"/>
                    <a:pt x="7847" y="11734"/>
                  </a:cubicBezTo>
                  <a:cubicBezTo>
                    <a:pt x="8569" y="11734"/>
                    <a:pt x="9290" y="11496"/>
                    <a:pt x="9861" y="11038"/>
                  </a:cubicBezTo>
                  <a:cubicBezTo>
                    <a:pt x="9956" y="10965"/>
                    <a:pt x="9963" y="10840"/>
                    <a:pt x="9891" y="10745"/>
                  </a:cubicBezTo>
                  <a:cubicBezTo>
                    <a:pt x="9851" y="10694"/>
                    <a:pt x="9791" y="10667"/>
                    <a:pt x="9730" y="10667"/>
                  </a:cubicBezTo>
                  <a:cubicBezTo>
                    <a:pt x="9685" y="10667"/>
                    <a:pt x="9638" y="10682"/>
                    <a:pt x="9598" y="10712"/>
                  </a:cubicBezTo>
                  <a:cubicBezTo>
                    <a:pt x="9109" y="11108"/>
                    <a:pt x="8481" y="11316"/>
                    <a:pt x="7854" y="11316"/>
                  </a:cubicBezTo>
                  <a:cubicBezTo>
                    <a:pt x="7590" y="11316"/>
                    <a:pt x="7325" y="11279"/>
                    <a:pt x="7071" y="11203"/>
                  </a:cubicBezTo>
                  <a:cubicBezTo>
                    <a:pt x="6207" y="10950"/>
                    <a:pt x="5501" y="10260"/>
                    <a:pt x="5224" y="9404"/>
                  </a:cubicBezTo>
                  <a:cubicBezTo>
                    <a:pt x="5208" y="9349"/>
                    <a:pt x="5169" y="9301"/>
                    <a:pt x="5113" y="9278"/>
                  </a:cubicBezTo>
                  <a:cubicBezTo>
                    <a:pt x="5086" y="9266"/>
                    <a:pt x="5058" y="9260"/>
                    <a:pt x="5030" y="9260"/>
                  </a:cubicBezTo>
                  <a:cubicBezTo>
                    <a:pt x="5003" y="9260"/>
                    <a:pt x="4975" y="9266"/>
                    <a:pt x="4946" y="9278"/>
                  </a:cubicBezTo>
                  <a:cubicBezTo>
                    <a:pt x="4686" y="9386"/>
                    <a:pt x="4407" y="9437"/>
                    <a:pt x="4125" y="9437"/>
                  </a:cubicBezTo>
                  <a:cubicBezTo>
                    <a:pt x="3411" y="9437"/>
                    <a:pt x="2688" y="9107"/>
                    <a:pt x="2268" y="8533"/>
                  </a:cubicBezTo>
                  <a:cubicBezTo>
                    <a:pt x="1682" y="7740"/>
                    <a:pt x="1722" y="6520"/>
                    <a:pt x="2356" y="5760"/>
                  </a:cubicBezTo>
                  <a:cubicBezTo>
                    <a:pt x="2411" y="5695"/>
                    <a:pt x="2418" y="5600"/>
                    <a:pt x="2378" y="5530"/>
                  </a:cubicBezTo>
                  <a:cubicBezTo>
                    <a:pt x="2350" y="5455"/>
                    <a:pt x="2286" y="5409"/>
                    <a:pt x="2200" y="5409"/>
                  </a:cubicBezTo>
                  <a:cubicBezTo>
                    <a:pt x="2194" y="5409"/>
                    <a:pt x="2187" y="5409"/>
                    <a:pt x="2181" y="5410"/>
                  </a:cubicBezTo>
                  <a:cubicBezTo>
                    <a:pt x="2152" y="5412"/>
                    <a:pt x="2124" y="5413"/>
                    <a:pt x="2096" y="5413"/>
                  </a:cubicBezTo>
                  <a:cubicBezTo>
                    <a:pt x="1661" y="5413"/>
                    <a:pt x="1319" y="5184"/>
                    <a:pt x="1112" y="4982"/>
                  </a:cubicBezTo>
                  <a:cubicBezTo>
                    <a:pt x="684" y="4563"/>
                    <a:pt x="421" y="3928"/>
                    <a:pt x="438" y="3327"/>
                  </a:cubicBezTo>
                  <a:cubicBezTo>
                    <a:pt x="461" y="2216"/>
                    <a:pt x="1134" y="1163"/>
                    <a:pt x="1682" y="322"/>
                  </a:cubicBezTo>
                  <a:cubicBezTo>
                    <a:pt x="1745" y="227"/>
                    <a:pt x="1722" y="94"/>
                    <a:pt x="1618" y="29"/>
                  </a:cubicBezTo>
                  <a:cubicBezTo>
                    <a:pt x="1584" y="10"/>
                    <a:pt x="1547" y="0"/>
                    <a:pt x="1510" y="0"/>
                  </a:cubicBezTo>
                  <a:close/>
                </a:path>
              </a:pathLst>
            </a:custGeom>
            <a:solidFill>
              <a:srgbClr val="242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9"/>
            <p:cNvSpPr/>
            <p:nvPr/>
          </p:nvSpPr>
          <p:spPr>
            <a:xfrm flipH="1">
              <a:off x="2515060" y="3685482"/>
              <a:ext cx="171704" cy="23707"/>
            </a:xfrm>
            <a:custGeom>
              <a:avLst/>
              <a:gdLst/>
              <a:ahLst/>
              <a:cxnLst/>
              <a:rect l="l" t="t" r="r" b="b"/>
              <a:pathLst>
                <a:path w="10169" h="1404" extrusionOk="0">
                  <a:moveTo>
                    <a:pt x="9935" y="1"/>
                  </a:moveTo>
                  <a:cubicBezTo>
                    <a:pt x="9915" y="1"/>
                    <a:pt x="9895" y="4"/>
                    <a:pt x="9876" y="9"/>
                  </a:cubicBezTo>
                  <a:cubicBezTo>
                    <a:pt x="7804" y="657"/>
                    <a:pt x="5626" y="984"/>
                    <a:pt x="3454" y="984"/>
                  </a:cubicBezTo>
                  <a:cubicBezTo>
                    <a:pt x="2385" y="984"/>
                    <a:pt x="1316" y="905"/>
                    <a:pt x="263" y="745"/>
                  </a:cubicBezTo>
                  <a:cubicBezTo>
                    <a:pt x="253" y="744"/>
                    <a:pt x="243" y="743"/>
                    <a:pt x="233" y="743"/>
                  </a:cubicBezTo>
                  <a:cubicBezTo>
                    <a:pt x="127" y="743"/>
                    <a:pt x="39" y="818"/>
                    <a:pt x="18" y="928"/>
                  </a:cubicBezTo>
                  <a:cubicBezTo>
                    <a:pt x="1" y="1038"/>
                    <a:pt x="81" y="1150"/>
                    <a:pt x="198" y="1166"/>
                  </a:cubicBezTo>
                  <a:cubicBezTo>
                    <a:pt x="1269" y="1324"/>
                    <a:pt x="2355" y="1403"/>
                    <a:pt x="3441" y="1403"/>
                  </a:cubicBezTo>
                  <a:cubicBezTo>
                    <a:pt x="5659" y="1403"/>
                    <a:pt x="7886" y="1071"/>
                    <a:pt x="10003" y="413"/>
                  </a:cubicBezTo>
                  <a:cubicBezTo>
                    <a:pt x="10113" y="373"/>
                    <a:pt x="10169" y="262"/>
                    <a:pt x="10136" y="152"/>
                  </a:cubicBezTo>
                  <a:cubicBezTo>
                    <a:pt x="10111" y="60"/>
                    <a:pt x="10026" y="1"/>
                    <a:pt x="9935" y="1"/>
                  </a:cubicBezTo>
                  <a:close/>
                </a:path>
              </a:pathLst>
            </a:custGeom>
            <a:solidFill>
              <a:srgbClr val="242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9"/>
            <p:cNvSpPr/>
            <p:nvPr/>
          </p:nvSpPr>
          <p:spPr>
            <a:xfrm flipH="1">
              <a:off x="2568180" y="3655647"/>
              <a:ext cx="105987" cy="14454"/>
            </a:xfrm>
            <a:custGeom>
              <a:avLst/>
              <a:gdLst/>
              <a:ahLst/>
              <a:cxnLst/>
              <a:rect l="l" t="t" r="r" b="b"/>
              <a:pathLst>
                <a:path w="6277" h="856" extrusionOk="0">
                  <a:moveTo>
                    <a:pt x="6051" y="0"/>
                  </a:moveTo>
                  <a:cubicBezTo>
                    <a:pt x="6034" y="0"/>
                    <a:pt x="6016" y="3"/>
                    <a:pt x="5999" y="7"/>
                  </a:cubicBezTo>
                  <a:cubicBezTo>
                    <a:pt x="4805" y="294"/>
                    <a:pt x="3592" y="437"/>
                    <a:pt x="2374" y="437"/>
                  </a:cubicBezTo>
                  <a:cubicBezTo>
                    <a:pt x="1668" y="437"/>
                    <a:pt x="960" y="389"/>
                    <a:pt x="253" y="293"/>
                  </a:cubicBezTo>
                  <a:cubicBezTo>
                    <a:pt x="244" y="292"/>
                    <a:pt x="235" y="291"/>
                    <a:pt x="226" y="291"/>
                  </a:cubicBezTo>
                  <a:cubicBezTo>
                    <a:pt x="125" y="291"/>
                    <a:pt x="31" y="367"/>
                    <a:pt x="15" y="475"/>
                  </a:cubicBezTo>
                  <a:cubicBezTo>
                    <a:pt x="0" y="588"/>
                    <a:pt x="88" y="698"/>
                    <a:pt x="198" y="713"/>
                  </a:cubicBezTo>
                  <a:cubicBezTo>
                    <a:pt x="919" y="808"/>
                    <a:pt x="1640" y="856"/>
                    <a:pt x="2362" y="856"/>
                  </a:cubicBezTo>
                  <a:cubicBezTo>
                    <a:pt x="3614" y="856"/>
                    <a:pt x="4865" y="705"/>
                    <a:pt x="6094" y="420"/>
                  </a:cubicBezTo>
                  <a:cubicBezTo>
                    <a:pt x="6204" y="388"/>
                    <a:pt x="6277" y="278"/>
                    <a:pt x="6252" y="167"/>
                  </a:cubicBezTo>
                  <a:cubicBezTo>
                    <a:pt x="6226" y="66"/>
                    <a:pt x="6143" y="0"/>
                    <a:pt x="6051" y="0"/>
                  </a:cubicBezTo>
                  <a:close/>
                </a:path>
              </a:pathLst>
            </a:custGeom>
            <a:solidFill>
              <a:srgbClr val="242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9"/>
            <p:cNvSpPr/>
            <p:nvPr/>
          </p:nvSpPr>
          <p:spPr>
            <a:xfrm flipH="1">
              <a:off x="2583309" y="3623228"/>
              <a:ext cx="79495" cy="10367"/>
            </a:xfrm>
            <a:custGeom>
              <a:avLst/>
              <a:gdLst/>
              <a:ahLst/>
              <a:cxnLst/>
              <a:rect l="l" t="t" r="r" b="b"/>
              <a:pathLst>
                <a:path w="4708" h="614" extrusionOk="0">
                  <a:moveTo>
                    <a:pt x="4477" y="1"/>
                  </a:moveTo>
                  <a:cubicBezTo>
                    <a:pt x="4467" y="1"/>
                    <a:pt x="4457" y="1"/>
                    <a:pt x="4447" y="3"/>
                  </a:cubicBezTo>
                  <a:cubicBezTo>
                    <a:pt x="3748" y="130"/>
                    <a:pt x="3045" y="193"/>
                    <a:pt x="2342" y="193"/>
                  </a:cubicBezTo>
                  <a:cubicBezTo>
                    <a:pt x="1650" y="193"/>
                    <a:pt x="959" y="132"/>
                    <a:pt x="271" y="10"/>
                  </a:cubicBezTo>
                  <a:cubicBezTo>
                    <a:pt x="256" y="8"/>
                    <a:pt x="242" y="6"/>
                    <a:pt x="229" y="6"/>
                  </a:cubicBezTo>
                  <a:cubicBezTo>
                    <a:pt x="126" y="6"/>
                    <a:pt x="39" y="79"/>
                    <a:pt x="25" y="178"/>
                  </a:cubicBezTo>
                  <a:cubicBezTo>
                    <a:pt x="1" y="296"/>
                    <a:pt x="80" y="398"/>
                    <a:pt x="191" y="423"/>
                  </a:cubicBezTo>
                  <a:cubicBezTo>
                    <a:pt x="904" y="549"/>
                    <a:pt x="1625" y="613"/>
                    <a:pt x="2346" y="613"/>
                  </a:cubicBezTo>
                  <a:cubicBezTo>
                    <a:pt x="3076" y="613"/>
                    <a:pt x="3797" y="549"/>
                    <a:pt x="4518" y="415"/>
                  </a:cubicBezTo>
                  <a:cubicBezTo>
                    <a:pt x="4638" y="398"/>
                    <a:pt x="4708" y="288"/>
                    <a:pt x="4693" y="178"/>
                  </a:cubicBezTo>
                  <a:cubicBezTo>
                    <a:pt x="4670" y="69"/>
                    <a:pt x="4577" y="1"/>
                    <a:pt x="4477" y="1"/>
                  </a:cubicBezTo>
                  <a:close/>
                </a:path>
              </a:pathLst>
            </a:custGeom>
            <a:solidFill>
              <a:srgbClr val="242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9"/>
            <p:cNvSpPr/>
            <p:nvPr/>
          </p:nvSpPr>
          <p:spPr>
            <a:xfrm flipH="1">
              <a:off x="2596024" y="3586200"/>
              <a:ext cx="48696" cy="10334"/>
            </a:xfrm>
            <a:custGeom>
              <a:avLst/>
              <a:gdLst/>
              <a:ahLst/>
              <a:cxnLst/>
              <a:rect l="l" t="t" r="r" b="b"/>
              <a:pathLst>
                <a:path w="2884" h="612" extrusionOk="0">
                  <a:moveTo>
                    <a:pt x="2671" y="1"/>
                  </a:moveTo>
                  <a:cubicBezTo>
                    <a:pt x="2226" y="1"/>
                    <a:pt x="1815" y="48"/>
                    <a:pt x="1417" y="96"/>
                  </a:cubicBezTo>
                  <a:cubicBezTo>
                    <a:pt x="1029" y="143"/>
                    <a:pt x="634" y="191"/>
                    <a:pt x="206" y="191"/>
                  </a:cubicBezTo>
                  <a:cubicBezTo>
                    <a:pt x="95" y="191"/>
                    <a:pt x="0" y="286"/>
                    <a:pt x="0" y="404"/>
                  </a:cubicBezTo>
                  <a:cubicBezTo>
                    <a:pt x="0" y="516"/>
                    <a:pt x="95" y="611"/>
                    <a:pt x="213" y="611"/>
                  </a:cubicBezTo>
                  <a:cubicBezTo>
                    <a:pt x="656" y="611"/>
                    <a:pt x="1069" y="564"/>
                    <a:pt x="1465" y="516"/>
                  </a:cubicBezTo>
                  <a:cubicBezTo>
                    <a:pt x="1855" y="469"/>
                    <a:pt x="2250" y="421"/>
                    <a:pt x="2678" y="421"/>
                  </a:cubicBezTo>
                  <a:cubicBezTo>
                    <a:pt x="2789" y="421"/>
                    <a:pt x="2884" y="326"/>
                    <a:pt x="2884" y="206"/>
                  </a:cubicBezTo>
                  <a:cubicBezTo>
                    <a:pt x="2884" y="88"/>
                    <a:pt x="2789" y="1"/>
                    <a:pt x="2671" y="1"/>
                  </a:cubicBezTo>
                  <a:close/>
                </a:path>
              </a:pathLst>
            </a:custGeom>
            <a:solidFill>
              <a:srgbClr val="242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9"/>
            <p:cNvSpPr/>
            <p:nvPr/>
          </p:nvSpPr>
          <p:spPr>
            <a:xfrm flipH="1">
              <a:off x="2418039" y="3397226"/>
              <a:ext cx="46451" cy="51871"/>
            </a:xfrm>
            <a:custGeom>
              <a:avLst/>
              <a:gdLst/>
              <a:ahLst/>
              <a:cxnLst/>
              <a:rect l="l" t="t" r="r" b="b"/>
              <a:pathLst>
                <a:path w="2751" h="3072" extrusionOk="0">
                  <a:moveTo>
                    <a:pt x="1839" y="1"/>
                  </a:moveTo>
                  <a:cubicBezTo>
                    <a:pt x="1707" y="1"/>
                    <a:pt x="1574" y="26"/>
                    <a:pt x="1451" y="74"/>
                  </a:cubicBezTo>
                  <a:cubicBezTo>
                    <a:pt x="1157" y="192"/>
                    <a:pt x="928" y="407"/>
                    <a:pt x="738" y="645"/>
                  </a:cubicBezTo>
                  <a:cubicBezTo>
                    <a:pt x="453" y="1000"/>
                    <a:pt x="238" y="1421"/>
                    <a:pt x="120" y="1856"/>
                  </a:cubicBezTo>
                  <a:cubicBezTo>
                    <a:pt x="25" y="2198"/>
                    <a:pt x="0" y="2602"/>
                    <a:pt x="246" y="2864"/>
                  </a:cubicBezTo>
                  <a:cubicBezTo>
                    <a:pt x="384" y="3012"/>
                    <a:pt x="569" y="3072"/>
                    <a:pt x="767" y="3072"/>
                  </a:cubicBezTo>
                  <a:cubicBezTo>
                    <a:pt x="1024" y="3072"/>
                    <a:pt x="1302" y="2971"/>
                    <a:pt x="1522" y="2832"/>
                  </a:cubicBezTo>
                  <a:cubicBezTo>
                    <a:pt x="1990" y="2531"/>
                    <a:pt x="2362" y="2086"/>
                    <a:pt x="2560" y="1571"/>
                  </a:cubicBezTo>
                  <a:cubicBezTo>
                    <a:pt x="2750" y="1088"/>
                    <a:pt x="2750" y="447"/>
                    <a:pt x="2330" y="144"/>
                  </a:cubicBezTo>
                  <a:cubicBezTo>
                    <a:pt x="2186" y="46"/>
                    <a:pt x="2014" y="1"/>
                    <a:pt x="1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9"/>
            <p:cNvSpPr/>
            <p:nvPr/>
          </p:nvSpPr>
          <p:spPr>
            <a:xfrm flipH="1">
              <a:off x="2414291" y="3393714"/>
              <a:ext cx="53964" cy="58946"/>
            </a:xfrm>
            <a:custGeom>
              <a:avLst/>
              <a:gdLst/>
              <a:ahLst/>
              <a:cxnLst/>
              <a:rect l="l" t="t" r="r" b="b"/>
              <a:pathLst>
                <a:path w="3196" h="3491" extrusionOk="0">
                  <a:moveTo>
                    <a:pt x="2062" y="417"/>
                  </a:moveTo>
                  <a:cubicBezTo>
                    <a:pt x="2205" y="417"/>
                    <a:pt x="2331" y="457"/>
                    <a:pt x="2435" y="527"/>
                  </a:cubicBezTo>
                  <a:cubicBezTo>
                    <a:pt x="2751" y="750"/>
                    <a:pt x="2751" y="1288"/>
                    <a:pt x="2593" y="1701"/>
                  </a:cubicBezTo>
                  <a:cubicBezTo>
                    <a:pt x="2403" y="2176"/>
                    <a:pt x="2062" y="2587"/>
                    <a:pt x="1634" y="2865"/>
                  </a:cubicBezTo>
                  <a:cubicBezTo>
                    <a:pt x="1430" y="2994"/>
                    <a:pt x="1199" y="3063"/>
                    <a:pt x="1000" y="3063"/>
                  </a:cubicBezTo>
                  <a:cubicBezTo>
                    <a:pt x="843" y="3063"/>
                    <a:pt x="707" y="3020"/>
                    <a:pt x="619" y="2929"/>
                  </a:cubicBezTo>
                  <a:cubicBezTo>
                    <a:pt x="421" y="2715"/>
                    <a:pt x="486" y="2334"/>
                    <a:pt x="541" y="2121"/>
                  </a:cubicBezTo>
                  <a:cubicBezTo>
                    <a:pt x="659" y="1708"/>
                    <a:pt x="857" y="1320"/>
                    <a:pt x="1119" y="988"/>
                  </a:cubicBezTo>
                  <a:cubicBezTo>
                    <a:pt x="1324" y="733"/>
                    <a:pt x="1532" y="567"/>
                    <a:pt x="1745" y="480"/>
                  </a:cubicBezTo>
                  <a:cubicBezTo>
                    <a:pt x="1847" y="440"/>
                    <a:pt x="1960" y="417"/>
                    <a:pt x="2062" y="417"/>
                  </a:cubicBezTo>
                  <a:close/>
                  <a:moveTo>
                    <a:pt x="2060" y="1"/>
                  </a:moveTo>
                  <a:cubicBezTo>
                    <a:pt x="1904" y="1"/>
                    <a:pt x="1744" y="30"/>
                    <a:pt x="1594" y="92"/>
                  </a:cubicBezTo>
                  <a:cubicBezTo>
                    <a:pt x="1309" y="202"/>
                    <a:pt x="1047" y="409"/>
                    <a:pt x="794" y="725"/>
                  </a:cubicBezTo>
                  <a:cubicBezTo>
                    <a:pt x="493" y="1098"/>
                    <a:pt x="263" y="1551"/>
                    <a:pt x="136" y="2017"/>
                  </a:cubicBezTo>
                  <a:cubicBezTo>
                    <a:pt x="1" y="2524"/>
                    <a:pt x="58" y="2945"/>
                    <a:pt x="311" y="3215"/>
                  </a:cubicBezTo>
                  <a:cubicBezTo>
                    <a:pt x="486" y="3395"/>
                    <a:pt x="714" y="3491"/>
                    <a:pt x="992" y="3491"/>
                  </a:cubicBezTo>
                  <a:cubicBezTo>
                    <a:pt x="1269" y="3491"/>
                    <a:pt x="1587" y="3388"/>
                    <a:pt x="1865" y="3215"/>
                  </a:cubicBezTo>
                  <a:cubicBezTo>
                    <a:pt x="2363" y="2890"/>
                    <a:pt x="2758" y="2406"/>
                    <a:pt x="2981" y="1851"/>
                  </a:cubicBezTo>
                  <a:cubicBezTo>
                    <a:pt x="3196" y="1303"/>
                    <a:pt x="3196" y="543"/>
                    <a:pt x="2673" y="179"/>
                  </a:cubicBezTo>
                  <a:cubicBezTo>
                    <a:pt x="2504" y="62"/>
                    <a:pt x="2286" y="1"/>
                    <a:pt x="2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9"/>
            <p:cNvSpPr/>
            <p:nvPr/>
          </p:nvSpPr>
          <p:spPr>
            <a:xfrm flipH="1">
              <a:off x="2385671" y="3456053"/>
              <a:ext cx="91247" cy="106224"/>
            </a:xfrm>
            <a:custGeom>
              <a:avLst/>
              <a:gdLst/>
              <a:ahLst/>
              <a:cxnLst/>
              <a:rect l="l" t="t" r="r" b="b"/>
              <a:pathLst>
                <a:path w="5404" h="6291" extrusionOk="0">
                  <a:moveTo>
                    <a:pt x="4259" y="1"/>
                  </a:moveTo>
                  <a:cubicBezTo>
                    <a:pt x="4005" y="1"/>
                    <a:pt x="3741" y="60"/>
                    <a:pt x="3502" y="141"/>
                  </a:cubicBezTo>
                  <a:cubicBezTo>
                    <a:pt x="1719" y="759"/>
                    <a:pt x="341" y="2438"/>
                    <a:pt x="95" y="4308"/>
                  </a:cubicBezTo>
                  <a:cubicBezTo>
                    <a:pt x="0" y="4974"/>
                    <a:pt x="103" y="5775"/>
                    <a:pt x="681" y="6123"/>
                  </a:cubicBezTo>
                  <a:cubicBezTo>
                    <a:pt x="875" y="6241"/>
                    <a:pt x="1090" y="6290"/>
                    <a:pt x="1311" y="6290"/>
                  </a:cubicBezTo>
                  <a:cubicBezTo>
                    <a:pt x="1709" y="6290"/>
                    <a:pt x="2128" y="6129"/>
                    <a:pt x="2480" y="5925"/>
                  </a:cubicBezTo>
                  <a:cubicBezTo>
                    <a:pt x="4009" y="5054"/>
                    <a:pt x="5103" y="3437"/>
                    <a:pt x="5333" y="1693"/>
                  </a:cubicBezTo>
                  <a:cubicBezTo>
                    <a:pt x="5404" y="1162"/>
                    <a:pt x="5364" y="537"/>
                    <a:pt x="4945" y="211"/>
                  </a:cubicBezTo>
                  <a:cubicBezTo>
                    <a:pt x="4748" y="58"/>
                    <a:pt x="4508" y="1"/>
                    <a:pt x="4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9"/>
            <p:cNvSpPr/>
            <p:nvPr/>
          </p:nvSpPr>
          <p:spPr>
            <a:xfrm flipH="1">
              <a:off x="2381534" y="3452456"/>
              <a:ext cx="99571" cy="113400"/>
            </a:xfrm>
            <a:custGeom>
              <a:avLst/>
              <a:gdLst/>
              <a:ahLst/>
              <a:cxnLst/>
              <a:rect l="l" t="t" r="r" b="b"/>
              <a:pathLst>
                <a:path w="5897" h="6716" extrusionOk="0">
                  <a:moveTo>
                    <a:pt x="4510" y="424"/>
                  </a:moveTo>
                  <a:cubicBezTo>
                    <a:pt x="4733" y="424"/>
                    <a:pt x="4923" y="479"/>
                    <a:pt x="5066" y="592"/>
                  </a:cubicBezTo>
                  <a:cubicBezTo>
                    <a:pt x="5431" y="867"/>
                    <a:pt x="5439" y="1448"/>
                    <a:pt x="5374" y="1875"/>
                  </a:cubicBezTo>
                  <a:cubicBezTo>
                    <a:pt x="5153" y="3555"/>
                    <a:pt x="4100" y="5116"/>
                    <a:pt x="2626" y="5955"/>
                  </a:cubicBezTo>
                  <a:cubicBezTo>
                    <a:pt x="2355" y="6115"/>
                    <a:pt x="1950" y="6298"/>
                    <a:pt x="1555" y="6298"/>
                  </a:cubicBezTo>
                  <a:cubicBezTo>
                    <a:pt x="1357" y="6298"/>
                    <a:pt x="1190" y="6250"/>
                    <a:pt x="1039" y="6163"/>
                  </a:cubicBezTo>
                  <a:cubicBezTo>
                    <a:pt x="429" y="5790"/>
                    <a:pt x="509" y="4831"/>
                    <a:pt x="549" y="4546"/>
                  </a:cubicBezTo>
                  <a:cubicBezTo>
                    <a:pt x="786" y="2754"/>
                    <a:pt x="2103" y="1145"/>
                    <a:pt x="3814" y="552"/>
                  </a:cubicBezTo>
                  <a:cubicBezTo>
                    <a:pt x="4075" y="464"/>
                    <a:pt x="4305" y="424"/>
                    <a:pt x="4510" y="424"/>
                  </a:cubicBezTo>
                  <a:close/>
                  <a:moveTo>
                    <a:pt x="4496" y="0"/>
                  </a:moveTo>
                  <a:cubicBezTo>
                    <a:pt x="4249" y="0"/>
                    <a:pt x="3974" y="51"/>
                    <a:pt x="3679" y="154"/>
                  </a:cubicBezTo>
                  <a:cubicBezTo>
                    <a:pt x="1817" y="797"/>
                    <a:pt x="398" y="2541"/>
                    <a:pt x="128" y="4491"/>
                  </a:cubicBezTo>
                  <a:cubicBezTo>
                    <a:pt x="1" y="5417"/>
                    <a:pt x="263" y="6178"/>
                    <a:pt x="826" y="6518"/>
                  </a:cubicBezTo>
                  <a:cubicBezTo>
                    <a:pt x="1032" y="6646"/>
                    <a:pt x="1277" y="6716"/>
                    <a:pt x="1555" y="6716"/>
                  </a:cubicBezTo>
                  <a:cubicBezTo>
                    <a:pt x="2038" y="6716"/>
                    <a:pt x="2513" y="6503"/>
                    <a:pt x="2831" y="6320"/>
                  </a:cubicBezTo>
                  <a:cubicBezTo>
                    <a:pt x="4415" y="5417"/>
                    <a:pt x="5549" y="3738"/>
                    <a:pt x="5794" y="1931"/>
                  </a:cubicBezTo>
                  <a:cubicBezTo>
                    <a:pt x="5897" y="1153"/>
                    <a:pt x="5731" y="575"/>
                    <a:pt x="5319" y="259"/>
                  </a:cubicBezTo>
                  <a:cubicBezTo>
                    <a:pt x="5099" y="87"/>
                    <a:pt x="4820" y="0"/>
                    <a:pt x="4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9"/>
            <p:cNvSpPr/>
            <p:nvPr/>
          </p:nvSpPr>
          <p:spPr>
            <a:xfrm flipH="1">
              <a:off x="2359854" y="3421709"/>
              <a:ext cx="28620" cy="31794"/>
            </a:xfrm>
            <a:custGeom>
              <a:avLst/>
              <a:gdLst/>
              <a:ahLst/>
              <a:cxnLst/>
              <a:rect l="l" t="t" r="r" b="b"/>
              <a:pathLst>
                <a:path w="1695" h="1883" extrusionOk="0">
                  <a:moveTo>
                    <a:pt x="931" y="1"/>
                  </a:moveTo>
                  <a:cubicBezTo>
                    <a:pt x="790" y="1"/>
                    <a:pt x="648" y="40"/>
                    <a:pt x="531" y="113"/>
                  </a:cubicBezTo>
                  <a:cubicBezTo>
                    <a:pt x="268" y="273"/>
                    <a:pt x="110" y="566"/>
                    <a:pt x="48" y="859"/>
                  </a:cubicBezTo>
                  <a:cubicBezTo>
                    <a:pt x="0" y="1072"/>
                    <a:pt x="0" y="1302"/>
                    <a:pt x="88" y="1492"/>
                  </a:cubicBezTo>
                  <a:cubicBezTo>
                    <a:pt x="173" y="1690"/>
                    <a:pt x="356" y="1857"/>
                    <a:pt x="571" y="1880"/>
                  </a:cubicBezTo>
                  <a:cubicBezTo>
                    <a:pt x="588" y="1882"/>
                    <a:pt x="606" y="1883"/>
                    <a:pt x="623" y="1883"/>
                  </a:cubicBezTo>
                  <a:cubicBezTo>
                    <a:pt x="902" y="1883"/>
                    <a:pt x="1151" y="1645"/>
                    <a:pt x="1307" y="1405"/>
                  </a:cubicBezTo>
                  <a:cubicBezTo>
                    <a:pt x="1562" y="1034"/>
                    <a:pt x="1695" y="478"/>
                    <a:pt x="1371" y="168"/>
                  </a:cubicBezTo>
                  <a:cubicBezTo>
                    <a:pt x="1256" y="54"/>
                    <a:pt x="1095" y="1"/>
                    <a:pt x="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9"/>
            <p:cNvSpPr/>
            <p:nvPr/>
          </p:nvSpPr>
          <p:spPr>
            <a:xfrm flipH="1">
              <a:off x="2355970" y="3418298"/>
              <a:ext cx="36134" cy="38802"/>
            </a:xfrm>
            <a:custGeom>
              <a:avLst/>
              <a:gdLst/>
              <a:ahLst/>
              <a:cxnLst/>
              <a:rect l="l" t="t" r="r" b="b"/>
              <a:pathLst>
                <a:path w="2140" h="2298" extrusionOk="0">
                  <a:moveTo>
                    <a:pt x="1141" y="418"/>
                  </a:moveTo>
                  <a:cubicBezTo>
                    <a:pt x="1261" y="418"/>
                    <a:pt x="1372" y="450"/>
                    <a:pt x="1444" y="522"/>
                  </a:cubicBezTo>
                  <a:cubicBezTo>
                    <a:pt x="1664" y="736"/>
                    <a:pt x="1562" y="1171"/>
                    <a:pt x="1349" y="1489"/>
                  </a:cubicBezTo>
                  <a:cubicBezTo>
                    <a:pt x="1276" y="1607"/>
                    <a:pt x="1071" y="1877"/>
                    <a:pt x="833" y="1877"/>
                  </a:cubicBezTo>
                  <a:lnTo>
                    <a:pt x="801" y="1869"/>
                  </a:lnTo>
                  <a:cubicBezTo>
                    <a:pt x="683" y="1861"/>
                    <a:pt x="556" y="1759"/>
                    <a:pt x="493" y="1616"/>
                  </a:cubicBezTo>
                  <a:cubicBezTo>
                    <a:pt x="421" y="1441"/>
                    <a:pt x="436" y="1243"/>
                    <a:pt x="468" y="1108"/>
                  </a:cubicBezTo>
                  <a:cubicBezTo>
                    <a:pt x="523" y="831"/>
                    <a:pt x="666" y="608"/>
                    <a:pt x="848" y="498"/>
                  </a:cubicBezTo>
                  <a:cubicBezTo>
                    <a:pt x="936" y="443"/>
                    <a:pt x="1039" y="418"/>
                    <a:pt x="1141" y="418"/>
                  </a:cubicBezTo>
                  <a:close/>
                  <a:moveTo>
                    <a:pt x="1141" y="0"/>
                  </a:moveTo>
                  <a:cubicBezTo>
                    <a:pt x="964" y="0"/>
                    <a:pt x="786" y="47"/>
                    <a:pt x="635" y="142"/>
                  </a:cubicBezTo>
                  <a:cubicBezTo>
                    <a:pt x="350" y="315"/>
                    <a:pt x="135" y="633"/>
                    <a:pt x="55" y="1021"/>
                  </a:cubicBezTo>
                  <a:cubicBezTo>
                    <a:pt x="0" y="1298"/>
                    <a:pt x="17" y="1569"/>
                    <a:pt x="112" y="1782"/>
                  </a:cubicBezTo>
                  <a:cubicBezTo>
                    <a:pt x="230" y="2059"/>
                    <a:pt x="483" y="2265"/>
                    <a:pt x="761" y="2289"/>
                  </a:cubicBezTo>
                  <a:cubicBezTo>
                    <a:pt x="786" y="2289"/>
                    <a:pt x="809" y="2297"/>
                    <a:pt x="833" y="2297"/>
                  </a:cubicBezTo>
                  <a:cubicBezTo>
                    <a:pt x="1149" y="2297"/>
                    <a:pt x="1451" y="2092"/>
                    <a:pt x="1697" y="1726"/>
                  </a:cubicBezTo>
                  <a:cubicBezTo>
                    <a:pt x="1997" y="1274"/>
                    <a:pt x="2140" y="608"/>
                    <a:pt x="1737" y="220"/>
                  </a:cubicBezTo>
                  <a:cubicBezTo>
                    <a:pt x="1582" y="75"/>
                    <a:pt x="1363" y="0"/>
                    <a:pt x="1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9"/>
            <p:cNvSpPr/>
            <p:nvPr/>
          </p:nvSpPr>
          <p:spPr>
            <a:xfrm flipH="1">
              <a:off x="2331757" y="3480231"/>
              <a:ext cx="51229" cy="83902"/>
            </a:xfrm>
            <a:custGeom>
              <a:avLst/>
              <a:gdLst/>
              <a:ahLst/>
              <a:cxnLst/>
              <a:rect l="l" t="t" r="r" b="b"/>
              <a:pathLst>
                <a:path w="3034" h="4969" extrusionOk="0">
                  <a:moveTo>
                    <a:pt x="2210" y="0"/>
                  </a:moveTo>
                  <a:cubicBezTo>
                    <a:pt x="1885" y="8"/>
                    <a:pt x="1625" y="269"/>
                    <a:pt x="1417" y="523"/>
                  </a:cubicBezTo>
                  <a:cubicBezTo>
                    <a:pt x="714" y="1410"/>
                    <a:pt x="246" y="2481"/>
                    <a:pt x="71" y="3597"/>
                  </a:cubicBezTo>
                  <a:cubicBezTo>
                    <a:pt x="23" y="3892"/>
                    <a:pt x="0" y="4192"/>
                    <a:pt x="103" y="4462"/>
                  </a:cubicBezTo>
                  <a:cubicBezTo>
                    <a:pt x="197" y="4734"/>
                    <a:pt x="443" y="4968"/>
                    <a:pt x="730" y="4968"/>
                  </a:cubicBezTo>
                  <a:cubicBezTo>
                    <a:pt x="735" y="4968"/>
                    <a:pt x="739" y="4968"/>
                    <a:pt x="744" y="4968"/>
                  </a:cubicBezTo>
                  <a:cubicBezTo>
                    <a:pt x="982" y="4968"/>
                    <a:pt x="1180" y="4818"/>
                    <a:pt x="1355" y="4668"/>
                  </a:cubicBezTo>
                  <a:cubicBezTo>
                    <a:pt x="2290" y="3835"/>
                    <a:pt x="2891" y="2638"/>
                    <a:pt x="3011" y="1394"/>
                  </a:cubicBezTo>
                  <a:cubicBezTo>
                    <a:pt x="3034" y="1094"/>
                    <a:pt x="3034" y="776"/>
                    <a:pt x="2908" y="506"/>
                  </a:cubicBezTo>
                  <a:cubicBezTo>
                    <a:pt x="2781" y="230"/>
                    <a:pt x="2511" y="0"/>
                    <a:pt x="2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9"/>
            <p:cNvSpPr/>
            <p:nvPr/>
          </p:nvSpPr>
          <p:spPr>
            <a:xfrm flipH="1">
              <a:off x="2328127" y="3476736"/>
              <a:ext cx="58490" cy="91027"/>
            </a:xfrm>
            <a:custGeom>
              <a:avLst/>
              <a:gdLst/>
              <a:ahLst/>
              <a:cxnLst/>
              <a:rect l="l" t="t" r="r" b="b"/>
              <a:pathLst>
                <a:path w="3464" h="5391" extrusionOk="0">
                  <a:moveTo>
                    <a:pt x="2433" y="420"/>
                  </a:moveTo>
                  <a:cubicBezTo>
                    <a:pt x="2631" y="420"/>
                    <a:pt x="2831" y="571"/>
                    <a:pt x="2933" y="793"/>
                  </a:cubicBezTo>
                  <a:cubicBezTo>
                    <a:pt x="3044" y="1046"/>
                    <a:pt x="3036" y="1349"/>
                    <a:pt x="3011" y="1586"/>
                  </a:cubicBezTo>
                  <a:cubicBezTo>
                    <a:pt x="2909" y="2783"/>
                    <a:pt x="2330" y="3916"/>
                    <a:pt x="1435" y="4717"/>
                  </a:cubicBezTo>
                  <a:cubicBezTo>
                    <a:pt x="1292" y="4842"/>
                    <a:pt x="1126" y="4970"/>
                    <a:pt x="959" y="4970"/>
                  </a:cubicBezTo>
                  <a:lnTo>
                    <a:pt x="951" y="5175"/>
                  </a:lnTo>
                  <a:lnTo>
                    <a:pt x="951" y="4970"/>
                  </a:lnTo>
                  <a:cubicBezTo>
                    <a:pt x="754" y="4970"/>
                    <a:pt x="579" y="4787"/>
                    <a:pt x="516" y="4597"/>
                  </a:cubicBezTo>
                  <a:cubicBezTo>
                    <a:pt x="428" y="4367"/>
                    <a:pt x="453" y="4082"/>
                    <a:pt x="491" y="3836"/>
                  </a:cubicBezTo>
                  <a:cubicBezTo>
                    <a:pt x="659" y="2750"/>
                    <a:pt x="1109" y="1721"/>
                    <a:pt x="1800" y="865"/>
                  </a:cubicBezTo>
                  <a:cubicBezTo>
                    <a:pt x="2037" y="563"/>
                    <a:pt x="2235" y="420"/>
                    <a:pt x="2433" y="420"/>
                  </a:cubicBezTo>
                  <a:close/>
                  <a:moveTo>
                    <a:pt x="2425" y="0"/>
                  </a:moveTo>
                  <a:cubicBezTo>
                    <a:pt x="1990" y="10"/>
                    <a:pt x="1672" y="350"/>
                    <a:pt x="1467" y="603"/>
                  </a:cubicBezTo>
                  <a:cubicBezTo>
                    <a:pt x="738" y="1522"/>
                    <a:pt x="253" y="2615"/>
                    <a:pt x="80" y="3774"/>
                  </a:cubicBezTo>
                  <a:cubicBezTo>
                    <a:pt x="33" y="4074"/>
                    <a:pt x="0" y="4414"/>
                    <a:pt x="120" y="4740"/>
                  </a:cubicBezTo>
                  <a:cubicBezTo>
                    <a:pt x="253" y="5120"/>
                    <a:pt x="603" y="5390"/>
                    <a:pt x="951" y="5390"/>
                  </a:cubicBezTo>
                  <a:lnTo>
                    <a:pt x="959" y="5390"/>
                  </a:lnTo>
                  <a:cubicBezTo>
                    <a:pt x="1269" y="5383"/>
                    <a:pt x="1522" y="5192"/>
                    <a:pt x="1712" y="5025"/>
                  </a:cubicBezTo>
                  <a:cubicBezTo>
                    <a:pt x="2688" y="4162"/>
                    <a:pt x="3314" y="2925"/>
                    <a:pt x="3432" y="1626"/>
                  </a:cubicBezTo>
                  <a:cubicBezTo>
                    <a:pt x="3456" y="1341"/>
                    <a:pt x="3464" y="968"/>
                    <a:pt x="3314" y="628"/>
                  </a:cubicBezTo>
                  <a:cubicBezTo>
                    <a:pt x="3146" y="255"/>
                    <a:pt x="2798" y="0"/>
                    <a:pt x="2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9"/>
            <p:cNvSpPr/>
            <p:nvPr/>
          </p:nvSpPr>
          <p:spPr>
            <a:xfrm flipH="1">
              <a:off x="2403839" y="3588159"/>
              <a:ext cx="35222" cy="41790"/>
            </a:xfrm>
            <a:custGeom>
              <a:avLst/>
              <a:gdLst/>
              <a:ahLst/>
              <a:cxnLst/>
              <a:rect l="l" t="t" r="r" b="b"/>
              <a:pathLst>
                <a:path w="2086" h="2475" extrusionOk="0">
                  <a:moveTo>
                    <a:pt x="1525" y="1"/>
                  </a:moveTo>
                  <a:cubicBezTo>
                    <a:pt x="1445" y="1"/>
                    <a:pt x="1366" y="15"/>
                    <a:pt x="1292" y="43"/>
                  </a:cubicBezTo>
                  <a:cubicBezTo>
                    <a:pt x="1102" y="115"/>
                    <a:pt x="944" y="258"/>
                    <a:pt x="809" y="400"/>
                  </a:cubicBezTo>
                  <a:cubicBezTo>
                    <a:pt x="499" y="733"/>
                    <a:pt x="269" y="1129"/>
                    <a:pt x="118" y="1549"/>
                  </a:cubicBezTo>
                  <a:cubicBezTo>
                    <a:pt x="16" y="1857"/>
                    <a:pt x="1" y="2277"/>
                    <a:pt x="286" y="2428"/>
                  </a:cubicBezTo>
                  <a:cubicBezTo>
                    <a:pt x="348" y="2460"/>
                    <a:pt x="413" y="2474"/>
                    <a:pt x="479" y="2474"/>
                  </a:cubicBezTo>
                  <a:cubicBezTo>
                    <a:pt x="686" y="2474"/>
                    <a:pt x="900" y="2333"/>
                    <a:pt x="1062" y="2182"/>
                  </a:cubicBezTo>
                  <a:cubicBezTo>
                    <a:pt x="1372" y="1897"/>
                    <a:pt x="1640" y="1557"/>
                    <a:pt x="1855" y="1191"/>
                  </a:cubicBezTo>
                  <a:cubicBezTo>
                    <a:pt x="1950" y="1018"/>
                    <a:pt x="2045" y="836"/>
                    <a:pt x="2060" y="646"/>
                  </a:cubicBezTo>
                  <a:cubicBezTo>
                    <a:pt x="2085" y="448"/>
                    <a:pt x="2020" y="233"/>
                    <a:pt x="1870" y="115"/>
                  </a:cubicBezTo>
                  <a:cubicBezTo>
                    <a:pt x="1774" y="37"/>
                    <a:pt x="1650" y="1"/>
                    <a:pt x="1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9"/>
            <p:cNvSpPr/>
            <p:nvPr/>
          </p:nvSpPr>
          <p:spPr>
            <a:xfrm flipH="1">
              <a:off x="2400242" y="3584664"/>
              <a:ext cx="42567" cy="48798"/>
            </a:xfrm>
            <a:custGeom>
              <a:avLst/>
              <a:gdLst/>
              <a:ahLst/>
              <a:cxnLst/>
              <a:rect l="l" t="t" r="r" b="b"/>
              <a:pathLst>
                <a:path w="2521" h="2890" extrusionOk="0">
                  <a:moveTo>
                    <a:pt x="1752" y="417"/>
                  </a:moveTo>
                  <a:cubicBezTo>
                    <a:pt x="1814" y="417"/>
                    <a:pt x="1894" y="432"/>
                    <a:pt x="1957" y="480"/>
                  </a:cubicBezTo>
                  <a:cubicBezTo>
                    <a:pt x="2045" y="550"/>
                    <a:pt x="2092" y="685"/>
                    <a:pt x="2077" y="828"/>
                  </a:cubicBezTo>
                  <a:cubicBezTo>
                    <a:pt x="2060" y="995"/>
                    <a:pt x="1974" y="1153"/>
                    <a:pt x="1894" y="1296"/>
                  </a:cubicBezTo>
                  <a:cubicBezTo>
                    <a:pt x="1697" y="1644"/>
                    <a:pt x="1434" y="1961"/>
                    <a:pt x="1141" y="2232"/>
                  </a:cubicBezTo>
                  <a:cubicBezTo>
                    <a:pt x="984" y="2383"/>
                    <a:pt x="831" y="2470"/>
                    <a:pt x="711" y="2470"/>
                  </a:cubicBezTo>
                  <a:cubicBezTo>
                    <a:pt x="674" y="2470"/>
                    <a:pt x="640" y="2462"/>
                    <a:pt x="611" y="2445"/>
                  </a:cubicBezTo>
                  <a:cubicBezTo>
                    <a:pt x="436" y="2357"/>
                    <a:pt x="475" y="2024"/>
                    <a:pt x="538" y="1826"/>
                  </a:cubicBezTo>
                  <a:cubicBezTo>
                    <a:pt x="681" y="1431"/>
                    <a:pt x="903" y="1058"/>
                    <a:pt x="1181" y="750"/>
                  </a:cubicBezTo>
                  <a:cubicBezTo>
                    <a:pt x="1331" y="590"/>
                    <a:pt x="1459" y="495"/>
                    <a:pt x="1584" y="447"/>
                  </a:cubicBezTo>
                  <a:cubicBezTo>
                    <a:pt x="1641" y="425"/>
                    <a:pt x="1697" y="417"/>
                    <a:pt x="1752" y="417"/>
                  </a:cubicBezTo>
                  <a:close/>
                  <a:moveTo>
                    <a:pt x="1744" y="1"/>
                  </a:moveTo>
                  <a:cubicBezTo>
                    <a:pt x="1643" y="1"/>
                    <a:pt x="1539" y="18"/>
                    <a:pt x="1442" y="52"/>
                  </a:cubicBezTo>
                  <a:cubicBezTo>
                    <a:pt x="1189" y="147"/>
                    <a:pt x="999" y="337"/>
                    <a:pt x="871" y="465"/>
                  </a:cubicBezTo>
                  <a:cubicBezTo>
                    <a:pt x="555" y="813"/>
                    <a:pt x="301" y="1241"/>
                    <a:pt x="143" y="1691"/>
                  </a:cubicBezTo>
                  <a:cubicBezTo>
                    <a:pt x="15" y="2081"/>
                    <a:pt x="0" y="2604"/>
                    <a:pt x="413" y="2817"/>
                  </a:cubicBezTo>
                  <a:cubicBezTo>
                    <a:pt x="500" y="2865"/>
                    <a:pt x="595" y="2890"/>
                    <a:pt x="698" y="2890"/>
                  </a:cubicBezTo>
                  <a:cubicBezTo>
                    <a:pt x="991" y="2890"/>
                    <a:pt x="1251" y="2699"/>
                    <a:pt x="1426" y="2540"/>
                  </a:cubicBezTo>
                  <a:cubicBezTo>
                    <a:pt x="1752" y="2239"/>
                    <a:pt x="2037" y="1891"/>
                    <a:pt x="2260" y="1501"/>
                  </a:cubicBezTo>
                  <a:cubicBezTo>
                    <a:pt x="2362" y="1328"/>
                    <a:pt x="2465" y="1113"/>
                    <a:pt x="2497" y="875"/>
                  </a:cubicBezTo>
                  <a:cubicBezTo>
                    <a:pt x="2520" y="583"/>
                    <a:pt x="2425" y="312"/>
                    <a:pt x="2227" y="155"/>
                  </a:cubicBezTo>
                  <a:cubicBezTo>
                    <a:pt x="2101" y="54"/>
                    <a:pt x="1925" y="1"/>
                    <a:pt x="1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9"/>
            <p:cNvSpPr/>
            <p:nvPr/>
          </p:nvSpPr>
          <p:spPr>
            <a:xfrm flipH="1">
              <a:off x="2467428" y="3577910"/>
              <a:ext cx="68519" cy="63217"/>
            </a:xfrm>
            <a:custGeom>
              <a:avLst/>
              <a:gdLst/>
              <a:ahLst/>
              <a:cxnLst/>
              <a:rect l="l" t="t" r="r" b="b"/>
              <a:pathLst>
                <a:path w="4058" h="3744" extrusionOk="0">
                  <a:moveTo>
                    <a:pt x="2798" y="0"/>
                  </a:moveTo>
                  <a:cubicBezTo>
                    <a:pt x="2414" y="0"/>
                    <a:pt x="2031" y="146"/>
                    <a:pt x="1697" y="342"/>
                  </a:cubicBezTo>
                  <a:cubicBezTo>
                    <a:pt x="1157" y="650"/>
                    <a:pt x="706" y="1093"/>
                    <a:pt x="373" y="1616"/>
                  </a:cubicBezTo>
                  <a:cubicBezTo>
                    <a:pt x="183" y="1918"/>
                    <a:pt x="33" y="2251"/>
                    <a:pt x="16" y="2607"/>
                  </a:cubicBezTo>
                  <a:cubicBezTo>
                    <a:pt x="0" y="2964"/>
                    <a:pt x="128" y="3337"/>
                    <a:pt x="413" y="3550"/>
                  </a:cubicBezTo>
                  <a:cubicBezTo>
                    <a:pt x="595" y="3688"/>
                    <a:pt x="809" y="3744"/>
                    <a:pt x="1033" y="3744"/>
                  </a:cubicBezTo>
                  <a:cubicBezTo>
                    <a:pt x="1364" y="3744"/>
                    <a:pt x="1715" y="3621"/>
                    <a:pt x="2013" y="3455"/>
                  </a:cubicBezTo>
                  <a:cubicBezTo>
                    <a:pt x="2663" y="3099"/>
                    <a:pt x="3234" y="2576"/>
                    <a:pt x="3639" y="1949"/>
                  </a:cubicBezTo>
                  <a:cubicBezTo>
                    <a:pt x="3867" y="1601"/>
                    <a:pt x="4057" y="1173"/>
                    <a:pt x="3947" y="770"/>
                  </a:cubicBezTo>
                  <a:cubicBezTo>
                    <a:pt x="3829" y="342"/>
                    <a:pt x="3401" y="56"/>
                    <a:pt x="2956" y="9"/>
                  </a:cubicBezTo>
                  <a:cubicBezTo>
                    <a:pt x="2903" y="3"/>
                    <a:pt x="2851" y="0"/>
                    <a:pt x="2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9"/>
            <p:cNvSpPr/>
            <p:nvPr/>
          </p:nvSpPr>
          <p:spPr>
            <a:xfrm flipH="1">
              <a:off x="2464068" y="3574381"/>
              <a:ext cx="75476" cy="70326"/>
            </a:xfrm>
            <a:custGeom>
              <a:avLst/>
              <a:gdLst/>
              <a:ahLst/>
              <a:cxnLst/>
              <a:rect l="l" t="t" r="r" b="b"/>
              <a:pathLst>
                <a:path w="4470" h="4165" extrusionOk="0">
                  <a:moveTo>
                    <a:pt x="3011" y="416"/>
                  </a:moveTo>
                  <a:cubicBezTo>
                    <a:pt x="3059" y="416"/>
                    <a:pt x="3106" y="423"/>
                    <a:pt x="3146" y="423"/>
                  </a:cubicBezTo>
                  <a:cubicBezTo>
                    <a:pt x="3542" y="463"/>
                    <a:pt x="3867" y="716"/>
                    <a:pt x="3954" y="1034"/>
                  </a:cubicBezTo>
                  <a:cubicBezTo>
                    <a:pt x="4032" y="1311"/>
                    <a:pt x="3937" y="1652"/>
                    <a:pt x="3677" y="2047"/>
                  </a:cubicBezTo>
                  <a:cubicBezTo>
                    <a:pt x="3289" y="2643"/>
                    <a:pt x="2749" y="3141"/>
                    <a:pt x="2123" y="3481"/>
                  </a:cubicBezTo>
                  <a:cubicBezTo>
                    <a:pt x="1815" y="3649"/>
                    <a:pt x="1505" y="3744"/>
                    <a:pt x="1244" y="3744"/>
                  </a:cubicBezTo>
                  <a:cubicBezTo>
                    <a:pt x="1046" y="3744"/>
                    <a:pt x="879" y="3696"/>
                    <a:pt x="752" y="3594"/>
                  </a:cubicBezTo>
                  <a:cubicBezTo>
                    <a:pt x="539" y="3434"/>
                    <a:pt x="419" y="3141"/>
                    <a:pt x="436" y="2833"/>
                  </a:cubicBezTo>
                  <a:cubicBezTo>
                    <a:pt x="451" y="2555"/>
                    <a:pt x="561" y="2262"/>
                    <a:pt x="761" y="1937"/>
                  </a:cubicBezTo>
                  <a:cubicBezTo>
                    <a:pt x="1077" y="1444"/>
                    <a:pt x="1505" y="1026"/>
                    <a:pt x="2013" y="731"/>
                  </a:cubicBezTo>
                  <a:cubicBezTo>
                    <a:pt x="2368" y="526"/>
                    <a:pt x="2711" y="416"/>
                    <a:pt x="3011" y="416"/>
                  </a:cubicBezTo>
                  <a:close/>
                  <a:moveTo>
                    <a:pt x="3003" y="0"/>
                  </a:moveTo>
                  <a:cubicBezTo>
                    <a:pt x="2618" y="0"/>
                    <a:pt x="2222" y="123"/>
                    <a:pt x="1807" y="368"/>
                  </a:cubicBezTo>
                  <a:cubicBezTo>
                    <a:pt x="1237" y="693"/>
                    <a:pt x="752" y="1159"/>
                    <a:pt x="411" y="1715"/>
                  </a:cubicBezTo>
                  <a:cubicBezTo>
                    <a:pt x="166" y="2103"/>
                    <a:pt x="38" y="2460"/>
                    <a:pt x="15" y="2808"/>
                  </a:cubicBezTo>
                  <a:cubicBezTo>
                    <a:pt x="0" y="3261"/>
                    <a:pt x="181" y="3689"/>
                    <a:pt x="499" y="3934"/>
                  </a:cubicBezTo>
                  <a:cubicBezTo>
                    <a:pt x="704" y="4084"/>
                    <a:pt x="951" y="4164"/>
                    <a:pt x="1244" y="4164"/>
                  </a:cubicBezTo>
                  <a:cubicBezTo>
                    <a:pt x="1664" y="4164"/>
                    <a:pt x="2068" y="3997"/>
                    <a:pt x="2330" y="3847"/>
                  </a:cubicBezTo>
                  <a:cubicBezTo>
                    <a:pt x="3011" y="3474"/>
                    <a:pt x="3597" y="2928"/>
                    <a:pt x="4025" y="2278"/>
                  </a:cubicBezTo>
                  <a:cubicBezTo>
                    <a:pt x="4358" y="1770"/>
                    <a:pt x="4470" y="1319"/>
                    <a:pt x="4358" y="921"/>
                  </a:cubicBezTo>
                  <a:cubicBezTo>
                    <a:pt x="4232" y="446"/>
                    <a:pt x="3747" y="66"/>
                    <a:pt x="3194" y="10"/>
                  </a:cubicBezTo>
                  <a:cubicBezTo>
                    <a:pt x="3130" y="4"/>
                    <a:pt x="3067" y="0"/>
                    <a:pt x="3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9"/>
            <p:cNvSpPr/>
            <p:nvPr/>
          </p:nvSpPr>
          <p:spPr>
            <a:xfrm flipH="1">
              <a:off x="2502211" y="3532709"/>
              <a:ext cx="33736" cy="33854"/>
            </a:xfrm>
            <a:custGeom>
              <a:avLst/>
              <a:gdLst/>
              <a:ahLst/>
              <a:cxnLst/>
              <a:rect l="l" t="t" r="r" b="b"/>
              <a:pathLst>
                <a:path w="1998" h="2005" extrusionOk="0">
                  <a:moveTo>
                    <a:pt x="1553" y="0"/>
                  </a:moveTo>
                  <a:cubicBezTo>
                    <a:pt x="1457" y="0"/>
                    <a:pt x="1358" y="24"/>
                    <a:pt x="1269" y="53"/>
                  </a:cubicBezTo>
                  <a:cubicBezTo>
                    <a:pt x="936" y="166"/>
                    <a:pt x="626" y="363"/>
                    <a:pt x="381" y="616"/>
                  </a:cubicBezTo>
                  <a:cubicBezTo>
                    <a:pt x="215" y="799"/>
                    <a:pt x="80" y="1012"/>
                    <a:pt x="40" y="1250"/>
                  </a:cubicBezTo>
                  <a:cubicBezTo>
                    <a:pt x="0" y="1487"/>
                    <a:pt x="80" y="1758"/>
                    <a:pt x="286" y="1900"/>
                  </a:cubicBezTo>
                  <a:cubicBezTo>
                    <a:pt x="384" y="1972"/>
                    <a:pt x="505" y="2005"/>
                    <a:pt x="629" y="2005"/>
                  </a:cubicBezTo>
                  <a:cubicBezTo>
                    <a:pt x="764" y="2005"/>
                    <a:pt x="904" y="1967"/>
                    <a:pt x="1024" y="1900"/>
                  </a:cubicBezTo>
                  <a:cubicBezTo>
                    <a:pt x="1244" y="1782"/>
                    <a:pt x="1419" y="1575"/>
                    <a:pt x="1577" y="1377"/>
                  </a:cubicBezTo>
                  <a:cubicBezTo>
                    <a:pt x="1792" y="1117"/>
                    <a:pt x="1997" y="814"/>
                    <a:pt x="1990" y="481"/>
                  </a:cubicBezTo>
                  <a:cubicBezTo>
                    <a:pt x="1990" y="323"/>
                    <a:pt x="1927" y="149"/>
                    <a:pt x="1784" y="61"/>
                  </a:cubicBezTo>
                  <a:cubicBezTo>
                    <a:pt x="1714" y="17"/>
                    <a:pt x="1635" y="0"/>
                    <a:pt x="1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9"/>
            <p:cNvSpPr/>
            <p:nvPr/>
          </p:nvSpPr>
          <p:spPr>
            <a:xfrm flipH="1">
              <a:off x="2498749" y="3529214"/>
              <a:ext cx="40963" cy="40828"/>
            </a:xfrm>
            <a:custGeom>
              <a:avLst/>
              <a:gdLst/>
              <a:ahLst/>
              <a:cxnLst/>
              <a:rect l="l" t="t" r="r" b="b"/>
              <a:pathLst>
                <a:path w="2426" h="2418" extrusionOk="0">
                  <a:moveTo>
                    <a:pt x="1777" y="420"/>
                  </a:moveTo>
                  <a:cubicBezTo>
                    <a:pt x="1825" y="420"/>
                    <a:pt x="1865" y="428"/>
                    <a:pt x="1895" y="451"/>
                  </a:cubicBezTo>
                  <a:cubicBezTo>
                    <a:pt x="1960" y="491"/>
                    <a:pt x="1998" y="586"/>
                    <a:pt x="1998" y="696"/>
                  </a:cubicBezTo>
                  <a:cubicBezTo>
                    <a:pt x="2007" y="966"/>
                    <a:pt x="1817" y="1229"/>
                    <a:pt x="1642" y="1449"/>
                  </a:cubicBezTo>
                  <a:cubicBezTo>
                    <a:pt x="1492" y="1632"/>
                    <a:pt x="1332" y="1822"/>
                    <a:pt x="1142" y="1925"/>
                  </a:cubicBezTo>
                  <a:cubicBezTo>
                    <a:pt x="1055" y="1971"/>
                    <a:pt x="962" y="2014"/>
                    <a:pt x="861" y="2014"/>
                  </a:cubicBezTo>
                  <a:cubicBezTo>
                    <a:pt x="788" y="2014"/>
                    <a:pt x="711" y="1992"/>
                    <a:pt x="628" y="1932"/>
                  </a:cubicBezTo>
                  <a:cubicBezTo>
                    <a:pt x="509" y="1854"/>
                    <a:pt x="446" y="1672"/>
                    <a:pt x="469" y="1489"/>
                  </a:cubicBezTo>
                  <a:cubicBezTo>
                    <a:pt x="493" y="1324"/>
                    <a:pt x="596" y="1149"/>
                    <a:pt x="762" y="974"/>
                  </a:cubicBezTo>
                  <a:cubicBezTo>
                    <a:pt x="976" y="736"/>
                    <a:pt x="1254" y="563"/>
                    <a:pt x="1555" y="458"/>
                  </a:cubicBezTo>
                  <a:cubicBezTo>
                    <a:pt x="1642" y="435"/>
                    <a:pt x="1722" y="420"/>
                    <a:pt x="1777" y="420"/>
                  </a:cubicBezTo>
                  <a:close/>
                  <a:moveTo>
                    <a:pt x="1774" y="0"/>
                  </a:moveTo>
                  <a:cubicBezTo>
                    <a:pt x="1669" y="0"/>
                    <a:pt x="1554" y="20"/>
                    <a:pt x="1427" y="63"/>
                  </a:cubicBezTo>
                  <a:cubicBezTo>
                    <a:pt x="1056" y="182"/>
                    <a:pt x="724" y="395"/>
                    <a:pt x="453" y="681"/>
                  </a:cubicBezTo>
                  <a:cubicBezTo>
                    <a:pt x="231" y="918"/>
                    <a:pt x="96" y="1171"/>
                    <a:pt x="58" y="1426"/>
                  </a:cubicBezTo>
                  <a:cubicBezTo>
                    <a:pt x="1" y="1767"/>
                    <a:pt x="128" y="2100"/>
                    <a:pt x="381" y="2282"/>
                  </a:cubicBezTo>
                  <a:cubicBezTo>
                    <a:pt x="516" y="2370"/>
                    <a:pt x="676" y="2417"/>
                    <a:pt x="849" y="2417"/>
                  </a:cubicBezTo>
                  <a:cubicBezTo>
                    <a:pt x="1016" y="2417"/>
                    <a:pt x="1189" y="2377"/>
                    <a:pt x="1342" y="2297"/>
                  </a:cubicBezTo>
                  <a:cubicBezTo>
                    <a:pt x="1602" y="2155"/>
                    <a:pt x="1792" y="1925"/>
                    <a:pt x="1967" y="1712"/>
                  </a:cubicBezTo>
                  <a:cubicBezTo>
                    <a:pt x="2205" y="1409"/>
                    <a:pt x="2426" y="1076"/>
                    <a:pt x="2418" y="688"/>
                  </a:cubicBezTo>
                  <a:cubicBezTo>
                    <a:pt x="2418" y="435"/>
                    <a:pt x="2308" y="205"/>
                    <a:pt x="2118" y="95"/>
                  </a:cubicBezTo>
                  <a:cubicBezTo>
                    <a:pt x="2020" y="32"/>
                    <a:pt x="1906" y="0"/>
                    <a:pt x="1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9"/>
            <p:cNvSpPr/>
            <p:nvPr/>
          </p:nvSpPr>
          <p:spPr>
            <a:xfrm flipH="1">
              <a:off x="2485613" y="3461169"/>
              <a:ext cx="46197" cy="49676"/>
            </a:xfrm>
            <a:custGeom>
              <a:avLst/>
              <a:gdLst/>
              <a:ahLst/>
              <a:cxnLst/>
              <a:rect l="l" t="t" r="r" b="b"/>
              <a:pathLst>
                <a:path w="2736" h="2942" extrusionOk="0">
                  <a:moveTo>
                    <a:pt x="2103" y="1"/>
                  </a:moveTo>
                  <a:cubicBezTo>
                    <a:pt x="2063" y="1"/>
                    <a:pt x="2022" y="4"/>
                    <a:pt x="1982" y="11"/>
                  </a:cubicBezTo>
                  <a:cubicBezTo>
                    <a:pt x="1745" y="51"/>
                    <a:pt x="1539" y="186"/>
                    <a:pt x="1349" y="329"/>
                  </a:cubicBezTo>
                  <a:cubicBezTo>
                    <a:pt x="809" y="757"/>
                    <a:pt x="398" y="1327"/>
                    <a:pt x="160" y="1961"/>
                  </a:cubicBezTo>
                  <a:cubicBezTo>
                    <a:pt x="56" y="2238"/>
                    <a:pt x="1" y="2586"/>
                    <a:pt x="208" y="2801"/>
                  </a:cubicBezTo>
                  <a:cubicBezTo>
                    <a:pt x="306" y="2902"/>
                    <a:pt x="434" y="2941"/>
                    <a:pt x="572" y="2941"/>
                  </a:cubicBezTo>
                  <a:cubicBezTo>
                    <a:pt x="771" y="2941"/>
                    <a:pt x="991" y="2860"/>
                    <a:pt x="1174" y="2761"/>
                  </a:cubicBezTo>
                  <a:cubicBezTo>
                    <a:pt x="1967" y="2341"/>
                    <a:pt x="2703" y="1605"/>
                    <a:pt x="2728" y="701"/>
                  </a:cubicBezTo>
                  <a:cubicBezTo>
                    <a:pt x="2736" y="542"/>
                    <a:pt x="2711" y="384"/>
                    <a:pt x="2623" y="249"/>
                  </a:cubicBezTo>
                  <a:cubicBezTo>
                    <a:pt x="2513" y="84"/>
                    <a:pt x="2307" y="1"/>
                    <a:pt x="2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9"/>
            <p:cNvSpPr/>
            <p:nvPr/>
          </p:nvSpPr>
          <p:spPr>
            <a:xfrm flipH="1">
              <a:off x="2482135" y="3457673"/>
              <a:ext cx="53137" cy="56683"/>
            </a:xfrm>
            <a:custGeom>
              <a:avLst/>
              <a:gdLst/>
              <a:ahLst/>
              <a:cxnLst/>
              <a:rect l="l" t="t" r="r" b="b"/>
              <a:pathLst>
                <a:path w="3147" h="3357" extrusionOk="0">
                  <a:moveTo>
                    <a:pt x="2305" y="416"/>
                  </a:moveTo>
                  <a:cubicBezTo>
                    <a:pt x="2458" y="416"/>
                    <a:pt x="2591" y="480"/>
                    <a:pt x="2655" y="576"/>
                  </a:cubicBezTo>
                  <a:cubicBezTo>
                    <a:pt x="2703" y="646"/>
                    <a:pt x="2726" y="758"/>
                    <a:pt x="2726" y="908"/>
                  </a:cubicBezTo>
                  <a:cubicBezTo>
                    <a:pt x="2711" y="1605"/>
                    <a:pt x="2163" y="2310"/>
                    <a:pt x="1276" y="2786"/>
                  </a:cubicBezTo>
                  <a:cubicBezTo>
                    <a:pt x="1094" y="2884"/>
                    <a:pt x="924" y="2935"/>
                    <a:pt x="788" y="2935"/>
                  </a:cubicBezTo>
                  <a:cubicBezTo>
                    <a:pt x="693" y="2935"/>
                    <a:pt x="615" y="2910"/>
                    <a:pt x="563" y="2858"/>
                  </a:cubicBezTo>
                  <a:cubicBezTo>
                    <a:pt x="413" y="2708"/>
                    <a:pt x="508" y="2375"/>
                    <a:pt x="556" y="2247"/>
                  </a:cubicBezTo>
                  <a:cubicBezTo>
                    <a:pt x="784" y="1637"/>
                    <a:pt x="1174" y="1106"/>
                    <a:pt x="1680" y="701"/>
                  </a:cubicBezTo>
                  <a:cubicBezTo>
                    <a:pt x="1895" y="536"/>
                    <a:pt x="2060" y="456"/>
                    <a:pt x="2220" y="425"/>
                  </a:cubicBezTo>
                  <a:cubicBezTo>
                    <a:pt x="2250" y="425"/>
                    <a:pt x="2283" y="416"/>
                    <a:pt x="2305" y="416"/>
                  </a:cubicBezTo>
                  <a:close/>
                  <a:moveTo>
                    <a:pt x="2305" y="0"/>
                  </a:moveTo>
                  <a:cubicBezTo>
                    <a:pt x="2255" y="0"/>
                    <a:pt x="2205" y="4"/>
                    <a:pt x="2155" y="13"/>
                  </a:cubicBezTo>
                  <a:cubicBezTo>
                    <a:pt x="1855" y="60"/>
                    <a:pt x="1602" y="235"/>
                    <a:pt x="1419" y="378"/>
                  </a:cubicBezTo>
                  <a:cubicBezTo>
                    <a:pt x="849" y="821"/>
                    <a:pt x="421" y="1414"/>
                    <a:pt x="166" y="2097"/>
                  </a:cubicBezTo>
                  <a:cubicBezTo>
                    <a:pt x="0" y="2548"/>
                    <a:pt x="33" y="2921"/>
                    <a:pt x="261" y="3151"/>
                  </a:cubicBezTo>
                  <a:cubicBezTo>
                    <a:pt x="388" y="3286"/>
                    <a:pt x="571" y="3356"/>
                    <a:pt x="776" y="3356"/>
                  </a:cubicBezTo>
                  <a:cubicBezTo>
                    <a:pt x="1046" y="3356"/>
                    <a:pt x="1307" y="3246"/>
                    <a:pt x="1474" y="3158"/>
                  </a:cubicBezTo>
                  <a:cubicBezTo>
                    <a:pt x="2496" y="2613"/>
                    <a:pt x="3123" y="1772"/>
                    <a:pt x="3146" y="916"/>
                  </a:cubicBezTo>
                  <a:cubicBezTo>
                    <a:pt x="3146" y="678"/>
                    <a:pt x="3106" y="488"/>
                    <a:pt x="3003" y="345"/>
                  </a:cubicBezTo>
                  <a:cubicBezTo>
                    <a:pt x="2863" y="130"/>
                    <a:pt x="2588" y="0"/>
                    <a:pt x="2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9"/>
            <p:cNvSpPr/>
            <p:nvPr/>
          </p:nvSpPr>
          <p:spPr>
            <a:xfrm flipH="1">
              <a:off x="2550924" y="3523743"/>
              <a:ext cx="21951" cy="25986"/>
            </a:xfrm>
            <a:custGeom>
              <a:avLst/>
              <a:gdLst/>
              <a:ahLst/>
              <a:cxnLst/>
              <a:rect l="l" t="t" r="r" b="b"/>
              <a:pathLst>
                <a:path w="1300" h="1539" extrusionOk="0">
                  <a:moveTo>
                    <a:pt x="932" y="1"/>
                  </a:moveTo>
                  <a:cubicBezTo>
                    <a:pt x="849" y="1"/>
                    <a:pt x="764" y="22"/>
                    <a:pt x="690" y="61"/>
                  </a:cubicBezTo>
                  <a:cubicBezTo>
                    <a:pt x="523" y="156"/>
                    <a:pt x="413" y="307"/>
                    <a:pt x="301" y="459"/>
                  </a:cubicBezTo>
                  <a:cubicBezTo>
                    <a:pt x="183" y="632"/>
                    <a:pt x="55" y="815"/>
                    <a:pt x="25" y="1020"/>
                  </a:cubicBezTo>
                  <a:cubicBezTo>
                    <a:pt x="0" y="1235"/>
                    <a:pt x="103" y="1473"/>
                    <a:pt x="310" y="1528"/>
                  </a:cubicBezTo>
                  <a:cubicBezTo>
                    <a:pt x="339" y="1535"/>
                    <a:pt x="368" y="1539"/>
                    <a:pt x="396" y="1539"/>
                  </a:cubicBezTo>
                  <a:cubicBezTo>
                    <a:pt x="605" y="1539"/>
                    <a:pt x="787" y="1347"/>
                    <a:pt x="928" y="1172"/>
                  </a:cubicBezTo>
                  <a:cubicBezTo>
                    <a:pt x="1101" y="942"/>
                    <a:pt x="1284" y="697"/>
                    <a:pt x="1299" y="411"/>
                  </a:cubicBezTo>
                  <a:cubicBezTo>
                    <a:pt x="1299" y="307"/>
                    <a:pt x="1276" y="196"/>
                    <a:pt x="1204" y="109"/>
                  </a:cubicBezTo>
                  <a:cubicBezTo>
                    <a:pt x="1134" y="34"/>
                    <a:pt x="1035" y="1"/>
                    <a:pt x="9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9"/>
            <p:cNvSpPr/>
            <p:nvPr/>
          </p:nvSpPr>
          <p:spPr>
            <a:xfrm flipH="1">
              <a:off x="2547311" y="3520248"/>
              <a:ext cx="29329" cy="33061"/>
            </a:xfrm>
            <a:custGeom>
              <a:avLst/>
              <a:gdLst/>
              <a:ahLst/>
              <a:cxnLst/>
              <a:rect l="l" t="t" r="r" b="b"/>
              <a:pathLst>
                <a:path w="1737" h="1958" extrusionOk="0">
                  <a:moveTo>
                    <a:pt x="1159" y="419"/>
                  </a:moveTo>
                  <a:cubicBezTo>
                    <a:pt x="1182" y="419"/>
                    <a:pt x="1237" y="428"/>
                    <a:pt x="1269" y="459"/>
                  </a:cubicBezTo>
                  <a:cubicBezTo>
                    <a:pt x="1301" y="491"/>
                    <a:pt x="1309" y="546"/>
                    <a:pt x="1309" y="618"/>
                  </a:cubicBezTo>
                  <a:cubicBezTo>
                    <a:pt x="1301" y="824"/>
                    <a:pt x="1159" y="1022"/>
                    <a:pt x="984" y="1244"/>
                  </a:cubicBezTo>
                  <a:cubicBezTo>
                    <a:pt x="801" y="1489"/>
                    <a:pt x="683" y="1537"/>
                    <a:pt x="619" y="1537"/>
                  </a:cubicBezTo>
                  <a:lnTo>
                    <a:pt x="581" y="1537"/>
                  </a:lnTo>
                  <a:cubicBezTo>
                    <a:pt x="501" y="1512"/>
                    <a:pt x="446" y="1379"/>
                    <a:pt x="461" y="1259"/>
                  </a:cubicBezTo>
                  <a:cubicBezTo>
                    <a:pt x="476" y="1094"/>
                    <a:pt x="596" y="934"/>
                    <a:pt x="699" y="791"/>
                  </a:cubicBezTo>
                  <a:cubicBezTo>
                    <a:pt x="794" y="656"/>
                    <a:pt x="889" y="523"/>
                    <a:pt x="1016" y="459"/>
                  </a:cubicBezTo>
                  <a:cubicBezTo>
                    <a:pt x="1056" y="436"/>
                    <a:pt x="1111" y="419"/>
                    <a:pt x="1159" y="419"/>
                  </a:cubicBezTo>
                  <a:close/>
                  <a:moveTo>
                    <a:pt x="1144" y="1"/>
                  </a:moveTo>
                  <a:cubicBezTo>
                    <a:pt x="1029" y="1"/>
                    <a:pt x="911" y="28"/>
                    <a:pt x="809" y="86"/>
                  </a:cubicBezTo>
                  <a:cubicBezTo>
                    <a:pt x="603" y="206"/>
                    <a:pt x="468" y="396"/>
                    <a:pt x="358" y="546"/>
                  </a:cubicBezTo>
                  <a:cubicBezTo>
                    <a:pt x="231" y="721"/>
                    <a:pt x="80" y="934"/>
                    <a:pt x="40" y="1204"/>
                  </a:cubicBezTo>
                  <a:cubicBezTo>
                    <a:pt x="0" y="1497"/>
                    <a:pt x="153" y="1855"/>
                    <a:pt x="476" y="1940"/>
                  </a:cubicBezTo>
                  <a:cubicBezTo>
                    <a:pt x="524" y="1950"/>
                    <a:pt x="571" y="1957"/>
                    <a:pt x="619" y="1957"/>
                  </a:cubicBezTo>
                  <a:cubicBezTo>
                    <a:pt x="929" y="1957"/>
                    <a:pt x="1166" y="1702"/>
                    <a:pt x="1317" y="1505"/>
                  </a:cubicBezTo>
                  <a:cubicBezTo>
                    <a:pt x="1484" y="1292"/>
                    <a:pt x="1722" y="989"/>
                    <a:pt x="1729" y="626"/>
                  </a:cubicBezTo>
                  <a:cubicBezTo>
                    <a:pt x="1737" y="451"/>
                    <a:pt x="1682" y="293"/>
                    <a:pt x="1587" y="181"/>
                  </a:cubicBezTo>
                  <a:cubicBezTo>
                    <a:pt x="1482" y="62"/>
                    <a:pt x="1315" y="1"/>
                    <a:pt x="1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7" name="Google Shape;1527;p39"/>
          <p:cNvSpPr/>
          <p:nvPr/>
        </p:nvSpPr>
        <p:spPr>
          <a:xfrm>
            <a:off x="1874520" y="2002155"/>
            <a:ext cx="5093970" cy="1082675"/>
          </a:xfrm>
          <a:prstGeom prst="rect">
            <a:avLst/>
          </a:prstGeom>
        </p:spPr>
        <p:txBody>
          <a:bodyPr>
            <a:prstTxWarp prst="textPlain">
              <a:avLst>
                <a:gd name="adj" fmla="val 45764"/>
              </a:avLst>
            </a:prstTxWarp>
          </a:bodyPr>
          <a:lstStyle/>
          <a:p>
            <a:pPr lvl="0" algn="ctr"/>
            <a:endParaRPr lang="id-ID"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4"/>
              </a:solidFill>
              <a:latin typeface="Grandstander"/>
            </a:endParaRPr>
          </a:p>
          <a:p>
            <a:pPr lvl="0" algn="ctr"/>
            <a:r>
              <a:rPr lang="id-ID" b="1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Grandstander"/>
              </a:rPr>
              <a:t>NAMA :</a:t>
            </a:r>
            <a:r>
              <a:rPr lang="en-US" b="1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Grandstander"/>
              </a:rPr>
              <a:t>AZIZ WIBOWO</a:t>
            </a:r>
            <a:endParaRPr lang="id-ID"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4"/>
              </a:solidFill>
              <a:latin typeface="Grandstander"/>
            </a:endParaRPr>
          </a:p>
          <a:p>
            <a:pPr lvl="0" algn="ctr"/>
            <a:r>
              <a:rPr lang="id-ID" b="1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Grandstander"/>
              </a:rPr>
              <a:t>NIM : 190001</a:t>
            </a:r>
            <a:r>
              <a:rPr lang="en-US" b="1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Grandstander"/>
              </a:rPr>
              <a:t>8194</a:t>
            </a:r>
            <a:endParaRPr lang="id-ID"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4"/>
              </a:solidFill>
              <a:latin typeface="Grandstander"/>
            </a:endParaRPr>
          </a:p>
          <a:p>
            <a:pPr lvl="0" algn="ctr"/>
            <a:endParaRPr lang="id-ID"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4"/>
              </a:solidFill>
              <a:latin typeface="Grandstander"/>
            </a:endParaRPr>
          </a:p>
        </p:txBody>
      </p:sp>
      <p:sp>
        <p:nvSpPr>
          <p:cNvPr id="1528" name="Google Shape;1528;p39"/>
          <p:cNvSpPr/>
          <p:nvPr/>
        </p:nvSpPr>
        <p:spPr>
          <a:xfrm rot="2700000">
            <a:off x="447447" y="491995"/>
            <a:ext cx="183706" cy="183706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39"/>
          <p:cNvSpPr/>
          <p:nvPr/>
        </p:nvSpPr>
        <p:spPr>
          <a:xfrm>
            <a:off x="669200" y="2699275"/>
            <a:ext cx="190500" cy="190500"/>
          </a:xfrm>
          <a:prstGeom prst="star4">
            <a:avLst>
              <a:gd name="adj" fmla="val 18187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39"/>
          <p:cNvSpPr/>
          <p:nvPr/>
        </p:nvSpPr>
        <p:spPr>
          <a:xfrm rot="2700000">
            <a:off x="8521332" y="4464132"/>
            <a:ext cx="166736" cy="166736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39"/>
          <p:cNvSpPr/>
          <p:nvPr/>
        </p:nvSpPr>
        <p:spPr>
          <a:xfrm>
            <a:off x="2535350" y="3028988"/>
            <a:ext cx="217803" cy="217803"/>
          </a:xfrm>
          <a:custGeom>
            <a:avLst/>
            <a:gdLst/>
            <a:ahLst/>
            <a:cxnLst/>
            <a:rect l="l" t="t" r="r" b="b"/>
            <a:pathLst>
              <a:path w="17952" h="17952" extrusionOk="0">
                <a:moveTo>
                  <a:pt x="1" y="0"/>
                </a:moveTo>
                <a:lnTo>
                  <a:pt x="7568" y="17627"/>
                </a:lnTo>
                <a:lnTo>
                  <a:pt x="9943" y="12539"/>
                </a:lnTo>
                <a:lnTo>
                  <a:pt x="15356" y="17951"/>
                </a:lnTo>
                <a:lnTo>
                  <a:pt x="17952" y="15355"/>
                </a:lnTo>
                <a:lnTo>
                  <a:pt x="12539" y="9891"/>
                </a:lnTo>
                <a:lnTo>
                  <a:pt x="17679" y="7567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2" name="Google Shape;1532;p39"/>
          <p:cNvGrpSpPr/>
          <p:nvPr/>
        </p:nvGrpSpPr>
        <p:grpSpPr>
          <a:xfrm>
            <a:off x="8107189" y="1061179"/>
            <a:ext cx="510254" cy="427900"/>
            <a:chOff x="1738900" y="2289625"/>
            <a:chExt cx="1342775" cy="1126350"/>
          </a:xfrm>
        </p:grpSpPr>
        <p:sp>
          <p:nvSpPr>
            <p:cNvPr id="1533" name="Google Shape;1533;p39"/>
            <p:cNvSpPr/>
            <p:nvPr/>
          </p:nvSpPr>
          <p:spPr>
            <a:xfrm>
              <a:off x="1738900" y="2289625"/>
              <a:ext cx="1303525" cy="1126350"/>
            </a:xfrm>
            <a:custGeom>
              <a:avLst/>
              <a:gdLst/>
              <a:ahLst/>
              <a:cxnLst/>
              <a:rect l="l" t="t" r="r" b="b"/>
              <a:pathLst>
                <a:path w="52141" h="45054" extrusionOk="0">
                  <a:moveTo>
                    <a:pt x="3142" y="1"/>
                  </a:moveTo>
                  <a:cubicBezTo>
                    <a:pt x="1402" y="1"/>
                    <a:pt x="1" y="1454"/>
                    <a:pt x="1" y="3194"/>
                  </a:cubicBezTo>
                  <a:lnTo>
                    <a:pt x="1" y="41860"/>
                  </a:lnTo>
                  <a:cubicBezTo>
                    <a:pt x="1" y="43638"/>
                    <a:pt x="1402" y="45053"/>
                    <a:pt x="3142" y="45053"/>
                  </a:cubicBezTo>
                  <a:lnTo>
                    <a:pt x="48999" y="45053"/>
                  </a:lnTo>
                  <a:cubicBezTo>
                    <a:pt x="50726" y="45053"/>
                    <a:pt x="52140" y="43638"/>
                    <a:pt x="52140" y="41860"/>
                  </a:cubicBezTo>
                  <a:lnTo>
                    <a:pt x="52140" y="8541"/>
                  </a:lnTo>
                  <a:cubicBezTo>
                    <a:pt x="52140" y="6763"/>
                    <a:pt x="50726" y="5348"/>
                    <a:pt x="48999" y="5348"/>
                  </a:cubicBezTo>
                  <a:lnTo>
                    <a:pt x="23092" y="5348"/>
                  </a:lnTo>
                  <a:cubicBezTo>
                    <a:pt x="23092" y="5348"/>
                    <a:pt x="21197" y="3349"/>
                    <a:pt x="19899" y="1948"/>
                  </a:cubicBezTo>
                  <a:cubicBezTo>
                    <a:pt x="19094" y="1078"/>
                    <a:pt x="17848" y="52"/>
                    <a:pt x="16654" y="52"/>
                  </a:cubicBezTo>
                  <a:lnTo>
                    <a:pt x="3142" y="1"/>
                  </a:ln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1738900" y="2519375"/>
              <a:ext cx="1342775" cy="896600"/>
            </a:xfrm>
            <a:custGeom>
              <a:avLst/>
              <a:gdLst/>
              <a:ahLst/>
              <a:cxnLst/>
              <a:rect l="l" t="t" r="r" b="b"/>
              <a:pathLst>
                <a:path w="53711" h="35864" extrusionOk="0">
                  <a:moveTo>
                    <a:pt x="22443" y="0"/>
                  </a:moveTo>
                  <a:cubicBezTo>
                    <a:pt x="21521" y="0"/>
                    <a:pt x="20664" y="377"/>
                    <a:pt x="20067" y="1142"/>
                  </a:cubicBezTo>
                  <a:cubicBezTo>
                    <a:pt x="19042" y="2388"/>
                    <a:pt x="17523" y="4270"/>
                    <a:pt x="17523" y="4270"/>
                  </a:cubicBezTo>
                  <a:lnTo>
                    <a:pt x="1" y="4270"/>
                  </a:lnTo>
                  <a:lnTo>
                    <a:pt x="1" y="32774"/>
                  </a:lnTo>
                  <a:cubicBezTo>
                    <a:pt x="1" y="34448"/>
                    <a:pt x="1350" y="35863"/>
                    <a:pt x="3090" y="35863"/>
                  </a:cubicBezTo>
                  <a:lnTo>
                    <a:pt x="50842" y="35863"/>
                  </a:lnTo>
                  <a:cubicBezTo>
                    <a:pt x="52413" y="35863"/>
                    <a:pt x="53711" y="34617"/>
                    <a:pt x="53711" y="33046"/>
                  </a:cubicBezTo>
                  <a:lnTo>
                    <a:pt x="53711" y="2440"/>
                  </a:lnTo>
                  <a:cubicBezTo>
                    <a:pt x="53711" y="1090"/>
                    <a:pt x="52569" y="0"/>
                    <a:pt x="51219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5" name="Google Shape;1535;p39"/>
          <p:cNvSpPr/>
          <p:nvPr/>
        </p:nvSpPr>
        <p:spPr>
          <a:xfrm>
            <a:off x="8509450" y="523263"/>
            <a:ext cx="190500" cy="190500"/>
          </a:xfrm>
          <a:prstGeom prst="star4">
            <a:avLst>
              <a:gd name="adj" fmla="val 18187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p47"/>
          <p:cNvSpPr txBox="1">
            <a:spLocks noGrp="1"/>
          </p:cNvSpPr>
          <p:nvPr>
            <p:ph type="title"/>
          </p:nvPr>
        </p:nvSpPr>
        <p:spPr>
          <a:xfrm>
            <a:off x="715500" y="713775"/>
            <a:ext cx="49542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/>
              <a:t>DIAGRAM SUSUNAN</a:t>
            </a:r>
          </a:p>
        </p:txBody>
      </p:sp>
      <p:cxnSp>
        <p:nvCxnSpPr>
          <p:cNvPr id="2015" name="Google Shape;2015;p47"/>
          <p:cNvCxnSpPr/>
          <p:nvPr/>
        </p:nvCxnSpPr>
        <p:spPr>
          <a:xfrm>
            <a:off x="395125" y="2898675"/>
            <a:ext cx="802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6" name="Google Shape;2016;p47"/>
          <p:cNvSpPr/>
          <p:nvPr/>
        </p:nvSpPr>
        <p:spPr>
          <a:xfrm rot="2700000">
            <a:off x="1031559" y="2785185"/>
            <a:ext cx="226981" cy="226981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7" name="Google Shape;2017;p47"/>
          <p:cNvGrpSpPr/>
          <p:nvPr/>
        </p:nvGrpSpPr>
        <p:grpSpPr>
          <a:xfrm>
            <a:off x="6512200" y="1626588"/>
            <a:ext cx="357500" cy="270600"/>
            <a:chOff x="2495375" y="2713225"/>
            <a:chExt cx="357500" cy="270600"/>
          </a:xfrm>
        </p:grpSpPr>
        <p:sp>
          <p:nvSpPr>
            <p:cNvPr id="2018" name="Google Shape;2018;p47"/>
            <p:cNvSpPr/>
            <p:nvPr/>
          </p:nvSpPr>
          <p:spPr>
            <a:xfrm>
              <a:off x="2768275" y="2754350"/>
              <a:ext cx="21450" cy="19150"/>
            </a:xfrm>
            <a:custGeom>
              <a:avLst/>
              <a:gdLst/>
              <a:ahLst/>
              <a:cxnLst/>
              <a:rect l="l" t="t" r="r" b="b"/>
              <a:pathLst>
                <a:path w="858" h="766" extrusionOk="0">
                  <a:moveTo>
                    <a:pt x="371" y="1"/>
                  </a:moveTo>
                  <a:cubicBezTo>
                    <a:pt x="185" y="1"/>
                    <a:pt x="0" y="186"/>
                    <a:pt x="0" y="395"/>
                  </a:cubicBezTo>
                  <a:cubicBezTo>
                    <a:pt x="0" y="673"/>
                    <a:pt x="185" y="766"/>
                    <a:pt x="371" y="766"/>
                  </a:cubicBezTo>
                  <a:cubicBezTo>
                    <a:pt x="672" y="766"/>
                    <a:pt x="858" y="673"/>
                    <a:pt x="858" y="395"/>
                  </a:cubicBezTo>
                  <a:cubicBezTo>
                    <a:pt x="858" y="186"/>
                    <a:pt x="672" y="1"/>
                    <a:pt x="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7"/>
            <p:cNvSpPr/>
            <p:nvPr/>
          </p:nvSpPr>
          <p:spPr>
            <a:xfrm>
              <a:off x="2495375" y="2713225"/>
              <a:ext cx="357500" cy="270600"/>
            </a:xfrm>
            <a:custGeom>
              <a:avLst/>
              <a:gdLst/>
              <a:ahLst/>
              <a:cxnLst/>
              <a:rect l="l" t="t" r="r" b="b"/>
              <a:pathLst>
                <a:path w="14300" h="10824" extrusionOk="0">
                  <a:moveTo>
                    <a:pt x="7532" y="4149"/>
                  </a:moveTo>
                  <a:cubicBezTo>
                    <a:pt x="8297" y="4149"/>
                    <a:pt x="8691" y="4635"/>
                    <a:pt x="8784" y="5215"/>
                  </a:cubicBezTo>
                  <a:cubicBezTo>
                    <a:pt x="8877" y="5980"/>
                    <a:pt x="8390" y="6675"/>
                    <a:pt x="7138" y="6675"/>
                  </a:cubicBezTo>
                  <a:lnTo>
                    <a:pt x="4728" y="6675"/>
                  </a:lnTo>
                  <a:lnTo>
                    <a:pt x="6652" y="4543"/>
                  </a:lnTo>
                  <a:cubicBezTo>
                    <a:pt x="6652" y="4543"/>
                    <a:pt x="7046" y="4149"/>
                    <a:pt x="7532" y="4149"/>
                  </a:cubicBezTo>
                  <a:close/>
                  <a:moveTo>
                    <a:pt x="10916" y="765"/>
                  </a:moveTo>
                  <a:cubicBezTo>
                    <a:pt x="11866" y="765"/>
                    <a:pt x="12561" y="1553"/>
                    <a:pt x="12561" y="2411"/>
                  </a:cubicBezTo>
                  <a:lnTo>
                    <a:pt x="12561" y="2503"/>
                  </a:lnTo>
                  <a:cubicBezTo>
                    <a:pt x="12075" y="2712"/>
                    <a:pt x="11774" y="3199"/>
                    <a:pt x="11774" y="3662"/>
                  </a:cubicBezTo>
                  <a:cubicBezTo>
                    <a:pt x="11774" y="6281"/>
                    <a:pt x="9665" y="8297"/>
                    <a:pt x="7138" y="8297"/>
                  </a:cubicBezTo>
                  <a:lnTo>
                    <a:pt x="3083" y="8297"/>
                  </a:lnTo>
                  <a:lnTo>
                    <a:pt x="3871" y="7440"/>
                  </a:lnTo>
                  <a:lnTo>
                    <a:pt x="7138" y="7440"/>
                  </a:lnTo>
                  <a:cubicBezTo>
                    <a:pt x="8969" y="7440"/>
                    <a:pt x="9757" y="6374"/>
                    <a:pt x="9665" y="5122"/>
                  </a:cubicBezTo>
                  <a:cubicBezTo>
                    <a:pt x="9456" y="4149"/>
                    <a:pt x="8784" y="3384"/>
                    <a:pt x="7811" y="3291"/>
                  </a:cubicBezTo>
                  <a:lnTo>
                    <a:pt x="9665" y="1345"/>
                  </a:lnTo>
                  <a:cubicBezTo>
                    <a:pt x="10035" y="974"/>
                    <a:pt x="10429" y="765"/>
                    <a:pt x="10916" y="765"/>
                  </a:cubicBezTo>
                  <a:close/>
                  <a:moveTo>
                    <a:pt x="3477" y="9178"/>
                  </a:moveTo>
                  <a:cubicBezTo>
                    <a:pt x="2897" y="9456"/>
                    <a:pt x="2225" y="9757"/>
                    <a:pt x="1553" y="9850"/>
                  </a:cubicBezTo>
                  <a:lnTo>
                    <a:pt x="2318" y="9178"/>
                  </a:lnTo>
                  <a:close/>
                  <a:moveTo>
                    <a:pt x="10916" y="0"/>
                  </a:moveTo>
                  <a:cubicBezTo>
                    <a:pt x="10244" y="0"/>
                    <a:pt x="9549" y="302"/>
                    <a:pt x="9085" y="765"/>
                  </a:cubicBezTo>
                  <a:lnTo>
                    <a:pt x="1831" y="8413"/>
                  </a:lnTo>
                  <a:lnTo>
                    <a:pt x="186" y="10035"/>
                  </a:lnTo>
                  <a:cubicBezTo>
                    <a:pt x="93" y="10244"/>
                    <a:pt x="1" y="10336"/>
                    <a:pt x="93" y="10522"/>
                  </a:cubicBezTo>
                  <a:cubicBezTo>
                    <a:pt x="93" y="10730"/>
                    <a:pt x="279" y="10823"/>
                    <a:pt x="487" y="10823"/>
                  </a:cubicBezTo>
                  <a:lnTo>
                    <a:pt x="580" y="10823"/>
                  </a:lnTo>
                  <a:cubicBezTo>
                    <a:pt x="2133" y="10823"/>
                    <a:pt x="3662" y="10244"/>
                    <a:pt x="4821" y="9178"/>
                  </a:cubicBezTo>
                  <a:lnTo>
                    <a:pt x="6072" y="9178"/>
                  </a:lnTo>
                  <a:lnTo>
                    <a:pt x="6768" y="10522"/>
                  </a:lnTo>
                  <a:cubicBezTo>
                    <a:pt x="6827" y="10716"/>
                    <a:pt x="6964" y="10785"/>
                    <a:pt x="7109" y="10785"/>
                  </a:cubicBezTo>
                  <a:cubicBezTo>
                    <a:pt x="7189" y="10785"/>
                    <a:pt x="7273" y="10764"/>
                    <a:pt x="7347" y="10730"/>
                  </a:cubicBezTo>
                  <a:cubicBezTo>
                    <a:pt x="7532" y="10615"/>
                    <a:pt x="7625" y="10429"/>
                    <a:pt x="7532" y="10244"/>
                  </a:cubicBezTo>
                  <a:lnTo>
                    <a:pt x="6953" y="9178"/>
                  </a:lnTo>
                  <a:lnTo>
                    <a:pt x="7138" y="9178"/>
                  </a:lnTo>
                  <a:cubicBezTo>
                    <a:pt x="7347" y="9178"/>
                    <a:pt x="7532" y="9085"/>
                    <a:pt x="7718" y="9085"/>
                  </a:cubicBezTo>
                  <a:lnTo>
                    <a:pt x="8506" y="10522"/>
                  </a:lnTo>
                  <a:cubicBezTo>
                    <a:pt x="8565" y="10716"/>
                    <a:pt x="8663" y="10785"/>
                    <a:pt x="8775" y="10785"/>
                  </a:cubicBezTo>
                  <a:cubicBezTo>
                    <a:pt x="8837" y="10785"/>
                    <a:pt x="8903" y="10764"/>
                    <a:pt x="8969" y="10730"/>
                  </a:cubicBezTo>
                  <a:cubicBezTo>
                    <a:pt x="9178" y="10615"/>
                    <a:pt x="9271" y="10429"/>
                    <a:pt x="9178" y="10244"/>
                  </a:cubicBezTo>
                  <a:lnTo>
                    <a:pt x="8599" y="8992"/>
                  </a:lnTo>
                  <a:cubicBezTo>
                    <a:pt x="10916" y="8297"/>
                    <a:pt x="12561" y="6188"/>
                    <a:pt x="12561" y="3662"/>
                  </a:cubicBezTo>
                  <a:cubicBezTo>
                    <a:pt x="12561" y="3477"/>
                    <a:pt x="12747" y="3291"/>
                    <a:pt x="13025" y="3291"/>
                  </a:cubicBezTo>
                  <a:lnTo>
                    <a:pt x="13813" y="3291"/>
                  </a:lnTo>
                  <a:cubicBezTo>
                    <a:pt x="14091" y="3291"/>
                    <a:pt x="14300" y="3083"/>
                    <a:pt x="14300" y="2897"/>
                  </a:cubicBezTo>
                  <a:cubicBezTo>
                    <a:pt x="14300" y="2619"/>
                    <a:pt x="14091" y="2411"/>
                    <a:pt x="13813" y="2411"/>
                  </a:cubicBezTo>
                  <a:lnTo>
                    <a:pt x="13419" y="2411"/>
                  </a:lnTo>
                  <a:cubicBezTo>
                    <a:pt x="13419" y="1066"/>
                    <a:pt x="12260" y="0"/>
                    <a:pt x="10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0" name="Google Shape;2020;p47"/>
          <p:cNvGrpSpPr/>
          <p:nvPr/>
        </p:nvGrpSpPr>
        <p:grpSpPr>
          <a:xfrm>
            <a:off x="1060750" y="1584650"/>
            <a:ext cx="270600" cy="354475"/>
            <a:chOff x="4798400" y="3732475"/>
            <a:chExt cx="270600" cy="354475"/>
          </a:xfrm>
        </p:grpSpPr>
        <p:sp>
          <p:nvSpPr>
            <p:cNvPr id="2021" name="Google Shape;2021;p47"/>
            <p:cNvSpPr/>
            <p:nvPr/>
          </p:nvSpPr>
          <p:spPr>
            <a:xfrm>
              <a:off x="4943250" y="3816350"/>
              <a:ext cx="21475" cy="19725"/>
            </a:xfrm>
            <a:custGeom>
              <a:avLst/>
              <a:gdLst/>
              <a:ahLst/>
              <a:cxnLst/>
              <a:rect l="l" t="t" r="r" b="b"/>
              <a:pathLst>
                <a:path w="859" h="789" extrusionOk="0">
                  <a:moveTo>
                    <a:pt x="487" y="1"/>
                  </a:moveTo>
                  <a:cubicBezTo>
                    <a:pt x="186" y="1"/>
                    <a:pt x="1" y="209"/>
                    <a:pt x="1" y="395"/>
                  </a:cubicBezTo>
                  <a:cubicBezTo>
                    <a:pt x="1" y="580"/>
                    <a:pt x="186" y="789"/>
                    <a:pt x="487" y="789"/>
                  </a:cubicBezTo>
                  <a:cubicBezTo>
                    <a:pt x="673" y="789"/>
                    <a:pt x="858" y="580"/>
                    <a:pt x="858" y="395"/>
                  </a:cubicBezTo>
                  <a:cubicBezTo>
                    <a:pt x="858" y="209"/>
                    <a:pt x="673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7"/>
            <p:cNvSpPr/>
            <p:nvPr/>
          </p:nvSpPr>
          <p:spPr>
            <a:xfrm>
              <a:off x="4798400" y="3732475"/>
              <a:ext cx="270600" cy="354475"/>
            </a:xfrm>
            <a:custGeom>
              <a:avLst/>
              <a:gdLst/>
              <a:ahLst/>
              <a:cxnLst/>
              <a:rect l="l" t="t" r="r" b="b"/>
              <a:pathLst>
                <a:path w="10824" h="14179" extrusionOk="0">
                  <a:moveTo>
                    <a:pt x="9549" y="2498"/>
                  </a:moveTo>
                  <a:lnTo>
                    <a:pt x="8970" y="3356"/>
                  </a:lnTo>
                  <a:cubicBezTo>
                    <a:pt x="8877" y="3077"/>
                    <a:pt x="8692" y="2776"/>
                    <a:pt x="8506" y="2498"/>
                  </a:cubicBezTo>
                  <a:close/>
                  <a:moveTo>
                    <a:pt x="5401" y="1617"/>
                  </a:moveTo>
                  <a:cubicBezTo>
                    <a:pt x="7046" y="1617"/>
                    <a:pt x="8298" y="2985"/>
                    <a:pt x="8298" y="4607"/>
                  </a:cubicBezTo>
                  <a:lnTo>
                    <a:pt x="8298" y="7226"/>
                  </a:lnTo>
                  <a:lnTo>
                    <a:pt x="7232" y="6739"/>
                  </a:lnTo>
                  <a:cubicBezTo>
                    <a:pt x="7185" y="6693"/>
                    <a:pt x="7116" y="6670"/>
                    <a:pt x="7046" y="6670"/>
                  </a:cubicBezTo>
                  <a:cubicBezTo>
                    <a:pt x="6977" y="6670"/>
                    <a:pt x="6907" y="6693"/>
                    <a:pt x="6861" y="6739"/>
                  </a:cubicBezTo>
                  <a:lnTo>
                    <a:pt x="5401" y="7411"/>
                  </a:lnTo>
                  <a:lnTo>
                    <a:pt x="3964" y="6739"/>
                  </a:lnTo>
                  <a:cubicBezTo>
                    <a:pt x="3917" y="6693"/>
                    <a:pt x="3842" y="6670"/>
                    <a:pt x="3767" y="6670"/>
                  </a:cubicBezTo>
                  <a:cubicBezTo>
                    <a:pt x="3692" y="6670"/>
                    <a:pt x="3616" y="6693"/>
                    <a:pt x="3570" y="6739"/>
                  </a:cubicBezTo>
                  <a:lnTo>
                    <a:pt x="2504" y="7226"/>
                  </a:lnTo>
                  <a:lnTo>
                    <a:pt x="2504" y="4607"/>
                  </a:lnTo>
                  <a:cubicBezTo>
                    <a:pt x="2504" y="2985"/>
                    <a:pt x="3755" y="1617"/>
                    <a:pt x="5401" y="1617"/>
                  </a:cubicBezTo>
                  <a:close/>
                  <a:moveTo>
                    <a:pt x="7046" y="7504"/>
                  </a:moveTo>
                  <a:lnTo>
                    <a:pt x="8506" y="8292"/>
                  </a:lnTo>
                  <a:cubicBezTo>
                    <a:pt x="8599" y="8338"/>
                    <a:pt x="8692" y="8361"/>
                    <a:pt x="8773" y="8361"/>
                  </a:cubicBezTo>
                  <a:cubicBezTo>
                    <a:pt x="8854" y="8361"/>
                    <a:pt x="8923" y="8338"/>
                    <a:pt x="8970" y="8292"/>
                  </a:cubicBezTo>
                  <a:lnTo>
                    <a:pt x="9943" y="7620"/>
                  </a:lnTo>
                  <a:lnTo>
                    <a:pt x="9943" y="7898"/>
                  </a:lnTo>
                  <a:cubicBezTo>
                    <a:pt x="9943" y="11189"/>
                    <a:pt x="8112" y="13298"/>
                    <a:pt x="5401" y="13298"/>
                  </a:cubicBezTo>
                  <a:cubicBezTo>
                    <a:pt x="2712" y="13298"/>
                    <a:pt x="858" y="11189"/>
                    <a:pt x="858" y="7898"/>
                  </a:cubicBezTo>
                  <a:lnTo>
                    <a:pt x="858" y="7620"/>
                  </a:lnTo>
                  <a:lnTo>
                    <a:pt x="1832" y="8292"/>
                  </a:lnTo>
                  <a:cubicBezTo>
                    <a:pt x="1878" y="8338"/>
                    <a:pt x="1953" y="8361"/>
                    <a:pt x="2040" y="8361"/>
                  </a:cubicBezTo>
                  <a:cubicBezTo>
                    <a:pt x="2127" y="8361"/>
                    <a:pt x="2226" y="8338"/>
                    <a:pt x="2318" y="8292"/>
                  </a:cubicBezTo>
                  <a:lnTo>
                    <a:pt x="3755" y="7504"/>
                  </a:lnTo>
                  <a:lnTo>
                    <a:pt x="5215" y="8292"/>
                  </a:lnTo>
                  <a:cubicBezTo>
                    <a:pt x="5262" y="8338"/>
                    <a:pt x="5331" y="8361"/>
                    <a:pt x="5404" y="8361"/>
                  </a:cubicBezTo>
                  <a:cubicBezTo>
                    <a:pt x="5476" y="8361"/>
                    <a:pt x="5551" y="8338"/>
                    <a:pt x="5609" y="8292"/>
                  </a:cubicBezTo>
                  <a:lnTo>
                    <a:pt x="7046" y="7504"/>
                  </a:lnTo>
                  <a:close/>
                  <a:moveTo>
                    <a:pt x="4575" y="1"/>
                  </a:moveTo>
                  <a:cubicBezTo>
                    <a:pt x="4468" y="1"/>
                    <a:pt x="4346" y="30"/>
                    <a:pt x="4242" y="88"/>
                  </a:cubicBezTo>
                  <a:cubicBezTo>
                    <a:pt x="4149" y="273"/>
                    <a:pt x="4149" y="551"/>
                    <a:pt x="4242" y="760"/>
                  </a:cubicBezTo>
                  <a:lnTo>
                    <a:pt x="4543" y="945"/>
                  </a:lnTo>
                  <a:cubicBezTo>
                    <a:pt x="2898" y="1339"/>
                    <a:pt x="1646" y="2776"/>
                    <a:pt x="1646" y="4607"/>
                  </a:cubicBezTo>
                  <a:lnTo>
                    <a:pt x="1646" y="7133"/>
                  </a:lnTo>
                  <a:lnTo>
                    <a:pt x="673" y="6554"/>
                  </a:lnTo>
                  <a:cubicBezTo>
                    <a:pt x="580" y="6461"/>
                    <a:pt x="488" y="6461"/>
                    <a:pt x="279" y="6461"/>
                  </a:cubicBezTo>
                  <a:cubicBezTo>
                    <a:pt x="186" y="6554"/>
                    <a:pt x="94" y="6646"/>
                    <a:pt x="94" y="6832"/>
                  </a:cubicBezTo>
                  <a:cubicBezTo>
                    <a:pt x="1" y="7226"/>
                    <a:pt x="1" y="7504"/>
                    <a:pt x="1" y="7898"/>
                  </a:cubicBezTo>
                  <a:cubicBezTo>
                    <a:pt x="1" y="11861"/>
                    <a:pt x="2504" y="14178"/>
                    <a:pt x="5401" y="14178"/>
                  </a:cubicBezTo>
                  <a:cubicBezTo>
                    <a:pt x="8298" y="14178"/>
                    <a:pt x="10824" y="11861"/>
                    <a:pt x="10824" y="7898"/>
                  </a:cubicBezTo>
                  <a:cubicBezTo>
                    <a:pt x="10824" y="7504"/>
                    <a:pt x="10824" y="7226"/>
                    <a:pt x="10708" y="6832"/>
                  </a:cubicBezTo>
                  <a:cubicBezTo>
                    <a:pt x="10708" y="6646"/>
                    <a:pt x="10615" y="6554"/>
                    <a:pt x="10522" y="6461"/>
                  </a:cubicBezTo>
                  <a:cubicBezTo>
                    <a:pt x="10337" y="6461"/>
                    <a:pt x="10244" y="6461"/>
                    <a:pt x="10128" y="6554"/>
                  </a:cubicBezTo>
                  <a:lnTo>
                    <a:pt x="9178" y="7133"/>
                  </a:lnTo>
                  <a:lnTo>
                    <a:pt x="9178" y="4723"/>
                  </a:lnTo>
                  <a:lnTo>
                    <a:pt x="10615" y="2290"/>
                  </a:lnTo>
                  <a:cubicBezTo>
                    <a:pt x="10708" y="2104"/>
                    <a:pt x="10708" y="2011"/>
                    <a:pt x="10615" y="1826"/>
                  </a:cubicBezTo>
                  <a:cubicBezTo>
                    <a:pt x="10522" y="1710"/>
                    <a:pt x="10430" y="1617"/>
                    <a:pt x="10244" y="1617"/>
                  </a:cubicBezTo>
                  <a:lnTo>
                    <a:pt x="7718" y="1617"/>
                  </a:lnTo>
                  <a:cubicBezTo>
                    <a:pt x="7347" y="1339"/>
                    <a:pt x="6861" y="1038"/>
                    <a:pt x="6281" y="945"/>
                  </a:cubicBezTo>
                  <a:lnTo>
                    <a:pt x="6559" y="760"/>
                  </a:lnTo>
                  <a:cubicBezTo>
                    <a:pt x="6652" y="551"/>
                    <a:pt x="6652" y="273"/>
                    <a:pt x="6559" y="88"/>
                  </a:cubicBezTo>
                  <a:cubicBezTo>
                    <a:pt x="6467" y="30"/>
                    <a:pt x="6345" y="1"/>
                    <a:pt x="6235" y="1"/>
                  </a:cubicBezTo>
                  <a:cubicBezTo>
                    <a:pt x="6125" y="1"/>
                    <a:pt x="6026" y="30"/>
                    <a:pt x="5980" y="88"/>
                  </a:cubicBezTo>
                  <a:lnTo>
                    <a:pt x="5401" y="667"/>
                  </a:lnTo>
                  <a:lnTo>
                    <a:pt x="4821" y="88"/>
                  </a:lnTo>
                  <a:cubicBezTo>
                    <a:pt x="4775" y="30"/>
                    <a:pt x="4682" y="1"/>
                    <a:pt x="4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7" name="Google Shape;2027;p47"/>
          <p:cNvSpPr/>
          <p:nvPr/>
        </p:nvSpPr>
        <p:spPr>
          <a:xfrm rot="2700000">
            <a:off x="2861509" y="2785185"/>
            <a:ext cx="226981" cy="226981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8" name="Google Shape;2028;p47"/>
          <p:cNvSpPr/>
          <p:nvPr/>
        </p:nvSpPr>
        <p:spPr>
          <a:xfrm rot="2700000">
            <a:off x="4693972" y="2785185"/>
            <a:ext cx="226981" cy="226981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1" name="Google Shape;2031;p47"/>
          <p:cNvGrpSpPr/>
          <p:nvPr/>
        </p:nvGrpSpPr>
        <p:grpSpPr>
          <a:xfrm>
            <a:off x="2816875" y="1583825"/>
            <a:ext cx="366775" cy="356125"/>
            <a:chOff x="3248575" y="2669775"/>
            <a:chExt cx="366775" cy="356125"/>
          </a:xfrm>
        </p:grpSpPr>
        <p:sp>
          <p:nvSpPr>
            <p:cNvPr id="2032" name="Google Shape;2032;p47"/>
            <p:cNvSpPr/>
            <p:nvPr/>
          </p:nvSpPr>
          <p:spPr>
            <a:xfrm>
              <a:off x="3542900" y="2920650"/>
              <a:ext cx="19725" cy="22025"/>
            </a:xfrm>
            <a:custGeom>
              <a:avLst/>
              <a:gdLst/>
              <a:ahLst/>
              <a:cxnLst/>
              <a:rect l="l" t="t" r="r" b="b"/>
              <a:pathLst>
                <a:path w="789" h="881" extrusionOk="0">
                  <a:moveTo>
                    <a:pt x="394" y="0"/>
                  </a:moveTo>
                  <a:cubicBezTo>
                    <a:pt x="209" y="0"/>
                    <a:pt x="0" y="209"/>
                    <a:pt x="0" y="487"/>
                  </a:cubicBezTo>
                  <a:cubicBezTo>
                    <a:pt x="0" y="695"/>
                    <a:pt x="209" y="881"/>
                    <a:pt x="394" y="881"/>
                  </a:cubicBezTo>
                  <a:cubicBezTo>
                    <a:pt x="672" y="881"/>
                    <a:pt x="788" y="695"/>
                    <a:pt x="788" y="487"/>
                  </a:cubicBezTo>
                  <a:cubicBezTo>
                    <a:pt x="788" y="209"/>
                    <a:pt x="672" y="0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7"/>
            <p:cNvSpPr/>
            <p:nvPr/>
          </p:nvSpPr>
          <p:spPr>
            <a:xfrm>
              <a:off x="3248575" y="2669775"/>
              <a:ext cx="366775" cy="356125"/>
            </a:xfrm>
            <a:custGeom>
              <a:avLst/>
              <a:gdLst/>
              <a:ahLst/>
              <a:cxnLst/>
              <a:rect l="l" t="t" r="r" b="b"/>
              <a:pathLst>
                <a:path w="14671" h="14245" extrusionOk="0">
                  <a:moveTo>
                    <a:pt x="13419" y="3198"/>
                  </a:moveTo>
                  <a:lnTo>
                    <a:pt x="13419" y="3198"/>
                  </a:lnTo>
                  <a:cubicBezTo>
                    <a:pt x="13233" y="5029"/>
                    <a:pt x="12561" y="6860"/>
                    <a:pt x="11495" y="8413"/>
                  </a:cubicBezTo>
                  <a:lnTo>
                    <a:pt x="10916" y="8413"/>
                  </a:lnTo>
                  <a:cubicBezTo>
                    <a:pt x="10916" y="7532"/>
                    <a:pt x="10823" y="6767"/>
                    <a:pt x="10614" y="5887"/>
                  </a:cubicBezTo>
                  <a:lnTo>
                    <a:pt x="13419" y="3198"/>
                  </a:lnTo>
                  <a:close/>
                  <a:moveTo>
                    <a:pt x="7532" y="1460"/>
                  </a:moveTo>
                  <a:cubicBezTo>
                    <a:pt x="9178" y="3477"/>
                    <a:pt x="10128" y="5979"/>
                    <a:pt x="10128" y="8506"/>
                  </a:cubicBezTo>
                  <a:lnTo>
                    <a:pt x="10128" y="8784"/>
                  </a:lnTo>
                  <a:cubicBezTo>
                    <a:pt x="10128" y="9085"/>
                    <a:pt x="10244" y="9270"/>
                    <a:pt x="10522" y="9270"/>
                  </a:cubicBezTo>
                  <a:lnTo>
                    <a:pt x="12167" y="9270"/>
                  </a:lnTo>
                  <a:cubicBezTo>
                    <a:pt x="13141" y="9270"/>
                    <a:pt x="13720" y="10244"/>
                    <a:pt x="13326" y="11008"/>
                  </a:cubicBezTo>
                  <a:cubicBezTo>
                    <a:pt x="13233" y="11194"/>
                    <a:pt x="13233" y="11310"/>
                    <a:pt x="13141" y="11495"/>
                  </a:cubicBezTo>
                  <a:cubicBezTo>
                    <a:pt x="13025" y="11495"/>
                    <a:pt x="12839" y="11495"/>
                    <a:pt x="12747" y="11588"/>
                  </a:cubicBezTo>
                  <a:cubicBezTo>
                    <a:pt x="12561" y="11680"/>
                    <a:pt x="12353" y="11680"/>
                    <a:pt x="12167" y="11680"/>
                  </a:cubicBezTo>
                  <a:cubicBezTo>
                    <a:pt x="12075" y="11680"/>
                    <a:pt x="12075" y="11773"/>
                    <a:pt x="11982" y="11773"/>
                  </a:cubicBezTo>
                  <a:cubicBezTo>
                    <a:pt x="11257" y="12206"/>
                    <a:pt x="10466" y="12412"/>
                    <a:pt x="9684" y="12412"/>
                  </a:cubicBezTo>
                  <a:cubicBezTo>
                    <a:pt x="8165" y="12412"/>
                    <a:pt x="6681" y="11636"/>
                    <a:pt x="5794" y="10244"/>
                  </a:cubicBezTo>
                  <a:cubicBezTo>
                    <a:pt x="5794" y="10151"/>
                    <a:pt x="5701" y="10151"/>
                    <a:pt x="5609" y="10035"/>
                  </a:cubicBezTo>
                  <a:cubicBezTo>
                    <a:pt x="5493" y="10035"/>
                    <a:pt x="4821" y="9850"/>
                    <a:pt x="2990" y="9270"/>
                  </a:cubicBezTo>
                  <a:lnTo>
                    <a:pt x="7138" y="9270"/>
                  </a:lnTo>
                  <a:cubicBezTo>
                    <a:pt x="7347" y="9270"/>
                    <a:pt x="7532" y="9085"/>
                    <a:pt x="7532" y="8784"/>
                  </a:cubicBezTo>
                  <a:lnTo>
                    <a:pt x="7532" y="1460"/>
                  </a:lnTo>
                  <a:close/>
                  <a:moveTo>
                    <a:pt x="4821" y="10730"/>
                  </a:moveTo>
                  <a:lnTo>
                    <a:pt x="5215" y="10823"/>
                  </a:lnTo>
                  <a:cubicBezTo>
                    <a:pt x="5307" y="11008"/>
                    <a:pt x="5400" y="11101"/>
                    <a:pt x="5493" y="11310"/>
                  </a:cubicBezTo>
                  <a:lnTo>
                    <a:pt x="3662" y="12468"/>
                  </a:lnTo>
                  <a:lnTo>
                    <a:pt x="3662" y="12468"/>
                  </a:lnTo>
                  <a:lnTo>
                    <a:pt x="4821" y="10730"/>
                  </a:lnTo>
                  <a:close/>
                  <a:moveTo>
                    <a:pt x="6953" y="0"/>
                  </a:moveTo>
                  <a:cubicBezTo>
                    <a:pt x="6860" y="93"/>
                    <a:pt x="6767" y="302"/>
                    <a:pt x="6767" y="394"/>
                  </a:cubicBezTo>
                  <a:lnTo>
                    <a:pt x="6767" y="8413"/>
                  </a:lnTo>
                  <a:lnTo>
                    <a:pt x="487" y="8413"/>
                  </a:lnTo>
                  <a:cubicBezTo>
                    <a:pt x="278" y="8413"/>
                    <a:pt x="93" y="8506"/>
                    <a:pt x="0" y="8784"/>
                  </a:cubicBezTo>
                  <a:cubicBezTo>
                    <a:pt x="0" y="8992"/>
                    <a:pt x="93" y="9178"/>
                    <a:pt x="278" y="9178"/>
                  </a:cubicBezTo>
                  <a:lnTo>
                    <a:pt x="4056" y="10429"/>
                  </a:lnTo>
                  <a:lnTo>
                    <a:pt x="1831" y="13627"/>
                  </a:lnTo>
                  <a:cubicBezTo>
                    <a:pt x="1738" y="13720"/>
                    <a:pt x="1738" y="13905"/>
                    <a:pt x="1831" y="14091"/>
                  </a:cubicBezTo>
                  <a:cubicBezTo>
                    <a:pt x="1897" y="14173"/>
                    <a:pt x="2070" y="14244"/>
                    <a:pt x="2197" y="14244"/>
                  </a:cubicBezTo>
                  <a:cubicBezTo>
                    <a:pt x="2248" y="14244"/>
                    <a:pt x="2291" y="14233"/>
                    <a:pt x="2318" y="14207"/>
                  </a:cubicBezTo>
                  <a:lnTo>
                    <a:pt x="6072" y="11889"/>
                  </a:lnTo>
                  <a:cubicBezTo>
                    <a:pt x="7138" y="12839"/>
                    <a:pt x="8390" y="13233"/>
                    <a:pt x="9664" y="13233"/>
                  </a:cubicBezTo>
                  <a:cubicBezTo>
                    <a:pt x="10614" y="13233"/>
                    <a:pt x="11495" y="13048"/>
                    <a:pt x="12260" y="12561"/>
                  </a:cubicBezTo>
                  <a:cubicBezTo>
                    <a:pt x="12561" y="12561"/>
                    <a:pt x="12839" y="12468"/>
                    <a:pt x="13141" y="12353"/>
                  </a:cubicBezTo>
                  <a:cubicBezTo>
                    <a:pt x="13167" y="12326"/>
                    <a:pt x="13201" y="12315"/>
                    <a:pt x="13238" y="12315"/>
                  </a:cubicBezTo>
                  <a:cubicBezTo>
                    <a:pt x="13332" y="12315"/>
                    <a:pt x="13445" y="12386"/>
                    <a:pt x="13511" y="12468"/>
                  </a:cubicBezTo>
                  <a:cubicBezTo>
                    <a:pt x="13616" y="12561"/>
                    <a:pt x="13737" y="12607"/>
                    <a:pt x="13856" y="12607"/>
                  </a:cubicBezTo>
                  <a:cubicBezTo>
                    <a:pt x="13975" y="12607"/>
                    <a:pt x="14091" y="12561"/>
                    <a:pt x="14183" y="12468"/>
                  </a:cubicBezTo>
                  <a:cubicBezTo>
                    <a:pt x="14299" y="12260"/>
                    <a:pt x="14299" y="12074"/>
                    <a:pt x="14183" y="11889"/>
                  </a:cubicBezTo>
                  <a:cubicBezTo>
                    <a:pt x="13998" y="11773"/>
                    <a:pt x="13998" y="11588"/>
                    <a:pt x="13998" y="11402"/>
                  </a:cubicBezTo>
                  <a:cubicBezTo>
                    <a:pt x="14670" y="10151"/>
                    <a:pt x="13905" y="8598"/>
                    <a:pt x="12445" y="8413"/>
                  </a:cubicBezTo>
                  <a:cubicBezTo>
                    <a:pt x="13604" y="6559"/>
                    <a:pt x="14299" y="4357"/>
                    <a:pt x="14299" y="2132"/>
                  </a:cubicBezTo>
                  <a:cubicBezTo>
                    <a:pt x="14299" y="1924"/>
                    <a:pt x="14183" y="1831"/>
                    <a:pt x="13998" y="1738"/>
                  </a:cubicBezTo>
                  <a:cubicBezTo>
                    <a:pt x="13944" y="1711"/>
                    <a:pt x="13897" y="1700"/>
                    <a:pt x="13854" y="1700"/>
                  </a:cubicBezTo>
                  <a:cubicBezTo>
                    <a:pt x="13748" y="1700"/>
                    <a:pt x="13659" y="1766"/>
                    <a:pt x="13511" y="1831"/>
                  </a:cubicBezTo>
                  <a:lnTo>
                    <a:pt x="10429" y="5029"/>
                  </a:lnTo>
                  <a:cubicBezTo>
                    <a:pt x="9850" y="3198"/>
                    <a:pt x="8784" y="1460"/>
                    <a:pt x="7439" y="93"/>
                  </a:cubicBezTo>
                  <a:cubicBezTo>
                    <a:pt x="7347" y="0"/>
                    <a:pt x="7138" y="0"/>
                    <a:pt x="6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4" name="Google Shape;2034;p47"/>
          <p:cNvSpPr/>
          <p:nvPr/>
        </p:nvSpPr>
        <p:spPr>
          <a:xfrm rot="2700000">
            <a:off x="6526459" y="2785185"/>
            <a:ext cx="226981" cy="226981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7" name="Google Shape;2037;p47"/>
          <p:cNvGrpSpPr/>
          <p:nvPr/>
        </p:nvGrpSpPr>
        <p:grpSpPr>
          <a:xfrm>
            <a:off x="4669175" y="1615975"/>
            <a:ext cx="357500" cy="291825"/>
            <a:chOff x="5508150" y="3233700"/>
            <a:chExt cx="357500" cy="291825"/>
          </a:xfrm>
        </p:grpSpPr>
        <p:sp>
          <p:nvSpPr>
            <p:cNvPr id="2038" name="Google Shape;2038;p47"/>
            <p:cNvSpPr/>
            <p:nvPr/>
          </p:nvSpPr>
          <p:spPr>
            <a:xfrm>
              <a:off x="5759025" y="3275800"/>
              <a:ext cx="22025" cy="21450"/>
            </a:xfrm>
            <a:custGeom>
              <a:avLst/>
              <a:gdLst/>
              <a:ahLst/>
              <a:cxnLst/>
              <a:rect l="l" t="t" r="r" b="b"/>
              <a:pathLst>
                <a:path w="881" h="858" extrusionOk="0">
                  <a:moveTo>
                    <a:pt x="487" y="0"/>
                  </a:moveTo>
                  <a:cubicBezTo>
                    <a:pt x="209" y="0"/>
                    <a:pt x="0" y="186"/>
                    <a:pt x="0" y="394"/>
                  </a:cubicBezTo>
                  <a:cubicBezTo>
                    <a:pt x="0" y="672"/>
                    <a:pt x="209" y="858"/>
                    <a:pt x="487" y="858"/>
                  </a:cubicBezTo>
                  <a:cubicBezTo>
                    <a:pt x="672" y="858"/>
                    <a:pt x="881" y="672"/>
                    <a:pt x="881" y="394"/>
                  </a:cubicBezTo>
                  <a:cubicBezTo>
                    <a:pt x="881" y="186"/>
                    <a:pt x="672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7"/>
            <p:cNvSpPr/>
            <p:nvPr/>
          </p:nvSpPr>
          <p:spPr>
            <a:xfrm>
              <a:off x="5508150" y="3233700"/>
              <a:ext cx="357500" cy="291825"/>
            </a:xfrm>
            <a:custGeom>
              <a:avLst/>
              <a:gdLst/>
              <a:ahLst/>
              <a:cxnLst/>
              <a:rect l="l" t="t" r="r" b="b"/>
              <a:pathLst>
                <a:path w="14300" h="11673" extrusionOk="0">
                  <a:moveTo>
                    <a:pt x="12840" y="1105"/>
                  </a:moveTo>
                  <a:lnTo>
                    <a:pt x="12446" y="1684"/>
                  </a:lnTo>
                  <a:cubicBezTo>
                    <a:pt x="12446" y="1592"/>
                    <a:pt x="12353" y="1383"/>
                    <a:pt x="12260" y="1198"/>
                  </a:cubicBezTo>
                  <a:lnTo>
                    <a:pt x="12840" y="1105"/>
                  </a:lnTo>
                  <a:close/>
                  <a:moveTo>
                    <a:pt x="1067" y="2171"/>
                  </a:moveTo>
                  <a:lnTo>
                    <a:pt x="4636" y="4489"/>
                  </a:lnTo>
                  <a:cubicBezTo>
                    <a:pt x="5122" y="4859"/>
                    <a:pt x="5702" y="4975"/>
                    <a:pt x="6281" y="4975"/>
                  </a:cubicBezTo>
                  <a:cubicBezTo>
                    <a:pt x="6466" y="4975"/>
                    <a:pt x="6768" y="4975"/>
                    <a:pt x="7046" y="4859"/>
                  </a:cubicBezTo>
                  <a:cubicBezTo>
                    <a:pt x="7105" y="4848"/>
                    <a:pt x="7164" y="4843"/>
                    <a:pt x="7222" y="4843"/>
                  </a:cubicBezTo>
                  <a:cubicBezTo>
                    <a:pt x="7645" y="4843"/>
                    <a:pt x="8030" y="5127"/>
                    <a:pt x="8112" y="5555"/>
                  </a:cubicBezTo>
                  <a:cubicBezTo>
                    <a:pt x="8204" y="6134"/>
                    <a:pt x="7811" y="6713"/>
                    <a:pt x="7138" y="6713"/>
                  </a:cubicBezTo>
                  <a:cubicBezTo>
                    <a:pt x="6374" y="6713"/>
                    <a:pt x="5493" y="6412"/>
                    <a:pt x="4914" y="5833"/>
                  </a:cubicBezTo>
                  <a:cubicBezTo>
                    <a:pt x="4821" y="5740"/>
                    <a:pt x="4242" y="5253"/>
                    <a:pt x="1646" y="3028"/>
                  </a:cubicBezTo>
                  <a:cubicBezTo>
                    <a:pt x="1345" y="2750"/>
                    <a:pt x="1159" y="2449"/>
                    <a:pt x="1067" y="2171"/>
                  </a:cubicBezTo>
                  <a:close/>
                  <a:moveTo>
                    <a:pt x="10530" y="794"/>
                  </a:moveTo>
                  <a:cubicBezTo>
                    <a:pt x="10588" y="794"/>
                    <a:pt x="10647" y="797"/>
                    <a:pt x="10707" y="804"/>
                  </a:cubicBezTo>
                  <a:cubicBezTo>
                    <a:pt x="11287" y="1012"/>
                    <a:pt x="11681" y="1592"/>
                    <a:pt x="11681" y="2542"/>
                  </a:cubicBezTo>
                  <a:lnTo>
                    <a:pt x="11681" y="5253"/>
                  </a:lnTo>
                  <a:cubicBezTo>
                    <a:pt x="11681" y="7293"/>
                    <a:pt x="10244" y="9031"/>
                    <a:pt x="8297" y="9123"/>
                  </a:cubicBezTo>
                  <a:cubicBezTo>
                    <a:pt x="8171" y="9134"/>
                    <a:pt x="8047" y="9140"/>
                    <a:pt x="7925" y="9140"/>
                  </a:cubicBezTo>
                  <a:cubicBezTo>
                    <a:pt x="7009" y="9140"/>
                    <a:pt x="6188" y="8836"/>
                    <a:pt x="5493" y="8243"/>
                  </a:cubicBezTo>
                  <a:cubicBezTo>
                    <a:pt x="4914" y="7756"/>
                    <a:pt x="4543" y="7084"/>
                    <a:pt x="4334" y="6505"/>
                  </a:cubicBezTo>
                  <a:lnTo>
                    <a:pt x="4334" y="6505"/>
                  </a:lnTo>
                  <a:cubicBezTo>
                    <a:pt x="5122" y="7177"/>
                    <a:pt x="6188" y="7478"/>
                    <a:pt x="7138" y="7478"/>
                  </a:cubicBezTo>
                  <a:cubicBezTo>
                    <a:pt x="8297" y="7478"/>
                    <a:pt x="9178" y="6505"/>
                    <a:pt x="8969" y="5439"/>
                  </a:cubicBezTo>
                  <a:cubicBezTo>
                    <a:pt x="8877" y="4975"/>
                    <a:pt x="8598" y="4581"/>
                    <a:pt x="8204" y="4280"/>
                  </a:cubicBezTo>
                  <a:cubicBezTo>
                    <a:pt x="8877" y="3701"/>
                    <a:pt x="9271" y="2843"/>
                    <a:pt x="9271" y="2078"/>
                  </a:cubicBezTo>
                  <a:cubicBezTo>
                    <a:pt x="9271" y="1346"/>
                    <a:pt x="9771" y="794"/>
                    <a:pt x="10530" y="794"/>
                  </a:cubicBezTo>
                  <a:close/>
                  <a:moveTo>
                    <a:pt x="13881" y="1"/>
                  </a:moveTo>
                  <a:cubicBezTo>
                    <a:pt x="13829" y="1"/>
                    <a:pt x="13774" y="12"/>
                    <a:pt x="13720" y="39"/>
                  </a:cubicBezTo>
                  <a:lnTo>
                    <a:pt x="11773" y="526"/>
                  </a:lnTo>
                  <a:cubicBezTo>
                    <a:pt x="11495" y="224"/>
                    <a:pt x="11194" y="132"/>
                    <a:pt x="10823" y="39"/>
                  </a:cubicBezTo>
                  <a:cubicBezTo>
                    <a:pt x="10716" y="23"/>
                    <a:pt x="10610" y="16"/>
                    <a:pt x="10505" y="16"/>
                  </a:cubicBezTo>
                  <a:cubicBezTo>
                    <a:pt x="9362" y="16"/>
                    <a:pt x="8390" y="911"/>
                    <a:pt x="8390" y="2078"/>
                  </a:cubicBezTo>
                  <a:cubicBezTo>
                    <a:pt x="8390" y="3237"/>
                    <a:pt x="7440" y="4187"/>
                    <a:pt x="6281" y="4187"/>
                  </a:cubicBezTo>
                  <a:cubicBezTo>
                    <a:pt x="5794" y="4187"/>
                    <a:pt x="5400" y="4095"/>
                    <a:pt x="5029" y="3816"/>
                  </a:cubicBezTo>
                  <a:lnTo>
                    <a:pt x="673" y="920"/>
                  </a:lnTo>
                  <a:cubicBezTo>
                    <a:pt x="626" y="862"/>
                    <a:pt x="557" y="833"/>
                    <a:pt x="484" y="833"/>
                  </a:cubicBezTo>
                  <a:cubicBezTo>
                    <a:pt x="412" y="833"/>
                    <a:pt x="337" y="862"/>
                    <a:pt x="279" y="920"/>
                  </a:cubicBezTo>
                  <a:cubicBezTo>
                    <a:pt x="93" y="1012"/>
                    <a:pt x="0" y="1105"/>
                    <a:pt x="0" y="1290"/>
                  </a:cubicBezTo>
                  <a:cubicBezTo>
                    <a:pt x="0" y="2171"/>
                    <a:pt x="394" y="3028"/>
                    <a:pt x="1159" y="3608"/>
                  </a:cubicBezTo>
                  <a:lnTo>
                    <a:pt x="3384" y="5647"/>
                  </a:lnTo>
                  <a:cubicBezTo>
                    <a:pt x="3477" y="6806"/>
                    <a:pt x="3963" y="7965"/>
                    <a:pt x="4914" y="8822"/>
                  </a:cubicBezTo>
                  <a:cubicBezTo>
                    <a:pt x="5609" y="9494"/>
                    <a:pt x="6559" y="9888"/>
                    <a:pt x="7532" y="9981"/>
                  </a:cubicBezTo>
                  <a:lnTo>
                    <a:pt x="7532" y="10862"/>
                  </a:lnTo>
                  <a:lnTo>
                    <a:pt x="6281" y="10862"/>
                  </a:lnTo>
                  <a:cubicBezTo>
                    <a:pt x="6072" y="10862"/>
                    <a:pt x="5887" y="11047"/>
                    <a:pt x="5887" y="11232"/>
                  </a:cubicBezTo>
                  <a:cubicBezTo>
                    <a:pt x="5887" y="11534"/>
                    <a:pt x="6072" y="11626"/>
                    <a:pt x="6281" y="11626"/>
                  </a:cubicBezTo>
                  <a:lnTo>
                    <a:pt x="8019" y="11626"/>
                  </a:lnTo>
                  <a:cubicBezTo>
                    <a:pt x="8112" y="11626"/>
                    <a:pt x="8204" y="11626"/>
                    <a:pt x="8297" y="11534"/>
                  </a:cubicBezTo>
                  <a:cubicBezTo>
                    <a:pt x="8448" y="11383"/>
                    <a:pt x="8645" y="11308"/>
                    <a:pt x="8839" y="11308"/>
                  </a:cubicBezTo>
                  <a:cubicBezTo>
                    <a:pt x="9033" y="11308"/>
                    <a:pt x="9224" y="11383"/>
                    <a:pt x="9363" y="11534"/>
                  </a:cubicBezTo>
                  <a:cubicBezTo>
                    <a:pt x="9456" y="11626"/>
                    <a:pt x="9554" y="11673"/>
                    <a:pt x="9653" y="11673"/>
                  </a:cubicBezTo>
                  <a:cubicBezTo>
                    <a:pt x="9751" y="11673"/>
                    <a:pt x="9850" y="11626"/>
                    <a:pt x="9943" y="11534"/>
                  </a:cubicBezTo>
                  <a:cubicBezTo>
                    <a:pt x="10128" y="11441"/>
                    <a:pt x="10128" y="11140"/>
                    <a:pt x="9943" y="10954"/>
                  </a:cubicBezTo>
                  <a:cubicBezTo>
                    <a:pt x="9653" y="10665"/>
                    <a:pt x="9214" y="10488"/>
                    <a:pt x="8808" y="10488"/>
                  </a:cubicBezTo>
                  <a:cubicBezTo>
                    <a:pt x="8661" y="10488"/>
                    <a:pt x="8519" y="10511"/>
                    <a:pt x="8390" y="10560"/>
                  </a:cubicBezTo>
                  <a:lnTo>
                    <a:pt x="8390" y="9981"/>
                  </a:lnTo>
                  <a:cubicBezTo>
                    <a:pt x="10823" y="9796"/>
                    <a:pt x="12561" y="7663"/>
                    <a:pt x="12561" y="5253"/>
                  </a:cubicBezTo>
                  <a:lnTo>
                    <a:pt x="12561" y="3028"/>
                  </a:lnTo>
                  <a:lnTo>
                    <a:pt x="14184" y="618"/>
                  </a:lnTo>
                  <a:cubicBezTo>
                    <a:pt x="14300" y="526"/>
                    <a:pt x="14300" y="340"/>
                    <a:pt x="14184" y="132"/>
                  </a:cubicBezTo>
                  <a:cubicBezTo>
                    <a:pt x="14118" y="66"/>
                    <a:pt x="14006" y="1"/>
                    <a:pt x="138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0" name="Google Shape;2040;p47"/>
          <p:cNvSpPr/>
          <p:nvPr/>
        </p:nvSpPr>
        <p:spPr>
          <a:xfrm>
            <a:off x="7870350" y="4103975"/>
            <a:ext cx="259800" cy="259800"/>
          </a:xfrm>
          <a:prstGeom prst="star4">
            <a:avLst>
              <a:gd name="adj" fmla="val 18187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" name="Google Shape;2041;p47"/>
          <p:cNvSpPr/>
          <p:nvPr/>
        </p:nvSpPr>
        <p:spPr>
          <a:xfrm>
            <a:off x="539300" y="4169925"/>
            <a:ext cx="259800" cy="259800"/>
          </a:xfrm>
          <a:prstGeom prst="star4">
            <a:avLst>
              <a:gd name="adj" fmla="val 18187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2" name="Google Shape;2042;p47"/>
          <p:cNvGrpSpPr/>
          <p:nvPr/>
        </p:nvGrpSpPr>
        <p:grpSpPr>
          <a:xfrm>
            <a:off x="7619889" y="894179"/>
            <a:ext cx="510254" cy="427900"/>
            <a:chOff x="1738900" y="2289625"/>
            <a:chExt cx="1342775" cy="1126350"/>
          </a:xfrm>
        </p:grpSpPr>
        <p:sp>
          <p:nvSpPr>
            <p:cNvPr id="2043" name="Google Shape;2043;p47"/>
            <p:cNvSpPr/>
            <p:nvPr/>
          </p:nvSpPr>
          <p:spPr>
            <a:xfrm>
              <a:off x="1738900" y="2289625"/>
              <a:ext cx="1303525" cy="1126350"/>
            </a:xfrm>
            <a:custGeom>
              <a:avLst/>
              <a:gdLst/>
              <a:ahLst/>
              <a:cxnLst/>
              <a:rect l="l" t="t" r="r" b="b"/>
              <a:pathLst>
                <a:path w="52141" h="45054" extrusionOk="0">
                  <a:moveTo>
                    <a:pt x="3142" y="1"/>
                  </a:moveTo>
                  <a:cubicBezTo>
                    <a:pt x="1402" y="1"/>
                    <a:pt x="1" y="1454"/>
                    <a:pt x="1" y="3194"/>
                  </a:cubicBezTo>
                  <a:lnTo>
                    <a:pt x="1" y="41860"/>
                  </a:lnTo>
                  <a:cubicBezTo>
                    <a:pt x="1" y="43638"/>
                    <a:pt x="1402" y="45053"/>
                    <a:pt x="3142" y="45053"/>
                  </a:cubicBezTo>
                  <a:lnTo>
                    <a:pt x="48999" y="45053"/>
                  </a:lnTo>
                  <a:cubicBezTo>
                    <a:pt x="50726" y="45053"/>
                    <a:pt x="52140" y="43638"/>
                    <a:pt x="52140" y="41860"/>
                  </a:cubicBezTo>
                  <a:lnTo>
                    <a:pt x="52140" y="8541"/>
                  </a:lnTo>
                  <a:cubicBezTo>
                    <a:pt x="52140" y="6763"/>
                    <a:pt x="50726" y="5348"/>
                    <a:pt x="48999" y="5348"/>
                  </a:cubicBezTo>
                  <a:lnTo>
                    <a:pt x="23092" y="5348"/>
                  </a:lnTo>
                  <a:cubicBezTo>
                    <a:pt x="23092" y="5348"/>
                    <a:pt x="21197" y="3349"/>
                    <a:pt x="19899" y="1948"/>
                  </a:cubicBezTo>
                  <a:cubicBezTo>
                    <a:pt x="19094" y="1078"/>
                    <a:pt x="17848" y="52"/>
                    <a:pt x="16654" y="52"/>
                  </a:cubicBezTo>
                  <a:lnTo>
                    <a:pt x="3142" y="1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7"/>
            <p:cNvSpPr/>
            <p:nvPr/>
          </p:nvSpPr>
          <p:spPr>
            <a:xfrm>
              <a:off x="1738900" y="2519375"/>
              <a:ext cx="1342775" cy="896600"/>
            </a:xfrm>
            <a:custGeom>
              <a:avLst/>
              <a:gdLst/>
              <a:ahLst/>
              <a:cxnLst/>
              <a:rect l="l" t="t" r="r" b="b"/>
              <a:pathLst>
                <a:path w="53711" h="35864" extrusionOk="0">
                  <a:moveTo>
                    <a:pt x="22443" y="0"/>
                  </a:moveTo>
                  <a:cubicBezTo>
                    <a:pt x="21521" y="0"/>
                    <a:pt x="20664" y="377"/>
                    <a:pt x="20067" y="1142"/>
                  </a:cubicBezTo>
                  <a:cubicBezTo>
                    <a:pt x="19042" y="2388"/>
                    <a:pt x="17523" y="4270"/>
                    <a:pt x="17523" y="4270"/>
                  </a:cubicBezTo>
                  <a:lnTo>
                    <a:pt x="1" y="4270"/>
                  </a:lnTo>
                  <a:lnTo>
                    <a:pt x="1" y="32774"/>
                  </a:lnTo>
                  <a:cubicBezTo>
                    <a:pt x="1" y="34448"/>
                    <a:pt x="1350" y="35863"/>
                    <a:pt x="3090" y="35863"/>
                  </a:cubicBezTo>
                  <a:lnTo>
                    <a:pt x="50842" y="35863"/>
                  </a:lnTo>
                  <a:cubicBezTo>
                    <a:pt x="52413" y="35863"/>
                    <a:pt x="53711" y="34617"/>
                    <a:pt x="53711" y="33046"/>
                  </a:cubicBezTo>
                  <a:lnTo>
                    <a:pt x="53711" y="2440"/>
                  </a:lnTo>
                  <a:cubicBezTo>
                    <a:pt x="53711" y="1090"/>
                    <a:pt x="52569" y="0"/>
                    <a:pt x="51219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5" name="Google Shape;2045;p47"/>
          <p:cNvSpPr/>
          <p:nvPr/>
        </p:nvSpPr>
        <p:spPr>
          <a:xfrm>
            <a:off x="8011425" y="1213163"/>
            <a:ext cx="217803" cy="217803"/>
          </a:xfrm>
          <a:custGeom>
            <a:avLst/>
            <a:gdLst/>
            <a:ahLst/>
            <a:cxnLst/>
            <a:rect l="l" t="t" r="r" b="b"/>
            <a:pathLst>
              <a:path w="17952" h="17952" extrusionOk="0">
                <a:moveTo>
                  <a:pt x="1" y="0"/>
                </a:moveTo>
                <a:lnTo>
                  <a:pt x="7568" y="17627"/>
                </a:lnTo>
                <a:lnTo>
                  <a:pt x="9943" y="12539"/>
                </a:lnTo>
                <a:lnTo>
                  <a:pt x="15356" y="17951"/>
                </a:lnTo>
                <a:lnTo>
                  <a:pt x="17952" y="15355"/>
                </a:lnTo>
                <a:lnTo>
                  <a:pt x="12539" y="9891"/>
                </a:lnTo>
                <a:lnTo>
                  <a:pt x="17679" y="7567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6" name="Google Shape;2046;p47"/>
          <p:cNvSpPr/>
          <p:nvPr/>
        </p:nvSpPr>
        <p:spPr>
          <a:xfrm>
            <a:off x="870250" y="4001825"/>
            <a:ext cx="190500" cy="190500"/>
          </a:xfrm>
          <a:prstGeom prst="star4">
            <a:avLst>
              <a:gd name="adj" fmla="val 18187"/>
            </a:avLst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595" y="1203325"/>
            <a:ext cx="5264150" cy="33629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48"/>
          <p:cNvSpPr/>
          <p:nvPr/>
        </p:nvSpPr>
        <p:spPr>
          <a:xfrm>
            <a:off x="6011967" y="2355930"/>
            <a:ext cx="2238000" cy="2238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2" name="Google Shape;2052;p48"/>
          <p:cNvSpPr/>
          <p:nvPr/>
        </p:nvSpPr>
        <p:spPr>
          <a:xfrm>
            <a:off x="6590490" y="3035557"/>
            <a:ext cx="1081200" cy="1081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3" name="Google Shape;2053;p48"/>
          <p:cNvSpPr txBox="1">
            <a:spLocks noGrp="1"/>
          </p:cNvSpPr>
          <p:nvPr>
            <p:ph type="title"/>
          </p:nvPr>
        </p:nvSpPr>
        <p:spPr>
          <a:xfrm>
            <a:off x="715500" y="713775"/>
            <a:ext cx="40824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/>
              <a:t>Sketsa antarmuka</a:t>
            </a:r>
          </a:p>
        </p:txBody>
      </p:sp>
      <p:sp>
        <p:nvSpPr>
          <p:cNvPr id="2060" name="Google Shape;2060;p48"/>
          <p:cNvSpPr/>
          <p:nvPr/>
        </p:nvSpPr>
        <p:spPr>
          <a:xfrm rot="2700000">
            <a:off x="4523664" y="1682729"/>
            <a:ext cx="226981" cy="226981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1" name="Google Shape;2061;p48"/>
          <p:cNvSpPr/>
          <p:nvPr/>
        </p:nvSpPr>
        <p:spPr>
          <a:xfrm rot="2700000">
            <a:off x="4763059" y="2619032"/>
            <a:ext cx="226981" cy="226981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2" name="Google Shape;2062;p48"/>
          <p:cNvSpPr/>
          <p:nvPr/>
        </p:nvSpPr>
        <p:spPr>
          <a:xfrm rot="2700000">
            <a:off x="5843194" y="3842994"/>
            <a:ext cx="226981" cy="226981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6" name="Google Shape;2066;p48" title="Gráfico">
            <a:hlinkClick r:id="rId3"/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867790" y="699690"/>
            <a:ext cx="2351200" cy="23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p48"/>
          <p:cNvSpPr/>
          <p:nvPr/>
        </p:nvSpPr>
        <p:spPr>
          <a:xfrm>
            <a:off x="7761300" y="961775"/>
            <a:ext cx="259800" cy="259800"/>
          </a:xfrm>
          <a:prstGeom prst="star4">
            <a:avLst>
              <a:gd name="adj" fmla="val 18187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9" name="Google Shape;2069;p48"/>
          <p:cNvSpPr/>
          <p:nvPr/>
        </p:nvSpPr>
        <p:spPr>
          <a:xfrm>
            <a:off x="7166815" y="2675538"/>
            <a:ext cx="217803" cy="217803"/>
          </a:xfrm>
          <a:custGeom>
            <a:avLst/>
            <a:gdLst/>
            <a:ahLst/>
            <a:cxnLst/>
            <a:rect l="l" t="t" r="r" b="b"/>
            <a:pathLst>
              <a:path w="17952" h="17952" extrusionOk="0">
                <a:moveTo>
                  <a:pt x="1" y="0"/>
                </a:moveTo>
                <a:lnTo>
                  <a:pt x="7568" y="17627"/>
                </a:lnTo>
                <a:lnTo>
                  <a:pt x="9943" y="12539"/>
                </a:lnTo>
                <a:lnTo>
                  <a:pt x="15356" y="17951"/>
                </a:lnTo>
                <a:lnTo>
                  <a:pt x="17952" y="15355"/>
                </a:lnTo>
                <a:lnTo>
                  <a:pt x="12539" y="9891"/>
                </a:lnTo>
                <a:lnTo>
                  <a:pt x="17679" y="7567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605" y="1203325"/>
            <a:ext cx="6278880" cy="3470275"/>
          </a:xfrm>
          <a:prstGeom prst="rect">
            <a:avLst/>
          </a:prstGeom>
        </p:spPr>
      </p:pic>
      <p:pic>
        <p:nvPicPr>
          <p:cNvPr id="2" name="Google Shape;2066;p48" title="Gráfico">
            <a:hlinkClick r:id="rId3"/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099565" y="2427525"/>
            <a:ext cx="2351200" cy="23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49"/>
          <p:cNvSpPr/>
          <p:nvPr/>
        </p:nvSpPr>
        <p:spPr>
          <a:xfrm>
            <a:off x="5238412" y="2338298"/>
            <a:ext cx="367976" cy="355944"/>
          </a:xfrm>
          <a:custGeom>
            <a:avLst/>
            <a:gdLst/>
            <a:ahLst/>
            <a:cxnLst/>
            <a:rect l="l" t="t" r="r" b="b"/>
            <a:pathLst>
              <a:path w="12603" h="12193" extrusionOk="0">
                <a:moveTo>
                  <a:pt x="9547" y="5986"/>
                </a:moveTo>
                <a:cubicBezTo>
                  <a:pt x="9767" y="6364"/>
                  <a:pt x="9925" y="6742"/>
                  <a:pt x="10019" y="7152"/>
                </a:cubicBezTo>
                <a:lnTo>
                  <a:pt x="8381" y="7152"/>
                </a:lnTo>
                <a:lnTo>
                  <a:pt x="9547" y="5986"/>
                </a:lnTo>
                <a:close/>
                <a:moveTo>
                  <a:pt x="9988" y="7845"/>
                </a:moveTo>
                <a:cubicBezTo>
                  <a:pt x="9925" y="8255"/>
                  <a:pt x="9767" y="8633"/>
                  <a:pt x="9515" y="8979"/>
                </a:cubicBezTo>
                <a:lnTo>
                  <a:pt x="8381" y="7845"/>
                </a:lnTo>
                <a:close/>
                <a:moveTo>
                  <a:pt x="7152" y="8349"/>
                </a:moveTo>
                <a:lnTo>
                  <a:pt x="7152" y="9987"/>
                </a:lnTo>
                <a:cubicBezTo>
                  <a:pt x="6774" y="9924"/>
                  <a:pt x="6365" y="9767"/>
                  <a:pt x="6018" y="9515"/>
                </a:cubicBezTo>
                <a:lnTo>
                  <a:pt x="7152" y="8349"/>
                </a:lnTo>
                <a:close/>
                <a:moveTo>
                  <a:pt x="7877" y="8349"/>
                </a:moveTo>
                <a:lnTo>
                  <a:pt x="9011" y="9515"/>
                </a:lnTo>
                <a:cubicBezTo>
                  <a:pt x="8665" y="9735"/>
                  <a:pt x="8255" y="9893"/>
                  <a:pt x="7877" y="9987"/>
                </a:cubicBezTo>
                <a:lnTo>
                  <a:pt x="7877" y="8349"/>
                </a:lnTo>
                <a:close/>
                <a:moveTo>
                  <a:pt x="10555" y="4947"/>
                </a:moveTo>
                <a:cubicBezTo>
                  <a:pt x="11815" y="6522"/>
                  <a:pt x="11721" y="8790"/>
                  <a:pt x="10271" y="10240"/>
                </a:cubicBezTo>
                <a:cubicBezTo>
                  <a:pt x="9506" y="11022"/>
                  <a:pt x="8502" y="11409"/>
                  <a:pt x="7503" y="11409"/>
                </a:cubicBezTo>
                <a:cubicBezTo>
                  <a:pt x="6611" y="11409"/>
                  <a:pt x="5723" y="11101"/>
                  <a:pt x="5010" y="10492"/>
                </a:cubicBezTo>
                <a:lnTo>
                  <a:pt x="5514" y="9987"/>
                </a:lnTo>
                <a:cubicBezTo>
                  <a:pt x="6089" y="10447"/>
                  <a:pt x="6788" y="10671"/>
                  <a:pt x="7489" y="10671"/>
                </a:cubicBezTo>
                <a:cubicBezTo>
                  <a:pt x="8325" y="10671"/>
                  <a:pt x="9165" y="10352"/>
                  <a:pt x="9799" y="9735"/>
                </a:cubicBezTo>
                <a:cubicBezTo>
                  <a:pt x="10996" y="8570"/>
                  <a:pt x="11059" y="6711"/>
                  <a:pt x="10051" y="5451"/>
                </a:cubicBezTo>
                <a:lnTo>
                  <a:pt x="10555" y="4947"/>
                </a:lnTo>
                <a:close/>
                <a:moveTo>
                  <a:pt x="5703" y="2143"/>
                </a:moveTo>
                <a:cubicBezTo>
                  <a:pt x="7404" y="2269"/>
                  <a:pt x="8948" y="3371"/>
                  <a:pt x="9641" y="4947"/>
                </a:cubicBezTo>
                <a:lnTo>
                  <a:pt x="4254" y="10334"/>
                </a:lnTo>
                <a:cubicBezTo>
                  <a:pt x="4096" y="10492"/>
                  <a:pt x="4096" y="10681"/>
                  <a:pt x="4254" y="10838"/>
                </a:cubicBezTo>
                <a:cubicBezTo>
                  <a:pt x="4506" y="11090"/>
                  <a:pt x="4758" y="11279"/>
                  <a:pt x="5042" y="11468"/>
                </a:cubicBezTo>
                <a:cubicBezTo>
                  <a:pt x="2584" y="11185"/>
                  <a:pt x="694" y="9137"/>
                  <a:pt x="694" y="6742"/>
                </a:cubicBezTo>
                <a:cubicBezTo>
                  <a:pt x="694" y="4317"/>
                  <a:pt x="2584" y="2300"/>
                  <a:pt x="5010" y="2143"/>
                </a:cubicBezTo>
                <a:lnTo>
                  <a:pt x="5010" y="3056"/>
                </a:lnTo>
                <a:cubicBezTo>
                  <a:pt x="4979" y="2993"/>
                  <a:pt x="4915" y="2993"/>
                  <a:pt x="4884" y="2962"/>
                </a:cubicBezTo>
                <a:cubicBezTo>
                  <a:pt x="4805" y="2883"/>
                  <a:pt x="4719" y="2844"/>
                  <a:pt x="4632" y="2844"/>
                </a:cubicBezTo>
                <a:cubicBezTo>
                  <a:pt x="4545" y="2844"/>
                  <a:pt x="4459" y="2883"/>
                  <a:pt x="4380" y="2962"/>
                </a:cubicBezTo>
                <a:cubicBezTo>
                  <a:pt x="4222" y="3119"/>
                  <a:pt x="4222" y="3308"/>
                  <a:pt x="4380" y="3466"/>
                </a:cubicBezTo>
                <a:cubicBezTo>
                  <a:pt x="4663" y="3750"/>
                  <a:pt x="4979" y="3876"/>
                  <a:pt x="5357" y="3876"/>
                </a:cubicBezTo>
                <a:cubicBezTo>
                  <a:pt x="5766" y="3876"/>
                  <a:pt x="6081" y="3718"/>
                  <a:pt x="6333" y="3466"/>
                </a:cubicBezTo>
                <a:cubicBezTo>
                  <a:pt x="6491" y="3308"/>
                  <a:pt x="6491" y="3119"/>
                  <a:pt x="6333" y="2962"/>
                </a:cubicBezTo>
                <a:cubicBezTo>
                  <a:pt x="6254" y="2883"/>
                  <a:pt x="6168" y="2844"/>
                  <a:pt x="6081" y="2844"/>
                </a:cubicBezTo>
                <a:cubicBezTo>
                  <a:pt x="5995" y="2844"/>
                  <a:pt x="5908" y="2883"/>
                  <a:pt x="5829" y="2962"/>
                </a:cubicBezTo>
                <a:cubicBezTo>
                  <a:pt x="5798" y="2993"/>
                  <a:pt x="5766" y="3056"/>
                  <a:pt x="5703" y="3056"/>
                </a:cubicBezTo>
                <a:lnTo>
                  <a:pt x="5703" y="2143"/>
                </a:lnTo>
                <a:close/>
                <a:moveTo>
                  <a:pt x="3907" y="0"/>
                </a:moveTo>
                <a:cubicBezTo>
                  <a:pt x="3687" y="0"/>
                  <a:pt x="3529" y="158"/>
                  <a:pt x="3529" y="379"/>
                </a:cubicBezTo>
                <a:cubicBezTo>
                  <a:pt x="3529" y="568"/>
                  <a:pt x="3687" y="725"/>
                  <a:pt x="3907" y="725"/>
                </a:cubicBezTo>
                <a:cubicBezTo>
                  <a:pt x="4380" y="725"/>
                  <a:pt x="4758" y="1040"/>
                  <a:pt x="4915" y="1481"/>
                </a:cubicBezTo>
                <a:cubicBezTo>
                  <a:pt x="2175" y="1670"/>
                  <a:pt x="1" y="4002"/>
                  <a:pt x="1" y="6774"/>
                </a:cubicBezTo>
                <a:cubicBezTo>
                  <a:pt x="1" y="9735"/>
                  <a:pt x="2427" y="12193"/>
                  <a:pt x="5420" y="12193"/>
                </a:cubicBezTo>
                <a:cubicBezTo>
                  <a:pt x="5798" y="12193"/>
                  <a:pt x="6144" y="12130"/>
                  <a:pt x="6522" y="12067"/>
                </a:cubicBezTo>
                <a:cubicBezTo>
                  <a:pt x="6858" y="12144"/>
                  <a:pt x="7200" y="12182"/>
                  <a:pt x="7541" y="12182"/>
                </a:cubicBezTo>
                <a:cubicBezTo>
                  <a:pt x="8738" y="12182"/>
                  <a:pt x="9931" y="11714"/>
                  <a:pt x="10838" y="10807"/>
                </a:cubicBezTo>
                <a:cubicBezTo>
                  <a:pt x="12603" y="8948"/>
                  <a:pt x="12603" y="6049"/>
                  <a:pt x="10775" y="4222"/>
                </a:cubicBezTo>
                <a:cubicBezTo>
                  <a:pt x="10697" y="4143"/>
                  <a:pt x="10610" y="4104"/>
                  <a:pt x="10523" y="4104"/>
                </a:cubicBezTo>
                <a:cubicBezTo>
                  <a:pt x="10437" y="4104"/>
                  <a:pt x="10350" y="4143"/>
                  <a:pt x="10271" y="4222"/>
                </a:cubicBezTo>
                <a:lnTo>
                  <a:pt x="10114" y="4380"/>
                </a:lnTo>
                <a:cubicBezTo>
                  <a:pt x="9295" y="2741"/>
                  <a:pt x="7593" y="1544"/>
                  <a:pt x="5640" y="1418"/>
                </a:cubicBezTo>
                <a:cubicBezTo>
                  <a:pt x="5483" y="599"/>
                  <a:pt x="4758" y="0"/>
                  <a:pt x="39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49"/>
          <p:cNvSpPr/>
          <p:nvPr/>
        </p:nvSpPr>
        <p:spPr>
          <a:xfrm>
            <a:off x="786188" y="2338298"/>
            <a:ext cx="311858" cy="355944"/>
          </a:xfrm>
          <a:custGeom>
            <a:avLst/>
            <a:gdLst/>
            <a:ahLst/>
            <a:cxnLst/>
            <a:rect l="l" t="t" r="r" b="b"/>
            <a:pathLst>
              <a:path w="10681" h="12193" extrusionOk="0">
                <a:moveTo>
                  <a:pt x="8475" y="693"/>
                </a:moveTo>
                <a:cubicBezTo>
                  <a:pt x="8318" y="1513"/>
                  <a:pt x="7562" y="2111"/>
                  <a:pt x="6742" y="2111"/>
                </a:cubicBezTo>
                <a:cubicBezTo>
                  <a:pt x="6333" y="2111"/>
                  <a:pt x="5986" y="2237"/>
                  <a:pt x="5671" y="2426"/>
                </a:cubicBezTo>
                <a:lnTo>
                  <a:pt x="5671" y="1765"/>
                </a:lnTo>
                <a:cubicBezTo>
                  <a:pt x="5671" y="1166"/>
                  <a:pt x="6144" y="693"/>
                  <a:pt x="6742" y="693"/>
                </a:cubicBezTo>
                <a:close/>
                <a:moveTo>
                  <a:pt x="7089" y="4285"/>
                </a:moveTo>
                <a:cubicBezTo>
                  <a:pt x="8853" y="4285"/>
                  <a:pt x="9924" y="5356"/>
                  <a:pt x="9924" y="7120"/>
                </a:cubicBezTo>
                <a:cubicBezTo>
                  <a:pt x="9956" y="8129"/>
                  <a:pt x="9609" y="9231"/>
                  <a:pt x="9074" y="10082"/>
                </a:cubicBezTo>
                <a:cubicBezTo>
                  <a:pt x="8507" y="10933"/>
                  <a:pt x="7814" y="11405"/>
                  <a:pt x="7089" y="11405"/>
                </a:cubicBezTo>
                <a:cubicBezTo>
                  <a:pt x="6931" y="11405"/>
                  <a:pt x="6774" y="11374"/>
                  <a:pt x="6648" y="11342"/>
                </a:cubicBezTo>
                <a:cubicBezTo>
                  <a:pt x="6238" y="11216"/>
                  <a:pt x="5766" y="11122"/>
                  <a:pt x="5325" y="11122"/>
                </a:cubicBezTo>
                <a:cubicBezTo>
                  <a:pt x="4884" y="11122"/>
                  <a:pt x="4411" y="11216"/>
                  <a:pt x="3970" y="11342"/>
                </a:cubicBezTo>
                <a:cubicBezTo>
                  <a:pt x="3812" y="11374"/>
                  <a:pt x="3655" y="11405"/>
                  <a:pt x="3560" y="11405"/>
                </a:cubicBezTo>
                <a:cubicBezTo>
                  <a:pt x="2836" y="11405"/>
                  <a:pt x="2143" y="10901"/>
                  <a:pt x="1576" y="10082"/>
                </a:cubicBezTo>
                <a:cubicBezTo>
                  <a:pt x="1040" y="9200"/>
                  <a:pt x="725" y="8097"/>
                  <a:pt x="725" y="7120"/>
                </a:cubicBezTo>
                <a:cubicBezTo>
                  <a:pt x="725" y="5356"/>
                  <a:pt x="1765" y="4285"/>
                  <a:pt x="3560" y="4285"/>
                </a:cubicBezTo>
                <a:cubicBezTo>
                  <a:pt x="3970" y="4285"/>
                  <a:pt x="4380" y="4348"/>
                  <a:pt x="4726" y="4474"/>
                </a:cubicBezTo>
                <a:cubicBezTo>
                  <a:pt x="4821" y="4506"/>
                  <a:pt x="4884" y="4506"/>
                  <a:pt x="4978" y="4569"/>
                </a:cubicBezTo>
                <a:lnTo>
                  <a:pt x="4978" y="5293"/>
                </a:lnTo>
                <a:cubicBezTo>
                  <a:pt x="4663" y="5262"/>
                  <a:pt x="4348" y="5199"/>
                  <a:pt x="4065" y="5041"/>
                </a:cubicBezTo>
                <a:cubicBezTo>
                  <a:pt x="4021" y="5015"/>
                  <a:pt x="3971" y="5003"/>
                  <a:pt x="3919" y="5003"/>
                </a:cubicBezTo>
                <a:cubicBezTo>
                  <a:pt x="3783" y="5003"/>
                  <a:pt x="3638" y="5084"/>
                  <a:pt x="3592" y="5199"/>
                </a:cubicBezTo>
                <a:cubicBezTo>
                  <a:pt x="3497" y="5356"/>
                  <a:pt x="3592" y="5577"/>
                  <a:pt x="3749" y="5671"/>
                </a:cubicBezTo>
                <a:cubicBezTo>
                  <a:pt x="4254" y="5892"/>
                  <a:pt x="4758" y="6018"/>
                  <a:pt x="5325" y="6018"/>
                </a:cubicBezTo>
                <a:cubicBezTo>
                  <a:pt x="5860" y="6018"/>
                  <a:pt x="6427" y="5892"/>
                  <a:pt x="6900" y="5671"/>
                </a:cubicBezTo>
                <a:cubicBezTo>
                  <a:pt x="7057" y="5577"/>
                  <a:pt x="7120" y="5356"/>
                  <a:pt x="7057" y="5199"/>
                </a:cubicBezTo>
                <a:cubicBezTo>
                  <a:pt x="6989" y="5084"/>
                  <a:pt x="6854" y="5003"/>
                  <a:pt x="6725" y="5003"/>
                </a:cubicBezTo>
                <a:cubicBezTo>
                  <a:pt x="6676" y="5003"/>
                  <a:pt x="6628" y="5015"/>
                  <a:pt x="6585" y="5041"/>
                </a:cubicBezTo>
                <a:cubicBezTo>
                  <a:pt x="6301" y="5199"/>
                  <a:pt x="5986" y="5262"/>
                  <a:pt x="5671" y="5293"/>
                </a:cubicBezTo>
                <a:lnTo>
                  <a:pt x="5671" y="4569"/>
                </a:lnTo>
                <a:cubicBezTo>
                  <a:pt x="5766" y="4569"/>
                  <a:pt x="5829" y="4506"/>
                  <a:pt x="5923" y="4474"/>
                </a:cubicBezTo>
                <a:cubicBezTo>
                  <a:pt x="6270" y="4348"/>
                  <a:pt x="6648" y="4285"/>
                  <a:pt x="7089" y="4285"/>
                </a:cubicBezTo>
                <a:close/>
                <a:moveTo>
                  <a:pt x="6774" y="0"/>
                </a:moveTo>
                <a:cubicBezTo>
                  <a:pt x="5797" y="0"/>
                  <a:pt x="5010" y="788"/>
                  <a:pt x="5010" y="1765"/>
                </a:cubicBezTo>
                <a:cubicBezTo>
                  <a:pt x="4695" y="1513"/>
                  <a:pt x="4348" y="1418"/>
                  <a:pt x="3938" y="1418"/>
                </a:cubicBezTo>
                <a:cubicBezTo>
                  <a:pt x="3749" y="1418"/>
                  <a:pt x="3592" y="1576"/>
                  <a:pt x="3592" y="1765"/>
                </a:cubicBezTo>
                <a:cubicBezTo>
                  <a:pt x="3592" y="1954"/>
                  <a:pt x="3749" y="2111"/>
                  <a:pt x="3938" y="2111"/>
                </a:cubicBezTo>
                <a:cubicBezTo>
                  <a:pt x="4537" y="2111"/>
                  <a:pt x="5010" y="2584"/>
                  <a:pt x="5010" y="3182"/>
                </a:cubicBezTo>
                <a:lnTo>
                  <a:pt x="5010" y="3812"/>
                </a:lnTo>
                <a:cubicBezTo>
                  <a:pt x="4569" y="3655"/>
                  <a:pt x="4096" y="3560"/>
                  <a:pt x="3592" y="3560"/>
                </a:cubicBezTo>
                <a:cubicBezTo>
                  <a:pt x="1513" y="3560"/>
                  <a:pt x="0" y="4884"/>
                  <a:pt x="0" y="7152"/>
                </a:cubicBezTo>
                <a:cubicBezTo>
                  <a:pt x="0" y="8286"/>
                  <a:pt x="347" y="9515"/>
                  <a:pt x="977" y="10491"/>
                </a:cubicBezTo>
                <a:cubicBezTo>
                  <a:pt x="1702" y="11594"/>
                  <a:pt x="2615" y="12193"/>
                  <a:pt x="3560" y="12193"/>
                </a:cubicBezTo>
                <a:cubicBezTo>
                  <a:pt x="3781" y="12193"/>
                  <a:pt x="3970" y="12161"/>
                  <a:pt x="4222" y="12130"/>
                </a:cubicBezTo>
                <a:cubicBezTo>
                  <a:pt x="4600" y="12004"/>
                  <a:pt x="4970" y="11941"/>
                  <a:pt x="5340" y="11941"/>
                </a:cubicBezTo>
                <a:cubicBezTo>
                  <a:pt x="5711" y="11941"/>
                  <a:pt x="6081" y="12004"/>
                  <a:pt x="6459" y="12130"/>
                </a:cubicBezTo>
                <a:cubicBezTo>
                  <a:pt x="6648" y="12193"/>
                  <a:pt x="6900" y="12193"/>
                  <a:pt x="7152" y="12193"/>
                </a:cubicBezTo>
                <a:cubicBezTo>
                  <a:pt x="8097" y="12193"/>
                  <a:pt x="8979" y="11594"/>
                  <a:pt x="9704" y="10491"/>
                </a:cubicBezTo>
                <a:cubicBezTo>
                  <a:pt x="10334" y="9546"/>
                  <a:pt x="10681" y="8286"/>
                  <a:pt x="10681" y="7152"/>
                </a:cubicBezTo>
                <a:cubicBezTo>
                  <a:pt x="10681" y="4884"/>
                  <a:pt x="9168" y="3560"/>
                  <a:pt x="7089" y="3560"/>
                </a:cubicBezTo>
                <a:cubicBezTo>
                  <a:pt x="6585" y="3560"/>
                  <a:pt x="6112" y="3655"/>
                  <a:pt x="5671" y="3812"/>
                </a:cubicBezTo>
                <a:lnTo>
                  <a:pt x="5671" y="3340"/>
                </a:lnTo>
                <a:lnTo>
                  <a:pt x="5797" y="3214"/>
                </a:lnTo>
                <a:cubicBezTo>
                  <a:pt x="6081" y="2930"/>
                  <a:pt x="6396" y="2836"/>
                  <a:pt x="6774" y="2836"/>
                </a:cubicBezTo>
                <a:cubicBezTo>
                  <a:pt x="8160" y="2836"/>
                  <a:pt x="9263" y="1733"/>
                  <a:pt x="9263" y="347"/>
                </a:cubicBezTo>
                <a:cubicBezTo>
                  <a:pt x="9263" y="158"/>
                  <a:pt x="9105" y="0"/>
                  <a:pt x="89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1" name="Google Shape;2081;p49"/>
          <p:cNvSpPr/>
          <p:nvPr/>
        </p:nvSpPr>
        <p:spPr>
          <a:xfrm>
            <a:off x="7428988" y="4566313"/>
            <a:ext cx="1315316" cy="374073"/>
          </a:xfrm>
          <a:custGeom>
            <a:avLst/>
            <a:gdLst/>
            <a:ahLst/>
            <a:cxnLst/>
            <a:rect l="l" t="t" r="r" b="b"/>
            <a:pathLst>
              <a:path w="133264" h="37900" extrusionOk="0">
                <a:moveTo>
                  <a:pt x="21658" y="0"/>
                </a:moveTo>
                <a:cubicBezTo>
                  <a:pt x="21237" y="0"/>
                  <a:pt x="20814" y="13"/>
                  <a:pt x="20391" y="38"/>
                </a:cubicBezTo>
                <a:cubicBezTo>
                  <a:pt x="11734" y="531"/>
                  <a:pt x="4491" y="6099"/>
                  <a:pt x="0" y="15665"/>
                </a:cubicBezTo>
                <a:lnTo>
                  <a:pt x="13849" y="22155"/>
                </a:lnTo>
                <a:cubicBezTo>
                  <a:pt x="15251" y="19131"/>
                  <a:pt x="17691" y="15510"/>
                  <a:pt x="21261" y="15289"/>
                </a:cubicBezTo>
                <a:cubicBezTo>
                  <a:pt x="21361" y="15284"/>
                  <a:pt x="21460" y="15282"/>
                  <a:pt x="21560" y="15282"/>
                </a:cubicBezTo>
                <a:cubicBezTo>
                  <a:pt x="23619" y="15282"/>
                  <a:pt x="25700" y="16296"/>
                  <a:pt x="27037" y="18054"/>
                </a:cubicBezTo>
                <a:cubicBezTo>
                  <a:pt x="28179" y="19507"/>
                  <a:pt x="29101" y="21402"/>
                  <a:pt x="30126" y="23401"/>
                </a:cubicBezTo>
                <a:cubicBezTo>
                  <a:pt x="33082" y="29226"/>
                  <a:pt x="37453" y="37891"/>
                  <a:pt x="49687" y="37891"/>
                </a:cubicBezTo>
                <a:cubicBezTo>
                  <a:pt x="50184" y="37891"/>
                  <a:pt x="50695" y="37877"/>
                  <a:pt x="51218" y="37848"/>
                </a:cubicBezTo>
                <a:cubicBezTo>
                  <a:pt x="62576" y="37199"/>
                  <a:pt x="67599" y="28489"/>
                  <a:pt x="70960" y="22752"/>
                </a:cubicBezTo>
                <a:cubicBezTo>
                  <a:pt x="74411" y="16838"/>
                  <a:pt x="75690" y="15433"/>
                  <a:pt x="78304" y="15433"/>
                </a:cubicBezTo>
                <a:cubicBezTo>
                  <a:pt x="78512" y="15433"/>
                  <a:pt x="78729" y="15441"/>
                  <a:pt x="78956" y="15458"/>
                </a:cubicBezTo>
                <a:cubicBezTo>
                  <a:pt x="81072" y="15562"/>
                  <a:pt x="83291" y="16911"/>
                  <a:pt x="84589" y="18910"/>
                </a:cubicBezTo>
                <a:cubicBezTo>
                  <a:pt x="85394" y="20156"/>
                  <a:pt x="86212" y="21623"/>
                  <a:pt x="86965" y="23129"/>
                </a:cubicBezTo>
                <a:cubicBezTo>
                  <a:pt x="89937" y="28762"/>
                  <a:pt x="94428" y="37199"/>
                  <a:pt x="106279" y="37900"/>
                </a:cubicBezTo>
                <a:lnTo>
                  <a:pt x="107784" y="37900"/>
                </a:lnTo>
                <a:cubicBezTo>
                  <a:pt x="122607" y="37900"/>
                  <a:pt x="129473" y="25024"/>
                  <a:pt x="133263" y="17989"/>
                </a:cubicBezTo>
                <a:lnTo>
                  <a:pt x="119739" y="10798"/>
                </a:lnTo>
                <a:cubicBezTo>
                  <a:pt x="115429" y="18895"/>
                  <a:pt x="112613" y="22616"/>
                  <a:pt x="107758" y="22616"/>
                </a:cubicBezTo>
                <a:cubicBezTo>
                  <a:pt x="107554" y="22616"/>
                  <a:pt x="107347" y="22610"/>
                  <a:pt x="107135" y="22597"/>
                </a:cubicBezTo>
                <a:cubicBezTo>
                  <a:pt x="104332" y="22428"/>
                  <a:pt x="103462" y="21558"/>
                  <a:pt x="100490" y="15990"/>
                </a:cubicBezTo>
                <a:cubicBezTo>
                  <a:pt x="99620" y="14264"/>
                  <a:pt x="98594" y="12369"/>
                  <a:pt x="97348" y="10474"/>
                </a:cubicBezTo>
                <a:cubicBezTo>
                  <a:pt x="93351" y="4425"/>
                  <a:pt x="86809" y="583"/>
                  <a:pt x="79826" y="142"/>
                </a:cubicBezTo>
                <a:cubicBezTo>
                  <a:pt x="79365" y="117"/>
                  <a:pt x="78914" y="105"/>
                  <a:pt x="78472" y="105"/>
                </a:cubicBezTo>
                <a:cubicBezTo>
                  <a:pt x="66457" y="105"/>
                  <a:pt x="61203" y="9072"/>
                  <a:pt x="57760" y="15068"/>
                </a:cubicBezTo>
                <a:cubicBezTo>
                  <a:pt x="54463" y="20702"/>
                  <a:pt x="53061" y="22376"/>
                  <a:pt x="50349" y="22532"/>
                </a:cubicBezTo>
                <a:cubicBezTo>
                  <a:pt x="50018" y="22550"/>
                  <a:pt x="49716" y="22563"/>
                  <a:pt x="49438" y="22563"/>
                </a:cubicBezTo>
                <a:cubicBezTo>
                  <a:pt x="47175" y="22563"/>
                  <a:pt x="46448" y="21731"/>
                  <a:pt x="43755" y="16483"/>
                </a:cubicBezTo>
                <a:cubicBezTo>
                  <a:pt x="42561" y="14043"/>
                  <a:pt x="41159" y="11291"/>
                  <a:pt x="39108" y="8695"/>
                </a:cubicBezTo>
                <a:cubicBezTo>
                  <a:pt x="34881" y="3198"/>
                  <a:pt x="28401" y="0"/>
                  <a:pt x="21658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miter lim="1297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2" name="Google Shape;2082;p49"/>
          <p:cNvSpPr/>
          <p:nvPr/>
        </p:nvSpPr>
        <p:spPr>
          <a:xfrm>
            <a:off x="7757125" y="2338288"/>
            <a:ext cx="217803" cy="217803"/>
          </a:xfrm>
          <a:custGeom>
            <a:avLst/>
            <a:gdLst/>
            <a:ahLst/>
            <a:cxnLst/>
            <a:rect l="l" t="t" r="r" b="b"/>
            <a:pathLst>
              <a:path w="17952" h="17952" extrusionOk="0">
                <a:moveTo>
                  <a:pt x="1" y="0"/>
                </a:moveTo>
                <a:lnTo>
                  <a:pt x="7568" y="17627"/>
                </a:lnTo>
                <a:lnTo>
                  <a:pt x="9943" y="12539"/>
                </a:lnTo>
                <a:lnTo>
                  <a:pt x="15356" y="17951"/>
                </a:lnTo>
                <a:lnTo>
                  <a:pt x="17952" y="15355"/>
                </a:lnTo>
                <a:lnTo>
                  <a:pt x="12539" y="9891"/>
                </a:lnTo>
                <a:lnTo>
                  <a:pt x="17679" y="7567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3" name="Google Shape;2083;p49"/>
          <p:cNvSpPr/>
          <p:nvPr/>
        </p:nvSpPr>
        <p:spPr>
          <a:xfrm>
            <a:off x="7831975" y="954825"/>
            <a:ext cx="190500" cy="190500"/>
          </a:xfrm>
          <a:prstGeom prst="star4">
            <a:avLst>
              <a:gd name="adj" fmla="val 20545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4" name="Google Shape;2084;p49"/>
          <p:cNvSpPr/>
          <p:nvPr/>
        </p:nvSpPr>
        <p:spPr>
          <a:xfrm rot="2700000">
            <a:off x="4743657" y="4346357"/>
            <a:ext cx="166736" cy="166736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5" name="Google Shape;2085;p49"/>
          <p:cNvSpPr/>
          <p:nvPr/>
        </p:nvSpPr>
        <p:spPr>
          <a:xfrm rot="2700000">
            <a:off x="416532" y="4739107"/>
            <a:ext cx="166736" cy="166736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6" name="Google Shape;2086;p49"/>
          <p:cNvSpPr/>
          <p:nvPr/>
        </p:nvSpPr>
        <p:spPr>
          <a:xfrm>
            <a:off x="3405325" y="2351938"/>
            <a:ext cx="190500" cy="190500"/>
          </a:xfrm>
          <a:prstGeom prst="star4">
            <a:avLst>
              <a:gd name="adj" fmla="val 20545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4. SCREENSHOOT PROGRAM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745" y="2038350"/>
            <a:ext cx="3346450" cy="22733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 rotWithShape="1">
          <a:blip r:embed="rId4"/>
          <a:srcRect b="8749"/>
          <a:stretch/>
        </p:blipFill>
        <p:spPr>
          <a:xfrm>
            <a:off x="395605" y="2038350"/>
            <a:ext cx="3763010" cy="23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56"/>
          <p:cNvSpPr txBox="1">
            <a:spLocks noGrp="1"/>
          </p:cNvSpPr>
          <p:nvPr>
            <p:ph type="title"/>
          </p:nvPr>
        </p:nvSpPr>
        <p:spPr>
          <a:xfrm>
            <a:off x="539750" y="411480"/>
            <a:ext cx="5327650" cy="311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sz="2800"/>
              <a:t>HASIL PROGRAM</a:t>
            </a:r>
          </a:p>
        </p:txBody>
      </p:sp>
      <p:sp>
        <p:nvSpPr>
          <p:cNvPr id="2523" name="Google Shape;2523;p56"/>
          <p:cNvSpPr/>
          <p:nvPr/>
        </p:nvSpPr>
        <p:spPr>
          <a:xfrm>
            <a:off x="2445502" y="2637365"/>
            <a:ext cx="2697974" cy="7094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4"/>
              </a:solidFill>
              <a:latin typeface="Grandstander"/>
            </a:endParaRPr>
          </a:p>
        </p:txBody>
      </p:sp>
      <p:grpSp>
        <p:nvGrpSpPr>
          <p:cNvPr id="2524" name="Google Shape;2524;p56"/>
          <p:cNvGrpSpPr/>
          <p:nvPr/>
        </p:nvGrpSpPr>
        <p:grpSpPr>
          <a:xfrm flipH="1">
            <a:off x="6834945" y="3275045"/>
            <a:ext cx="1423537" cy="1154683"/>
            <a:chOff x="476400" y="2950275"/>
            <a:chExt cx="2050025" cy="1662850"/>
          </a:xfrm>
        </p:grpSpPr>
        <p:sp>
          <p:nvSpPr>
            <p:cNvPr id="2525" name="Google Shape;2525;p56"/>
            <p:cNvSpPr/>
            <p:nvPr/>
          </p:nvSpPr>
          <p:spPr>
            <a:xfrm>
              <a:off x="486900" y="3600200"/>
              <a:ext cx="901275" cy="446350"/>
            </a:xfrm>
            <a:custGeom>
              <a:avLst/>
              <a:gdLst/>
              <a:ahLst/>
              <a:cxnLst/>
              <a:rect l="l" t="t" r="r" b="b"/>
              <a:pathLst>
                <a:path w="36051" h="17854" extrusionOk="0">
                  <a:moveTo>
                    <a:pt x="6638" y="0"/>
                  </a:moveTo>
                  <a:cubicBezTo>
                    <a:pt x="5391" y="0"/>
                    <a:pt x="4060" y="787"/>
                    <a:pt x="3900" y="2017"/>
                  </a:cubicBezTo>
                  <a:cubicBezTo>
                    <a:pt x="3302" y="1500"/>
                    <a:pt x="2510" y="1233"/>
                    <a:pt x="1720" y="1233"/>
                  </a:cubicBezTo>
                  <a:cubicBezTo>
                    <a:pt x="1117" y="1233"/>
                    <a:pt x="515" y="1389"/>
                    <a:pt x="1" y="1707"/>
                  </a:cubicBezTo>
                  <a:cubicBezTo>
                    <a:pt x="6865" y="5663"/>
                    <a:pt x="13720" y="9610"/>
                    <a:pt x="20575" y="13564"/>
                  </a:cubicBezTo>
                  <a:cubicBezTo>
                    <a:pt x="22952" y="14935"/>
                    <a:pt x="25352" y="16314"/>
                    <a:pt x="27967" y="17130"/>
                  </a:cubicBezTo>
                  <a:cubicBezTo>
                    <a:pt x="29399" y="17581"/>
                    <a:pt x="30914" y="17854"/>
                    <a:pt x="32414" y="17854"/>
                  </a:cubicBezTo>
                  <a:cubicBezTo>
                    <a:pt x="33655" y="17854"/>
                    <a:pt x="34885" y="17667"/>
                    <a:pt x="36051" y="17240"/>
                  </a:cubicBezTo>
                  <a:cubicBezTo>
                    <a:pt x="27484" y="11978"/>
                    <a:pt x="18926" y="6717"/>
                    <a:pt x="10359" y="1447"/>
                  </a:cubicBezTo>
                  <a:cubicBezTo>
                    <a:pt x="9258" y="773"/>
                    <a:pt x="8092" y="75"/>
                    <a:pt x="6800" y="5"/>
                  </a:cubicBezTo>
                  <a:cubicBezTo>
                    <a:pt x="6747" y="2"/>
                    <a:pt x="6692" y="0"/>
                    <a:pt x="6638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6"/>
            <p:cNvSpPr/>
            <p:nvPr/>
          </p:nvSpPr>
          <p:spPr>
            <a:xfrm>
              <a:off x="476400" y="3589700"/>
              <a:ext cx="922725" cy="467475"/>
            </a:xfrm>
            <a:custGeom>
              <a:avLst/>
              <a:gdLst/>
              <a:ahLst/>
              <a:cxnLst/>
              <a:rect l="l" t="t" r="r" b="b"/>
              <a:pathLst>
                <a:path w="36909" h="18699" extrusionOk="0">
                  <a:moveTo>
                    <a:pt x="7087" y="841"/>
                  </a:moveTo>
                  <a:cubicBezTo>
                    <a:pt x="7124" y="841"/>
                    <a:pt x="7161" y="842"/>
                    <a:pt x="7198" y="843"/>
                  </a:cubicBezTo>
                  <a:cubicBezTo>
                    <a:pt x="8417" y="908"/>
                    <a:pt x="9558" y="1614"/>
                    <a:pt x="10557" y="2232"/>
                  </a:cubicBezTo>
                  <a:lnTo>
                    <a:pt x="35465" y="17533"/>
                  </a:lnTo>
                  <a:cubicBezTo>
                    <a:pt x="34637" y="17747"/>
                    <a:pt x="33753" y="17853"/>
                    <a:pt x="32830" y="17853"/>
                  </a:cubicBezTo>
                  <a:cubicBezTo>
                    <a:pt x="31457" y="17853"/>
                    <a:pt x="29998" y="17618"/>
                    <a:pt x="28515" y="17153"/>
                  </a:cubicBezTo>
                  <a:cubicBezTo>
                    <a:pt x="25932" y="16344"/>
                    <a:pt x="23530" y="14958"/>
                    <a:pt x="21200" y="13619"/>
                  </a:cubicBezTo>
                  <a:lnTo>
                    <a:pt x="1349" y="2184"/>
                  </a:lnTo>
                  <a:cubicBezTo>
                    <a:pt x="1599" y="2114"/>
                    <a:pt x="1863" y="2080"/>
                    <a:pt x="2129" y="2080"/>
                  </a:cubicBezTo>
                  <a:cubicBezTo>
                    <a:pt x="2830" y="2080"/>
                    <a:pt x="3543" y="2317"/>
                    <a:pt x="4042" y="2755"/>
                  </a:cubicBezTo>
                  <a:cubicBezTo>
                    <a:pt x="4122" y="2823"/>
                    <a:pt x="4223" y="2860"/>
                    <a:pt x="4324" y="2860"/>
                  </a:cubicBezTo>
                  <a:cubicBezTo>
                    <a:pt x="4373" y="2860"/>
                    <a:pt x="4423" y="2851"/>
                    <a:pt x="4470" y="2833"/>
                  </a:cubicBezTo>
                  <a:cubicBezTo>
                    <a:pt x="4613" y="2778"/>
                    <a:pt x="4717" y="2650"/>
                    <a:pt x="4740" y="2492"/>
                  </a:cubicBezTo>
                  <a:cubicBezTo>
                    <a:pt x="4871" y="1468"/>
                    <a:pt x="6064" y="841"/>
                    <a:pt x="7087" y="841"/>
                  </a:cubicBezTo>
                  <a:close/>
                  <a:moveTo>
                    <a:pt x="7074" y="0"/>
                  </a:moveTo>
                  <a:cubicBezTo>
                    <a:pt x="5875" y="0"/>
                    <a:pt x="4567" y="643"/>
                    <a:pt x="4082" y="1756"/>
                  </a:cubicBezTo>
                  <a:cubicBezTo>
                    <a:pt x="3511" y="1417"/>
                    <a:pt x="2828" y="1246"/>
                    <a:pt x="2146" y="1246"/>
                  </a:cubicBezTo>
                  <a:cubicBezTo>
                    <a:pt x="1457" y="1246"/>
                    <a:pt x="769" y="1421"/>
                    <a:pt x="200" y="1771"/>
                  </a:cubicBezTo>
                  <a:cubicBezTo>
                    <a:pt x="73" y="1851"/>
                    <a:pt x="1" y="1994"/>
                    <a:pt x="1" y="2137"/>
                  </a:cubicBezTo>
                  <a:cubicBezTo>
                    <a:pt x="10" y="2287"/>
                    <a:pt x="88" y="2422"/>
                    <a:pt x="216" y="2492"/>
                  </a:cubicBezTo>
                  <a:lnTo>
                    <a:pt x="20789" y="14347"/>
                  </a:lnTo>
                  <a:cubicBezTo>
                    <a:pt x="23149" y="15711"/>
                    <a:pt x="25592" y="17115"/>
                    <a:pt x="28262" y="17953"/>
                  </a:cubicBezTo>
                  <a:cubicBezTo>
                    <a:pt x="29831" y="18446"/>
                    <a:pt x="31368" y="18699"/>
                    <a:pt x="32834" y="18699"/>
                  </a:cubicBezTo>
                  <a:cubicBezTo>
                    <a:pt x="34181" y="18699"/>
                    <a:pt x="35457" y="18476"/>
                    <a:pt x="36614" y="18056"/>
                  </a:cubicBezTo>
                  <a:cubicBezTo>
                    <a:pt x="36766" y="18001"/>
                    <a:pt x="36876" y="17866"/>
                    <a:pt x="36891" y="17700"/>
                  </a:cubicBezTo>
                  <a:cubicBezTo>
                    <a:pt x="36908" y="17543"/>
                    <a:pt x="36828" y="17390"/>
                    <a:pt x="36693" y="17305"/>
                  </a:cubicBezTo>
                  <a:lnTo>
                    <a:pt x="11002" y="1509"/>
                  </a:lnTo>
                  <a:cubicBezTo>
                    <a:pt x="9963" y="876"/>
                    <a:pt x="8672" y="82"/>
                    <a:pt x="7245" y="5"/>
                  </a:cubicBezTo>
                  <a:cubicBezTo>
                    <a:pt x="7189" y="2"/>
                    <a:pt x="7132" y="0"/>
                    <a:pt x="7074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6"/>
            <p:cNvSpPr/>
            <p:nvPr/>
          </p:nvSpPr>
          <p:spPr>
            <a:xfrm>
              <a:off x="557475" y="3640825"/>
              <a:ext cx="577325" cy="324025"/>
            </a:xfrm>
            <a:custGeom>
              <a:avLst/>
              <a:gdLst/>
              <a:ahLst/>
              <a:cxnLst/>
              <a:rect l="l" t="t" r="r" b="b"/>
              <a:pathLst>
                <a:path w="23093" h="12961" extrusionOk="0">
                  <a:moveTo>
                    <a:pt x="236" y="0"/>
                  </a:moveTo>
                  <a:cubicBezTo>
                    <a:pt x="163" y="0"/>
                    <a:pt x="93" y="38"/>
                    <a:pt x="56" y="107"/>
                  </a:cubicBezTo>
                  <a:cubicBezTo>
                    <a:pt x="0" y="210"/>
                    <a:pt x="38" y="337"/>
                    <a:pt x="134" y="392"/>
                  </a:cubicBezTo>
                  <a:lnTo>
                    <a:pt x="22752" y="12937"/>
                  </a:lnTo>
                  <a:cubicBezTo>
                    <a:pt x="22784" y="12953"/>
                    <a:pt x="22824" y="12960"/>
                    <a:pt x="22855" y="12960"/>
                  </a:cubicBezTo>
                  <a:cubicBezTo>
                    <a:pt x="22927" y="12960"/>
                    <a:pt x="22997" y="12920"/>
                    <a:pt x="23037" y="12850"/>
                  </a:cubicBezTo>
                  <a:cubicBezTo>
                    <a:pt x="23092" y="12747"/>
                    <a:pt x="23062" y="12620"/>
                    <a:pt x="22957" y="12565"/>
                  </a:cubicBezTo>
                  <a:lnTo>
                    <a:pt x="341" y="27"/>
                  </a:lnTo>
                  <a:cubicBezTo>
                    <a:pt x="307" y="9"/>
                    <a:pt x="271" y="0"/>
                    <a:pt x="236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6"/>
            <p:cNvSpPr/>
            <p:nvPr/>
          </p:nvSpPr>
          <p:spPr>
            <a:xfrm>
              <a:off x="630175" y="3604425"/>
              <a:ext cx="549400" cy="332500"/>
            </a:xfrm>
            <a:custGeom>
              <a:avLst/>
              <a:gdLst/>
              <a:ahLst/>
              <a:cxnLst/>
              <a:rect l="l" t="t" r="r" b="b"/>
              <a:pathLst>
                <a:path w="21976" h="13300" extrusionOk="0">
                  <a:moveTo>
                    <a:pt x="239" y="0"/>
                  </a:moveTo>
                  <a:cubicBezTo>
                    <a:pt x="169" y="0"/>
                    <a:pt x="99" y="37"/>
                    <a:pt x="63" y="104"/>
                  </a:cubicBezTo>
                  <a:cubicBezTo>
                    <a:pt x="1" y="199"/>
                    <a:pt x="31" y="334"/>
                    <a:pt x="136" y="389"/>
                  </a:cubicBezTo>
                  <a:lnTo>
                    <a:pt x="21635" y="13268"/>
                  </a:lnTo>
                  <a:cubicBezTo>
                    <a:pt x="21666" y="13283"/>
                    <a:pt x="21698" y="13300"/>
                    <a:pt x="21738" y="13300"/>
                  </a:cubicBezTo>
                  <a:cubicBezTo>
                    <a:pt x="21809" y="13300"/>
                    <a:pt x="21881" y="13260"/>
                    <a:pt x="21921" y="13197"/>
                  </a:cubicBezTo>
                  <a:cubicBezTo>
                    <a:pt x="21976" y="13093"/>
                    <a:pt x="21944" y="12967"/>
                    <a:pt x="21848" y="12902"/>
                  </a:cubicBezTo>
                  <a:lnTo>
                    <a:pt x="349" y="34"/>
                  </a:lnTo>
                  <a:cubicBezTo>
                    <a:pt x="315" y="11"/>
                    <a:pt x="277" y="0"/>
                    <a:pt x="239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6"/>
            <p:cNvSpPr/>
            <p:nvPr/>
          </p:nvSpPr>
          <p:spPr>
            <a:xfrm>
              <a:off x="1684400" y="3454700"/>
              <a:ext cx="829750" cy="688825"/>
            </a:xfrm>
            <a:custGeom>
              <a:avLst/>
              <a:gdLst/>
              <a:ahLst/>
              <a:cxnLst/>
              <a:rect l="l" t="t" r="r" b="b"/>
              <a:pathLst>
                <a:path w="33190" h="27553" extrusionOk="0">
                  <a:moveTo>
                    <a:pt x="23531" y="1"/>
                  </a:moveTo>
                  <a:cubicBezTo>
                    <a:pt x="22704" y="1"/>
                    <a:pt x="21879" y="130"/>
                    <a:pt x="21087" y="404"/>
                  </a:cubicBezTo>
                  <a:cubicBezTo>
                    <a:pt x="19613" y="12252"/>
                    <a:pt x="11165" y="22965"/>
                    <a:pt x="0" y="27165"/>
                  </a:cubicBezTo>
                  <a:cubicBezTo>
                    <a:pt x="1769" y="27428"/>
                    <a:pt x="3554" y="27553"/>
                    <a:pt x="5341" y="27553"/>
                  </a:cubicBezTo>
                  <a:cubicBezTo>
                    <a:pt x="8931" y="27553"/>
                    <a:pt x="12528" y="27050"/>
                    <a:pt x="16015" y="26166"/>
                  </a:cubicBezTo>
                  <a:cubicBezTo>
                    <a:pt x="19463" y="25295"/>
                    <a:pt x="22854" y="24019"/>
                    <a:pt x="25762" y="21982"/>
                  </a:cubicBezTo>
                  <a:cubicBezTo>
                    <a:pt x="28672" y="19937"/>
                    <a:pt x="31088" y="17062"/>
                    <a:pt x="32134" y="13670"/>
                  </a:cubicBezTo>
                  <a:cubicBezTo>
                    <a:pt x="33190" y="10270"/>
                    <a:pt x="32744" y="6338"/>
                    <a:pt x="30582" y="3518"/>
                  </a:cubicBezTo>
                  <a:cubicBezTo>
                    <a:pt x="28927" y="1361"/>
                    <a:pt x="26217" y="1"/>
                    <a:pt x="23531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6"/>
            <p:cNvSpPr/>
            <p:nvPr/>
          </p:nvSpPr>
          <p:spPr>
            <a:xfrm>
              <a:off x="1642775" y="3444150"/>
              <a:ext cx="883650" cy="709900"/>
            </a:xfrm>
            <a:custGeom>
              <a:avLst/>
              <a:gdLst/>
              <a:ahLst/>
              <a:cxnLst/>
              <a:rect l="l" t="t" r="r" b="b"/>
              <a:pathLst>
                <a:path w="35346" h="28396" extrusionOk="0">
                  <a:moveTo>
                    <a:pt x="25202" y="841"/>
                  </a:moveTo>
                  <a:cubicBezTo>
                    <a:pt x="27753" y="841"/>
                    <a:pt x="30328" y="2125"/>
                    <a:pt x="31914" y="4193"/>
                  </a:cubicBezTo>
                  <a:cubicBezTo>
                    <a:pt x="33894" y="6777"/>
                    <a:pt x="34465" y="10526"/>
                    <a:pt x="33403" y="13965"/>
                  </a:cubicBezTo>
                  <a:cubicBezTo>
                    <a:pt x="32452" y="17040"/>
                    <a:pt x="30242" y="19909"/>
                    <a:pt x="27182" y="22056"/>
                  </a:cubicBezTo>
                  <a:cubicBezTo>
                    <a:pt x="24654" y="23830"/>
                    <a:pt x="21516" y="25179"/>
                    <a:pt x="17577" y="26185"/>
                  </a:cubicBezTo>
                  <a:cubicBezTo>
                    <a:pt x="13987" y="27097"/>
                    <a:pt x="10436" y="27558"/>
                    <a:pt x="7004" y="27558"/>
                  </a:cubicBezTo>
                  <a:cubicBezTo>
                    <a:pt x="5754" y="27558"/>
                    <a:pt x="4519" y="27497"/>
                    <a:pt x="3305" y="27374"/>
                  </a:cubicBezTo>
                  <a:cubicBezTo>
                    <a:pt x="13765" y="22794"/>
                    <a:pt x="21619" y="12466"/>
                    <a:pt x="23133" y="1142"/>
                  </a:cubicBezTo>
                  <a:cubicBezTo>
                    <a:pt x="23791" y="944"/>
                    <a:pt x="24489" y="841"/>
                    <a:pt x="25202" y="841"/>
                  </a:cubicBezTo>
                  <a:close/>
                  <a:moveTo>
                    <a:pt x="25202" y="1"/>
                  </a:moveTo>
                  <a:cubicBezTo>
                    <a:pt x="24306" y="1"/>
                    <a:pt x="23433" y="151"/>
                    <a:pt x="22617" y="429"/>
                  </a:cubicBezTo>
                  <a:lnTo>
                    <a:pt x="22372" y="516"/>
                  </a:lnTo>
                  <a:lnTo>
                    <a:pt x="22340" y="779"/>
                  </a:lnTo>
                  <a:cubicBezTo>
                    <a:pt x="20883" y="12436"/>
                    <a:pt x="12514" y="23054"/>
                    <a:pt x="1513" y="27199"/>
                  </a:cubicBezTo>
                  <a:lnTo>
                    <a:pt x="1" y="27769"/>
                  </a:lnTo>
                  <a:lnTo>
                    <a:pt x="1600" y="28007"/>
                  </a:lnTo>
                  <a:cubicBezTo>
                    <a:pt x="3352" y="28262"/>
                    <a:pt x="5167" y="28395"/>
                    <a:pt x="7006" y="28395"/>
                  </a:cubicBezTo>
                  <a:cubicBezTo>
                    <a:pt x="10500" y="28395"/>
                    <a:pt x="14123" y="27929"/>
                    <a:pt x="17784" y="26993"/>
                  </a:cubicBezTo>
                  <a:cubicBezTo>
                    <a:pt x="21826" y="25970"/>
                    <a:pt x="25059" y="24576"/>
                    <a:pt x="27665" y="22746"/>
                  </a:cubicBezTo>
                  <a:cubicBezTo>
                    <a:pt x="30876" y="20494"/>
                    <a:pt x="33198" y="17459"/>
                    <a:pt x="34204" y="14210"/>
                  </a:cubicBezTo>
                  <a:cubicBezTo>
                    <a:pt x="35345" y="10517"/>
                    <a:pt x="34727" y="6485"/>
                    <a:pt x="32580" y="3687"/>
                  </a:cubicBezTo>
                  <a:cubicBezTo>
                    <a:pt x="30836" y="1412"/>
                    <a:pt x="28007" y="1"/>
                    <a:pt x="25202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6"/>
            <p:cNvSpPr/>
            <p:nvPr/>
          </p:nvSpPr>
          <p:spPr>
            <a:xfrm>
              <a:off x="2241475" y="3522225"/>
              <a:ext cx="234825" cy="424300"/>
            </a:xfrm>
            <a:custGeom>
              <a:avLst/>
              <a:gdLst/>
              <a:ahLst/>
              <a:cxnLst/>
              <a:rect l="l" t="t" r="r" b="b"/>
              <a:pathLst>
                <a:path w="9393" h="16972" extrusionOk="0">
                  <a:moveTo>
                    <a:pt x="4858" y="1"/>
                  </a:moveTo>
                  <a:cubicBezTo>
                    <a:pt x="3955" y="1039"/>
                    <a:pt x="4155" y="2584"/>
                    <a:pt x="4122" y="3955"/>
                  </a:cubicBezTo>
                  <a:cubicBezTo>
                    <a:pt x="4059" y="6690"/>
                    <a:pt x="2871" y="9258"/>
                    <a:pt x="1705" y="11730"/>
                  </a:cubicBezTo>
                  <a:cubicBezTo>
                    <a:pt x="1284" y="12624"/>
                    <a:pt x="864" y="13520"/>
                    <a:pt x="446" y="14416"/>
                  </a:cubicBezTo>
                  <a:cubicBezTo>
                    <a:pt x="223" y="14876"/>
                    <a:pt x="1" y="15382"/>
                    <a:pt x="113" y="15890"/>
                  </a:cubicBezTo>
                  <a:cubicBezTo>
                    <a:pt x="255" y="16559"/>
                    <a:pt x="990" y="16972"/>
                    <a:pt x="1681" y="16972"/>
                  </a:cubicBezTo>
                  <a:cubicBezTo>
                    <a:pt x="1718" y="16972"/>
                    <a:pt x="1755" y="16971"/>
                    <a:pt x="1792" y="16968"/>
                  </a:cubicBezTo>
                  <a:cubicBezTo>
                    <a:pt x="2521" y="16913"/>
                    <a:pt x="3171" y="16516"/>
                    <a:pt x="3757" y="16088"/>
                  </a:cubicBezTo>
                  <a:cubicBezTo>
                    <a:pt x="6389" y="14170"/>
                    <a:pt x="8520" y="11357"/>
                    <a:pt x="8957" y="8132"/>
                  </a:cubicBezTo>
                  <a:cubicBezTo>
                    <a:pt x="9393" y="4906"/>
                    <a:pt x="7831" y="1325"/>
                    <a:pt x="4858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6"/>
            <p:cNvSpPr/>
            <p:nvPr/>
          </p:nvSpPr>
          <p:spPr>
            <a:xfrm>
              <a:off x="2257550" y="3859650"/>
              <a:ext cx="54100" cy="62325"/>
            </a:xfrm>
            <a:custGeom>
              <a:avLst/>
              <a:gdLst/>
              <a:ahLst/>
              <a:cxnLst/>
              <a:rect l="l" t="t" r="r" b="b"/>
              <a:pathLst>
                <a:path w="2164" h="2493" extrusionOk="0">
                  <a:moveTo>
                    <a:pt x="1204" y="0"/>
                  </a:moveTo>
                  <a:cubicBezTo>
                    <a:pt x="784" y="333"/>
                    <a:pt x="349" y="689"/>
                    <a:pt x="174" y="1196"/>
                  </a:cubicBezTo>
                  <a:cubicBezTo>
                    <a:pt x="0" y="1695"/>
                    <a:pt x="231" y="2378"/>
                    <a:pt x="754" y="2480"/>
                  </a:cubicBezTo>
                  <a:cubicBezTo>
                    <a:pt x="799" y="2489"/>
                    <a:pt x="843" y="2493"/>
                    <a:pt x="888" y="2493"/>
                  </a:cubicBezTo>
                  <a:cubicBezTo>
                    <a:pt x="1265" y="2493"/>
                    <a:pt x="1609" y="2203"/>
                    <a:pt x="1815" y="1870"/>
                  </a:cubicBezTo>
                  <a:cubicBezTo>
                    <a:pt x="2163" y="1284"/>
                    <a:pt x="1467" y="634"/>
                    <a:pt x="1204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6"/>
            <p:cNvSpPr/>
            <p:nvPr/>
          </p:nvSpPr>
          <p:spPr>
            <a:xfrm>
              <a:off x="2374800" y="3592000"/>
              <a:ext cx="63650" cy="115850"/>
            </a:xfrm>
            <a:custGeom>
              <a:avLst/>
              <a:gdLst/>
              <a:ahLst/>
              <a:cxnLst/>
              <a:rect l="l" t="t" r="r" b="b"/>
              <a:pathLst>
                <a:path w="2546" h="4634" extrusionOk="0">
                  <a:moveTo>
                    <a:pt x="969" y="0"/>
                  </a:moveTo>
                  <a:cubicBezTo>
                    <a:pt x="351" y="761"/>
                    <a:pt x="1" y="1742"/>
                    <a:pt x="18" y="2726"/>
                  </a:cubicBezTo>
                  <a:cubicBezTo>
                    <a:pt x="18" y="3216"/>
                    <a:pt x="113" y="3724"/>
                    <a:pt x="406" y="4112"/>
                  </a:cubicBezTo>
                  <a:cubicBezTo>
                    <a:pt x="644" y="4420"/>
                    <a:pt x="1023" y="4633"/>
                    <a:pt x="1403" y="4633"/>
                  </a:cubicBezTo>
                  <a:cubicBezTo>
                    <a:pt x="1501" y="4633"/>
                    <a:pt x="1601" y="4619"/>
                    <a:pt x="1697" y="4588"/>
                  </a:cubicBezTo>
                  <a:cubicBezTo>
                    <a:pt x="2030" y="4477"/>
                    <a:pt x="2283" y="4192"/>
                    <a:pt x="2411" y="3867"/>
                  </a:cubicBezTo>
                  <a:cubicBezTo>
                    <a:pt x="2538" y="3534"/>
                    <a:pt x="2546" y="3176"/>
                    <a:pt x="2513" y="2828"/>
                  </a:cubicBezTo>
                  <a:cubicBezTo>
                    <a:pt x="2403" y="1727"/>
                    <a:pt x="1832" y="681"/>
                    <a:pt x="969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6"/>
            <p:cNvSpPr/>
            <p:nvPr/>
          </p:nvSpPr>
          <p:spPr>
            <a:xfrm>
              <a:off x="2315175" y="3715000"/>
              <a:ext cx="94375" cy="153850"/>
            </a:xfrm>
            <a:custGeom>
              <a:avLst/>
              <a:gdLst/>
              <a:ahLst/>
              <a:cxnLst/>
              <a:rect l="l" t="t" r="r" b="b"/>
              <a:pathLst>
                <a:path w="3775" h="6154" extrusionOk="0">
                  <a:moveTo>
                    <a:pt x="2553" y="0"/>
                  </a:moveTo>
                  <a:cubicBezTo>
                    <a:pt x="1222" y="754"/>
                    <a:pt x="611" y="2323"/>
                    <a:pt x="198" y="3804"/>
                  </a:cubicBezTo>
                  <a:cubicBezTo>
                    <a:pt x="96" y="4177"/>
                    <a:pt x="1" y="4557"/>
                    <a:pt x="18" y="4945"/>
                  </a:cubicBezTo>
                  <a:cubicBezTo>
                    <a:pt x="41" y="5333"/>
                    <a:pt x="198" y="5731"/>
                    <a:pt x="508" y="5959"/>
                  </a:cubicBezTo>
                  <a:cubicBezTo>
                    <a:pt x="698" y="6096"/>
                    <a:pt x="914" y="6154"/>
                    <a:pt x="1137" y="6154"/>
                  </a:cubicBezTo>
                  <a:cubicBezTo>
                    <a:pt x="1576" y="6154"/>
                    <a:pt x="2042" y="5930"/>
                    <a:pt x="2395" y="5636"/>
                  </a:cubicBezTo>
                  <a:cubicBezTo>
                    <a:pt x="3211" y="4961"/>
                    <a:pt x="3710" y="3915"/>
                    <a:pt x="3742" y="2853"/>
                  </a:cubicBezTo>
                  <a:cubicBezTo>
                    <a:pt x="3774" y="1792"/>
                    <a:pt x="3329" y="729"/>
                    <a:pt x="2553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6"/>
            <p:cNvSpPr/>
            <p:nvPr/>
          </p:nvSpPr>
          <p:spPr>
            <a:xfrm>
              <a:off x="2413475" y="3722575"/>
              <a:ext cx="34100" cy="54425"/>
            </a:xfrm>
            <a:custGeom>
              <a:avLst/>
              <a:gdLst/>
              <a:ahLst/>
              <a:cxnLst/>
              <a:rect l="l" t="t" r="r" b="b"/>
              <a:pathLst>
                <a:path w="1364" h="2177" extrusionOk="0">
                  <a:moveTo>
                    <a:pt x="762" y="1"/>
                  </a:moveTo>
                  <a:cubicBezTo>
                    <a:pt x="719" y="1"/>
                    <a:pt x="676" y="8"/>
                    <a:pt x="633" y="23"/>
                  </a:cubicBezTo>
                  <a:cubicBezTo>
                    <a:pt x="451" y="85"/>
                    <a:pt x="348" y="260"/>
                    <a:pt x="270" y="435"/>
                  </a:cubicBezTo>
                  <a:cubicBezTo>
                    <a:pt x="127" y="751"/>
                    <a:pt x="40" y="1092"/>
                    <a:pt x="15" y="1434"/>
                  </a:cubicBezTo>
                  <a:cubicBezTo>
                    <a:pt x="0" y="1687"/>
                    <a:pt x="40" y="1987"/>
                    <a:pt x="253" y="2115"/>
                  </a:cubicBezTo>
                  <a:cubicBezTo>
                    <a:pt x="321" y="2158"/>
                    <a:pt x="397" y="2177"/>
                    <a:pt x="474" y="2177"/>
                  </a:cubicBezTo>
                  <a:cubicBezTo>
                    <a:pt x="640" y="2177"/>
                    <a:pt x="811" y="2089"/>
                    <a:pt x="919" y="1965"/>
                  </a:cubicBezTo>
                  <a:cubicBezTo>
                    <a:pt x="1086" y="1782"/>
                    <a:pt x="1156" y="1529"/>
                    <a:pt x="1221" y="1291"/>
                  </a:cubicBezTo>
                  <a:cubicBezTo>
                    <a:pt x="1291" y="1014"/>
                    <a:pt x="1364" y="711"/>
                    <a:pt x="1284" y="435"/>
                  </a:cubicBezTo>
                  <a:cubicBezTo>
                    <a:pt x="1216" y="201"/>
                    <a:pt x="992" y="1"/>
                    <a:pt x="762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6"/>
            <p:cNvSpPr/>
            <p:nvPr/>
          </p:nvSpPr>
          <p:spPr>
            <a:xfrm>
              <a:off x="2181050" y="3908375"/>
              <a:ext cx="116525" cy="128400"/>
            </a:xfrm>
            <a:custGeom>
              <a:avLst/>
              <a:gdLst/>
              <a:ahLst/>
              <a:cxnLst/>
              <a:rect l="l" t="t" r="r" b="b"/>
              <a:pathLst>
                <a:path w="4661" h="5136" extrusionOk="0">
                  <a:moveTo>
                    <a:pt x="940" y="0"/>
                  </a:moveTo>
                  <a:cubicBezTo>
                    <a:pt x="884" y="0"/>
                    <a:pt x="828" y="24"/>
                    <a:pt x="786" y="71"/>
                  </a:cubicBezTo>
                  <a:cubicBezTo>
                    <a:pt x="200" y="714"/>
                    <a:pt x="0" y="1688"/>
                    <a:pt x="303" y="2504"/>
                  </a:cubicBezTo>
                  <a:cubicBezTo>
                    <a:pt x="588" y="3282"/>
                    <a:pt x="1309" y="3875"/>
                    <a:pt x="2109" y="4025"/>
                  </a:cubicBezTo>
                  <a:cubicBezTo>
                    <a:pt x="2252" y="4478"/>
                    <a:pt x="2608" y="4866"/>
                    <a:pt x="3053" y="5041"/>
                  </a:cubicBezTo>
                  <a:cubicBezTo>
                    <a:pt x="3226" y="5104"/>
                    <a:pt x="3416" y="5136"/>
                    <a:pt x="3606" y="5136"/>
                  </a:cubicBezTo>
                  <a:cubicBezTo>
                    <a:pt x="3939" y="5136"/>
                    <a:pt x="4280" y="5033"/>
                    <a:pt x="4550" y="4834"/>
                  </a:cubicBezTo>
                  <a:cubicBezTo>
                    <a:pt x="4637" y="4771"/>
                    <a:pt x="4660" y="4636"/>
                    <a:pt x="4590" y="4541"/>
                  </a:cubicBezTo>
                  <a:cubicBezTo>
                    <a:pt x="4552" y="4488"/>
                    <a:pt x="4489" y="4459"/>
                    <a:pt x="4424" y="4459"/>
                  </a:cubicBezTo>
                  <a:cubicBezTo>
                    <a:pt x="4380" y="4459"/>
                    <a:pt x="4335" y="4472"/>
                    <a:pt x="4297" y="4501"/>
                  </a:cubicBezTo>
                  <a:cubicBezTo>
                    <a:pt x="4099" y="4643"/>
                    <a:pt x="3853" y="4720"/>
                    <a:pt x="3608" y="4720"/>
                  </a:cubicBezTo>
                  <a:cubicBezTo>
                    <a:pt x="3470" y="4720"/>
                    <a:pt x="3332" y="4695"/>
                    <a:pt x="3203" y="4643"/>
                  </a:cubicBezTo>
                  <a:cubicBezTo>
                    <a:pt x="2846" y="4510"/>
                    <a:pt x="2560" y="4177"/>
                    <a:pt x="2490" y="3797"/>
                  </a:cubicBezTo>
                  <a:cubicBezTo>
                    <a:pt x="2465" y="3709"/>
                    <a:pt x="2395" y="3645"/>
                    <a:pt x="2307" y="3630"/>
                  </a:cubicBezTo>
                  <a:cubicBezTo>
                    <a:pt x="1594" y="3542"/>
                    <a:pt x="951" y="3036"/>
                    <a:pt x="698" y="2361"/>
                  </a:cubicBezTo>
                  <a:cubicBezTo>
                    <a:pt x="453" y="1688"/>
                    <a:pt x="611" y="879"/>
                    <a:pt x="1094" y="349"/>
                  </a:cubicBezTo>
                  <a:cubicBezTo>
                    <a:pt x="1174" y="261"/>
                    <a:pt x="1166" y="136"/>
                    <a:pt x="1079" y="56"/>
                  </a:cubicBezTo>
                  <a:cubicBezTo>
                    <a:pt x="1038" y="19"/>
                    <a:pt x="989" y="0"/>
                    <a:pt x="940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6"/>
            <p:cNvSpPr/>
            <p:nvPr/>
          </p:nvSpPr>
          <p:spPr>
            <a:xfrm>
              <a:off x="2050100" y="3998775"/>
              <a:ext cx="194775" cy="116475"/>
            </a:xfrm>
            <a:custGeom>
              <a:avLst/>
              <a:gdLst/>
              <a:ahLst/>
              <a:cxnLst/>
              <a:rect l="l" t="t" r="r" b="b"/>
              <a:pathLst>
                <a:path w="7791" h="4659" extrusionOk="0">
                  <a:moveTo>
                    <a:pt x="7551" y="1"/>
                  </a:moveTo>
                  <a:cubicBezTo>
                    <a:pt x="7505" y="1"/>
                    <a:pt x="7458" y="15"/>
                    <a:pt x="7418" y="46"/>
                  </a:cubicBezTo>
                  <a:cubicBezTo>
                    <a:pt x="5238" y="1836"/>
                    <a:pt x="2798" y="3255"/>
                    <a:pt x="160" y="4253"/>
                  </a:cubicBezTo>
                  <a:cubicBezTo>
                    <a:pt x="55" y="4293"/>
                    <a:pt x="0" y="4413"/>
                    <a:pt x="40" y="4523"/>
                  </a:cubicBezTo>
                  <a:cubicBezTo>
                    <a:pt x="72" y="4611"/>
                    <a:pt x="150" y="4658"/>
                    <a:pt x="238" y="4658"/>
                  </a:cubicBezTo>
                  <a:cubicBezTo>
                    <a:pt x="263" y="4658"/>
                    <a:pt x="285" y="4658"/>
                    <a:pt x="310" y="4641"/>
                  </a:cubicBezTo>
                  <a:cubicBezTo>
                    <a:pt x="2988" y="3627"/>
                    <a:pt x="5468" y="2193"/>
                    <a:pt x="7688" y="371"/>
                  </a:cubicBezTo>
                  <a:cubicBezTo>
                    <a:pt x="7775" y="299"/>
                    <a:pt x="7791" y="164"/>
                    <a:pt x="7720" y="76"/>
                  </a:cubicBezTo>
                  <a:cubicBezTo>
                    <a:pt x="7674" y="27"/>
                    <a:pt x="7613" y="1"/>
                    <a:pt x="7551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6"/>
            <p:cNvSpPr/>
            <p:nvPr/>
          </p:nvSpPr>
          <p:spPr>
            <a:xfrm>
              <a:off x="1556400" y="4144950"/>
              <a:ext cx="604875" cy="468175"/>
            </a:xfrm>
            <a:custGeom>
              <a:avLst/>
              <a:gdLst/>
              <a:ahLst/>
              <a:cxnLst/>
              <a:rect l="l" t="t" r="r" b="b"/>
              <a:pathLst>
                <a:path w="24195" h="18727" extrusionOk="0">
                  <a:moveTo>
                    <a:pt x="480" y="1"/>
                  </a:moveTo>
                  <a:cubicBezTo>
                    <a:pt x="391" y="1"/>
                    <a:pt x="301" y="29"/>
                    <a:pt x="223" y="87"/>
                  </a:cubicBezTo>
                  <a:cubicBezTo>
                    <a:pt x="40" y="230"/>
                    <a:pt x="0" y="491"/>
                    <a:pt x="143" y="673"/>
                  </a:cubicBezTo>
                  <a:lnTo>
                    <a:pt x="10929" y="14946"/>
                  </a:lnTo>
                  <a:cubicBezTo>
                    <a:pt x="10841" y="15033"/>
                    <a:pt x="10786" y="15128"/>
                    <a:pt x="10739" y="15238"/>
                  </a:cubicBezTo>
                  <a:cubicBezTo>
                    <a:pt x="9710" y="15302"/>
                    <a:pt x="8676" y="15341"/>
                    <a:pt x="7633" y="15341"/>
                  </a:cubicBezTo>
                  <a:cubicBezTo>
                    <a:pt x="7374" y="15341"/>
                    <a:pt x="7115" y="15338"/>
                    <a:pt x="6855" y="15334"/>
                  </a:cubicBezTo>
                  <a:cubicBezTo>
                    <a:pt x="6746" y="15332"/>
                    <a:pt x="6633" y="15330"/>
                    <a:pt x="6518" y="15330"/>
                  </a:cubicBezTo>
                  <a:cubicBezTo>
                    <a:pt x="6109" y="15330"/>
                    <a:pt x="5671" y="15356"/>
                    <a:pt x="5263" y="15516"/>
                  </a:cubicBezTo>
                  <a:cubicBezTo>
                    <a:pt x="4683" y="15739"/>
                    <a:pt x="4112" y="16292"/>
                    <a:pt x="4137" y="17030"/>
                  </a:cubicBezTo>
                  <a:cubicBezTo>
                    <a:pt x="4137" y="17253"/>
                    <a:pt x="4327" y="17433"/>
                    <a:pt x="4557" y="17433"/>
                  </a:cubicBezTo>
                  <a:lnTo>
                    <a:pt x="4565" y="17433"/>
                  </a:lnTo>
                  <a:cubicBezTo>
                    <a:pt x="4795" y="17426"/>
                    <a:pt x="4977" y="17236"/>
                    <a:pt x="4968" y="17005"/>
                  </a:cubicBezTo>
                  <a:cubicBezTo>
                    <a:pt x="4968" y="16697"/>
                    <a:pt x="5263" y="16420"/>
                    <a:pt x="5563" y="16302"/>
                  </a:cubicBezTo>
                  <a:cubicBezTo>
                    <a:pt x="5852" y="16191"/>
                    <a:pt x="6183" y="16171"/>
                    <a:pt x="6551" y="16171"/>
                  </a:cubicBezTo>
                  <a:cubicBezTo>
                    <a:pt x="6657" y="16171"/>
                    <a:pt x="6767" y="16173"/>
                    <a:pt x="6879" y="16174"/>
                  </a:cubicBezTo>
                  <a:cubicBezTo>
                    <a:pt x="7112" y="16177"/>
                    <a:pt x="7345" y="16179"/>
                    <a:pt x="7579" y="16179"/>
                  </a:cubicBezTo>
                  <a:cubicBezTo>
                    <a:pt x="8567" y="16179"/>
                    <a:pt x="9560" y="16151"/>
                    <a:pt x="10548" y="16087"/>
                  </a:cubicBezTo>
                  <a:cubicBezTo>
                    <a:pt x="10761" y="16595"/>
                    <a:pt x="11349" y="16730"/>
                    <a:pt x="11547" y="16777"/>
                  </a:cubicBezTo>
                  <a:cubicBezTo>
                    <a:pt x="12791" y="17070"/>
                    <a:pt x="14067" y="17093"/>
                    <a:pt x="15303" y="17125"/>
                  </a:cubicBezTo>
                  <a:cubicBezTo>
                    <a:pt x="15802" y="17133"/>
                    <a:pt x="16302" y="17140"/>
                    <a:pt x="16793" y="17173"/>
                  </a:cubicBezTo>
                  <a:cubicBezTo>
                    <a:pt x="18900" y="17291"/>
                    <a:pt x="20366" y="17751"/>
                    <a:pt x="21412" y="18622"/>
                  </a:cubicBezTo>
                  <a:cubicBezTo>
                    <a:pt x="21485" y="18694"/>
                    <a:pt x="21587" y="18727"/>
                    <a:pt x="21682" y="18727"/>
                  </a:cubicBezTo>
                  <a:cubicBezTo>
                    <a:pt x="21800" y="18727"/>
                    <a:pt x="21920" y="18670"/>
                    <a:pt x="22000" y="18574"/>
                  </a:cubicBezTo>
                  <a:cubicBezTo>
                    <a:pt x="22150" y="18394"/>
                    <a:pt x="22126" y="18131"/>
                    <a:pt x="21953" y="17981"/>
                  </a:cubicBezTo>
                  <a:cubicBezTo>
                    <a:pt x="20764" y="16983"/>
                    <a:pt x="19138" y="16460"/>
                    <a:pt x="16840" y="16332"/>
                  </a:cubicBezTo>
                  <a:cubicBezTo>
                    <a:pt x="16332" y="16309"/>
                    <a:pt x="15826" y="16292"/>
                    <a:pt x="15326" y="16285"/>
                  </a:cubicBezTo>
                  <a:cubicBezTo>
                    <a:pt x="14645" y="16269"/>
                    <a:pt x="13995" y="16254"/>
                    <a:pt x="13354" y="16197"/>
                  </a:cubicBezTo>
                  <a:cubicBezTo>
                    <a:pt x="13394" y="16149"/>
                    <a:pt x="13417" y="16094"/>
                    <a:pt x="13441" y="16039"/>
                  </a:cubicBezTo>
                  <a:cubicBezTo>
                    <a:pt x="14487" y="16016"/>
                    <a:pt x="15533" y="15874"/>
                    <a:pt x="16555" y="15731"/>
                  </a:cubicBezTo>
                  <a:cubicBezTo>
                    <a:pt x="17636" y="15575"/>
                    <a:pt x="18753" y="15421"/>
                    <a:pt x="19846" y="15421"/>
                  </a:cubicBezTo>
                  <a:cubicBezTo>
                    <a:pt x="20154" y="15421"/>
                    <a:pt x="20461" y="15433"/>
                    <a:pt x="20764" y="15461"/>
                  </a:cubicBezTo>
                  <a:cubicBezTo>
                    <a:pt x="21627" y="15548"/>
                    <a:pt x="22776" y="15817"/>
                    <a:pt x="23379" y="16650"/>
                  </a:cubicBezTo>
                  <a:cubicBezTo>
                    <a:pt x="23457" y="16768"/>
                    <a:pt x="23592" y="16825"/>
                    <a:pt x="23719" y="16825"/>
                  </a:cubicBezTo>
                  <a:cubicBezTo>
                    <a:pt x="23807" y="16825"/>
                    <a:pt x="23893" y="16800"/>
                    <a:pt x="23965" y="16745"/>
                  </a:cubicBezTo>
                  <a:cubicBezTo>
                    <a:pt x="24155" y="16610"/>
                    <a:pt x="24195" y="16349"/>
                    <a:pt x="24060" y="16167"/>
                  </a:cubicBezTo>
                  <a:cubicBezTo>
                    <a:pt x="23434" y="15294"/>
                    <a:pt x="22323" y="14763"/>
                    <a:pt x="20842" y="14628"/>
                  </a:cubicBezTo>
                  <a:cubicBezTo>
                    <a:pt x="20507" y="14596"/>
                    <a:pt x="20171" y="14582"/>
                    <a:pt x="19836" y="14582"/>
                  </a:cubicBezTo>
                  <a:cubicBezTo>
                    <a:pt x="18692" y="14582"/>
                    <a:pt x="17552" y="14745"/>
                    <a:pt x="16437" y="14898"/>
                  </a:cubicBezTo>
                  <a:cubicBezTo>
                    <a:pt x="15334" y="15055"/>
                    <a:pt x="14269" y="15205"/>
                    <a:pt x="13219" y="15205"/>
                  </a:cubicBezTo>
                  <a:cubicBezTo>
                    <a:pt x="13100" y="15205"/>
                    <a:pt x="12980" y="15203"/>
                    <a:pt x="12861" y="15199"/>
                  </a:cubicBezTo>
                  <a:cubicBezTo>
                    <a:pt x="12553" y="14993"/>
                    <a:pt x="12180" y="14818"/>
                    <a:pt x="11832" y="14748"/>
                  </a:cubicBezTo>
                  <a:lnTo>
                    <a:pt x="808" y="165"/>
                  </a:lnTo>
                  <a:cubicBezTo>
                    <a:pt x="729" y="58"/>
                    <a:pt x="606" y="1"/>
                    <a:pt x="480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6"/>
            <p:cNvSpPr/>
            <p:nvPr/>
          </p:nvSpPr>
          <p:spPr>
            <a:xfrm>
              <a:off x="1780675" y="4133850"/>
              <a:ext cx="677375" cy="440625"/>
            </a:xfrm>
            <a:custGeom>
              <a:avLst/>
              <a:gdLst/>
              <a:ahLst/>
              <a:cxnLst/>
              <a:rect l="l" t="t" r="r" b="b"/>
              <a:pathLst>
                <a:path w="27095" h="17625" extrusionOk="0">
                  <a:moveTo>
                    <a:pt x="464" y="0"/>
                  </a:moveTo>
                  <a:cubicBezTo>
                    <a:pt x="357" y="0"/>
                    <a:pt x="250" y="40"/>
                    <a:pt x="166" y="119"/>
                  </a:cubicBezTo>
                  <a:cubicBezTo>
                    <a:pt x="1" y="284"/>
                    <a:pt x="1" y="554"/>
                    <a:pt x="166" y="712"/>
                  </a:cubicBezTo>
                  <a:lnTo>
                    <a:pt x="13590" y="14138"/>
                  </a:lnTo>
                  <a:cubicBezTo>
                    <a:pt x="12527" y="14204"/>
                    <a:pt x="11451" y="14237"/>
                    <a:pt x="10374" y="14237"/>
                  </a:cubicBezTo>
                  <a:cubicBezTo>
                    <a:pt x="10168" y="14237"/>
                    <a:pt x="9962" y="14236"/>
                    <a:pt x="9756" y="14233"/>
                  </a:cubicBezTo>
                  <a:cubicBezTo>
                    <a:pt x="9633" y="14229"/>
                    <a:pt x="9505" y="14225"/>
                    <a:pt x="9375" y="14225"/>
                  </a:cubicBezTo>
                  <a:cubicBezTo>
                    <a:pt x="8977" y="14225"/>
                    <a:pt x="8554" y="14259"/>
                    <a:pt x="8154" y="14416"/>
                  </a:cubicBezTo>
                  <a:cubicBezTo>
                    <a:pt x="7584" y="14636"/>
                    <a:pt x="7013" y="15192"/>
                    <a:pt x="7028" y="15920"/>
                  </a:cubicBezTo>
                  <a:cubicBezTo>
                    <a:pt x="7038" y="16150"/>
                    <a:pt x="7228" y="16333"/>
                    <a:pt x="7449" y="16333"/>
                  </a:cubicBezTo>
                  <a:lnTo>
                    <a:pt x="7466" y="16333"/>
                  </a:lnTo>
                  <a:cubicBezTo>
                    <a:pt x="7694" y="16325"/>
                    <a:pt x="7877" y="16135"/>
                    <a:pt x="7869" y="15905"/>
                  </a:cubicBezTo>
                  <a:cubicBezTo>
                    <a:pt x="7861" y="15595"/>
                    <a:pt x="8162" y="15319"/>
                    <a:pt x="8464" y="15199"/>
                  </a:cubicBezTo>
                  <a:cubicBezTo>
                    <a:pt x="8744" y="15092"/>
                    <a:pt x="9061" y="15065"/>
                    <a:pt x="9417" y="15065"/>
                  </a:cubicBezTo>
                  <a:cubicBezTo>
                    <a:pt x="9534" y="15065"/>
                    <a:pt x="9654" y="15068"/>
                    <a:pt x="9779" y="15072"/>
                  </a:cubicBezTo>
                  <a:cubicBezTo>
                    <a:pt x="10022" y="15075"/>
                    <a:pt x="10265" y="15077"/>
                    <a:pt x="10509" y="15077"/>
                  </a:cubicBezTo>
                  <a:cubicBezTo>
                    <a:pt x="11489" y="15077"/>
                    <a:pt x="12471" y="15049"/>
                    <a:pt x="13448" y="14986"/>
                  </a:cubicBezTo>
                  <a:cubicBezTo>
                    <a:pt x="13662" y="15485"/>
                    <a:pt x="14248" y="15627"/>
                    <a:pt x="14446" y="15675"/>
                  </a:cubicBezTo>
                  <a:cubicBezTo>
                    <a:pt x="15692" y="15968"/>
                    <a:pt x="16966" y="15992"/>
                    <a:pt x="18202" y="16023"/>
                  </a:cubicBezTo>
                  <a:cubicBezTo>
                    <a:pt x="18703" y="16032"/>
                    <a:pt x="19193" y="16040"/>
                    <a:pt x="19694" y="16070"/>
                  </a:cubicBezTo>
                  <a:cubicBezTo>
                    <a:pt x="21801" y="16190"/>
                    <a:pt x="23267" y="16651"/>
                    <a:pt x="24306" y="17522"/>
                  </a:cubicBezTo>
                  <a:cubicBezTo>
                    <a:pt x="24384" y="17584"/>
                    <a:pt x="24479" y="17624"/>
                    <a:pt x="24574" y="17624"/>
                  </a:cubicBezTo>
                  <a:cubicBezTo>
                    <a:pt x="24694" y="17624"/>
                    <a:pt x="24812" y="17569"/>
                    <a:pt x="24899" y="17474"/>
                  </a:cubicBezTo>
                  <a:cubicBezTo>
                    <a:pt x="25050" y="17292"/>
                    <a:pt x="25027" y="17031"/>
                    <a:pt x="24844" y="16879"/>
                  </a:cubicBezTo>
                  <a:cubicBezTo>
                    <a:pt x="23663" y="15880"/>
                    <a:pt x="22039" y="15357"/>
                    <a:pt x="19734" y="15232"/>
                  </a:cubicBezTo>
                  <a:cubicBezTo>
                    <a:pt x="19233" y="15199"/>
                    <a:pt x="18726" y="15192"/>
                    <a:pt x="18227" y="15184"/>
                  </a:cubicBezTo>
                  <a:cubicBezTo>
                    <a:pt x="17546" y="15167"/>
                    <a:pt x="16896" y="15144"/>
                    <a:pt x="16245" y="15097"/>
                  </a:cubicBezTo>
                  <a:cubicBezTo>
                    <a:pt x="16285" y="15041"/>
                    <a:pt x="16318" y="14994"/>
                    <a:pt x="16333" y="14939"/>
                  </a:cubicBezTo>
                  <a:cubicBezTo>
                    <a:pt x="17387" y="14914"/>
                    <a:pt x="18433" y="14771"/>
                    <a:pt x="19456" y="14629"/>
                  </a:cubicBezTo>
                  <a:cubicBezTo>
                    <a:pt x="20540" y="14474"/>
                    <a:pt x="21659" y="14319"/>
                    <a:pt x="22754" y="14319"/>
                  </a:cubicBezTo>
                  <a:cubicBezTo>
                    <a:pt x="23059" y="14319"/>
                    <a:pt x="23363" y="14331"/>
                    <a:pt x="23663" y="14359"/>
                  </a:cubicBezTo>
                  <a:cubicBezTo>
                    <a:pt x="24519" y="14439"/>
                    <a:pt x="25677" y="14716"/>
                    <a:pt x="26278" y="15547"/>
                  </a:cubicBezTo>
                  <a:cubicBezTo>
                    <a:pt x="26358" y="15667"/>
                    <a:pt x="26486" y="15722"/>
                    <a:pt x="26619" y="15722"/>
                  </a:cubicBezTo>
                  <a:cubicBezTo>
                    <a:pt x="26699" y="15722"/>
                    <a:pt x="26786" y="15700"/>
                    <a:pt x="26866" y="15643"/>
                  </a:cubicBezTo>
                  <a:cubicBezTo>
                    <a:pt x="27047" y="15509"/>
                    <a:pt x="27094" y="15247"/>
                    <a:pt x="26961" y="15057"/>
                  </a:cubicBezTo>
                  <a:cubicBezTo>
                    <a:pt x="26333" y="14193"/>
                    <a:pt x="25225" y="13663"/>
                    <a:pt x="23743" y="13528"/>
                  </a:cubicBezTo>
                  <a:cubicBezTo>
                    <a:pt x="23400" y="13494"/>
                    <a:pt x="23057" y="13480"/>
                    <a:pt x="22714" y="13480"/>
                  </a:cubicBezTo>
                  <a:cubicBezTo>
                    <a:pt x="21577" y="13480"/>
                    <a:pt x="20445" y="13638"/>
                    <a:pt x="19336" y="13798"/>
                  </a:cubicBezTo>
                  <a:cubicBezTo>
                    <a:pt x="18215" y="13956"/>
                    <a:pt x="17135" y="14102"/>
                    <a:pt x="16069" y="14102"/>
                  </a:cubicBezTo>
                  <a:cubicBezTo>
                    <a:pt x="15967" y="14102"/>
                    <a:pt x="15865" y="14101"/>
                    <a:pt x="15762" y="14098"/>
                  </a:cubicBezTo>
                  <a:cubicBezTo>
                    <a:pt x="15367" y="13828"/>
                    <a:pt x="14844" y="13615"/>
                    <a:pt x="14423" y="13615"/>
                  </a:cubicBezTo>
                  <a:cubicBezTo>
                    <a:pt x="14368" y="13615"/>
                    <a:pt x="14321" y="13623"/>
                    <a:pt x="14273" y="13630"/>
                  </a:cubicBezTo>
                  <a:lnTo>
                    <a:pt x="761" y="119"/>
                  </a:lnTo>
                  <a:cubicBezTo>
                    <a:pt x="678" y="40"/>
                    <a:pt x="571" y="0"/>
                    <a:pt x="464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6"/>
            <p:cNvSpPr/>
            <p:nvPr/>
          </p:nvSpPr>
          <p:spPr>
            <a:xfrm>
              <a:off x="1089225" y="2960750"/>
              <a:ext cx="1257875" cy="1198125"/>
            </a:xfrm>
            <a:custGeom>
              <a:avLst/>
              <a:gdLst/>
              <a:ahLst/>
              <a:cxnLst/>
              <a:rect l="l" t="t" r="r" b="b"/>
              <a:pathLst>
                <a:path w="50315" h="47925" extrusionOk="0">
                  <a:moveTo>
                    <a:pt x="36658" y="1"/>
                  </a:moveTo>
                  <a:cubicBezTo>
                    <a:pt x="32607" y="1"/>
                    <a:pt x="28841" y="3361"/>
                    <a:pt x="26968" y="7141"/>
                  </a:cubicBezTo>
                  <a:cubicBezTo>
                    <a:pt x="24828" y="11461"/>
                    <a:pt x="24273" y="16406"/>
                    <a:pt x="22411" y="20851"/>
                  </a:cubicBezTo>
                  <a:cubicBezTo>
                    <a:pt x="18457" y="30258"/>
                    <a:pt x="9200" y="36272"/>
                    <a:pt x="0" y="40686"/>
                  </a:cubicBezTo>
                  <a:cubicBezTo>
                    <a:pt x="6706" y="45022"/>
                    <a:pt x="14568" y="47924"/>
                    <a:pt x="22503" y="47924"/>
                  </a:cubicBezTo>
                  <a:cubicBezTo>
                    <a:pt x="23692" y="47924"/>
                    <a:pt x="24883" y="47859"/>
                    <a:pt x="26072" y="47724"/>
                  </a:cubicBezTo>
                  <a:cubicBezTo>
                    <a:pt x="35202" y="46695"/>
                    <a:pt x="44046" y="41036"/>
                    <a:pt x="47422" y="32500"/>
                  </a:cubicBezTo>
                  <a:cubicBezTo>
                    <a:pt x="50315" y="25193"/>
                    <a:pt x="49008" y="16849"/>
                    <a:pt x="46298" y="9471"/>
                  </a:cubicBezTo>
                  <a:cubicBezTo>
                    <a:pt x="44847" y="5500"/>
                    <a:pt x="42502" y="1245"/>
                    <a:pt x="38405" y="214"/>
                  </a:cubicBezTo>
                  <a:cubicBezTo>
                    <a:pt x="37820" y="69"/>
                    <a:pt x="37236" y="1"/>
                    <a:pt x="36658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6"/>
            <p:cNvSpPr/>
            <p:nvPr/>
          </p:nvSpPr>
          <p:spPr>
            <a:xfrm>
              <a:off x="1067825" y="2950275"/>
              <a:ext cx="1280850" cy="1219025"/>
            </a:xfrm>
            <a:custGeom>
              <a:avLst/>
              <a:gdLst/>
              <a:ahLst/>
              <a:cxnLst/>
              <a:rect l="l" t="t" r="r" b="b"/>
              <a:pathLst>
                <a:path w="51234" h="48761" extrusionOk="0">
                  <a:moveTo>
                    <a:pt x="37509" y="839"/>
                  </a:moveTo>
                  <a:cubicBezTo>
                    <a:pt x="38063" y="839"/>
                    <a:pt x="38618" y="911"/>
                    <a:pt x="39156" y="1046"/>
                  </a:cubicBezTo>
                  <a:cubicBezTo>
                    <a:pt x="42351" y="1837"/>
                    <a:pt x="44839" y="4778"/>
                    <a:pt x="46764" y="10033"/>
                  </a:cubicBezTo>
                  <a:cubicBezTo>
                    <a:pt x="49990" y="18852"/>
                    <a:pt x="50370" y="26500"/>
                    <a:pt x="47890" y="32769"/>
                  </a:cubicBezTo>
                  <a:cubicBezTo>
                    <a:pt x="44719" y="40772"/>
                    <a:pt x="36471" y="46646"/>
                    <a:pt x="26881" y="47732"/>
                  </a:cubicBezTo>
                  <a:cubicBezTo>
                    <a:pt x="25732" y="47857"/>
                    <a:pt x="24559" y="47922"/>
                    <a:pt x="23379" y="47922"/>
                  </a:cubicBezTo>
                  <a:cubicBezTo>
                    <a:pt x="14503" y="47922"/>
                    <a:pt x="6800" y="44339"/>
                    <a:pt x="1720" y="41160"/>
                  </a:cubicBezTo>
                  <a:cubicBezTo>
                    <a:pt x="9288" y="37461"/>
                    <a:pt x="19448" y="31445"/>
                    <a:pt x="23655" y="21437"/>
                  </a:cubicBezTo>
                  <a:cubicBezTo>
                    <a:pt x="24511" y="19400"/>
                    <a:pt x="25099" y="17236"/>
                    <a:pt x="25662" y="15151"/>
                  </a:cubicBezTo>
                  <a:cubicBezTo>
                    <a:pt x="26343" y="12656"/>
                    <a:pt x="27048" y="10081"/>
                    <a:pt x="28197" y="7751"/>
                  </a:cubicBezTo>
                  <a:cubicBezTo>
                    <a:pt x="29901" y="4310"/>
                    <a:pt x="33443" y="839"/>
                    <a:pt x="37509" y="839"/>
                  </a:cubicBezTo>
                  <a:close/>
                  <a:moveTo>
                    <a:pt x="37509" y="0"/>
                  </a:moveTo>
                  <a:cubicBezTo>
                    <a:pt x="33079" y="0"/>
                    <a:pt x="29266" y="3709"/>
                    <a:pt x="27444" y="7378"/>
                  </a:cubicBezTo>
                  <a:cubicBezTo>
                    <a:pt x="26255" y="9778"/>
                    <a:pt x="25542" y="12393"/>
                    <a:pt x="24853" y="14931"/>
                  </a:cubicBezTo>
                  <a:cubicBezTo>
                    <a:pt x="24290" y="16990"/>
                    <a:pt x="23712" y="19122"/>
                    <a:pt x="22879" y="21104"/>
                  </a:cubicBezTo>
                  <a:cubicBezTo>
                    <a:pt x="18655" y="31160"/>
                    <a:pt x="8186" y="37119"/>
                    <a:pt x="674" y="40733"/>
                  </a:cubicBezTo>
                  <a:lnTo>
                    <a:pt x="0" y="41058"/>
                  </a:lnTo>
                  <a:lnTo>
                    <a:pt x="626" y="41463"/>
                  </a:lnTo>
                  <a:cubicBezTo>
                    <a:pt x="5786" y="44791"/>
                    <a:pt x="13925" y="48761"/>
                    <a:pt x="23379" y="48761"/>
                  </a:cubicBezTo>
                  <a:cubicBezTo>
                    <a:pt x="24591" y="48761"/>
                    <a:pt x="25795" y="48698"/>
                    <a:pt x="26976" y="48563"/>
                  </a:cubicBezTo>
                  <a:cubicBezTo>
                    <a:pt x="36874" y="47446"/>
                    <a:pt x="45385" y="41368"/>
                    <a:pt x="48666" y="33077"/>
                  </a:cubicBezTo>
                  <a:cubicBezTo>
                    <a:pt x="51234" y="26610"/>
                    <a:pt x="50853" y="18757"/>
                    <a:pt x="47550" y="9748"/>
                  </a:cubicBezTo>
                  <a:cubicBezTo>
                    <a:pt x="45520" y="4207"/>
                    <a:pt x="42842" y="1101"/>
                    <a:pt x="39356" y="230"/>
                  </a:cubicBezTo>
                  <a:cubicBezTo>
                    <a:pt x="38753" y="78"/>
                    <a:pt x="38135" y="0"/>
                    <a:pt x="37509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6"/>
            <p:cNvSpPr/>
            <p:nvPr/>
          </p:nvSpPr>
          <p:spPr>
            <a:xfrm>
              <a:off x="1755100" y="3112100"/>
              <a:ext cx="498725" cy="368550"/>
            </a:xfrm>
            <a:custGeom>
              <a:avLst/>
              <a:gdLst/>
              <a:ahLst/>
              <a:cxnLst/>
              <a:rect l="l" t="t" r="r" b="b"/>
              <a:pathLst>
                <a:path w="19949" h="14742" extrusionOk="0">
                  <a:moveTo>
                    <a:pt x="3354" y="0"/>
                  </a:moveTo>
                  <a:cubicBezTo>
                    <a:pt x="3332" y="0"/>
                    <a:pt x="3311" y="1"/>
                    <a:pt x="3289" y="1"/>
                  </a:cubicBezTo>
                  <a:cubicBezTo>
                    <a:pt x="2498" y="24"/>
                    <a:pt x="1807" y="572"/>
                    <a:pt x="1347" y="1213"/>
                  </a:cubicBezTo>
                  <a:cubicBezTo>
                    <a:pt x="0" y="3077"/>
                    <a:pt x="158" y="5723"/>
                    <a:pt x="1237" y="7744"/>
                  </a:cubicBezTo>
                  <a:cubicBezTo>
                    <a:pt x="2315" y="9772"/>
                    <a:pt x="4169" y="11271"/>
                    <a:pt x="6094" y="12522"/>
                  </a:cubicBezTo>
                  <a:cubicBezTo>
                    <a:pt x="7921" y="13706"/>
                    <a:pt x="9957" y="14742"/>
                    <a:pt x="12134" y="14742"/>
                  </a:cubicBezTo>
                  <a:cubicBezTo>
                    <a:pt x="12158" y="14742"/>
                    <a:pt x="12182" y="14742"/>
                    <a:pt x="12205" y="14742"/>
                  </a:cubicBezTo>
                  <a:cubicBezTo>
                    <a:pt x="15366" y="14702"/>
                    <a:pt x="18252" y="12237"/>
                    <a:pt x="19100" y="9194"/>
                  </a:cubicBezTo>
                  <a:cubicBezTo>
                    <a:pt x="19948" y="6143"/>
                    <a:pt x="18893" y="2727"/>
                    <a:pt x="16722" y="437"/>
                  </a:cubicBezTo>
                  <a:cubicBezTo>
                    <a:pt x="15422" y="2173"/>
                    <a:pt x="13877" y="4051"/>
                    <a:pt x="11722" y="4296"/>
                  </a:cubicBezTo>
                  <a:cubicBezTo>
                    <a:pt x="11564" y="4314"/>
                    <a:pt x="11406" y="4323"/>
                    <a:pt x="11248" y="4323"/>
                  </a:cubicBezTo>
                  <a:cubicBezTo>
                    <a:pt x="10249" y="4323"/>
                    <a:pt x="9263" y="3970"/>
                    <a:pt x="8394" y="3457"/>
                  </a:cubicBezTo>
                  <a:cubicBezTo>
                    <a:pt x="7395" y="2854"/>
                    <a:pt x="6539" y="2054"/>
                    <a:pt x="5683" y="1261"/>
                  </a:cubicBezTo>
                  <a:cubicBezTo>
                    <a:pt x="5017" y="649"/>
                    <a:pt x="4254" y="0"/>
                    <a:pt x="3354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6"/>
            <p:cNvSpPr/>
            <p:nvPr/>
          </p:nvSpPr>
          <p:spPr>
            <a:xfrm>
              <a:off x="1954800" y="3154875"/>
              <a:ext cx="180525" cy="166875"/>
            </a:xfrm>
            <a:custGeom>
              <a:avLst/>
              <a:gdLst/>
              <a:ahLst/>
              <a:cxnLst/>
              <a:rect l="l" t="t" r="r" b="b"/>
              <a:pathLst>
                <a:path w="7221" h="6675" extrusionOk="0">
                  <a:moveTo>
                    <a:pt x="4016" y="1"/>
                  </a:moveTo>
                  <a:cubicBezTo>
                    <a:pt x="2917" y="1"/>
                    <a:pt x="1811" y="410"/>
                    <a:pt x="1024" y="1183"/>
                  </a:cubicBezTo>
                  <a:cubicBezTo>
                    <a:pt x="421" y="1777"/>
                    <a:pt x="1" y="2697"/>
                    <a:pt x="373" y="3449"/>
                  </a:cubicBezTo>
                  <a:cubicBezTo>
                    <a:pt x="586" y="3909"/>
                    <a:pt x="1039" y="4194"/>
                    <a:pt x="1467" y="4457"/>
                  </a:cubicBezTo>
                  <a:cubicBezTo>
                    <a:pt x="2671" y="5193"/>
                    <a:pt x="3877" y="5938"/>
                    <a:pt x="5073" y="6674"/>
                  </a:cubicBezTo>
                  <a:cubicBezTo>
                    <a:pt x="5667" y="5510"/>
                    <a:pt x="6254" y="4352"/>
                    <a:pt x="6840" y="3188"/>
                  </a:cubicBezTo>
                  <a:cubicBezTo>
                    <a:pt x="6998" y="2878"/>
                    <a:pt x="7165" y="2555"/>
                    <a:pt x="7181" y="2197"/>
                  </a:cubicBezTo>
                  <a:cubicBezTo>
                    <a:pt x="7221" y="1476"/>
                    <a:pt x="6642" y="858"/>
                    <a:pt x="6007" y="500"/>
                  </a:cubicBezTo>
                  <a:cubicBezTo>
                    <a:pt x="5400" y="164"/>
                    <a:pt x="4709" y="1"/>
                    <a:pt x="4016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6"/>
            <p:cNvSpPr/>
            <p:nvPr/>
          </p:nvSpPr>
          <p:spPr>
            <a:xfrm>
              <a:off x="1864075" y="3113700"/>
              <a:ext cx="52325" cy="85225"/>
            </a:xfrm>
            <a:custGeom>
              <a:avLst/>
              <a:gdLst/>
              <a:ahLst/>
              <a:cxnLst/>
              <a:rect l="l" t="t" r="r" b="b"/>
              <a:pathLst>
                <a:path w="2093" h="3409" extrusionOk="0">
                  <a:moveTo>
                    <a:pt x="1047" y="0"/>
                  </a:moveTo>
                  <a:cubicBezTo>
                    <a:pt x="469" y="0"/>
                    <a:pt x="1" y="761"/>
                    <a:pt x="1" y="1704"/>
                  </a:cubicBezTo>
                  <a:cubicBezTo>
                    <a:pt x="1" y="2640"/>
                    <a:pt x="469" y="3408"/>
                    <a:pt x="1047" y="3408"/>
                  </a:cubicBezTo>
                  <a:cubicBezTo>
                    <a:pt x="1625" y="3408"/>
                    <a:pt x="2093" y="2640"/>
                    <a:pt x="2093" y="1704"/>
                  </a:cubicBezTo>
                  <a:cubicBezTo>
                    <a:pt x="2093" y="761"/>
                    <a:pt x="1625" y="0"/>
                    <a:pt x="1047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6"/>
            <p:cNvSpPr/>
            <p:nvPr/>
          </p:nvSpPr>
          <p:spPr>
            <a:xfrm>
              <a:off x="2132725" y="3094100"/>
              <a:ext cx="52525" cy="85175"/>
            </a:xfrm>
            <a:custGeom>
              <a:avLst/>
              <a:gdLst/>
              <a:ahLst/>
              <a:cxnLst/>
              <a:rect l="l" t="t" r="r" b="b"/>
              <a:pathLst>
                <a:path w="2101" h="3407" extrusionOk="0">
                  <a:moveTo>
                    <a:pt x="1047" y="1"/>
                  </a:moveTo>
                  <a:cubicBezTo>
                    <a:pt x="469" y="1"/>
                    <a:pt x="1" y="761"/>
                    <a:pt x="1" y="1705"/>
                  </a:cubicBezTo>
                  <a:cubicBezTo>
                    <a:pt x="1" y="2639"/>
                    <a:pt x="469" y="3407"/>
                    <a:pt x="1047" y="3407"/>
                  </a:cubicBezTo>
                  <a:cubicBezTo>
                    <a:pt x="1625" y="3407"/>
                    <a:pt x="2101" y="2639"/>
                    <a:pt x="2101" y="1705"/>
                  </a:cubicBezTo>
                  <a:cubicBezTo>
                    <a:pt x="2101" y="761"/>
                    <a:pt x="1625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6"/>
            <p:cNvSpPr/>
            <p:nvPr/>
          </p:nvSpPr>
          <p:spPr>
            <a:xfrm>
              <a:off x="1315075" y="4019300"/>
              <a:ext cx="97125" cy="39100"/>
            </a:xfrm>
            <a:custGeom>
              <a:avLst/>
              <a:gdLst/>
              <a:ahLst/>
              <a:cxnLst/>
              <a:rect l="l" t="t" r="r" b="b"/>
              <a:pathLst>
                <a:path w="3885" h="1564" extrusionOk="0">
                  <a:moveTo>
                    <a:pt x="399" y="0"/>
                  </a:moveTo>
                  <a:cubicBezTo>
                    <a:pt x="220" y="0"/>
                    <a:pt x="106" y="34"/>
                    <a:pt x="80" y="104"/>
                  </a:cubicBezTo>
                  <a:cubicBezTo>
                    <a:pt x="1" y="326"/>
                    <a:pt x="769" y="802"/>
                    <a:pt x="1800" y="1174"/>
                  </a:cubicBezTo>
                  <a:cubicBezTo>
                    <a:pt x="2490" y="1425"/>
                    <a:pt x="3124" y="1563"/>
                    <a:pt x="3490" y="1563"/>
                  </a:cubicBezTo>
                  <a:cubicBezTo>
                    <a:pt x="3670" y="1563"/>
                    <a:pt x="3786" y="1530"/>
                    <a:pt x="3812" y="1460"/>
                  </a:cubicBezTo>
                  <a:cubicBezTo>
                    <a:pt x="3884" y="1237"/>
                    <a:pt x="3114" y="762"/>
                    <a:pt x="2085" y="389"/>
                  </a:cubicBezTo>
                  <a:cubicBezTo>
                    <a:pt x="1394" y="139"/>
                    <a:pt x="763" y="0"/>
                    <a:pt x="399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6"/>
            <p:cNvSpPr/>
            <p:nvPr/>
          </p:nvSpPr>
          <p:spPr>
            <a:xfrm>
              <a:off x="1491825" y="4057000"/>
              <a:ext cx="80050" cy="23625"/>
            </a:xfrm>
            <a:custGeom>
              <a:avLst/>
              <a:gdLst/>
              <a:ahLst/>
              <a:cxnLst/>
              <a:rect l="l" t="t" r="r" b="b"/>
              <a:pathLst>
                <a:path w="3202" h="945" extrusionOk="0">
                  <a:moveTo>
                    <a:pt x="922" y="1"/>
                  </a:moveTo>
                  <a:cubicBezTo>
                    <a:pt x="413" y="1"/>
                    <a:pt x="53" y="92"/>
                    <a:pt x="31" y="252"/>
                  </a:cubicBezTo>
                  <a:cubicBezTo>
                    <a:pt x="0" y="482"/>
                    <a:pt x="673" y="768"/>
                    <a:pt x="1537" y="886"/>
                  </a:cubicBezTo>
                  <a:cubicBezTo>
                    <a:pt x="1810" y="925"/>
                    <a:pt x="2068" y="944"/>
                    <a:pt x="2296" y="944"/>
                  </a:cubicBezTo>
                  <a:cubicBezTo>
                    <a:pt x="2797" y="944"/>
                    <a:pt x="3148" y="854"/>
                    <a:pt x="3169" y="695"/>
                  </a:cubicBezTo>
                  <a:cubicBezTo>
                    <a:pt x="3201" y="467"/>
                    <a:pt x="2520" y="182"/>
                    <a:pt x="1655" y="54"/>
                  </a:cubicBezTo>
                  <a:cubicBezTo>
                    <a:pt x="1393" y="18"/>
                    <a:pt x="1143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6"/>
            <p:cNvSpPr/>
            <p:nvPr/>
          </p:nvSpPr>
          <p:spPr>
            <a:xfrm>
              <a:off x="1660200" y="4059825"/>
              <a:ext cx="79475" cy="22125"/>
            </a:xfrm>
            <a:custGeom>
              <a:avLst/>
              <a:gdLst/>
              <a:ahLst/>
              <a:cxnLst/>
              <a:rect l="l" t="t" r="r" b="b"/>
              <a:pathLst>
                <a:path w="3179" h="885" extrusionOk="0">
                  <a:moveTo>
                    <a:pt x="2105" y="0"/>
                  </a:moveTo>
                  <a:cubicBezTo>
                    <a:pt x="1933" y="0"/>
                    <a:pt x="1747" y="9"/>
                    <a:pt x="1554" y="29"/>
                  </a:cubicBezTo>
                  <a:cubicBezTo>
                    <a:pt x="690" y="107"/>
                    <a:pt x="0" y="362"/>
                    <a:pt x="25" y="592"/>
                  </a:cubicBezTo>
                  <a:cubicBezTo>
                    <a:pt x="43" y="772"/>
                    <a:pt x="496" y="885"/>
                    <a:pt x="1113" y="885"/>
                  </a:cubicBezTo>
                  <a:cubicBezTo>
                    <a:pt x="1277" y="885"/>
                    <a:pt x="1452" y="877"/>
                    <a:pt x="1634" y="860"/>
                  </a:cubicBezTo>
                  <a:cubicBezTo>
                    <a:pt x="2497" y="782"/>
                    <a:pt x="3178" y="527"/>
                    <a:pt x="3163" y="297"/>
                  </a:cubicBezTo>
                  <a:cubicBezTo>
                    <a:pt x="3144" y="112"/>
                    <a:pt x="2705" y="0"/>
                    <a:pt x="2105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6"/>
            <p:cNvSpPr/>
            <p:nvPr/>
          </p:nvSpPr>
          <p:spPr>
            <a:xfrm>
              <a:off x="1808025" y="3993675"/>
              <a:ext cx="98675" cy="51650"/>
            </a:xfrm>
            <a:custGeom>
              <a:avLst/>
              <a:gdLst/>
              <a:ahLst/>
              <a:cxnLst/>
              <a:rect l="l" t="t" r="r" b="b"/>
              <a:pathLst>
                <a:path w="3947" h="2066" extrusionOk="0">
                  <a:moveTo>
                    <a:pt x="3664" y="1"/>
                  </a:moveTo>
                  <a:cubicBezTo>
                    <a:pt x="3355" y="1"/>
                    <a:pt x="2645" y="357"/>
                    <a:pt x="1822" y="788"/>
                  </a:cubicBezTo>
                  <a:cubicBezTo>
                    <a:pt x="824" y="1288"/>
                    <a:pt x="0" y="1732"/>
                    <a:pt x="71" y="1962"/>
                  </a:cubicBezTo>
                  <a:cubicBezTo>
                    <a:pt x="88" y="2029"/>
                    <a:pt x="201" y="2065"/>
                    <a:pt x="382" y="2065"/>
                  </a:cubicBezTo>
                  <a:cubicBezTo>
                    <a:pt x="770" y="2065"/>
                    <a:pt x="1470" y="1901"/>
                    <a:pt x="2210" y="1534"/>
                  </a:cubicBezTo>
                  <a:cubicBezTo>
                    <a:pt x="3281" y="971"/>
                    <a:pt x="3947" y="218"/>
                    <a:pt x="3804" y="52"/>
                  </a:cubicBezTo>
                  <a:cubicBezTo>
                    <a:pt x="3777" y="17"/>
                    <a:pt x="3730" y="1"/>
                    <a:pt x="3664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6"/>
            <p:cNvSpPr/>
            <p:nvPr/>
          </p:nvSpPr>
          <p:spPr>
            <a:xfrm>
              <a:off x="1951625" y="3904300"/>
              <a:ext cx="71150" cy="58275"/>
            </a:xfrm>
            <a:custGeom>
              <a:avLst/>
              <a:gdLst/>
              <a:ahLst/>
              <a:cxnLst/>
              <a:rect l="l" t="t" r="r" b="b"/>
              <a:pathLst>
                <a:path w="2846" h="2331" extrusionOk="0">
                  <a:moveTo>
                    <a:pt x="2572" y="1"/>
                  </a:moveTo>
                  <a:cubicBezTo>
                    <a:pt x="2304" y="1"/>
                    <a:pt x="1729" y="338"/>
                    <a:pt x="1151" y="852"/>
                  </a:cubicBezTo>
                  <a:cubicBezTo>
                    <a:pt x="445" y="1470"/>
                    <a:pt x="0" y="2113"/>
                    <a:pt x="160" y="2286"/>
                  </a:cubicBezTo>
                  <a:cubicBezTo>
                    <a:pt x="185" y="2316"/>
                    <a:pt x="226" y="2330"/>
                    <a:pt x="280" y="2330"/>
                  </a:cubicBezTo>
                  <a:cubicBezTo>
                    <a:pt x="544" y="2330"/>
                    <a:pt x="1118" y="1991"/>
                    <a:pt x="1704" y="1478"/>
                  </a:cubicBezTo>
                  <a:cubicBezTo>
                    <a:pt x="2402" y="860"/>
                    <a:pt x="2846" y="219"/>
                    <a:pt x="2695" y="44"/>
                  </a:cubicBezTo>
                  <a:cubicBezTo>
                    <a:pt x="2669" y="15"/>
                    <a:pt x="2627" y="1"/>
                    <a:pt x="2572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6"/>
            <p:cNvSpPr/>
            <p:nvPr/>
          </p:nvSpPr>
          <p:spPr>
            <a:xfrm>
              <a:off x="2059225" y="3785600"/>
              <a:ext cx="61650" cy="72025"/>
            </a:xfrm>
            <a:custGeom>
              <a:avLst/>
              <a:gdLst/>
              <a:ahLst/>
              <a:cxnLst/>
              <a:rect l="l" t="t" r="r" b="b"/>
              <a:pathLst>
                <a:path w="2466" h="2881" extrusionOk="0">
                  <a:moveTo>
                    <a:pt x="2203" y="0"/>
                  </a:moveTo>
                  <a:cubicBezTo>
                    <a:pt x="1962" y="0"/>
                    <a:pt x="1413" y="492"/>
                    <a:pt x="896" y="1186"/>
                  </a:cubicBezTo>
                  <a:cubicBezTo>
                    <a:pt x="318" y="1971"/>
                    <a:pt x="0" y="2724"/>
                    <a:pt x="191" y="2859"/>
                  </a:cubicBezTo>
                  <a:cubicBezTo>
                    <a:pt x="210" y="2873"/>
                    <a:pt x="234" y="2880"/>
                    <a:pt x="262" y="2880"/>
                  </a:cubicBezTo>
                  <a:cubicBezTo>
                    <a:pt x="502" y="2880"/>
                    <a:pt x="1052" y="2387"/>
                    <a:pt x="1569" y="1686"/>
                  </a:cubicBezTo>
                  <a:cubicBezTo>
                    <a:pt x="2148" y="900"/>
                    <a:pt x="2465" y="157"/>
                    <a:pt x="2275" y="22"/>
                  </a:cubicBezTo>
                  <a:cubicBezTo>
                    <a:pt x="2256" y="7"/>
                    <a:pt x="2231" y="0"/>
                    <a:pt x="2203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6"/>
            <p:cNvSpPr/>
            <p:nvPr/>
          </p:nvSpPr>
          <p:spPr>
            <a:xfrm>
              <a:off x="2133725" y="3662600"/>
              <a:ext cx="39825" cy="67950"/>
            </a:xfrm>
            <a:custGeom>
              <a:avLst/>
              <a:gdLst/>
              <a:ahLst/>
              <a:cxnLst/>
              <a:rect l="l" t="t" r="r" b="b"/>
              <a:pathLst>
                <a:path w="1593" h="2718" extrusionOk="0">
                  <a:moveTo>
                    <a:pt x="1333" y="1"/>
                  </a:moveTo>
                  <a:cubicBezTo>
                    <a:pt x="1105" y="1"/>
                    <a:pt x="711" y="506"/>
                    <a:pt x="412" y="1193"/>
                  </a:cubicBezTo>
                  <a:cubicBezTo>
                    <a:pt x="86" y="1939"/>
                    <a:pt x="1" y="2619"/>
                    <a:pt x="214" y="2707"/>
                  </a:cubicBezTo>
                  <a:cubicBezTo>
                    <a:pt x="231" y="2714"/>
                    <a:pt x="249" y="2718"/>
                    <a:pt x="268" y="2718"/>
                  </a:cubicBezTo>
                  <a:cubicBezTo>
                    <a:pt x="496" y="2718"/>
                    <a:pt x="889" y="2213"/>
                    <a:pt x="1180" y="1526"/>
                  </a:cubicBezTo>
                  <a:cubicBezTo>
                    <a:pt x="1505" y="780"/>
                    <a:pt x="1593" y="99"/>
                    <a:pt x="1387" y="12"/>
                  </a:cubicBezTo>
                  <a:cubicBezTo>
                    <a:pt x="1371" y="4"/>
                    <a:pt x="1352" y="1"/>
                    <a:pt x="133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6"/>
            <p:cNvSpPr/>
            <p:nvPr/>
          </p:nvSpPr>
          <p:spPr>
            <a:xfrm>
              <a:off x="2172725" y="3565825"/>
              <a:ext cx="21050" cy="48525"/>
            </a:xfrm>
            <a:custGeom>
              <a:avLst/>
              <a:gdLst/>
              <a:ahLst/>
              <a:cxnLst/>
              <a:rect l="l" t="t" r="r" b="b"/>
              <a:pathLst>
                <a:path w="842" h="1941" extrusionOk="0">
                  <a:moveTo>
                    <a:pt x="421" y="1"/>
                  </a:moveTo>
                  <a:cubicBezTo>
                    <a:pt x="183" y="1"/>
                    <a:pt x="0" y="436"/>
                    <a:pt x="0" y="967"/>
                  </a:cubicBezTo>
                  <a:cubicBezTo>
                    <a:pt x="0" y="1505"/>
                    <a:pt x="183" y="1941"/>
                    <a:pt x="421" y="1941"/>
                  </a:cubicBezTo>
                  <a:cubicBezTo>
                    <a:pt x="651" y="1941"/>
                    <a:pt x="841" y="1505"/>
                    <a:pt x="841" y="967"/>
                  </a:cubicBezTo>
                  <a:cubicBezTo>
                    <a:pt x="841" y="436"/>
                    <a:pt x="651" y="1"/>
                    <a:pt x="421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6"/>
            <p:cNvSpPr/>
            <p:nvPr/>
          </p:nvSpPr>
          <p:spPr>
            <a:xfrm>
              <a:off x="1588475" y="4107475"/>
              <a:ext cx="81050" cy="21050"/>
            </a:xfrm>
            <a:custGeom>
              <a:avLst/>
              <a:gdLst/>
              <a:ahLst/>
              <a:cxnLst/>
              <a:rect l="l" t="t" r="r" b="b"/>
              <a:pathLst>
                <a:path w="3242" h="842" extrusionOk="0">
                  <a:moveTo>
                    <a:pt x="1618" y="0"/>
                  </a:moveTo>
                  <a:cubicBezTo>
                    <a:pt x="689" y="17"/>
                    <a:pt x="1" y="365"/>
                    <a:pt x="56" y="578"/>
                  </a:cubicBezTo>
                  <a:cubicBezTo>
                    <a:pt x="100" y="797"/>
                    <a:pt x="692" y="842"/>
                    <a:pt x="1421" y="842"/>
                  </a:cubicBezTo>
                  <a:cubicBezTo>
                    <a:pt x="1485" y="842"/>
                    <a:pt x="1551" y="841"/>
                    <a:pt x="1618" y="841"/>
                  </a:cubicBezTo>
                  <a:cubicBezTo>
                    <a:pt x="1685" y="841"/>
                    <a:pt x="1751" y="842"/>
                    <a:pt x="1816" y="842"/>
                  </a:cubicBezTo>
                  <a:cubicBezTo>
                    <a:pt x="2549" y="842"/>
                    <a:pt x="3136" y="797"/>
                    <a:pt x="3187" y="578"/>
                  </a:cubicBezTo>
                  <a:cubicBezTo>
                    <a:pt x="3242" y="365"/>
                    <a:pt x="2544" y="17"/>
                    <a:pt x="1618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6"/>
            <p:cNvSpPr/>
            <p:nvPr/>
          </p:nvSpPr>
          <p:spPr>
            <a:xfrm>
              <a:off x="1749475" y="4098675"/>
              <a:ext cx="70025" cy="22675"/>
            </a:xfrm>
            <a:custGeom>
              <a:avLst/>
              <a:gdLst/>
              <a:ahLst/>
              <a:cxnLst/>
              <a:rect l="l" t="t" r="r" b="b"/>
              <a:pathLst>
                <a:path w="2801" h="907" extrusionOk="0">
                  <a:moveTo>
                    <a:pt x="2113" y="0"/>
                  </a:moveTo>
                  <a:cubicBezTo>
                    <a:pt x="1890" y="0"/>
                    <a:pt x="1624" y="24"/>
                    <a:pt x="1344" y="59"/>
                  </a:cubicBezTo>
                  <a:cubicBezTo>
                    <a:pt x="653" y="122"/>
                    <a:pt x="67" y="242"/>
                    <a:pt x="35" y="480"/>
                  </a:cubicBezTo>
                  <a:cubicBezTo>
                    <a:pt x="0" y="675"/>
                    <a:pt x="487" y="906"/>
                    <a:pt x="1154" y="906"/>
                  </a:cubicBezTo>
                  <a:cubicBezTo>
                    <a:pt x="1246" y="906"/>
                    <a:pt x="1341" y="902"/>
                    <a:pt x="1439" y="892"/>
                  </a:cubicBezTo>
                  <a:cubicBezTo>
                    <a:pt x="2247" y="788"/>
                    <a:pt x="2801" y="392"/>
                    <a:pt x="2723" y="187"/>
                  </a:cubicBezTo>
                  <a:cubicBezTo>
                    <a:pt x="2671" y="50"/>
                    <a:pt x="2438" y="0"/>
                    <a:pt x="2113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6"/>
            <p:cNvSpPr/>
            <p:nvPr/>
          </p:nvSpPr>
          <p:spPr>
            <a:xfrm>
              <a:off x="1903500" y="4016475"/>
              <a:ext cx="81675" cy="50300"/>
            </a:xfrm>
            <a:custGeom>
              <a:avLst/>
              <a:gdLst/>
              <a:ahLst/>
              <a:cxnLst/>
              <a:rect l="l" t="t" r="r" b="b"/>
              <a:pathLst>
                <a:path w="3267" h="2012" extrusionOk="0">
                  <a:moveTo>
                    <a:pt x="2966" y="0"/>
                  </a:moveTo>
                  <a:cubicBezTo>
                    <a:pt x="2664" y="0"/>
                    <a:pt x="2054" y="248"/>
                    <a:pt x="1412" y="652"/>
                  </a:cubicBezTo>
                  <a:cubicBezTo>
                    <a:pt x="579" y="1168"/>
                    <a:pt x="0" y="1755"/>
                    <a:pt x="118" y="1946"/>
                  </a:cubicBezTo>
                  <a:cubicBezTo>
                    <a:pt x="147" y="1990"/>
                    <a:pt x="209" y="2011"/>
                    <a:pt x="297" y="2011"/>
                  </a:cubicBezTo>
                  <a:cubicBezTo>
                    <a:pt x="599" y="2011"/>
                    <a:pt x="1210" y="1763"/>
                    <a:pt x="1855" y="1358"/>
                  </a:cubicBezTo>
                  <a:cubicBezTo>
                    <a:pt x="2686" y="842"/>
                    <a:pt x="3266" y="257"/>
                    <a:pt x="3146" y="66"/>
                  </a:cubicBezTo>
                  <a:cubicBezTo>
                    <a:pt x="3117" y="22"/>
                    <a:pt x="3055" y="0"/>
                    <a:pt x="2966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6"/>
            <p:cNvSpPr/>
            <p:nvPr/>
          </p:nvSpPr>
          <p:spPr>
            <a:xfrm>
              <a:off x="2036825" y="3923025"/>
              <a:ext cx="71725" cy="57400"/>
            </a:xfrm>
            <a:custGeom>
              <a:avLst/>
              <a:gdLst/>
              <a:ahLst/>
              <a:cxnLst/>
              <a:rect l="l" t="t" r="r" b="b"/>
              <a:pathLst>
                <a:path w="2869" h="2296" extrusionOk="0">
                  <a:moveTo>
                    <a:pt x="2590" y="0"/>
                  </a:moveTo>
                  <a:cubicBezTo>
                    <a:pt x="2320" y="0"/>
                    <a:pt x="1745" y="330"/>
                    <a:pt x="1166" y="824"/>
                  </a:cubicBezTo>
                  <a:cubicBezTo>
                    <a:pt x="453" y="1435"/>
                    <a:pt x="1" y="2070"/>
                    <a:pt x="151" y="2250"/>
                  </a:cubicBezTo>
                  <a:cubicBezTo>
                    <a:pt x="177" y="2281"/>
                    <a:pt x="220" y="2296"/>
                    <a:pt x="277" y="2296"/>
                  </a:cubicBezTo>
                  <a:cubicBezTo>
                    <a:pt x="546" y="2296"/>
                    <a:pt x="1124" y="1971"/>
                    <a:pt x="1712" y="1467"/>
                  </a:cubicBezTo>
                  <a:cubicBezTo>
                    <a:pt x="2418" y="856"/>
                    <a:pt x="2869" y="223"/>
                    <a:pt x="2718" y="48"/>
                  </a:cubicBezTo>
                  <a:cubicBezTo>
                    <a:pt x="2692" y="16"/>
                    <a:pt x="2648" y="0"/>
                    <a:pt x="2590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6"/>
            <p:cNvSpPr/>
            <p:nvPr/>
          </p:nvSpPr>
          <p:spPr>
            <a:xfrm>
              <a:off x="2160825" y="3789400"/>
              <a:ext cx="53525" cy="54075"/>
            </a:xfrm>
            <a:custGeom>
              <a:avLst/>
              <a:gdLst/>
              <a:ahLst/>
              <a:cxnLst/>
              <a:rect l="l" t="t" r="r" b="b"/>
              <a:pathLst>
                <a:path w="2141" h="2163" extrusionOk="0">
                  <a:moveTo>
                    <a:pt x="1859" y="0"/>
                  </a:moveTo>
                  <a:cubicBezTo>
                    <a:pt x="1623" y="0"/>
                    <a:pt x="1169" y="326"/>
                    <a:pt x="754" y="813"/>
                  </a:cubicBezTo>
                  <a:cubicBezTo>
                    <a:pt x="256" y="1384"/>
                    <a:pt x="1" y="1977"/>
                    <a:pt x="176" y="2127"/>
                  </a:cubicBezTo>
                  <a:cubicBezTo>
                    <a:pt x="204" y="2151"/>
                    <a:pt x="241" y="2163"/>
                    <a:pt x="285" y="2163"/>
                  </a:cubicBezTo>
                  <a:cubicBezTo>
                    <a:pt x="523" y="2163"/>
                    <a:pt x="975" y="1839"/>
                    <a:pt x="1389" y="1359"/>
                  </a:cubicBezTo>
                  <a:cubicBezTo>
                    <a:pt x="1888" y="781"/>
                    <a:pt x="2141" y="195"/>
                    <a:pt x="1968" y="35"/>
                  </a:cubicBezTo>
                  <a:cubicBezTo>
                    <a:pt x="1940" y="12"/>
                    <a:pt x="1903" y="0"/>
                    <a:pt x="1859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6"/>
            <p:cNvSpPr/>
            <p:nvPr/>
          </p:nvSpPr>
          <p:spPr>
            <a:xfrm>
              <a:off x="2220275" y="3640300"/>
              <a:ext cx="26600" cy="41450"/>
            </a:xfrm>
            <a:custGeom>
              <a:avLst/>
              <a:gdLst/>
              <a:ahLst/>
              <a:cxnLst/>
              <a:rect l="l" t="t" r="r" b="b"/>
              <a:pathLst>
                <a:path w="1064" h="1658" extrusionOk="0">
                  <a:moveTo>
                    <a:pt x="696" y="0"/>
                  </a:moveTo>
                  <a:cubicBezTo>
                    <a:pt x="486" y="0"/>
                    <a:pt x="237" y="301"/>
                    <a:pt x="128" y="714"/>
                  </a:cubicBezTo>
                  <a:cubicBezTo>
                    <a:pt x="0" y="1174"/>
                    <a:pt x="88" y="1587"/>
                    <a:pt x="310" y="1649"/>
                  </a:cubicBezTo>
                  <a:cubicBezTo>
                    <a:pt x="329" y="1655"/>
                    <a:pt x="348" y="1657"/>
                    <a:pt x="367" y="1657"/>
                  </a:cubicBezTo>
                  <a:cubicBezTo>
                    <a:pt x="578" y="1657"/>
                    <a:pt x="819" y="1349"/>
                    <a:pt x="936" y="936"/>
                  </a:cubicBezTo>
                  <a:cubicBezTo>
                    <a:pt x="1064" y="483"/>
                    <a:pt x="976" y="65"/>
                    <a:pt x="754" y="8"/>
                  </a:cubicBezTo>
                  <a:cubicBezTo>
                    <a:pt x="735" y="3"/>
                    <a:pt x="716" y="0"/>
                    <a:pt x="696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6"/>
            <p:cNvSpPr/>
            <p:nvPr/>
          </p:nvSpPr>
          <p:spPr>
            <a:xfrm>
              <a:off x="2236150" y="3506150"/>
              <a:ext cx="21000" cy="41075"/>
            </a:xfrm>
            <a:custGeom>
              <a:avLst/>
              <a:gdLst/>
              <a:ahLst/>
              <a:cxnLst/>
              <a:rect l="l" t="t" r="r" b="b"/>
              <a:pathLst>
                <a:path w="840" h="1643" extrusionOk="0">
                  <a:moveTo>
                    <a:pt x="421" y="1"/>
                  </a:moveTo>
                  <a:cubicBezTo>
                    <a:pt x="191" y="1"/>
                    <a:pt x="1" y="366"/>
                    <a:pt x="1" y="819"/>
                  </a:cubicBezTo>
                  <a:cubicBezTo>
                    <a:pt x="1" y="1270"/>
                    <a:pt x="191" y="1642"/>
                    <a:pt x="421" y="1642"/>
                  </a:cubicBezTo>
                  <a:cubicBezTo>
                    <a:pt x="649" y="1642"/>
                    <a:pt x="839" y="1270"/>
                    <a:pt x="839" y="819"/>
                  </a:cubicBezTo>
                  <a:cubicBezTo>
                    <a:pt x="839" y="366"/>
                    <a:pt x="649" y="1"/>
                    <a:pt x="421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6"/>
            <p:cNvSpPr/>
            <p:nvPr/>
          </p:nvSpPr>
          <p:spPr>
            <a:xfrm>
              <a:off x="1790375" y="3351775"/>
              <a:ext cx="239525" cy="142150"/>
            </a:xfrm>
            <a:custGeom>
              <a:avLst/>
              <a:gdLst/>
              <a:ahLst/>
              <a:cxnLst/>
              <a:rect l="l" t="t" r="r" b="b"/>
              <a:pathLst>
                <a:path w="9581" h="5686" extrusionOk="0">
                  <a:moveTo>
                    <a:pt x="240" y="0"/>
                  </a:moveTo>
                  <a:cubicBezTo>
                    <a:pt x="205" y="0"/>
                    <a:pt x="169" y="9"/>
                    <a:pt x="136" y="27"/>
                  </a:cubicBezTo>
                  <a:cubicBezTo>
                    <a:pt x="31" y="82"/>
                    <a:pt x="1" y="210"/>
                    <a:pt x="56" y="312"/>
                  </a:cubicBezTo>
                  <a:cubicBezTo>
                    <a:pt x="1878" y="3538"/>
                    <a:pt x="5579" y="5685"/>
                    <a:pt x="9280" y="5685"/>
                  </a:cubicBezTo>
                  <a:lnTo>
                    <a:pt x="9368" y="5685"/>
                  </a:lnTo>
                  <a:cubicBezTo>
                    <a:pt x="9486" y="5685"/>
                    <a:pt x="9581" y="5590"/>
                    <a:pt x="9581" y="5480"/>
                  </a:cubicBezTo>
                  <a:cubicBezTo>
                    <a:pt x="9573" y="5360"/>
                    <a:pt x="9486" y="5265"/>
                    <a:pt x="9368" y="5265"/>
                  </a:cubicBezTo>
                  <a:cubicBezTo>
                    <a:pt x="9347" y="5265"/>
                    <a:pt x="9325" y="5265"/>
                    <a:pt x="9304" y="5265"/>
                  </a:cubicBezTo>
                  <a:cubicBezTo>
                    <a:pt x="5751" y="5265"/>
                    <a:pt x="2177" y="3209"/>
                    <a:pt x="421" y="107"/>
                  </a:cubicBezTo>
                  <a:cubicBezTo>
                    <a:pt x="382" y="38"/>
                    <a:pt x="313" y="0"/>
                    <a:pt x="240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6"/>
            <p:cNvSpPr/>
            <p:nvPr/>
          </p:nvSpPr>
          <p:spPr>
            <a:xfrm>
              <a:off x="1906675" y="3489675"/>
              <a:ext cx="117900" cy="28200"/>
            </a:xfrm>
            <a:custGeom>
              <a:avLst/>
              <a:gdLst/>
              <a:ahLst/>
              <a:cxnLst/>
              <a:rect l="l" t="t" r="r" b="b"/>
              <a:pathLst>
                <a:path w="4716" h="1128" extrusionOk="0">
                  <a:moveTo>
                    <a:pt x="233" y="1"/>
                  </a:moveTo>
                  <a:cubicBezTo>
                    <a:pt x="153" y="1"/>
                    <a:pt x="76" y="48"/>
                    <a:pt x="48" y="129"/>
                  </a:cubicBezTo>
                  <a:cubicBezTo>
                    <a:pt x="1" y="232"/>
                    <a:pt x="48" y="359"/>
                    <a:pt x="159" y="407"/>
                  </a:cubicBezTo>
                  <a:cubicBezTo>
                    <a:pt x="1285" y="882"/>
                    <a:pt x="2496" y="1128"/>
                    <a:pt x="3717" y="1128"/>
                  </a:cubicBezTo>
                  <a:cubicBezTo>
                    <a:pt x="3978" y="1128"/>
                    <a:pt x="4248" y="1113"/>
                    <a:pt x="4509" y="1088"/>
                  </a:cubicBezTo>
                  <a:cubicBezTo>
                    <a:pt x="4628" y="1080"/>
                    <a:pt x="4716" y="978"/>
                    <a:pt x="4699" y="860"/>
                  </a:cubicBezTo>
                  <a:cubicBezTo>
                    <a:pt x="4691" y="753"/>
                    <a:pt x="4605" y="669"/>
                    <a:pt x="4496" y="669"/>
                  </a:cubicBezTo>
                  <a:cubicBezTo>
                    <a:pt x="4490" y="669"/>
                    <a:pt x="4484" y="669"/>
                    <a:pt x="4478" y="669"/>
                  </a:cubicBezTo>
                  <a:cubicBezTo>
                    <a:pt x="4225" y="692"/>
                    <a:pt x="3972" y="703"/>
                    <a:pt x="3719" y="703"/>
                  </a:cubicBezTo>
                  <a:cubicBezTo>
                    <a:pt x="2552" y="703"/>
                    <a:pt x="1392" y="468"/>
                    <a:pt x="317" y="19"/>
                  </a:cubicBezTo>
                  <a:cubicBezTo>
                    <a:pt x="290" y="7"/>
                    <a:pt x="261" y="1"/>
                    <a:pt x="23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6"/>
            <p:cNvSpPr/>
            <p:nvPr/>
          </p:nvSpPr>
          <p:spPr>
            <a:xfrm>
              <a:off x="1225725" y="3909050"/>
              <a:ext cx="130375" cy="30250"/>
            </a:xfrm>
            <a:custGeom>
              <a:avLst/>
              <a:gdLst/>
              <a:ahLst/>
              <a:cxnLst/>
              <a:rect l="l" t="t" r="r" b="b"/>
              <a:pathLst>
                <a:path w="5215" h="1210" extrusionOk="0">
                  <a:moveTo>
                    <a:pt x="4999" y="0"/>
                  </a:moveTo>
                  <a:cubicBezTo>
                    <a:pt x="4987" y="0"/>
                    <a:pt x="4974" y="1"/>
                    <a:pt x="4961" y="4"/>
                  </a:cubicBezTo>
                  <a:lnTo>
                    <a:pt x="191" y="790"/>
                  </a:lnTo>
                  <a:cubicBezTo>
                    <a:pt x="71" y="812"/>
                    <a:pt x="1" y="925"/>
                    <a:pt x="16" y="1035"/>
                  </a:cubicBezTo>
                  <a:cubicBezTo>
                    <a:pt x="31" y="1138"/>
                    <a:pt x="119" y="1210"/>
                    <a:pt x="221" y="1210"/>
                  </a:cubicBezTo>
                  <a:lnTo>
                    <a:pt x="254" y="1210"/>
                  </a:lnTo>
                  <a:lnTo>
                    <a:pt x="5024" y="417"/>
                  </a:lnTo>
                  <a:cubicBezTo>
                    <a:pt x="5144" y="402"/>
                    <a:pt x="5214" y="289"/>
                    <a:pt x="5199" y="171"/>
                  </a:cubicBezTo>
                  <a:cubicBezTo>
                    <a:pt x="5185" y="74"/>
                    <a:pt x="5096" y="0"/>
                    <a:pt x="4999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6"/>
            <p:cNvSpPr/>
            <p:nvPr/>
          </p:nvSpPr>
          <p:spPr>
            <a:xfrm>
              <a:off x="1327950" y="3923225"/>
              <a:ext cx="112350" cy="36675"/>
            </a:xfrm>
            <a:custGeom>
              <a:avLst/>
              <a:gdLst/>
              <a:ahLst/>
              <a:cxnLst/>
              <a:rect l="l" t="t" r="r" b="b"/>
              <a:pathLst>
                <a:path w="4494" h="1467" extrusionOk="0">
                  <a:moveTo>
                    <a:pt x="4261" y="1"/>
                  </a:moveTo>
                  <a:cubicBezTo>
                    <a:pt x="4244" y="1"/>
                    <a:pt x="4226" y="3"/>
                    <a:pt x="4208" y="8"/>
                  </a:cubicBezTo>
                  <a:lnTo>
                    <a:pt x="184" y="1054"/>
                  </a:lnTo>
                  <a:cubicBezTo>
                    <a:pt x="71" y="1086"/>
                    <a:pt x="1" y="1196"/>
                    <a:pt x="31" y="1316"/>
                  </a:cubicBezTo>
                  <a:cubicBezTo>
                    <a:pt x="56" y="1411"/>
                    <a:pt x="144" y="1466"/>
                    <a:pt x="239" y="1466"/>
                  </a:cubicBezTo>
                  <a:lnTo>
                    <a:pt x="286" y="1466"/>
                  </a:lnTo>
                  <a:lnTo>
                    <a:pt x="4320" y="413"/>
                  </a:lnTo>
                  <a:cubicBezTo>
                    <a:pt x="4431" y="380"/>
                    <a:pt x="4493" y="270"/>
                    <a:pt x="4471" y="160"/>
                  </a:cubicBezTo>
                  <a:cubicBezTo>
                    <a:pt x="4443" y="65"/>
                    <a:pt x="4356" y="1"/>
                    <a:pt x="4261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6"/>
            <p:cNvSpPr/>
            <p:nvPr/>
          </p:nvSpPr>
          <p:spPr>
            <a:xfrm>
              <a:off x="1423450" y="3921200"/>
              <a:ext cx="149425" cy="57150"/>
            </a:xfrm>
            <a:custGeom>
              <a:avLst/>
              <a:gdLst/>
              <a:ahLst/>
              <a:cxnLst/>
              <a:rect l="l" t="t" r="r" b="b"/>
              <a:pathLst>
                <a:path w="5977" h="2286" extrusionOk="0">
                  <a:moveTo>
                    <a:pt x="5744" y="1"/>
                  </a:moveTo>
                  <a:cubicBezTo>
                    <a:pt x="5734" y="1"/>
                    <a:pt x="5724" y="2"/>
                    <a:pt x="5714" y="3"/>
                  </a:cubicBezTo>
                  <a:cubicBezTo>
                    <a:pt x="3764" y="326"/>
                    <a:pt x="1894" y="962"/>
                    <a:pt x="143" y="1888"/>
                  </a:cubicBezTo>
                  <a:cubicBezTo>
                    <a:pt x="40" y="1943"/>
                    <a:pt x="0" y="2071"/>
                    <a:pt x="55" y="2173"/>
                  </a:cubicBezTo>
                  <a:cubicBezTo>
                    <a:pt x="95" y="2246"/>
                    <a:pt x="167" y="2285"/>
                    <a:pt x="245" y="2285"/>
                  </a:cubicBezTo>
                  <a:cubicBezTo>
                    <a:pt x="278" y="2285"/>
                    <a:pt x="310" y="2276"/>
                    <a:pt x="341" y="2261"/>
                  </a:cubicBezTo>
                  <a:cubicBezTo>
                    <a:pt x="2045" y="1357"/>
                    <a:pt x="3876" y="739"/>
                    <a:pt x="5786" y="422"/>
                  </a:cubicBezTo>
                  <a:cubicBezTo>
                    <a:pt x="5896" y="399"/>
                    <a:pt x="5976" y="296"/>
                    <a:pt x="5951" y="176"/>
                  </a:cubicBezTo>
                  <a:cubicBezTo>
                    <a:pt x="5938" y="76"/>
                    <a:pt x="5845" y="1"/>
                    <a:pt x="5744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6"/>
            <p:cNvSpPr/>
            <p:nvPr/>
          </p:nvSpPr>
          <p:spPr>
            <a:xfrm>
              <a:off x="820575" y="3370975"/>
              <a:ext cx="1094025" cy="558575"/>
            </a:xfrm>
            <a:custGeom>
              <a:avLst/>
              <a:gdLst/>
              <a:ahLst/>
              <a:cxnLst/>
              <a:rect l="l" t="t" r="r" b="b"/>
              <a:pathLst>
                <a:path w="43761" h="22343" extrusionOk="0">
                  <a:moveTo>
                    <a:pt x="34242" y="0"/>
                  </a:moveTo>
                  <a:cubicBezTo>
                    <a:pt x="32316" y="0"/>
                    <a:pt x="30334" y="525"/>
                    <a:pt x="28457" y="1051"/>
                  </a:cubicBezTo>
                  <a:cubicBezTo>
                    <a:pt x="18972" y="3713"/>
                    <a:pt x="9485" y="6376"/>
                    <a:pt x="0" y="9039"/>
                  </a:cubicBezTo>
                  <a:cubicBezTo>
                    <a:pt x="4122" y="11819"/>
                    <a:pt x="8021" y="14935"/>
                    <a:pt x="12283" y="17485"/>
                  </a:cubicBezTo>
                  <a:cubicBezTo>
                    <a:pt x="16555" y="20030"/>
                    <a:pt x="21277" y="22035"/>
                    <a:pt x="26240" y="22313"/>
                  </a:cubicBezTo>
                  <a:cubicBezTo>
                    <a:pt x="26596" y="22333"/>
                    <a:pt x="26954" y="22343"/>
                    <a:pt x="27312" y="22343"/>
                  </a:cubicBezTo>
                  <a:cubicBezTo>
                    <a:pt x="31942" y="22343"/>
                    <a:pt x="36672" y="20673"/>
                    <a:pt x="39696" y="17200"/>
                  </a:cubicBezTo>
                  <a:cubicBezTo>
                    <a:pt x="42960" y="13453"/>
                    <a:pt x="43761" y="7470"/>
                    <a:pt x="40868" y="3428"/>
                  </a:cubicBezTo>
                  <a:cubicBezTo>
                    <a:pt x="39949" y="2137"/>
                    <a:pt x="38690" y="1073"/>
                    <a:pt x="37206" y="510"/>
                  </a:cubicBezTo>
                  <a:cubicBezTo>
                    <a:pt x="36249" y="145"/>
                    <a:pt x="35253" y="0"/>
                    <a:pt x="34242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6"/>
            <p:cNvSpPr/>
            <p:nvPr/>
          </p:nvSpPr>
          <p:spPr>
            <a:xfrm>
              <a:off x="795975" y="3360375"/>
              <a:ext cx="1127150" cy="579700"/>
            </a:xfrm>
            <a:custGeom>
              <a:avLst/>
              <a:gdLst/>
              <a:ahLst/>
              <a:cxnLst/>
              <a:rect l="l" t="t" r="r" b="b"/>
              <a:pathLst>
                <a:path w="45086" h="23188" extrusionOk="0">
                  <a:moveTo>
                    <a:pt x="35227" y="839"/>
                  </a:moveTo>
                  <a:cubicBezTo>
                    <a:pt x="36273" y="839"/>
                    <a:pt x="37192" y="999"/>
                    <a:pt x="38040" y="1324"/>
                  </a:cubicBezTo>
                  <a:cubicBezTo>
                    <a:pt x="39364" y="1830"/>
                    <a:pt x="40593" y="2814"/>
                    <a:pt x="41511" y="4090"/>
                  </a:cubicBezTo>
                  <a:cubicBezTo>
                    <a:pt x="44144" y="7766"/>
                    <a:pt x="43636" y="13592"/>
                    <a:pt x="40370" y="17348"/>
                  </a:cubicBezTo>
                  <a:cubicBezTo>
                    <a:pt x="37597" y="20525"/>
                    <a:pt x="33198" y="22349"/>
                    <a:pt x="28300" y="22349"/>
                  </a:cubicBezTo>
                  <a:cubicBezTo>
                    <a:pt x="27952" y="22349"/>
                    <a:pt x="27596" y="22331"/>
                    <a:pt x="27246" y="22316"/>
                  </a:cubicBezTo>
                  <a:cubicBezTo>
                    <a:pt x="22952" y="22079"/>
                    <a:pt x="18450" y="20517"/>
                    <a:pt x="13490" y="17546"/>
                  </a:cubicBezTo>
                  <a:cubicBezTo>
                    <a:pt x="10812" y="15945"/>
                    <a:pt x="8234" y="14090"/>
                    <a:pt x="5739" y="12299"/>
                  </a:cubicBezTo>
                  <a:cubicBezTo>
                    <a:pt x="4510" y="11412"/>
                    <a:pt x="3242" y="10501"/>
                    <a:pt x="1967" y="9621"/>
                  </a:cubicBezTo>
                  <a:lnTo>
                    <a:pt x="29554" y="1878"/>
                  </a:lnTo>
                  <a:cubicBezTo>
                    <a:pt x="31495" y="1332"/>
                    <a:pt x="33397" y="839"/>
                    <a:pt x="35227" y="839"/>
                  </a:cubicBezTo>
                  <a:close/>
                  <a:moveTo>
                    <a:pt x="35227" y="1"/>
                  </a:moveTo>
                  <a:cubicBezTo>
                    <a:pt x="33285" y="1"/>
                    <a:pt x="31328" y="506"/>
                    <a:pt x="29323" y="1069"/>
                  </a:cubicBezTo>
                  <a:lnTo>
                    <a:pt x="1" y="9303"/>
                  </a:lnTo>
                  <a:lnTo>
                    <a:pt x="754" y="9811"/>
                  </a:lnTo>
                  <a:cubicBezTo>
                    <a:pt x="2268" y="10834"/>
                    <a:pt x="3782" y="11928"/>
                    <a:pt x="5248" y="12981"/>
                  </a:cubicBezTo>
                  <a:cubicBezTo>
                    <a:pt x="7759" y="14781"/>
                    <a:pt x="10351" y="16650"/>
                    <a:pt x="13054" y="18267"/>
                  </a:cubicBezTo>
                  <a:cubicBezTo>
                    <a:pt x="18142" y="21310"/>
                    <a:pt x="22769" y="22902"/>
                    <a:pt x="27199" y="23157"/>
                  </a:cubicBezTo>
                  <a:cubicBezTo>
                    <a:pt x="27564" y="23172"/>
                    <a:pt x="27937" y="23187"/>
                    <a:pt x="28300" y="23187"/>
                  </a:cubicBezTo>
                  <a:cubicBezTo>
                    <a:pt x="33445" y="23187"/>
                    <a:pt x="38072" y="21255"/>
                    <a:pt x="40996" y="17894"/>
                  </a:cubicBezTo>
                  <a:cubicBezTo>
                    <a:pt x="44571" y="13797"/>
                    <a:pt x="45085" y="7648"/>
                    <a:pt x="42194" y="3607"/>
                  </a:cubicBezTo>
                  <a:cubicBezTo>
                    <a:pt x="41171" y="2171"/>
                    <a:pt x="39839" y="1109"/>
                    <a:pt x="38343" y="539"/>
                  </a:cubicBezTo>
                  <a:cubicBezTo>
                    <a:pt x="37392" y="183"/>
                    <a:pt x="36376" y="1"/>
                    <a:pt x="35227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6"/>
            <p:cNvSpPr/>
            <p:nvPr/>
          </p:nvSpPr>
          <p:spPr>
            <a:xfrm>
              <a:off x="1184500" y="3492050"/>
              <a:ext cx="653450" cy="354550"/>
            </a:xfrm>
            <a:custGeom>
              <a:avLst/>
              <a:gdLst/>
              <a:ahLst/>
              <a:cxnLst/>
              <a:rect l="l" t="t" r="r" b="b"/>
              <a:pathLst>
                <a:path w="26138" h="14182" extrusionOk="0">
                  <a:moveTo>
                    <a:pt x="243" y="1"/>
                  </a:moveTo>
                  <a:cubicBezTo>
                    <a:pt x="215" y="1"/>
                    <a:pt x="186" y="7"/>
                    <a:pt x="159" y="19"/>
                  </a:cubicBezTo>
                  <a:cubicBezTo>
                    <a:pt x="48" y="67"/>
                    <a:pt x="1" y="185"/>
                    <a:pt x="48" y="297"/>
                  </a:cubicBezTo>
                  <a:cubicBezTo>
                    <a:pt x="754" y="1906"/>
                    <a:pt x="2481" y="2967"/>
                    <a:pt x="4225" y="2975"/>
                  </a:cubicBezTo>
                  <a:cubicBezTo>
                    <a:pt x="4010" y="3275"/>
                    <a:pt x="3867" y="3648"/>
                    <a:pt x="3829" y="4061"/>
                  </a:cubicBezTo>
                  <a:cubicBezTo>
                    <a:pt x="3742" y="4884"/>
                    <a:pt x="4042" y="5780"/>
                    <a:pt x="4598" y="6398"/>
                  </a:cubicBezTo>
                  <a:cubicBezTo>
                    <a:pt x="5461" y="7349"/>
                    <a:pt x="6745" y="7785"/>
                    <a:pt x="7854" y="8110"/>
                  </a:cubicBezTo>
                  <a:cubicBezTo>
                    <a:pt x="7253" y="8791"/>
                    <a:pt x="7141" y="9917"/>
                    <a:pt x="7641" y="10798"/>
                  </a:cubicBezTo>
                  <a:cubicBezTo>
                    <a:pt x="8116" y="11636"/>
                    <a:pt x="9083" y="12247"/>
                    <a:pt x="10231" y="12422"/>
                  </a:cubicBezTo>
                  <a:cubicBezTo>
                    <a:pt x="10512" y="12464"/>
                    <a:pt x="10794" y="12482"/>
                    <a:pt x="11072" y="12482"/>
                  </a:cubicBezTo>
                  <a:cubicBezTo>
                    <a:pt x="11786" y="12482"/>
                    <a:pt x="12484" y="12365"/>
                    <a:pt x="13117" y="12239"/>
                  </a:cubicBezTo>
                  <a:cubicBezTo>
                    <a:pt x="14013" y="13483"/>
                    <a:pt x="15557" y="14181"/>
                    <a:pt x="17086" y="14181"/>
                  </a:cubicBezTo>
                  <a:cubicBezTo>
                    <a:pt x="17879" y="14181"/>
                    <a:pt x="18665" y="13991"/>
                    <a:pt x="19353" y="13593"/>
                  </a:cubicBezTo>
                  <a:cubicBezTo>
                    <a:pt x="19984" y="13829"/>
                    <a:pt x="20656" y="13942"/>
                    <a:pt x="21330" y="13942"/>
                  </a:cubicBezTo>
                  <a:cubicBezTo>
                    <a:pt x="23132" y="13942"/>
                    <a:pt x="24953" y="13139"/>
                    <a:pt x="26065" y="11731"/>
                  </a:cubicBezTo>
                  <a:cubicBezTo>
                    <a:pt x="26138" y="11636"/>
                    <a:pt x="26120" y="11511"/>
                    <a:pt x="26035" y="11431"/>
                  </a:cubicBezTo>
                  <a:cubicBezTo>
                    <a:pt x="25995" y="11401"/>
                    <a:pt x="25950" y="11386"/>
                    <a:pt x="25906" y="11386"/>
                  </a:cubicBezTo>
                  <a:cubicBezTo>
                    <a:pt x="25843" y="11386"/>
                    <a:pt x="25782" y="11415"/>
                    <a:pt x="25740" y="11471"/>
                  </a:cubicBezTo>
                  <a:cubicBezTo>
                    <a:pt x="24706" y="12778"/>
                    <a:pt x="23016" y="13527"/>
                    <a:pt x="21344" y="13527"/>
                  </a:cubicBezTo>
                  <a:cubicBezTo>
                    <a:pt x="20685" y="13527"/>
                    <a:pt x="20028" y="13410"/>
                    <a:pt x="19416" y="13165"/>
                  </a:cubicBezTo>
                  <a:cubicBezTo>
                    <a:pt x="19392" y="13157"/>
                    <a:pt x="19366" y="13152"/>
                    <a:pt x="19341" y="13152"/>
                  </a:cubicBezTo>
                  <a:cubicBezTo>
                    <a:pt x="19301" y="13152"/>
                    <a:pt x="19261" y="13163"/>
                    <a:pt x="19226" y="13183"/>
                  </a:cubicBezTo>
                  <a:cubicBezTo>
                    <a:pt x="18576" y="13576"/>
                    <a:pt x="17826" y="13762"/>
                    <a:pt x="17072" y="13762"/>
                  </a:cubicBezTo>
                  <a:cubicBezTo>
                    <a:pt x="15639" y="13762"/>
                    <a:pt x="14191" y="13090"/>
                    <a:pt x="13387" y="11891"/>
                  </a:cubicBezTo>
                  <a:cubicBezTo>
                    <a:pt x="13347" y="11830"/>
                    <a:pt x="13278" y="11792"/>
                    <a:pt x="13209" y="11792"/>
                  </a:cubicBezTo>
                  <a:cubicBezTo>
                    <a:pt x="13197" y="11792"/>
                    <a:pt x="13184" y="11793"/>
                    <a:pt x="13172" y="11796"/>
                  </a:cubicBezTo>
                  <a:cubicBezTo>
                    <a:pt x="12521" y="11930"/>
                    <a:pt x="11796" y="12065"/>
                    <a:pt x="11064" y="12065"/>
                  </a:cubicBezTo>
                  <a:cubicBezTo>
                    <a:pt x="10808" y="12065"/>
                    <a:pt x="10551" y="12048"/>
                    <a:pt x="10296" y="12009"/>
                  </a:cubicBezTo>
                  <a:cubicBezTo>
                    <a:pt x="9273" y="11851"/>
                    <a:pt x="8417" y="11321"/>
                    <a:pt x="8004" y="10590"/>
                  </a:cubicBezTo>
                  <a:cubicBezTo>
                    <a:pt x="7593" y="9862"/>
                    <a:pt x="7649" y="8721"/>
                    <a:pt x="8394" y="8182"/>
                  </a:cubicBezTo>
                  <a:cubicBezTo>
                    <a:pt x="8457" y="8135"/>
                    <a:pt x="8489" y="8047"/>
                    <a:pt x="8472" y="7967"/>
                  </a:cubicBezTo>
                  <a:cubicBezTo>
                    <a:pt x="8457" y="7897"/>
                    <a:pt x="8402" y="7825"/>
                    <a:pt x="8322" y="7810"/>
                  </a:cubicBezTo>
                  <a:cubicBezTo>
                    <a:pt x="7196" y="7484"/>
                    <a:pt x="5787" y="7089"/>
                    <a:pt x="4906" y="6113"/>
                  </a:cubicBezTo>
                  <a:cubicBezTo>
                    <a:pt x="4430" y="5590"/>
                    <a:pt x="4177" y="4806"/>
                    <a:pt x="4248" y="4108"/>
                  </a:cubicBezTo>
                  <a:cubicBezTo>
                    <a:pt x="4280" y="3743"/>
                    <a:pt x="4423" y="3237"/>
                    <a:pt x="4891" y="2895"/>
                  </a:cubicBezTo>
                  <a:cubicBezTo>
                    <a:pt x="4971" y="2840"/>
                    <a:pt x="5001" y="2737"/>
                    <a:pt x="4961" y="2650"/>
                  </a:cubicBezTo>
                  <a:cubicBezTo>
                    <a:pt x="4926" y="2561"/>
                    <a:pt x="4847" y="2514"/>
                    <a:pt x="4760" y="2514"/>
                  </a:cubicBezTo>
                  <a:cubicBezTo>
                    <a:pt x="4754" y="2514"/>
                    <a:pt x="4747" y="2514"/>
                    <a:pt x="4740" y="2514"/>
                  </a:cubicBezTo>
                  <a:cubicBezTo>
                    <a:pt x="4562" y="2540"/>
                    <a:pt x="4382" y="2553"/>
                    <a:pt x="4203" y="2553"/>
                  </a:cubicBezTo>
                  <a:cubicBezTo>
                    <a:pt x="2624" y="2553"/>
                    <a:pt x="1069" y="1574"/>
                    <a:pt x="429" y="129"/>
                  </a:cubicBezTo>
                  <a:cubicBezTo>
                    <a:pt x="399" y="48"/>
                    <a:pt x="323" y="1"/>
                    <a:pt x="2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6"/>
            <p:cNvSpPr/>
            <p:nvPr/>
          </p:nvSpPr>
          <p:spPr>
            <a:xfrm>
              <a:off x="875250" y="3543050"/>
              <a:ext cx="358625" cy="94900"/>
            </a:xfrm>
            <a:custGeom>
              <a:avLst/>
              <a:gdLst/>
              <a:ahLst/>
              <a:cxnLst/>
              <a:rect l="l" t="t" r="r" b="b"/>
              <a:pathLst>
                <a:path w="14345" h="3796" extrusionOk="0">
                  <a:moveTo>
                    <a:pt x="14117" y="1"/>
                  </a:moveTo>
                  <a:cubicBezTo>
                    <a:pt x="14099" y="1"/>
                    <a:pt x="14079" y="3"/>
                    <a:pt x="14060" y="8"/>
                  </a:cubicBezTo>
                  <a:lnTo>
                    <a:pt x="183" y="3384"/>
                  </a:lnTo>
                  <a:cubicBezTo>
                    <a:pt x="71" y="3407"/>
                    <a:pt x="0" y="3518"/>
                    <a:pt x="33" y="3637"/>
                  </a:cubicBezTo>
                  <a:cubicBezTo>
                    <a:pt x="48" y="3733"/>
                    <a:pt x="135" y="3795"/>
                    <a:pt x="230" y="3795"/>
                  </a:cubicBezTo>
                  <a:cubicBezTo>
                    <a:pt x="246" y="3795"/>
                    <a:pt x="261" y="3795"/>
                    <a:pt x="286" y="3788"/>
                  </a:cubicBezTo>
                  <a:lnTo>
                    <a:pt x="14162" y="412"/>
                  </a:lnTo>
                  <a:cubicBezTo>
                    <a:pt x="14273" y="389"/>
                    <a:pt x="14345" y="277"/>
                    <a:pt x="14313" y="159"/>
                  </a:cubicBezTo>
                  <a:cubicBezTo>
                    <a:pt x="14292" y="65"/>
                    <a:pt x="14212" y="1"/>
                    <a:pt x="14117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6"/>
            <p:cNvSpPr/>
            <p:nvPr/>
          </p:nvSpPr>
          <p:spPr>
            <a:xfrm>
              <a:off x="943800" y="3594175"/>
              <a:ext cx="341975" cy="93875"/>
            </a:xfrm>
            <a:custGeom>
              <a:avLst/>
              <a:gdLst/>
              <a:ahLst/>
              <a:cxnLst/>
              <a:rect l="l" t="t" r="r" b="b"/>
              <a:pathLst>
                <a:path w="13679" h="3755" extrusionOk="0">
                  <a:moveTo>
                    <a:pt x="13456" y="0"/>
                  </a:moveTo>
                  <a:cubicBezTo>
                    <a:pt x="13437" y="0"/>
                    <a:pt x="13419" y="3"/>
                    <a:pt x="13400" y="8"/>
                  </a:cubicBezTo>
                  <a:lnTo>
                    <a:pt x="182" y="3344"/>
                  </a:lnTo>
                  <a:cubicBezTo>
                    <a:pt x="71" y="3375"/>
                    <a:pt x="1" y="3487"/>
                    <a:pt x="31" y="3597"/>
                  </a:cubicBezTo>
                  <a:cubicBezTo>
                    <a:pt x="56" y="3692"/>
                    <a:pt x="134" y="3755"/>
                    <a:pt x="229" y="3755"/>
                  </a:cubicBezTo>
                  <a:cubicBezTo>
                    <a:pt x="246" y="3755"/>
                    <a:pt x="269" y="3755"/>
                    <a:pt x="286" y="3747"/>
                  </a:cubicBezTo>
                  <a:lnTo>
                    <a:pt x="13505" y="411"/>
                  </a:lnTo>
                  <a:cubicBezTo>
                    <a:pt x="13615" y="388"/>
                    <a:pt x="13678" y="269"/>
                    <a:pt x="13655" y="158"/>
                  </a:cubicBezTo>
                  <a:cubicBezTo>
                    <a:pt x="13628" y="65"/>
                    <a:pt x="13547" y="0"/>
                    <a:pt x="13456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6"/>
            <p:cNvSpPr/>
            <p:nvPr/>
          </p:nvSpPr>
          <p:spPr>
            <a:xfrm>
              <a:off x="1022275" y="3663375"/>
              <a:ext cx="302725" cy="79175"/>
            </a:xfrm>
            <a:custGeom>
              <a:avLst/>
              <a:gdLst/>
              <a:ahLst/>
              <a:cxnLst/>
              <a:rect l="l" t="t" r="r" b="b"/>
              <a:pathLst>
                <a:path w="12109" h="3167" extrusionOk="0">
                  <a:moveTo>
                    <a:pt x="11875" y="1"/>
                  </a:moveTo>
                  <a:cubicBezTo>
                    <a:pt x="11860" y="1"/>
                    <a:pt x="11845" y="2"/>
                    <a:pt x="11830" y="6"/>
                  </a:cubicBezTo>
                  <a:lnTo>
                    <a:pt x="181" y="2746"/>
                  </a:lnTo>
                  <a:cubicBezTo>
                    <a:pt x="71" y="2779"/>
                    <a:pt x="0" y="2889"/>
                    <a:pt x="23" y="3001"/>
                  </a:cubicBezTo>
                  <a:cubicBezTo>
                    <a:pt x="48" y="3096"/>
                    <a:pt x="133" y="3167"/>
                    <a:pt x="228" y="3167"/>
                  </a:cubicBezTo>
                  <a:cubicBezTo>
                    <a:pt x="246" y="3167"/>
                    <a:pt x="261" y="3159"/>
                    <a:pt x="276" y="3159"/>
                  </a:cubicBezTo>
                  <a:lnTo>
                    <a:pt x="11926" y="416"/>
                  </a:lnTo>
                  <a:cubicBezTo>
                    <a:pt x="12038" y="386"/>
                    <a:pt x="12108" y="274"/>
                    <a:pt x="12085" y="163"/>
                  </a:cubicBezTo>
                  <a:cubicBezTo>
                    <a:pt x="12057" y="68"/>
                    <a:pt x="11971" y="1"/>
                    <a:pt x="11875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6"/>
            <p:cNvSpPr/>
            <p:nvPr/>
          </p:nvSpPr>
          <p:spPr>
            <a:xfrm>
              <a:off x="1093175" y="3716175"/>
              <a:ext cx="282550" cy="76725"/>
            </a:xfrm>
            <a:custGeom>
              <a:avLst/>
              <a:gdLst/>
              <a:ahLst/>
              <a:cxnLst/>
              <a:rect l="l" t="t" r="r" b="b"/>
              <a:pathLst>
                <a:path w="11302" h="3069" extrusionOk="0">
                  <a:moveTo>
                    <a:pt x="11065" y="1"/>
                  </a:moveTo>
                  <a:cubicBezTo>
                    <a:pt x="11046" y="1"/>
                    <a:pt x="11027" y="3"/>
                    <a:pt x="11009" y="9"/>
                  </a:cubicBezTo>
                  <a:cubicBezTo>
                    <a:pt x="7458" y="1055"/>
                    <a:pt x="3821" y="1943"/>
                    <a:pt x="190" y="2648"/>
                  </a:cubicBezTo>
                  <a:cubicBezTo>
                    <a:pt x="80" y="2671"/>
                    <a:pt x="0" y="2784"/>
                    <a:pt x="25" y="2894"/>
                  </a:cubicBezTo>
                  <a:cubicBezTo>
                    <a:pt x="48" y="2997"/>
                    <a:pt x="135" y="3069"/>
                    <a:pt x="230" y="3069"/>
                  </a:cubicBezTo>
                  <a:cubicBezTo>
                    <a:pt x="245" y="3069"/>
                    <a:pt x="255" y="3059"/>
                    <a:pt x="270" y="3059"/>
                  </a:cubicBezTo>
                  <a:cubicBezTo>
                    <a:pt x="3916" y="2346"/>
                    <a:pt x="7560" y="1460"/>
                    <a:pt x="11127" y="414"/>
                  </a:cubicBezTo>
                  <a:cubicBezTo>
                    <a:pt x="11239" y="374"/>
                    <a:pt x="11302" y="263"/>
                    <a:pt x="11269" y="151"/>
                  </a:cubicBezTo>
                  <a:cubicBezTo>
                    <a:pt x="11236" y="60"/>
                    <a:pt x="11155" y="1"/>
                    <a:pt x="11065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6"/>
            <p:cNvSpPr/>
            <p:nvPr/>
          </p:nvSpPr>
          <p:spPr>
            <a:xfrm>
              <a:off x="1182925" y="3776400"/>
              <a:ext cx="220325" cy="66000"/>
            </a:xfrm>
            <a:custGeom>
              <a:avLst/>
              <a:gdLst/>
              <a:ahLst/>
              <a:cxnLst/>
              <a:rect l="l" t="t" r="r" b="b"/>
              <a:pathLst>
                <a:path w="8813" h="2640" extrusionOk="0">
                  <a:moveTo>
                    <a:pt x="8577" y="1"/>
                  </a:moveTo>
                  <a:cubicBezTo>
                    <a:pt x="8558" y="1"/>
                    <a:pt x="8539" y="4"/>
                    <a:pt x="8520" y="9"/>
                  </a:cubicBezTo>
                  <a:cubicBezTo>
                    <a:pt x="5785" y="865"/>
                    <a:pt x="2979" y="1611"/>
                    <a:pt x="191" y="2229"/>
                  </a:cubicBezTo>
                  <a:cubicBezTo>
                    <a:pt x="71" y="2252"/>
                    <a:pt x="1" y="2362"/>
                    <a:pt x="31" y="2474"/>
                  </a:cubicBezTo>
                  <a:cubicBezTo>
                    <a:pt x="49" y="2577"/>
                    <a:pt x="136" y="2640"/>
                    <a:pt x="231" y="2640"/>
                  </a:cubicBezTo>
                  <a:cubicBezTo>
                    <a:pt x="246" y="2640"/>
                    <a:pt x="262" y="2640"/>
                    <a:pt x="279" y="2632"/>
                  </a:cubicBezTo>
                  <a:cubicBezTo>
                    <a:pt x="3084" y="2014"/>
                    <a:pt x="5897" y="1268"/>
                    <a:pt x="8638" y="413"/>
                  </a:cubicBezTo>
                  <a:cubicBezTo>
                    <a:pt x="8750" y="382"/>
                    <a:pt x="8813" y="262"/>
                    <a:pt x="8780" y="152"/>
                  </a:cubicBezTo>
                  <a:cubicBezTo>
                    <a:pt x="8749" y="61"/>
                    <a:pt x="8667" y="1"/>
                    <a:pt x="8577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6"/>
            <p:cNvSpPr/>
            <p:nvPr/>
          </p:nvSpPr>
          <p:spPr>
            <a:xfrm>
              <a:off x="1260025" y="3805025"/>
              <a:ext cx="266475" cy="72850"/>
            </a:xfrm>
            <a:custGeom>
              <a:avLst/>
              <a:gdLst/>
              <a:ahLst/>
              <a:cxnLst/>
              <a:rect l="l" t="t" r="r" b="b"/>
              <a:pathLst>
                <a:path w="10659" h="2914" extrusionOk="0">
                  <a:moveTo>
                    <a:pt x="10428" y="0"/>
                  </a:moveTo>
                  <a:cubicBezTo>
                    <a:pt x="10413" y="0"/>
                    <a:pt x="10397" y="2"/>
                    <a:pt x="10381" y="6"/>
                  </a:cubicBezTo>
                  <a:lnTo>
                    <a:pt x="181" y="2501"/>
                  </a:lnTo>
                  <a:cubicBezTo>
                    <a:pt x="63" y="2526"/>
                    <a:pt x="0" y="2644"/>
                    <a:pt x="23" y="2756"/>
                  </a:cubicBezTo>
                  <a:cubicBezTo>
                    <a:pt x="48" y="2851"/>
                    <a:pt x="133" y="2914"/>
                    <a:pt x="228" y="2914"/>
                  </a:cubicBezTo>
                  <a:cubicBezTo>
                    <a:pt x="245" y="2914"/>
                    <a:pt x="261" y="2914"/>
                    <a:pt x="276" y="2906"/>
                  </a:cubicBezTo>
                  <a:lnTo>
                    <a:pt x="10476" y="409"/>
                  </a:lnTo>
                  <a:cubicBezTo>
                    <a:pt x="10594" y="386"/>
                    <a:pt x="10659" y="276"/>
                    <a:pt x="10634" y="156"/>
                  </a:cubicBezTo>
                  <a:cubicBezTo>
                    <a:pt x="10608" y="61"/>
                    <a:pt x="10522" y="0"/>
                    <a:pt x="10428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6"/>
            <p:cNvSpPr/>
            <p:nvPr/>
          </p:nvSpPr>
          <p:spPr>
            <a:xfrm>
              <a:off x="1372950" y="3837050"/>
              <a:ext cx="256975" cy="74925"/>
            </a:xfrm>
            <a:custGeom>
              <a:avLst/>
              <a:gdLst/>
              <a:ahLst/>
              <a:cxnLst/>
              <a:rect l="l" t="t" r="r" b="b"/>
              <a:pathLst>
                <a:path w="10279" h="2997" extrusionOk="0">
                  <a:moveTo>
                    <a:pt x="10043" y="0"/>
                  </a:moveTo>
                  <a:cubicBezTo>
                    <a:pt x="10024" y="0"/>
                    <a:pt x="10005" y="3"/>
                    <a:pt x="9986" y="8"/>
                  </a:cubicBezTo>
                  <a:cubicBezTo>
                    <a:pt x="6752" y="935"/>
                    <a:pt x="3454" y="1800"/>
                    <a:pt x="181" y="2584"/>
                  </a:cubicBezTo>
                  <a:cubicBezTo>
                    <a:pt x="71" y="2608"/>
                    <a:pt x="0" y="2719"/>
                    <a:pt x="31" y="2829"/>
                  </a:cubicBezTo>
                  <a:cubicBezTo>
                    <a:pt x="55" y="2932"/>
                    <a:pt x="133" y="2996"/>
                    <a:pt x="228" y="2996"/>
                  </a:cubicBezTo>
                  <a:cubicBezTo>
                    <a:pt x="246" y="2996"/>
                    <a:pt x="261" y="2996"/>
                    <a:pt x="286" y="2989"/>
                  </a:cubicBezTo>
                  <a:cubicBezTo>
                    <a:pt x="3557" y="2211"/>
                    <a:pt x="6863" y="1347"/>
                    <a:pt x="10103" y="412"/>
                  </a:cubicBezTo>
                  <a:cubicBezTo>
                    <a:pt x="10214" y="381"/>
                    <a:pt x="10278" y="269"/>
                    <a:pt x="10246" y="159"/>
                  </a:cubicBezTo>
                  <a:cubicBezTo>
                    <a:pt x="10219" y="61"/>
                    <a:pt x="10134" y="0"/>
                    <a:pt x="10043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56"/>
            <p:cNvSpPr/>
            <p:nvPr/>
          </p:nvSpPr>
          <p:spPr>
            <a:xfrm>
              <a:off x="1366200" y="3413950"/>
              <a:ext cx="480275" cy="356125"/>
            </a:xfrm>
            <a:custGeom>
              <a:avLst/>
              <a:gdLst/>
              <a:ahLst/>
              <a:cxnLst/>
              <a:rect l="l" t="t" r="r" b="b"/>
              <a:pathLst>
                <a:path w="19211" h="14245" extrusionOk="0">
                  <a:moveTo>
                    <a:pt x="11754" y="0"/>
                  </a:moveTo>
                  <a:cubicBezTo>
                    <a:pt x="10961" y="0"/>
                    <a:pt x="10159" y="83"/>
                    <a:pt x="9375" y="195"/>
                  </a:cubicBezTo>
                  <a:cubicBezTo>
                    <a:pt x="7560" y="456"/>
                    <a:pt x="5769" y="853"/>
                    <a:pt x="4027" y="1399"/>
                  </a:cubicBezTo>
                  <a:cubicBezTo>
                    <a:pt x="3043" y="1701"/>
                    <a:pt x="2045" y="2065"/>
                    <a:pt x="1276" y="2738"/>
                  </a:cubicBezTo>
                  <a:cubicBezTo>
                    <a:pt x="508" y="3421"/>
                    <a:pt x="0" y="4490"/>
                    <a:pt x="246" y="5488"/>
                  </a:cubicBezTo>
                  <a:cubicBezTo>
                    <a:pt x="442" y="6288"/>
                    <a:pt x="1239" y="6921"/>
                    <a:pt x="2030" y="6921"/>
                  </a:cubicBezTo>
                  <a:cubicBezTo>
                    <a:pt x="2226" y="6921"/>
                    <a:pt x="2422" y="6882"/>
                    <a:pt x="2608" y="6797"/>
                  </a:cubicBezTo>
                  <a:lnTo>
                    <a:pt x="2608" y="6797"/>
                  </a:lnTo>
                  <a:cubicBezTo>
                    <a:pt x="2132" y="8699"/>
                    <a:pt x="2663" y="10814"/>
                    <a:pt x="3979" y="12265"/>
                  </a:cubicBezTo>
                  <a:cubicBezTo>
                    <a:pt x="5108" y="13517"/>
                    <a:pt x="6789" y="14244"/>
                    <a:pt x="8478" y="14244"/>
                  </a:cubicBezTo>
                  <a:cubicBezTo>
                    <a:pt x="8743" y="14244"/>
                    <a:pt x="9009" y="14226"/>
                    <a:pt x="9272" y="14190"/>
                  </a:cubicBezTo>
                  <a:cubicBezTo>
                    <a:pt x="10557" y="14012"/>
                    <a:pt x="11806" y="13416"/>
                    <a:pt x="13082" y="13416"/>
                  </a:cubicBezTo>
                  <a:cubicBezTo>
                    <a:pt x="13277" y="13416"/>
                    <a:pt x="13473" y="13430"/>
                    <a:pt x="13670" y="13461"/>
                  </a:cubicBezTo>
                  <a:cubicBezTo>
                    <a:pt x="14513" y="13598"/>
                    <a:pt x="15315" y="14054"/>
                    <a:pt x="16156" y="14054"/>
                  </a:cubicBezTo>
                  <a:cubicBezTo>
                    <a:pt x="16241" y="14054"/>
                    <a:pt x="16326" y="14050"/>
                    <a:pt x="16412" y="14039"/>
                  </a:cubicBezTo>
                  <a:cubicBezTo>
                    <a:pt x="18029" y="13849"/>
                    <a:pt x="18782" y="11940"/>
                    <a:pt x="18980" y="10323"/>
                  </a:cubicBezTo>
                  <a:cubicBezTo>
                    <a:pt x="19210" y="8444"/>
                    <a:pt x="19155" y="6504"/>
                    <a:pt x="18504" y="4720"/>
                  </a:cubicBezTo>
                  <a:cubicBezTo>
                    <a:pt x="17863" y="2945"/>
                    <a:pt x="16587" y="1344"/>
                    <a:pt x="14851" y="583"/>
                  </a:cubicBezTo>
                  <a:cubicBezTo>
                    <a:pt x="13878" y="151"/>
                    <a:pt x="12824" y="0"/>
                    <a:pt x="11754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6"/>
            <p:cNvSpPr/>
            <p:nvPr/>
          </p:nvSpPr>
          <p:spPr>
            <a:xfrm>
              <a:off x="1456525" y="3580750"/>
              <a:ext cx="133975" cy="100400"/>
            </a:xfrm>
            <a:custGeom>
              <a:avLst/>
              <a:gdLst/>
              <a:ahLst/>
              <a:cxnLst/>
              <a:rect l="l" t="t" r="r" b="b"/>
              <a:pathLst>
                <a:path w="5359" h="4016" extrusionOk="0">
                  <a:moveTo>
                    <a:pt x="5110" y="1"/>
                  </a:moveTo>
                  <a:cubicBezTo>
                    <a:pt x="4003" y="1"/>
                    <a:pt x="2897" y="248"/>
                    <a:pt x="1895" y="718"/>
                  </a:cubicBezTo>
                  <a:cubicBezTo>
                    <a:pt x="1197" y="1043"/>
                    <a:pt x="509" y="1527"/>
                    <a:pt x="206" y="2240"/>
                  </a:cubicBezTo>
                  <a:cubicBezTo>
                    <a:pt x="1" y="2715"/>
                    <a:pt x="9" y="3333"/>
                    <a:pt x="381" y="3699"/>
                  </a:cubicBezTo>
                  <a:cubicBezTo>
                    <a:pt x="617" y="3929"/>
                    <a:pt x="943" y="4015"/>
                    <a:pt x="1277" y="4015"/>
                  </a:cubicBezTo>
                  <a:cubicBezTo>
                    <a:pt x="1426" y="4015"/>
                    <a:pt x="1576" y="3998"/>
                    <a:pt x="1720" y="3969"/>
                  </a:cubicBezTo>
                  <a:cubicBezTo>
                    <a:pt x="2639" y="3786"/>
                    <a:pt x="3432" y="3183"/>
                    <a:pt x="4010" y="2455"/>
                  </a:cubicBezTo>
                  <a:cubicBezTo>
                    <a:pt x="4598" y="1724"/>
                    <a:pt x="4994" y="868"/>
                    <a:pt x="5359" y="5"/>
                  </a:cubicBezTo>
                  <a:cubicBezTo>
                    <a:pt x="5276" y="2"/>
                    <a:pt x="5193" y="1"/>
                    <a:pt x="5110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56"/>
            <p:cNvSpPr/>
            <p:nvPr/>
          </p:nvSpPr>
          <p:spPr>
            <a:xfrm>
              <a:off x="1577975" y="3618525"/>
              <a:ext cx="88175" cy="107375"/>
            </a:xfrm>
            <a:custGeom>
              <a:avLst/>
              <a:gdLst/>
              <a:ahLst/>
              <a:cxnLst/>
              <a:rect l="l" t="t" r="r" b="b"/>
              <a:pathLst>
                <a:path w="3527" h="4295" extrusionOk="0">
                  <a:moveTo>
                    <a:pt x="3289" y="0"/>
                  </a:moveTo>
                  <a:lnTo>
                    <a:pt x="3289" y="0"/>
                  </a:lnTo>
                  <a:cubicBezTo>
                    <a:pt x="2108" y="238"/>
                    <a:pt x="1047" y="1022"/>
                    <a:pt x="461" y="2085"/>
                  </a:cubicBezTo>
                  <a:cubicBezTo>
                    <a:pt x="158" y="2638"/>
                    <a:pt x="1" y="3376"/>
                    <a:pt x="396" y="3867"/>
                  </a:cubicBezTo>
                  <a:cubicBezTo>
                    <a:pt x="622" y="4155"/>
                    <a:pt x="990" y="4294"/>
                    <a:pt x="1351" y="4294"/>
                  </a:cubicBezTo>
                  <a:cubicBezTo>
                    <a:pt x="1398" y="4294"/>
                    <a:pt x="1444" y="4292"/>
                    <a:pt x="1490" y="4287"/>
                  </a:cubicBezTo>
                  <a:cubicBezTo>
                    <a:pt x="1902" y="4247"/>
                    <a:pt x="2275" y="4042"/>
                    <a:pt x="2601" y="3797"/>
                  </a:cubicBezTo>
                  <a:cubicBezTo>
                    <a:pt x="3527" y="3076"/>
                    <a:pt x="3369" y="1164"/>
                    <a:pt x="3289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56"/>
            <p:cNvSpPr/>
            <p:nvPr/>
          </p:nvSpPr>
          <p:spPr>
            <a:xfrm>
              <a:off x="1628700" y="3534700"/>
              <a:ext cx="59275" cy="60725"/>
            </a:xfrm>
            <a:custGeom>
              <a:avLst/>
              <a:gdLst/>
              <a:ahLst/>
              <a:cxnLst/>
              <a:rect l="l" t="t" r="r" b="b"/>
              <a:pathLst>
                <a:path w="2371" h="2429" extrusionOk="0">
                  <a:moveTo>
                    <a:pt x="2108" y="0"/>
                  </a:moveTo>
                  <a:cubicBezTo>
                    <a:pt x="1308" y="112"/>
                    <a:pt x="572" y="628"/>
                    <a:pt x="184" y="1341"/>
                  </a:cubicBezTo>
                  <a:cubicBezTo>
                    <a:pt x="79" y="1539"/>
                    <a:pt x="1" y="1769"/>
                    <a:pt x="56" y="1982"/>
                  </a:cubicBezTo>
                  <a:cubicBezTo>
                    <a:pt x="126" y="2227"/>
                    <a:pt x="381" y="2402"/>
                    <a:pt x="634" y="2425"/>
                  </a:cubicBezTo>
                  <a:cubicBezTo>
                    <a:pt x="661" y="2428"/>
                    <a:pt x="687" y="2429"/>
                    <a:pt x="713" y="2429"/>
                  </a:cubicBezTo>
                  <a:cubicBezTo>
                    <a:pt x="947" y="2429"/>
                    <a:pt x="1171" y="2334"/>
                    <a:pt x="1363" y="2212"/>
                  </a:cubicBezTo>
                  <a:cubicBezTo>
                    <a:pt x="2061" y="1744"/>
                    <a:pt x="2371" y="793"/>
                    <a:pt x="2108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6"/>
            <p:cNvSpPr/>
            <p:nvPr/>
          </p:nvSpPr>
          <p:spPr>
            <a:xfrm>
              <a:off x="1703600" y="3521225"/>
              <a:ext cx="89950" cy="146200"/>
            </a:xfrm>
            <a:custGeom>
              <a:avLst/>
              <a:gdLst/>
              <a:ahLst/>
              <a:cxnLst/>
              <a:rect l="l" t="t" r="r" b="b"/>
              <a:pathLst>
                <a:path w="3598" h="5848" extrusionOk="0">
                  <a:moveTo>
                    <a:pt x="2656" y="1"/>
                  </a:moveTo>
                  <a:lnTo>
                    <a:pt x="2656" y="1"/>
                  </a:lnTo>
                  <a:cubicBezTo>
                    <a:pt x="1435" y="864"/>
                    <a:pt x="539" y="2173"/>
                    <a:pt x="166" y="3622"/>
                  </a:cubicBezTo>
                  <a:cubicBezTo>
                    <a:pt x="63" y="4020"/>
                    <a:pt x="1" y="4431"/>
                    <a:pt x="79" y="4836"/>
                  </a:cubicBezTo>
                  <a:cubicBezTo>
                    <a:pt x="158" y="5231"/>
                    <a:pt x="404" y="5612"/>
                    <a:pt x="784" y="5770"/>
                  </a:cubicBezTo>
                  <a:cubicBezTo>
                    <a:pt x="912" y="5823"/>
                    <a:pt x="1050" y="5848"/>
                    <a:pt x="1189" y="5848"/>
                  </a:cubicBezTo>
                  <a:cubicBezTo>
                    <a:pt x="1419" y="5848"/>
                    <a:pt x="1652" y="5781"/>
                    <a:pt x="1855" y="5667"/>
                  </a:cubicBezTo>
                  <a:cubicBezTo>
                    <a:pt x="2180" y="5484"/>
                    <a:pt x="2433" y="5191"/>
                    <a:pt x="2639" y="4883"/>
                  </a:cubicBezTo>
                  <a:cubicBezTo>
                    <a:pt x="3590" y="3449"/>
                    <a:pt x="3597" y="1443"/>
                    <a:pt x="2656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6"/>
            <p:cNvSpPr/>
            <p:nvPr/>
          </p:nvSpPr>
          <p:spPr>
            <a:xfrm>
              <a:off x="1758100" y="3674400"/>
              <a:ext cx="49950" cy="69950"/>
            </a:xfrm>
            <a:custGeom>
              <a:avLst/>
              <a:gdLst/>
              <a:ahLst/>
              <a:cxnLst/>
              <a:rect l="l" t="t" r="r" b="b"/>
              <a:pathLst>
                <a:path w="1998" h="2798" extrusionOk="0">
                  <a:moveTo>
                    <a:pt x="1600" y="0"/>
                  </a:moveTo>
                  <a:cubicBezTo>
                    <a:pt x="894" y="238"/>
                    <a:pt x="324" y="848"/>
                    <a:pt x="118" y="1562"/>
                  </a:cubicBezTo>
                  <a:cubicBezTo>
                    <a:pt x="0" y="1997"/>
                    <a:pt x="63" y="2560"/>
                    <a:pt x="466" y="2743"/>
                  </a:cubicBezTo>
                  <a:cubicBezTo>
                    <a:pt x="549" y="2781"/>
                    <a:pt x="634" y="2798"/>
                    <a:pt x="719" y="2798"/>
                  </a:cubicBezTo>
                  <a:cubicBezTo>
                    <a:pt x="1060" y="2798"/>
                    <a:pt x="1402" y="2524"/>
                    <a:pt x="1592" y="2220"/>
                  </a:cubicBezTo>
                  <a:cubicBezTo>
                    <a:pt x="1997" y="1554"/>
                    <a:pt x="1997" y="666"/>
                    <a:pt x="1600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6"/>
            <p:cNvSpPr/>
            <p:nvPr/>
          </p:nvSpPr>
          <p:spPr>
            <a:xfrm>
              <a:off x="1405225" y="3501375"/>
              <a:ext cx="124050" cy="66150"/>
            </a:xfrm>
            <a:custGeom>
              <a:avLst/>
              <a:gdLst/>
              <a:ahLst/>
              <a:cxnLst/>
              <a:rect l="l" t="t" r="r" b="b"/>
              <a:pathLst>
                <a:path w="4962" h="2646" extrusionOk="0">
                  <a:moveTo>
                    <a:pt x="2571" y="1"/>
                  </a:moveTo>
                  <a:cubicBezTo>
                    <a:pt x="2153" y="1"/>
                    <a:pt x="1734" y="59"/>
                    <a:pt x="1332" y="177"/>
                  </a:cubicBezTo>
                  <a:cubicBezTo>
                    <a:pt x="792" y="335"/>
                    <a:pt x="221" y="667"/>
                    <a:pt x="119" y="1223"/>
                  </a:cubicBezTo>
                  <a:cubicBezTo>
                    <a:pt x="1" y="1826"/>
                    <a:pt x="516" y="2412"/>
                    <a:pt x="1110" y="2579"/>
                  </a:cubicBezTo>
                  <a:cubicBezTo>
                    <a:pt x="1284" y="2625"/>
                    <a:pt x="1462" y="2645"/>
                    <a:pt x="1640" y="2645"/>
                  </a:cubicBezTo>
                  <a:cubicBezTo>
                    <a:pt x="2069" y="2645"/>
                    <a:pt x="2503" y="2531"/>
                    <a:pt x="2916" y="2396"/>
                  </a:cubicBezTo>
                  <a:cubicBezTo>
                    <a:pt x="3360" y="2254"/>
                    <a:pt x="3805" y="2086"/>
                    <a:pt x="4185" y="1818"/>
                  </a:cubicBezTo>
                  <a:cubicBezTo>
                    <a:pt x="4565" y="1540"/>
                    <a:pt x="4874" y="1143"/>
                    <a:pt x="4961" y="685"/>
                  </a:cubicBezTo>
                  <a:cubicBezTo>
                    <a:pt x="4252" y="235"/>
                    <a:pt x="3412" y="1"/>
                    <a:pt x="2571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6"/>
            <p:cNvSpPr/>
            <p:nvPr/>
          </p:nvSpPr>
          <p:spPr>
            <a:xfrm>
              <a:off x="1666550" y="3447975"/>
              <a:ext cx="68550" cy="61725"/>
            </a:xfrm>
            <a:custGeom>
              <a:avLst/>
              <a:gdLst/>
              <a:ahLst/>
              <a:cxnLst/>
              <a:rect l="l" t="t" r="r" b="b"/>
              <a:pathLst>
                <a:path w="2742" h="2469" extrusionOk="0">
                  <a:moveTo>
                    <a:pt x="2038" y="1"/>
                  </a:moveTo>
                  <a:cubicBezTo>
                    <a:pt x="1740" y="1"/>
                    <a:pt x="1444" y="36"/>
                    <a:pt x="1165" y="133"/>
                  </a:cubicBezTo>
                  <a:cubicBezTo>
                    <a:pt x="667" y="308"/>
                    <a:pt x="214" y="711"/>
                    <a:pt x="111" y="1234"/>
                  </a:cubicBezTo>
                  <a:cubicBezTo>
                    <a:pt x="1" y="1757"/>
                    <a:pt x="334" y="2360"/>
                    <a:pt x="857" y="2455"/>
                  </a:cubicBezTo>
                  <a:cubicBezTo>
                    <a:pt x="907" y="2464"/>
                    <a:pt x="957" y="2468"/>
                    <a:pt x="1006" y="2468"/>
                  </a:cubicBezTo>
                  <a:cubicBezTo>
                    <a:pt x="1493" y="2468"/>
                    <a:pt x="1925" y="2061"/>
                    <a:pt x="2148" y="1607"/>
                  </a:cubicBezTo>
                  <a:cubicBezTo>
                    <a:pt x="2394" y="1109"/>
                    <a:pt x="2481" y="546"/>
                    <a:pt x="2742" y="55"/>
                  </a:cubicBezTo>
                  <a:cubicBezTo>
                    <a:pt x="2511" y="23"/>
                    <a:pt x="2274" y="1"/>
                    <a:pt x="2038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6"/>
            <p:cNvSpPr/>
            <p:nvPr/>
          </p:nvSpPr>
          <p:spPr>
            <a:xfrm>
              <a:off x="1546700" y="3452900"/>
              <a:ext cx="89550" cy="80000"/>
            </a:xfrm>
            <a:custGeom>
              <a:avLst/>
              <a:gdLst/>
              <a:ahLst/>
              <a:cxnLst/>
              <a:rect l="l" t="t" r="r" b="b"/>
              <a:pathLst>
                <a:path w="3582" h="3200" extrusionOk="0">
                  <a:moveTo>
                    <a:pt x="3581" y="1"/>
                  </a:moveTo>
                  <a:cubicBezTo>
                    <a:pt x="2948" y="1"/>
                    <a:pt x="2298" y="8"/>
                    <a:pt x="1679" y="199"/>
                  </a:cubicBezTo>
                  <a:cubicBezTo>
                    <a:pt x="1069" y="381"/>
                    <a:pt x="491" y="784"/>
                    <a:pt x="245" y="1370"/>
                  </a:cubicBezTo>
                  <a:cubicBezTo>
                    <a:pt x="0" y="1965"/>
                    <a:pt x="173" y="2741"/>
                    <a:pt x="728" y="3059"/>
                  </a:cubicBezTo>
                  <a:cubicBezTo>
                    <a:pt x="902" y="3156"/>
                    <a:pt x="1096" y="3199"/>
                    <a:pt x="1293" y="3199"/>
                  </a:cubicBezTo>
                  <a:cubicBezTo>
                    <a:pt x="1628" y="3199"/>
                    <a:pt x="1973" y="3074"/>
                    <a:pt x="2242" y="2869"/>
                  </a:cubicBezTo>
                  <a:cubicBezTo>
                    <a:pt x="2663" y="2536"/>
                    <a:pt x="2923" y="2036"/>
                    <a:pt x="3106" y="1538"/>
                  </a:cubicBezTo>
                  <a:cubicBezTo>
                    <a:pt x="3281" y="1030"/>
                    <a:pt x="3391" y="499"/>
                    <a:pt x="3581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5" name="Google Shape;2585;p56"/>
          <p:cNvGrpSpPr/>
          <p:nvPr/>
        </p:nvGrpSpPr>
        <p:grpSpPr>
          <a:xfrm flipH="1">
            <a:off x="6834945" y="3275045"/>
            <a:ext cx="1423537" cy="1154683"/>
            <a:chOff x="476400" y="2950275"/>
            <a:chExt cx="2050025" cy="1662850"/>
          </a:xfrm>
        </p:grpSpPr>
        <p:sp>
          <p:nvSpPr>
            <p:cNvPr id="2586" name="Google Shape;2586;p56"/>
            <p:cNvSpPr/>
            <p:nvPr/>
          </p:nvSpPr>
          <p:spPr>
            <a:xfrm>
              <a:off x="486900" y="3600200"/>
              <a:ext cx="901275" cy="446350"/>
            </a:xfrm>
            <a:custGeom>
              <a:avLst/>
              <a:gdLst/>
              <a:ahLst/>
              <a:cxnLst/>
              <a:rect l="l" t="t" r="r" b="b"/>
              <a:pathLst>
                <a:path w="36051" h="17854" extrusionOk="0">
                  <a:moveTo>
                    <a:pt x="6638" y="0"/>
                  </a:moveTo>
                  <a:cubicBezTo>
                    <a:pt x="5391" y="0"/>
                    <a:pt x="4060" y="787"/>
                    <a:pt x="3900" y="2017"/>
                  </a:cubicBezTo>
                  <a:cubicBezTo>
                    <a:pt x="3302" y="1500"/>
                    <a:pt x="2510" y="1233"/>
                    <a:pt x="1720" y="1233"/>
                  </a:cubicBezTo>
                  <a:cubicBezTo>
                    <a:pt x="1117" y="1233"/>
                    <a:pt x="515" y="1389"/>
                    <a:pt x="1" y="1707"/>
                  </a:cubicBezTo>
                  <a:cubicBezTo>
                    <a:pt x="6865" y="5663"/>
                    <a:pt x="13720" y="9610"/>
                    <a:pt x="20575" y="13564"/>
                  </a:cubicBezTo>
                  <a:cubicBezTo>
                    <a:pt x="22952" y="14935"/>
                    <a:pt x="25352" y="16314"/>
                    <a:pt x="27967" y="17130"/>
                  </a:cubicBezTo>
                  <a:cubicBezTo>
                    <a:pt x="29399" y="17581"/>
                    <a:pt x="30914" y="17854"/>
                    <a:pt x="32414" y="17854"/>
                  </a:cubicBezTo>
                  <a:cubicBezTo>
                    <a:pt x="33655" y="17854"/>
                    <a:pt x="34885" y="17667"/>
                    <a:pt x="36051" y="17240"/>
                  </a:cubicBezTo>
                  <a:cubicBezTo>
                    <a:pt x="27484" y="11978"/>
                    <a:pt x="18926" y="6717"/>
                    <a:pt x="10359" y="1447"/>
                  </a:cubicBezTo>
                  <a:cubicBezTo>
                    <a:pt x="9258" y="773"/>
                    <a:pt x="8092" y="75"/>
                    <a:pt x="6800" y="5"/>
                  </a:cubicBezTo>
                  <a:cubicBezTo>
                    <a:pt x="6747" y="2"/>
                    <a:pt x="6692" y="0"/>
                    <a:pt x="66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6"/>
            <p:cNvSpPr/>
            <p:nvPr/>
          </p:nvSpPr>
          <p:spPr>
            <a:xfrm>
              <a:off x="476400" y="3589700"/>
              <a:ext cx="922725" cy="467475"/>
            </a:xfrm>
            <a:custGeom>
              <a:avLst/>
              <a:gdLst/>
              <a:ahLst/>
              <a:cxnLst/>
              <a:rect l="l" t="t" r="r" b="b"/>
              <a:pathLst>
                <a:path w="36909" h="18699" extrusionOk="0">
                  <a:moveTo>
                    <a:pt x="7087" y="841"/>
                  </a:moveTo>
                  <a:cubicBezTo>
                    <a:pt x="7124" y="841"/>
                    <a:pt x="7161" y="842"/>
                    <a:pt x="7198" y="843"/>
                  </a:cubicBezTo>
                  <a:cubicBezTo>
                    <a:pt x="8417" y="908"/>
                    <a:pt x="9558" y="1614"/>
                    <a:pt x="10557" y="2232"/>
                  </a:cubicBezTo>
                  <a:lnTo>
                    <a:pt x="35465" y="17533"/>
                  </a:lnTo>
                  <a:cubicBezTo>
                    <a:pt x="34637" y="17747"/>
                    <a:pt x="33753" y="17853"/>
                    <a:pt x="32830" y="17853"/>
                  </a:cubicBezTo>
                  <a:cubicBezTo>
                    <a:pt x="31457" y="17853"/>
                    <a:pt x="29998" y="17618"/>
                    <a:pt x="28515" y="17153"/>
                  </a:cubicBezTo>
                  <a:cubicBezTo>
                    <a:pt x="25932" y="16344"/>
                    <a:pt x="23530" y="14958"/>
                    <a:pt x="21200" y="13619"/>
                  </a:cubicBezTo>
                  <a:lnTo>
                    <a:pt x="1349" y="2184"/>
                  </a:lnTo>
                  <a:cubicBezTo>
                    <a:pt x="1599" y="2114"/>
                    <a:pt x="1863" y="2080"/>
                    <a:pt x="2129" y="2080"/>
                  </a:cubicBezTo>
                  <a:cubicBezTo>
                    <a:pt x="2830" y="2080"/>
                    <a:pt x="3543" y="2317"/>
                    <a:pt x="4042" y="2755"/>
                  </a:cubicBezTo>
                  <a:cubicBezTo>
                    <a:pt x="4122" y="2823"/>
                    <a:pt x="4223" y="2860"/>
                    <a:pt x="4324" y="2860"/>
                  </a:cubicBezTo>
                  <a:cubicBezTo>
                    <a:pt x="4373" y="2860"/>
                    <a:pt x="4423" y="2851"/>
                    <a:pt x="4470" y="2833"/>
                  </a:cubicBezTo>
                  <a:cubicBezTo>
                    <a:pt x="4613" y="2778"/>
                    <a:pt x="4717" y="2650"/>
                    <a:pt x="4740" y="2492"/>
                  </a:cubicBezTo>
                  <a:cubicBezTo>
                    <a:pt x="4871" y="1468"/>
                    <a:pt x="6064" y="841"/>
                    <a:pt x="7087" y="841"/>
                  </a:cubicBezTo>
                  <a:close/>
                  <a:moveTo>
                    <a:pt x="7074" y="0"/>
                  </a:moveTo>
                  <a:cubicBezTo>
                    <a:pt x="5875" y="0"/>
                    <a:pt x="4567" y="643"/>
                    <a:pt x="4082" y="1756"/>
                  </a:cubicBezTo>
                  <a:cubicBezTo>
                    <a:pt x="3511" y="1417"/>
                    <a:pt x="2828" y="1246"/>
                    <a:pt x="2146" y="1246"/>
                  </a:cubicBezTo>
                  <a:cubicBezTo>
                    <a:pt x="1457" y="1246"/>
                    <a:pt x="769" y="1421"/>
                    <a:pt x="200" y="1771"/>
                  </a:cubicBezTo>
                  <a:cubicBezTo>
                    <a:pt x="73" y="1851"/>
                    <a:pt x="1" y="1994"/>
                    <a:pt x="1" y="2137"/>
                  </a:cubicBezTo>
                  <a:cubicBezTo>
                    <a:pt x="10" y="2287"/>
                    <a:pt x="88" y="2422"/>
                    <a:pt x="216" y="2492"/>
                  </a:cubicBezTo>
                  <a:lnTo>
                    <a:pt x="20789" y="14347"/>
                  </a:lnTo>
                  <a:cubicBezTo>
                    <a:pt x="23149" y="15711"/>
                    <a:pt x="25592" y="17115"/>
                    <a:pt x="28262" y="17953"/>
                  </a:cubicBezTo>
                  <a:cubicBezTo>
                    <a:pt x="29831" y="18446"/>
                    <a:pt x="31368" y="18699"/>
                    <a:pt x="32834" y="18699"/>
                  </a:cubicBezTo>
                  <a:cubicBezTo>
                    <a:pt x="34181" y="18699"/>
                    <a:pt x="35457" y="18476"/>
                    <a:pt x="36614" y="18056"/>
                  </a:cubicBezTo>
                  <a:cubicBezTo>
                    <a:pt x="36766" y="18001"/>
                    <a:pt x="36876" y="17866"/>
                    <a:pt x="36891" y="17700"/>
                  </a:cubicBezTo>
                  <a:cubicBezTo>
                    <a:pt x="36908" y="17543"/>
                    <a:pt x="36828" y="17390"/>
                    <a:pt x="36693" y="17305"/>
                  </a:cubicBezTo>
                  <a:lnTo>
                    <a:pt x="11002" y="1509"/>
                  </a:lnTo>
                  <a:cubicBezTo>
                    <a:pt x="9963" y="876"/>
                    <a:pt x="8672" y="82"/>
                    <a:pt x="7245" y="5"/>
                  </a:cubicBezTo>
                  <a:cubicBezTo>
                    <a:pt x="7189" y="2"/>
                    <a:pt x="7132" y="0"/>
                    <a:pt x="7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56"/>
            <p:cNvSpPr/>
            <p:nvPr/>
          </p:nvSpPr>
          <p:spPr>
            <a:xfrm>
              <a:off x="557475" y="3640825"/>
              <a:ext cx="577325" cy="324025"/>
            </a:xfrm>
            <a:custGeom>
              <a:avLst/>
              <a:gdLst/>
              <a:ahLst/>
              <a:cxnLst/>
              <a:rect l="l" t="t" r="r" b="b"/>
              <a:pathLst>
                <a:path w="23093" h="12961" extrusionOk="0">
                  <a:moveTo>
                    <a:pt x="236" y="0"/>
                  </a:moveTo>
                  <a:cubicBezTo>
                    <a:pt x="163" y="0"/>
                    <a:pt x="93" y="38"/>
                    <a:pt x="56" y="107"/>
                  </a:cubicBezTo>
                  <a:cubicBezTo>
                    <a:pt x="0" y="210"/>
                    <a:pt x="38" y="337"/>
                    <a:pt x="134" y="392"/>
                  </a:cubicBezTo>
                  <a:lnTo>
                    <a:pt x="22752" y="12937"/>
                  </a:lnTo>
                  <a:cubicBezTo>
                    <a:pt x="22784" y="12953"/>
                    <a:pt x="22824" y="12960"/>
                    <a:pt x="22855" y="12960"/>
                  </a:cubicBezTo>
                  <a:cubicBezTo>
                    <a:pt x="22927" y="12960"/>
                    <a:pt x="22997" y="12920"/>
                    <a:pt x="23037" y="12850"/>
                  </a:cubicBezTo>
                  <a:cubicBezTo>
                    <a:pt x="23092" y="12747"/>
                    <a:pt x="23062" y="12620"/>
                    <a:pt x="22957" y="12565"/>
                  </a:cubicBezTo>
                  <a:lnTo>
                    <a:pt x="341" y="27"/>
                  </a:lnTo>
                  <a:cubicBezTo>
                    <a:pt x="307" y="9"/>
                    <a:pt x="271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6"/>
            <p:cNvSpPr/>
            <p:nvPr/>
          </p:nvSpPr>
          <p:spPr>
            <a:xfrm>
              <a:off x="630175" y="3604425"/>
              <a:ext cx="549400" cy="332500"/>
            </a:xfrm>
            <a:custGeom>
              <a:avLst/>
              <a:gdLst/>
              <a:ahLst/>
              <a:cxnLst/>
              <a:rect l="l" t="t" r="r" b="b"/>
              <a:pathLst>
                <a:path w="21976" h="13300" extrusionOk="0">
                  <a:moveTo>
                    <a:pt x="239" y="0"/>
                  </a:moveTo>
                  <a:cubicBezTo>
                    <a:pt x="169" y="0"/>
                    <a:pt x="99" y="37"/>
                    <a:pt x="63" y="104"/>
                  </a:cubicBezTo>
                  <a:cubicBezTo>
                    <a:pt x="1" y="199"/>
                    <a:pt x="31" y="334"/>
                    <a:pt x="136" y="389"/>
                  </a:cubicBezTo>
                  <a:lnTo>
                    <a:pt x="21635" y="13268"/>
                  </a:lnTo>
                  <a:cubicBezTo>
                    <a:pt x="21666" y="13283"/>
                    <a:pt x="21698" y="13300"/>
                    <a:pt x="21738" y="13300"/>
                  </a:cubicBezTo>
                  <a:cubicBezTo>
                    <a:pt x="21809" y="13300"/>
                    <a:pt x="21881" y="13260"/>
                    <a:pt x="21921" y="13197"/>
                  </a:cubicBezTo>
                  <a:cubicBezTo>
                    <a:pt x="21976" y="13093"/>
                    <a:pt x="21944" y="12967"/>
                    <a:pt x="21848" y="12902"/>
                  </a:cubicBezTo>
                  <a:lnTo>
                    <a:pt x="349" y="34"/>
                  </a:lnTo>
                  <a:cubicBezTo>
                    <a:pt x="315" y="11"/>
                    <a:pt x="277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6"/>
            <p:cNvSpPr/>
            <p:nvPr/>
          </p:nvSpPr>
          <p:spPr>
            <a:xfrm>
              <a:off x="1684400" y="3454700"/>
              <a:ext cx="829750" cy="688825"/>
            </a:xfrm>
            <a:custGeom>
              <a:avLst/>
              <a:gdLst/>
              <a:ahLst/>
              <a:cxnLst/>
              <a:rect l="l" t="t" r="r" b="b"/>
              <a:pathLst>
                <a:path w="33190" h="27553" extrusionOk="0">
                  <a:moveTo>
                    <a:pt x="23531" y="1"/>
                  </a:moveTo>
                  <a:cubicBezTo>
                    <a:pt x="22704" y="1"/>
                    <a:pt x="21879" y="130"/>
                    <a:pt x="21087" y="404"/>
                  </a:cubicBezTo>
                  <a:cubicBezTo>
                    <a:pt x="19613" y="12252"/>
                    <a:pt x="11165" y="22965"/>
                    <a:pt x="0" y="27165"/>
                  </a:cubicBezTo>
                  <a:cubicBezTo>
                    <a:pt x="1769" y="27428"/>
                    <a:pt x="3554" y="27553"/>
                    <a:pt x="5341" y="27553"/>
                  </a:cubicBezTo>
                  <a:cubicBezTo>
                    <a:pt x="8931" y="27553"/>
                    <a:pt x="12528" y="27050"/>
                    <a:pt x="16015" y="26166"/>
                  </a:cubicBezTo>
                  <a:cubicBezTo>
                    <a:pt x="19463" y="25295"/>
                    <a:pt x="22854" y="24019"/>
                    <a:pt x="25762" y="21982"/>
                  </a:cubicBezTo>
                  <a:cubicBezTo>
                    <a:pt x="28672" y="19937"/>
                    <a:pt x="31088" y="17062"/>
                    <a:pt x="32134" y="13670"/>
                  </a:cubicBezTo>
                  <a:cubicBezTo>
                    <a:pt x="33190" y="10270"/>
                    <a:pt x="32744" y="6338"/>
                    <a:pt x="30582" y="3518"/>
                  </a:cubicBezTo>
                  <a:cubicBezTo>
                    <a:pt x="28927" y="1361"/>
                    <a:pt x="26217" y="1"/>
                    <a:pt x="235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56"/>
            <p:cNvSpPr/>
            <p:nvPr/>
          </p:nvSpPr>
          <p:spPr>
            <a:xfrm>
              <a:off x="1642775" y="3444150"/>
              <a:ext cx="883650" cy="709900"/>
            </a:xfrm>
            <a:custGeom>
              <a:avLst/>
              <a:gdLst/>
              <a:ahLst/>
              <a:cxnLst/>
              <a:rect l="l" t="t" r="r" b="b"/>
              <a:pathLst>
                <a:path w="35346" h="28396" extrusionOk="0">
                  <a:moveTo>
                    <a:pt x="25202" y="841"/>
                  </a:moveTo>
                  <a:cubicBezTo>
                    <a:pt x="27753" y="841"/>
                    <a:pt x="30328" y="2125"/>
                    <a:pt x="31914" y="4193"/>
                  </a:cubicBezTo>
                  <a:cubicBezTo>
                    <a:pt x="33894" y="6777"/>
                    <a:pt x="34465" y="10526"/>
                    <a:pt x="33403" y="13965"/>
                  </a:cubicBezTo>
                  <a:cubicBezTo>
                    <a:pt x="32452" y="17040"/>
                    <a:pt x="30242" y="19909"/>
                    <a:pt x="27182" y="22056"/>
                  </a:cubicBezTo>
                  <a:cubicBezTo>
                    <a:pt x="24654" y="23830"/>
                    <a:pt x="21516" y="25179"/>
                    <a:pt x="17577" y="26185"/>
                  </a:cubicBezTo>
                  <a:cubicBezTo>
                    <a:pt x="13987" y="27097"/>
                    <a:pt x="10436" y="27558"/>
                    <a:pt x="7004" y="27558"/>
                  </a:cubicBezTo>
                  <a:cubicBezTo>
                    <a:pt x="5754" y="27558"/>
                    <a:pt x="4519" y="27497"/>
                    <a:pt x="3305" y="27374"/>
                  </a:cubicBezTo>
                  <a:cubicBezTo>
                    <a:pt x="13765" y="22794"/>
                    <a:pt x="21619" y="12466"/>
                    <a:pt x="23133" y="1142"/>
                  </a:cubicBezTo>
                  <a:cubicBezTo>
                    <a:pt x="23791" y="944"/>
                    <a:pt x="24489" y="841"/>
                    <a:pt x="25202" y="841"/>
                  </a:cubicBezTo>
                  <a:close/>
                  <a:moveTo>
                    <a:pt x="25202" y="1"/>
                  </a:moveTo>
                  <a:cubicBezTo>
                    <a:pt x="24306" y="1"/>
                    <a:pt x="23433" y="151"/>
                    <a:pt x="22617" y="429"/>
                  </a:cubicBezTo>
                  <a:lnTo>
                    <a:pt x="22372" y="516"/>
                  </a:lnTo>
                  <a:lnTo>
                    <a:pt x="22340" y="779"/>
                  </a:lnTo>
                  <a:cubicBezTo>
                    <a:pt x="20883" y="12436"/>
                    <a:pt x="12514" y="23054"/>
                    <a:pt x="1513" y="27199"/>
                  </a:cubicBezTo>
                  <a:lnTo>
                    <a:pt x="1" y="27769"/>
                  </a:lnTo>
                  <a:lnTo>
                    <a:pt x="1600" y="28007"/>
                  </a:lnTo>
                  <a:cubicBezTo>
                    <a:pt x="3352" y="28262"/>
                    <a:pt x="5167" y="28395"/>
                    <a:pt x="7006" y="28395"/>
                  </a:cubicBezTo>
                  <a:cubicBezTo>
                    <a:pt x="10500" y="28395"/>
                    <a:pt x="14123" y="27929"/>
                    <a:pt x="17784" y="26993"/>
                  </a:cubicBezTo>
                  <a:cubicBezTo>
                    <a:pt x="21826" y="25970"/>
                    <a:pt x="25059" y="24576"/>
                    <a:pt x="27665" y="22746"/>
                  </a:cubicBezTo>
                  <a:cubicBezTo>
                    <a:pt x="30876" y="20494"/>
                    <a:pt x="33198" y="17459"/>
                    <a:pt x="34204" y="14210"/>
                  </a:cubicBezTo>
                  <a:cubicBezTo>
                    <a:pt x="35345" y="10517"/>
                    <a:pt x="34727" y="6485"/>
                    <a:pt x="32580" y="3687"/>
                  </a:cubicBezTo>
                  <a:cubicBezTo>
                    <a:pt x="30836" y="1412"/>
                    <a:pt x="28007" y="1"/>
                    <a:pt x="25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56"/>
            <p:cNvSpPr/>
            <p:nvPr/>
          </p:nvSpPr>
          <p:spPr>
            <a:xfrm>
              <a:off x="2241475" y="3522225"/>
              <a:ext cx="234825" cy="424300"/>
            </a:xfrm>
            <a:custGeom>
              <a:avLst/>
              <a:gdLst/>
              <a:ahLst/>
              <a:cxnLst/>
              <a:rect l="l" t="t" r="r" b="b"/>
              <a:pathLst>
                <a:path w="9393" h="16972" extrusionOk="0">
                  <a:moveTo>
                    <a:pt x="4858" y="1"/>
                  </a:moveTo>
                  <a:cubicBezTo>
                    <a:pt x="3955" y="1039"/>
                    <a:pt x="4155" y="2584"/>
                    <a:pt x="4122" y="3955"/>
                  </a:cubicBezTo>
                  <a:cubicBezTo>
                    <a:pt x="4059" y="6690"/>
                    <a:pt x="2871" y="9258"/>
                    <a:pt x="1705" y="11730"/>
                  </a:cubicBezTo>
                  <a:cubicBezTo>
                    <a:pt x="1284" y="12624"/>
                    <a:pt x="864" y="13520"/>
                    <a:pt x="446" y="14416"/>
                  </a:cubicBezTo>
                  <a:cubicBezTo>
                    <a:pt x="223" y="14876"/>
                    <a:pt x="1" y="15382"/>
                    <a:pt x="113" y="15890"/>
                  </a:cubicBezTo>
                  <a:cubicBezTo>
                    <a:pt x="255" y="16559"/>
                    <a:pt x="990" y="16972"/>
                    <a:pt x="1681" y="16972"/>
                  </a:cubicBezTo>
                  <a:cubicBezTo>
                    <a:pt x="1718" y="16972"/>
                    <a:pt x="1755" y="16971"/>
                    <a:pt x="1792" y="16968"/>
                  </a:cubicBezTo>
                  <a:cubicBezTo>
                    <a:pt x="2521" y="16913"/>
                    <a:pt x="3171" y="16516"/>
                    <a:pt x="3757" y="16088"/>
                  </a:cubicBezTo>
                  <a:cubicBezTo>
                    <a:pt x="6389" y="14170"/>
                    <a:pt x="8520" y="11357"/>
                    <a:pt x="8957" y="8132"/>
                  </a:cubicBezTo>
                  <a:cubicBezTo>
                    <a:pt x="9393" y="4906"/>
                    <a:pt x="7831" y="1325"/>
                    <a:pt x="48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56"/>
            <p:cNvSpPr/>
            <p:nvPr/>
          </p:nvSpPr>
          <p:spPr>
            <a:xfrm>
              <a:off x="2257550" y="3859650"/>
              <a:ext cx="54100" cy="62325"/>
            </a:xfrm>
            <a:custGeom>
              <a:avLst/>
              <a:gdLst/>
              <a:ahLst/>
              <a:cxnLst/>
              <a:rect l="l" t="t" r="r" b="b"/>
              <a:pathLst>
                <a:path w="2164" h="2493" extrusionOk="0">
                  <a:moveTo>
                    <a:pt x="1204" y="0"/>
                  </a:moveTo>
                  <a:cubicBezTo>
                    <a:pt x="784" y="333"/>
                    <a:pt x="349" y="689"/>
                    <a:pt x="174" y="1196"/>
                  </a:cubicBezTo>
                  <a:cubicBezTo>
                    <a:pt x="0" y="1695"/>
                    <a:pt x="231" y="2378"/>
                    <a:pt x="754" y="2480"/>
                  </a:cubicBezTo>
                  <a:cubicBezTo>
                    <a:pt x="799" y="2489"/>
                    <a:pt x="843" y="2493"/>
                    <a:pt x="888" y="2493"/>
                  </a:cubicBezTo>
                  <a:cubicBezTo>
                    <a:pt x="1265" y="2493"/>
                    <a:pt x="1609" y="2203"/>
                    <a:pt x="1815" y="1870"/>
                  </a:cubicBezTo>
                  <a:cubicBezTo>
                    <a:pt x="2163" y="1284"/>
                    <a:pt x="1467" y="634"/>
                    <a:pt x="1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56"/>
            <p:cNvSpPr/>
            <p:nvPr/>
          </p:nvSpPr>
          <p:spPr>
            <a:xfrm>
              <a:off x="2374800" y="3592000"/>
              <a:ext cx="63650" cy="115850"/>
            </a:xfrm>
            <a:custGeom>
              <a:avLst/>
              <a:gdLst/>
              <a:ahLst/>
              <a:cxnLst/>
              <a:rect l="l" t="t" r="r" b="b"/>
              <a:pathLst>
                <a:path w="2546" h="4634" extrusionOk="0">
                  <a:moveTo>
                    <a:pt x="969" y="0"/>
                  </a:moveTo>
                  <a:cubicBezTo>
                    <a:pt x="351" y="761"/>
                    <a:pt x="1" y="1742"/>
                    <a:pt x="18" y="2726"/>
                  </a:cubicBezTo>
                  <a:cubicBezTo>
                    <a:pt x="18" y="3216"/>
                    <a:pt x="113" y="3724"/>
                    <a:pt x="406" y="4112"/>
                  </a:cubicBezTo>
                  <a:cubicBezTo>
                    <a:pt x="644" y="4420"/>
                    <a:pt x="1023" y="4633"/>
                    <a:pt x="1403" y="4633"/>
                  </a:cubicBezTo>
                  <a:cubicBezTo>
                    <a:pt x="1501" y="4633"/>
                    <a:pt x="1601" y="4619"/>
                    <a:pt x="1697" y="4588"/>
                  </a:cubicBezTo>
                  <a:cubicBezTo>
                    <a:pt x="2030" y="4477"/>
                    <a:pt x="2283" y="4192"/>
                    <a:pt x="2411" y="3867"/>
                  </a:cubicBezTo>
                  <a:cubicBezTo>
                    <a:pt x="2538" y="3534"/>
                    <a:pt x="2546" y="3176"/>
                    <a:pt x="2513" y="2828"/>
                  </a:cubicBezTo>
                  <a:cubicBezTo>
                    <a:pt x="2403" y="1727"/>
                    <a:pt x="1832" y="681"/>
                    <a:pt x="9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56"/>
            <p:cNvSpPr/>
            <p:nvPr/>
          </p:nvSpPr>
          <p:spPr>
            <a:xfrm>
              <a:off x="2315175" y="3715000"/>
              <a:ext cx="94375" cy="153850"/>
            </a:xfrm>
            <a:custGeom>
              <a:avLst/>
              <a:gdLst/>
              <a:ahLst/>
              <a:cxnLst/>
              <a:rect l="l" t="t" r="r" b="b"/>
              <a:pathLst>
                <a:path w="3775" h="6154" extrusionOk="0">
                  <a:moveTo>
                    <a:pt x="2553" y="0"/>
                  </a:moveTo>
                  <a:cubicBezTo>
                    <a:pt x="1222" y="754"/>
                    <a:pt x="611" y="2323"/>
                    <a:pt x="198" y="3804"/>
                  </a:cubicBezTo>
                  <a:cubicBezTo>
                    <a:pt x="96" y="4177"/>
                    <a:pt x="1" y="4557"/>
                    <a:pt x="18" y="4945"/>
                  </a:cubicBezTo>
                  <a:cubicBezTo>
                    <a:pt x="41" y="5333"/>
                    <a:pt x="198" y="5731"/>
                    <a:pt x="508" y="5959"/>
                  </a:cubicBezTo>
                  <a:cubicBezTo>
                    <a:pt x="698" y="6096"/>
                    <a:pt x="914" y="6154"/>
                    <a:pt x="1137" y="6154"/>
                  </a:cubicBezTo>
                  <a:cubicBezTo>
                    <a:pt x="1576" y="6154"/>
                    <a:pt x="2042" y="5930"/>
                    <a:pt x="2395" y="5636"/>
                  </a:cubicBezTo>
                  <a:cubicBezTo>
                    <a:pt x="3211" y="4961"/>
                    <a:pt x="3710" y="3915"/>
                    <a:pt x="3742" y="2853"/>
                  </a:cubicBezTo>
                  <a:cubicBezTo>
                    <a:pt x="3774" y="1792"/>
                    <a:pt x="3329" y="729"/>
                    <a:pt x="2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56"/>
            <p:cNvSpPr/>
            <p:nvPr/>
          </p:nvSpPr>
          <p:spPr>
            <a:xfrm>
              <a:off x="2413475" y="3722575"/>
              <a:ext cx="34100" cy="54425"/>
            </a:xfrm>
            <a:custGeom>
              <a:avLst/>
              <a:gdLst/>
              <a:ahLst/>
              <a:cxnLst/>
              <a:rect l="l" t="t" r="r" b="b"/>
              <a:pathLst>
                <a:path w="1364" h="2177" extrusionOk="0">
                  <a:moveTo>
                    <a:pt x="762" y="1"/>
                  </a:moveTo>
                  <a:cubicBezTo>
                    <a:pt x="719" y="1"/>
                    <a:pt x="676" y="8"/>
                    <a:pt x="633" y="23"/>
                  </a:cubicBezTo>
                  <a:cubicBezTo>
                    <a:pt x="451" y="85"/>
                    <a:pt x="348" y="260"/>
                    <a:pt x="270" y="435"/>
                  </a:cubicBezTo>
                  <a:cubicBezTo>
                    <a:pt x="127" y="751"/>
                    <a:pt x="40" y="1092"/>
                    <a:pt x="15" y="1434"/>
                  </a:cubicBezTo>
                  <a:cubicBezTo>
                    <a:pt x="0" y="1687"/>
                    <a:pt x="40" y="1987"/>
                    <a:pt x="253" y="2115"/>
                  </a:cubicBezTo>
                  <a:cubicBezTo>
                    <a:pt x="321" y="2158"/>
                    <a:pt x="397" y="2177"/>
                    <a:pt x="474" y="2177"/>
                  </a:cubicBezTo>
                  <a:cubicBezTo>
                    <a:pt x="640" y="2177"/>
                    <a:pt x="811" y="2089"/>
                    <a:pt x="919" y="1965"/>
                  </a:cubicBezTo>
                  <a:cubicBezTo>
                    <a:pt x="1086" y="1782"/>
                    <a:pt x="1156" y="1529"/>
                    <a:pt x="1221" y="1291"/>
                  </a:cubicBezTo>
                  <a:cubicBezTo>
                    <a:pt x="1291" y="1014"/>
                    <a:pt x="1364" y="711"/>
                    <a:pt x="1284" y="435"/>
                  </a:cubicBezTo>
                  <a:cubicBezTo>
                    <a:pt x="1216" y="201"/>
                    <a:pt x="992" y="1"/>
                    <a:pt x="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56"/>
            <p:cNvSpPr/>
            <p:nvPr/>
          </p:nvSpPr>
          <p:spPr>
            <a:xfrm>
              <a:off x="2181050" y="3908375"/>
              <a:ext cx="116525" cy="128400"/>
            </a:xfrm>
            <a:custGeom>
              <a:avLst/>
              <a:gdLst/>
              <a:ahLst/>
              <a:cxnLst/>
              <a:rect l="l" t="t" r="r" b="b"/>
              <a:pathLst>
                <a:path w="4661" h="5136" extrusionOk="0">
                  <a:moveTo>
                    <a:pt x="940" y="0"/>
                  </a:moveTo>
                  <a:cubicBezTo>
                    <a:pt x="884" y="0"/>
                    <a:pt x="828" y="24"/>
                    <a:pt x="786" y="71"/>
                  </a:cubicBezTo>
                  <a:cubicBezTo>
                    <a:pt x="200" y="714"/>
                    <a:pt x="0" y="1688"/>
                    <a:pt x="303" y="2504"/>
                  </a:cubicBezTo>
                  <a:cubicBezTo>
                    <a:pt x="588" y="3282"/>
                    <a:pt x="1309" y="3875"/>
                    <a:pt x="2109" y="4025"/>
                  </a:cubicBezTo>
                  <a:cubicBezTo>
                    <a:pt x="2252" y="4478"/>
                    <a:pt x="2608" y="4866"/>
                    <a:pt x="3053" y="5041"/>
                  </a:cubicBezTo>
                  <a:cubicBezTo>
                    <a:pt x="3226" y="5104"/>
                    <a:pt x="3416" y="5136"/>
                    <a:pt x="3606" y="5136"/>
                  </a:cubicBezTo>
                  <a:cubicBezTo>
                    <a:pt x="3939" y="5136"/>
                    <a:pt x="4280" y="5033"/>
                    <a:pt x="4550" y="4834"/>
                  </a:cubicBezTo>
                  <a:cubicBezTo>
                    <a:pt x="4637" y="4771"/>
                    <a:pt x="4660" y="4636"/>
                    <a:pt x="4590" y="4541"/>
                  </a:cubicBezTo>
                  <a:cubicBezTo>
                    <a:pt x="4552" y="4488"/>
                    <a:pt x="4489" y="4459"/>
                    <a:pt x="4424" y="4459"/>
                  </a:cubicBezTo>
                  <a:cubicBezTo>
                    <a:pt x="4380" y="4459"/>
                    <a:pt x="4335" y="4472"/>
                    <a:pt x="4297" y="4501"/>
                  </a:cubicBezTo>
                  <a:cubicBezTo>
                    <a:pt x="4099" y="4643"/>
                    <a:pt x="3853" y="4720"/>
                    <a:pt x="3608" y="4720"/>
                  </a:cubicBezTo>
                  <a:cubicBezTo>
                    <a:pt x="3470" y="4720"/>
                    <a:pt x="3332" y="4695"/>
                    <a:pt x="3203" y="4643"/>
                  </a:cubicBezTo>
                  <a:cubicBezTo>
                    <a:pt x="2846" y="4510"/>
                    <a:pt x="2560" y="4177"/>
                    <a:pt x="2490" y="3797"/>
                  </a:cubicBezTo>
                  <a:cubicBezTo>
                    <a:pt x="2465" y="3709"/>
                    <a:pt x="2395" y="3645"/>
                    <a:pt x="2307" y="3630"/>
                  </a:cubicBezTo>
                  <a:cubicBezTo>
                    <a:pt x="1594" y="3542"/>
                    <a:pt x="951" y="3036"/>
                    <a:pt x="698" y="2361"/>
                  </a:cubicBezTo>
                  <a:cubicBezTo>
                    <a:pt x="453" y="1688"/>
                    <a:pt x="611" y="879"/>
                    <a:pt x="1094" y="349"/>
                  </a:cubicBezTo>
                  <a:cubicBezTo>
                    <a:pt x="1174" y="261"/>
                    <a:pt x="1166" y="136"/>
                    <a:pt x="1079" y="56"/>
                  </a:cubicBezTo>
                  <a:cubicBezTo>
                    <a:pt x="1038" y="19"/>
                    <a:pt x="989" y="0"/>
                    <a:pt x="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56"/>
            <p:cNvSpPr/>
            <p:nvPr/>
          </p:nvSpPr>
          <p:spPr>
            <a:xfrm>
              <a:off x="2050100" y="3998775"/>
              <a:ext cx="194775" cy="116475"/>
            </a:xfrm>
            <a:custGeom>
              <a:avLst/>
              <a:gdLst/>
              <a:ahLst/>
              <a:cxnLst/>
              <a:rect l="l" t="t" r="r" b="b"/>
              <a:pathLst>
                <a:path w="7791" h="4659" extrusionOk="0">
                  <a:moveTo>
                    <a:pt x="7551" y="1"/>
                  </a:moveTo>
                  <a:cubicBezTo>
                    <a:pt x="7505" y="1"/>
                    <a:pt x="7458" y="15"/>
                    <a:pt x="7418" y="46"/>
                  </a:cubicBezTo>
                  <a:cubicBezTo>
                    <a:pt x="5238" y="1836"/>
                    <a:pt x="2798" y="3255"/>
                    <a:pt x="160" y="4253"/>
                  </a:cubicBezTo>
                  <a:cubicBezTo>
                    <a:pt x="55" y="4293"/>
                    <a:pt x="0" y="4413"/>
                    <a:pt x="40" y="4523"/>
                  </a:cubicBezTo>
                  <a:cubicBezTo>
                    <a:pt x="72" y="4611"/>
                    <a:pt x="150" y="4658"/>
                    <a:pt x="238" y="4658"/>
                  </a:cubicBezTo>
                  <a:cubicBezTo>
                    <a:pt x="263" y="4658"/>
                    <a:pt x="285" y="4658"/>
                    <a:pt x="310" y="4641"/>
                  </a:cubicBezTo>
                  <a:cubicBezTo>
                    <a:pt x="2988" y="3627"/>
                    <a:pt x="5468" y="2193"/>
                    <a:pt x="7688" y="371"/>
                  </a:cubicBezTo>
                  <a:cubicBezTo>
                    <a:pt x="7775" y="299"/>
                    <a:pt x="7791" y="164"/>
                    <a:pt x="7720" y="76"/>
                  </a:cubicBezTo>
                  <a:cubicBezTo>
                    <a:pt x="7674" y="27"/>
                    <a:pt x="7613" y="1"/>
                    <a:pt x="7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6"/>
            <p:cNvSpPr/>
            <p:nvPr/>
          </p:nvSpPr>
          <p:spPr>
            <a:xfrm>
              <a:off x="1556400" y="4144950"/>
              <a:ext cx="604875" cy="468175"/>
            </a:xfrm>
            <a:custGeom>
              <a:avLst/>
              <a:gdLst/>
              <a:ahLst/>
              <a:cxnLst/>
              <a:rect l="l" t="t" r="r" b="b"/>
              <a:pathLst>
                <a:path w="24195" h="18727" extrusionOk="0">
                  <a:moveTo>
                    <a:pt x="480" y="1"/>
                  </a:moveTo>
                  <a:cubicBezTo>
                    <a:pt x="391" y="1"/>
                    <a:pt x="301" y="29"/>
                    <a:pt x="223" y="87"/>
                  </a:cubicBezTo>
                  <a:cubicBezTo>
                    <a:pt x="40" y="230"/>
                    <a:pt x="0" y="491"/>
                    <a:pt x="143" y="673"/>
                  </a:cubicBezTo>
                  <a:lnTo>
                    <a:pt x="10929" y="14946"/>
                  </a:lnTo>
                  <a:cubicBezTo>
                    <a:pt x="10841" y="15033"/>
                    <a:pt x="10786" y="15128"/>
                    <a:pt x="10739" y="15238"/>
                  </a:cubicBezTo>
                  <a:cubicBezTo>
                    <a:pt x="9710" y="15302"/>
                    <a:pt x="8676" y="15341"/>
                    <a:pt x="7633" y="15341"/>
                  </a:cubicBezTo>
                  <a:cubicBezTo>
                    <a:pt x="7374" y="15341"/>
                    <a:pt x="7115" y="15338"/>
                    <a:pt x="6855" y="15334"/>
                  </a:cubicBezTo>
                  <a:cubicBezTo>
                    <a:pt x="6746" y="15332"/>
                    <a:pt x="6633" y="15330"/>
                    <a:pt x="6518" y="15330"/>
                  </a:cubicBezTo>
                  <a:cubicBezTo>
                    <a:pt x="6109" y="15330"/>
                    <a:pt x="5671" y="15356"/>
                    <a:pt x="5263" y="15516"/>
                  </a:cubicBezTo>
                  <a:cubicBezTo>
                    <a:pt x="4683" y="15739"/>
                    <a:pt x="4112" y="16292"/>
                    <a:pt x="4137" y="17030"/>
                  </a:cubicBezTo>
                  <a:cubicBezTo>
                    <a:pt x="4137" y="17253"/>
                    <a:pt x="4327" y="17433"/>
                    <a:pt x="4557" y="17433"/>
                  </a:cubicBezTo>
                  <a:lnTo>
                    <a:pt x="4565" y="17433"/>
                  </a:lnTo>
                  <a:cubicBezTo>
                    <a:pt x="4795" y="17426"/>
                    <a:pt x="4977" y="17236"/>
                    <a:pt x="4968" y="17005"/>
                  </a:cubicBezTo>
                  <a:cubicBezTo>
                    <a:pt x="4968" y="16697"/>
                    <a:pt x="5263" y="16420"/>
                    <a:pt x="5563" y="16302"/>
                  </a:cubicBezTo>
                  <a:cubicBezTo>
                    <a:pt x="5852" y="16191"/>
                    <a:pt x="6183" y="16171"/>
                    <a:pt x="6551" y="16171"/>
                  </a:cubicBezTo>
                  <a:cubicBezTo>
                    <a:pt x="6657" y="16171"/>
                    <a:pt x="6767" y="16173"/>
                    <a:pt x="6879" y="16174"/>
                  </a:cubicBezTo>
                  <a:cubicBezTo>
                    <a:pt x="7112" y="16177"/>
                    <a:pt x="7345" y="16179"/>
                    <a:pt x="7579" y="16179"/>
                  </a:cubicBezTo>
                  <a:cubicBezTo>
                    <a:pt x="8567" y="16179"/>
                    <a:pt x="9560" y="16151"/>
                    <a:pt x="10548" y="16087"/>
                  </a:cubicBezTo>
                  <a:cubicBezTo>
                    <a:pt x="10761" y="16595"/>
                    <a:pt x="11349" y="16730"/>
                    <a:pt x="11547" y="16777"/>
                  </a:cubicBezTo>
                  <a:cubicBezTo>
                    <a:pt x="12791" y="17070"/>
                    <a:pt x="14067" y="17093"/>
                    <a:pt x="15303" y="17125"/>
                  </a:cubicBezTo>
                  <a:cubicBezTo>
                    <a:pt x="15802" y="17133"/>
                    <a:pt x="16302" y="17140"/>
                    <a:pt x="16793" y="17173"/>
                  </a:cubicBezTo>
                  <a:cubicBezTo>
                    <a:pt x="18900" y="17291"/>
                    <a:pt x="20366" y="17751"/>
                    <a:pt x="21412" y="18622"/>
                  </a:cubicBezTo>
                  <a:cubicBezTo>
                    <a:pt x="21485" y="18694"/>
                    <a:pt x="21587" y="18727"/>
                    <a:pt x="21682" y="18727"/>
                  </a:cubicBezTo>
                  <a:cubicBezTo>
                    <a:pt x="21800" y="18727"/>
                    <a:pt x="21920" y="18670"/>
                    <a:pt x="22000" y="18574"/>
                  </a:cubicBezTo>
                  <a:cubicBezTo>
                    <a:pt x="22150" y="18394"/>
                    <a:pt x="22126" y="18131"/>
                    <a:pt x="21953" y="17981"/>
                  </a:cubicBezTo>
                  <a:cubicBezTo>
                    <a:pt x="20764" y="16983"/>
                    <a:pt x="19138" y="16460"/>
                    <a:pt x="16840" y="16332"/>
                  </a:cubicBezTo>
                  <a:cubicBezTo>
                    <a:pt x="16332" y="16309"/>
                    <a:pt x="15826" y="16292"/>
                    <a:pt x="15326" y="16285"/>
                  </a:cubicBezTo>
                  <a:cubicBezTo>
                    <a:pt x="14645" y="16269"/>
                    <a:pt x="13995" y="16254"/>
                    <a:pt x="13354" y="16197"/>
                  </a:cubicBezTo>
                  <a:cubicBezTo>
                    <a:pt x="13394" y="16149"/>
                    <a:pt x="13417" y="16094"/>
                    <a:pt x="13441" y="16039"/>
                  </a:cubicBezTo>
                  <a:cubicBezTo>
                    <a:pt x="14487" y="16016"/>
                    <a:pt x="15533" y="15874"/>
                    <a:pt x="16555" y="15731"/>
                  </a:cubicBezTo>
                  <a:cubicBezTo>
                    <a:pt x="17636" y="15575"/>
                    <a:pt x="18753" y="15421"/>
                    <a:pt x="19846" y="15421"/>
                  </a:cubicBezTo>
                  <a:cubicBezTo>
                    <a:pt x="20154" y="15421"/>
                    <a:pt x="20461" y="15433"/>
                    <a:pt x="20764" y="15461"/>
                  </a:cubicBezTo>
                  <a:cubicBezTo>
                    <a:pt x="21627" y="15548"/>
                    <a:pt x="22776" y="15817"/>
                    <a:pt x="23379" y="16650"/>
                  </a:cubicBezTo>
                  <a:cubicBezTo>
                    <a:pt x="23457" y="16768"/>
                    <a:pt x="23592" y="16825"/>
                    <a:pt x="23719" y="16825"/>
                  </a:cubicBezTo>
                  <a:cubicBezTo>
                    <a:pt x="23807" y="16825"/>
                    <a:pt x="23893" y="16800"/>
                    <a:pt x="23965" y="16745"/>
                  </a:cubicBezTo>
                  <a:cubicBezTo>
                    <a:pt x="24155" y="16610"/>
                    <a:pt x="24195" y="16349"/>
                    <a:pt x="24060" y="16167"/>
                  </a:cubicBezTo>
                  <a:cubicBezTo>
                    <a:pt x="23434" y="15294"/>
                    <a:pt x="22323" y="14763"/>
                    <a:pt x="20842" y="14628"/>
                  </a:cubicBezTo>
                  <a:cubicBezTo>
                    <a:pt x="20507" y="14596"/>
                    <a:pt x="20171" y="14582"/>
                    <a:pt x="19836" y="14582"/>
                  </a:cubicBezTo>
                  <a:cubicBezTo>
                    <a:pt x="18692" y="14582"/>
                    <a:pt x="17552" y="14745"/>
                    <a:pt x="16437" y="14898"/>
                  </a:cubicBezTo>
                  <a:cubicBezTo>
                    <a:pt x="15334" y="15055"/>
                    <a:pt x="14269" y="15205"/>
                    <a:pt x="13219" y="15205"/>
                  </a:cubicBezTo>
                  <a:cubicBezTo>
                    <a:pt x="13100" y="15205"/>
                    <a:pt x="12980" y="15203"/>
                    <a:pt x="12861" y="15199"/>
                  </a:cubicBezTo>
                  <a:cubicBezTo>
                    <a:pt x="12553" y="14993"/>
                    <a:pt x="12180" y="14818"/>
                    <a:pt x="11832" y="14748"/>
                  </a:cubicBezTo>
                  <a:lnTo>
                    <a:pt x="808" y="165"/>
                  </a:lnTo>
                  <a:cubicBezTo>
                    <a:pt x="729" y="58"/>
                    <a:pt x="606" y="1"/>
                    <a:pt x="4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6"/>
            <p:cNvSpPr/>
            <p:nvPr/>
          </p:nvSpPr>
          <p:spPr>
            <a:xfrm>
              <a:off x="1780675" y="4133850"/>
              <a:ext cx="677375" cy="440625"/>
            </a:xfrm>
            <a:custGeom>
              <a:avLst/>
              <a:gdLst/>
              <a:ahLst/>
              <a:cxnLst/>
              <a:rect l="l" t="t" r="r" b="b"/>
              <a:pathLst>
                <a:path w="27095" h="17625" extrusionOk="0">
                  <a:moveTo>
                    <a:pt x="464" y="0"/>
                  </a:moveTo>
                  <a:cubicBezTo>
                    <a:pt x="357" y="0"/>
                    <a:pt x="250" y="40"/>
                    <a:pt x="166" y="119"/>
                  </a:cubicBezTo>
                  <a:cubicBezTo>
                    <a:pt x="1" y="284"/>
                    <a:pt x="1" y="554"/>
                    <a:pt x="166" y="712"/>
                  </a:cubicBezTo>
                  <a:lnTo>
                    <a:pt x="13590" y="14138"/>
                  </a:lnTo>
                  <a:cubicBezTo>
                    <a:pt x="12527" y="14204"/>
                    <a:pt x="11451" y="14237"/>
                    <a:pt x="10374" y="14237"/>
                  </a:cubicBezTo>
                  <a:cubicBezTo>
                    <a:pt x="10168" y="14237"/>
                    <a:pt x="9962" y="14236"/>
                    <a:pt x="9756" y="14233"/>
                  </a:cubicBezTo>
                  <a:cubicBezTo>
                    <a:pt x="9633" y="14229"/>
                    <a:pt x="9505" y="14225"/>
                    <a:pt x="9375" y="14225"/>
                  </a:cubicBezTo>
                  <a:cubicBezTo>
                    <a:pt x="8977" y="14225"/>
                    <a:pt x="8554" y="14259"/>
                    <a:pt x="8154" y="14416"/>
                  </a:cubicBezTo>
                  <a:cubicBezTo>
                    <a:pt x="7584" y="14636"/>
                    <a:pt x="7013" y="15192"/>
                    <a:pt x="7028" y="15920"/>
                  </a:cubicBezTo>
                  <a:cubicBezTo>
                    <a:pt x="7038" y="16150"/>
                    <a:pt x="7228" y="16333"/>
                    <a:pt x="7449" y="16333"/>
                  </a:cubicBezTo>
                  <a:lnTo>
                    <a:pt x="7466" y="16333"/>
                  </a:lnTo>
                  <a:cubicBezTo>
                    <a:pt x="7694" y="16325"/>
                    <a:pt x="7877" y="16135"/>
                    <a:pt x="7869" y="15905"/>
                  </a:cubicBezTo>
                  <a:cubicBezTo>
                    <a:pt x="7861" y="15595"/>
                    <a:pt x="8162" y="15319"/>
                    <a:pt x="8464" y="15199"/>
                  </a:cubicBezTo>
                  <a:cubicBezTo>
                    <a:pt x="8744" y="15092"/>
                    <a:pt x="9061" y="15065"/>
                    <a:pt x="9417" y="15065"/>
                  </a:cubicBezTo>
                  <a:cubicBezTo>
                    <a:pt x="9534" y="15065"/>
                    <a:pt x="9654" y="15068"/>
                    <a:pt x="9779" y="15072"/>
                  </a:cubicBezTo>
                  <a:cubicBezTo>
                    <a:pt x="10022" y="15075"/>
                    <a:pt x="10265" y="15077"/>
                    <a:pt x="10509" y="15077"/>
                  </a:cubicBezTo>
                  <a:cubicBezTo>
                    <a:pt x="11489" y="15077"/>
                    <a:pt x="12471" y="15049"/>
                    <a:pt x="13448" y="14986"/>
                  </a:cubicBezTo>
                  <a:cubicBezTo>
                    <a:pt x="13662" y="15485"/>
                    <a:pt x="14248" y="15627"/>
                    <a:pt x="14446" y="15675"/>
                  </a:cubicBezTo>
                  <a:cubicBezTo>
                    <a:pt x="15692" y="15968"/>
                    <a:pt x="16966" y="15992"/>
                    <a:pt x="18202" y="16023"/>
                  </a:cubicBezTo>
                  <a:cubicBezTo>
                    <a:pt x="18703" y="16032"/>
                    <a:pt x="19193" y="16040"/>
                    <a:pt x="19694" y="16070"/>
                  </a:cubicBezTo>
                  <a:cubicBezTo>
                    <a:pt x="21801" y="16190"/>
                    <a:pt x="23267" y="16651"/>
                    <a:pt x="24306" y="17522"/>
                  </a:cubicBezTo>
                  <a:cubicBezTo>
                    <a:pt x="24384" y="17584"/>
                    <a:pt x="24479" y="17624"/>
                    <a:pt x="24574" y="17624"/>
                  </a:cubicBezTo>
                  <a:cubicBezTo>
                    <a:pt x="24694" y="17624"/>
                    <a:pt x="24812" y="17569"/>
                    <a:pt x="24899" y="17474"/>
                  </a:cubicBezTo>
                  <a:cubicBezTo>
                    <a:pt x="25050" y="17292"/>
                    <a:pt x="25027" y="17031"/>
                    <a:pt x="24844" y="16879"/>
                  </a:cubicBezTo>
                  <a:cubicBezTo>
                    <a:pt x="23663" y="15880"/>
                    <a:pt x="22039" y="15357"/>
                    <a:pt x="19734" y="15232"/>
                  </a:cubicBezTo>
                  <a:cubicBezTo>
                    <a:pt x="19233" y="15199"/>
                    <a:pt x="18726" y="15192"/>
                    <a:pt x="18227" y="15184"/>
                  </a:cubicBezTo>
                  <a:cubicBezTo>
                    <a:pt x="17546" y="15167"/>
                    <a:pt x="16896" y="15144"/>
                    <a:pt x="16245" y="15097"/>
                  </a:cubicBezTo>
                  <a:cubicBezTo>
                    <a:pt x="16285" y="15041"/>
                    <a:pt x="16318" y="14994"/>
                    <a:pt x="16333" y="14939"/>
                  </a:cubicBezTo>
                  <a:cubicBezTo>
                    <a:pt x="17387" y="14914"/>
                    <a:pt x="18433" y="14771"/>
                    <a:pt x="19456" y="14629"/>
                  </a:cubicBezTo>
                  <a:cubicBezTo>
                    <a:pt x="20540" y="14474"/>
                    <a:pt x="21659" y="14319"/>
                    <a:pt x="22754" y="14319"/>
                  </a:cubicBezTo>
                  <a:cubicBezTo>
                    <a:pt x="23059" y="14319"/>
                    <a:pt x="23363" y="14331"/>
                    <a:pt x="23663" y="14359"/>
                  </a:cubicBezTo>
                  <a:cubicBezTo>
                    <a:pt x="24519" y="14439"/>
                    <a:pt x="25677" y="14716"/>
                    <a:pt x="26278" y="15547"/>
                  </a:cubicBezTo>
                  <a:cubicBezTo>
                    <a:pt x="26358" y="15667"/>
                    <a:pt x="26486" y="15722"/>
                    <a:pt x="26619" y="15722"/>
                  </a:cubicBezTo>
                  <a:cubicBezTo>
                    <a:pt x="26699" y="15722"/>
                    <a:pt x="26786" y="15700"/>
                    <a:pt x="26866" y="15643"/>
                  </a:cubicBezTo>
                  <a:cubicBezTo>
                    <a:pt x="27047" y="15509"/>
                    <a:pt x="27094" y="15247"/>
                    <a:pt x="26961" y="15057"/>
                  </a:cubicBezTo>
                  <a:cubicBezTo>
                    <a:pt x="26333" y="14193"/>
                    <a:pt x="25225" y="13663"/>
                    <a:pt x="23743" y="13528"/>
                  </a:cubicBezTo>
                  <a:cubicBezTo>
                    <a:pt x="23400" y="13494"/>
                    <a:pt x="23057" y="13480"/>
                    <a:pt x="22714" y="13480"/>
                  </a:cubicBezTo>
                  <a:cubicBezTo>
                    <a:pt x="21577" y="13480"/>
                    <a:pt x="20445" y="13638"/>
                    <a:pt x="19336" y="13798"/>
                  </a:cubicBezTo>
                  <a:cubicBezTo>
                    <a:pt x="18215" y="13956"/>
                    <a:pt x="17135" y="14102"/>
                    <a:pt x="16069" y="14102"/>
                  </a:cubicBezTo>
                  <a:cubicBezTo>
                    <a:pt x="15967" y="14102"/>
                    <a:pt x="15865" y="14101"/>
                    <a:pt x="15762" y="14098"/>
                  </a:cubicBezTo>
                  <a:cubicBezTo>
                    <a:pt x="15367" y="13828"/>
                    <a:pt x="14844" y="13615"/>
                    <a:pt x="14423" y="13615"/>
                  </a:cubicBezTo>
                  <a:cubicBezTo>
                    <a:pt x="14368" y="13615"/>
                    <a:pt x="14321" y="13623"/>
                    <a:pt x="14273" y="13630"/>
                  </a:cubicBezTo>
                  <a:lnTo>
                    <a:pt x="761" y="119"/>
                  </a:lnTo>
                  <a:cubicBezTo>
                    <a:pt x="678" y="40"/>
                    <a:pt x="571" y="0"/>
                    <a:pt x="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6"/>
            <p:cNvSpPr/>
            <p:nvPr/>
          </p:nvSpPr>
          <p:spPr>
            <a:xfrm>
              <a:off x="1089225" y="2960750"/>
              <a:ext cx="1257875" cy="1198125"/>
            </a:xfrm>
            <a:custGeom>
              <a:avLst/>
              <a:gdLst/>
              <a:ahLst/>
              <a:cxnLst/>
              <a:rect l="l" t="t" r="r" b="b"/>
              <a:pathLst>
                <a:path w="50315" h="47925" extrusionOk="0">
                  <a:moveTo>
                    <a:pt x="36658" y="1"/>
                  </a:moveTo>
                  <a:cubicBezTo>
                    <a:pt x="32607" y="1"/>
                    <a:pt x="28841" y="3361"/>
                    <a:pt x="26968" y="7141"/>
                  </a:cubicBezTo>
                  <a:cubicBezTo>
                    <a:pt x="24828" y="11461"/>
                    <a:pt x="24273" y="16406"/>
                    <a:pt x="22411" y="20851"/>
                  </a:cubicBezTo>
                  <a:cubicBezTo>
                    <a:pt x="18457" y="30258"/>
                    <a:pt x="9200" y="36272"/>
                    <a:pt x="0" y="40686"/>
                  </a:cubicBezTo>
                  <a:cubicBezTo>
                    <a:pt x="6706" y="45022"/>
                    <a:pt x="14568" y="47924"/>
                    <a:pt x="22503" y="47924"/>
                  </a:cubicBezTo>
                  <a:cubicBezTo>
                    <a:pt x="23692" y="47924"/>
                    <a:pt x="24883" y="47859"/>
                    <a:pt x="26072" y="47724"/>
                  </a:cubicBezTo>
                  <a:cubicBezTo>
                    <a:pt x="35202" y="46695"/>
                    <a:pt x="44046" y="41036"/>
                    <a:pt x="47422" y="32500"/>
                  </a:cubicBezTo>
                  <a:cubicBezTo>
                    <a:pt x="50315" y="25193"/>
                    <a:pt x="49008" y="16849"/>
                    <a:pt x="46298" y="9471"/>
                  </a:cubicBezTo>
                  <a:cubicBezTo>
                    <a:pt x="44847" y="5500"/>
                    <a:pt x="42502" y="1245"/>
                    <a:pt x="38405" y="214"/>
                  </a:cubicBezTo>
                  <a:cubicBezTo>
                    <a:pt x="37820" y="69"/>
                    <a:pt x="37236" y="1"/>
                    <a:pt x="36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6"/>
            <p:cNvSpPr/>
            <p:nvPr/>
          </p:nvSpPr>
          <p:spPr>
            <a:xfrm>
              <a:off x="1067825" y="2950275"/>
              <a:ext cx="1280850" cy="1219025"/>
            </a:xfrm>
            <a:custGeom>
              <a:avLst/>
              <a:gdLst/>
              <a:ahLst/>
              <a:cxnLst/>
              <a:rect l="l" t="t" r="r" b="b"/>
              <a:pathLst>
                <a:path w="51234" h="48761" extrusionOk="0">
                  <a:moveTo>
                    <a:pt x="37509" y="839"/>
                  </a:moveTo>
                  <a:cubicBezTo>
                    <a:pt x="38063" y="839"/>
                    <a:pt x="38618" y="911"/>
                    <a:pt x="39156" y="1046"/>
                  </a:cubicBezTo>
                  <a:cubicBezTo>
                    <a:pt x="42351" y="1837"/>
                    <a:pt x="44839" y="4778"/>
                    <a:pt x="46764" y="10033"/>
                  </a:cubicBezTo>
                  <a:cubicBezTo>
                    <a:pt x="49990" y="18852"/>
                    <a:pt x="50370" y="26500"/>
                    <a:pt x="47890" y="32769"/>
                  </a:cubicBezTo>
                  <a:cubicBezTo>
                    <a:pt x="44719" y="40772"/>
                    <a:pt x="36471" y="46646"/>
                    <a:pt x="26881" y="47732"/>
                  </a:cubicBezTo>
                  <a:cubicBezTo>
                    <a:pt x="25732" y="47857"/>
                    <a:pt x="24559" y="47922"/>
                    <a:pt x="23379" y="47922"/>
                  </a:cubicBezTo>
                  <a:cubicBezTo>
                    <a:pt x="14503" y="47922"/>
                    <a:pt x="6800" y="44339"/>
                    <a:pt x="1720" y="41160"/>
                  </a:cubicBezTo>
                  <a:cubicBezTo>
                    <a:pt x="9288" y="37461"/>
                    <a:pt x="19448" y="31445"/>
                    <a:pt x="23655" y="21437"/>
                  </a:cubicBezTo>
                  <a:cubicBezTo>
                    <a:pt x="24511" y="19400"/>
                    <a:pt x="25099" y="17236"/>
                    <a:pt x="25662" y="15151"/>
                  </a:cubicBezTo>
                  <a:cubicBezTo>
                    <a:pt x="26343" y="12656"/>
                    <a:pt x="27048" y="10081"/>
                    <a:pt x="28197" y="7751"/>
                  </a:cubicBezTo>
                  <a:cubicBezTo>
                    <a:pt x="29901" y="4310"/>
                    <a:pt x="33443" y="839"/>
                    <a:pt x="37509" y="839"/>
                  </a:cubicBezTo>
                  <a:close/>
                  <a:moveTo>
                    <a:pt x="37509" y="0"/>
                  </a:moveTo>
                  <a:cubicBezTo>
                    <a:pt x="33079" y="0"/>
                    <a:pt x="29266" y="3709"/>
                    <a:pt x="27444" y="7378"/>
                  </a:cubicBezTo>
                  <a:cubicBezTo>
                    <a:pt x="26255" y="9778"/>
                    <a:pt x="25542" y="12393"/>
                    <a:pt x="24853" y="14931"/>
                  </a:cubicBezTo>
                  <a:cubicBezTo>
                    <a:pt x="24290" y="16990"/>
                    <a:pt x="23712" y="19122"/>
                    <a:pt x="22879" y="21104"/>
                  </a:cubicBezTo>
                  <a:cubicBezTo>
                    <a:pt x="18655" y="31160"/>
                    <a:pt x="8186" y="37119"/>
                    <a:pt x="674" y="40733"/>
                  </a:cubicBezTo>
                  <a:lnTo>
                    <a:pt x="0" y="41058"/>
                  </a:lnTo>
                  <a:lnTo>
                    <a:pt x="626" y="41463"/>
                  </a:lnTo>
                  <a:cubicBezTo>
                    <a:pt x="5786" y="44791"/>
                    <a:pt x="13925" y="48761"/>
                    <a:pt x="23379" y="48761"/>
                  </a:cubicBezTo>
                  <a:cubicBezTo>
                    <a:pt x="24591" y="48761"/>
                    <a:pt x="25795" y="48698"/>
                    <a:pt x="26976" y="48563"/>
                  </a:cubicBezTo>
                  <a:cubicBezTo>
                    <a:pt x="36874" y="47446"/>
                    <a:pt x="45385" y="41368"/>
                    <a:pt x="48666" y="33077"/>
                  </a:cubicBezTo>
                  <a:cubicBezTo>
                    <a:pt x="51234" y="26610"/>
                    <a:pt x="50853" y="18757"/>
                    <a:pt x="47550" y="9748"/>
                  </a:cubicBezTo>
                  <a:cubicBezTo>
                    <a:pt x="45520" y="4207"/>
                    <a:pt x="42842" y="1101"/>
                    <a:pt x="39356" y="230"/>
                  </a:cubicBezTo>
                  <a:cubicBezTo>
                    <a:pt x="38753" y="78"/>
                    <a:pt x="38135" y="0"/>
                    <a:pt x="37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6"/>
            <p:cNvSpPr/>
            <p:nvPr/>
          </p:nvSpPr>
          <p:spPr>
            <a:xfrm>
              <a:off x="1755100" y="3112100"/>
              <a:ext cx="498725" cy="368550"/>
            </a:xfrm>
            <a:custGeom>
              <a:avLst/>
              <a:gdLst/>
              <a:ahLst/>
              <a:cxnLst/>
              <a:rect l="l" t="t" r="r" b="b"/>
              <a:pathLst>
                <a:path w="19949" h="14742" extrusionOk="0">
                  <a:moveTo>
                    <a:pt x="3354" y="0"/>
                  </a:moveTo>
                  <a:cubicBezTo>
                    <a:pt x="3332" y="0"/>
                    <a:pt x="3311" y="1"/>
                    <a:pt x="3289" y="1"/>
                  </a:cubicBezTo>
                  <a:cubicBezTo>
                    <a:pt x="2498" y="24"/>
                    <a:pt x="1807" y="572"/>
                    <a:pt x="1347" y="1213"/>
                  </a:cubicBezTo>
                  <a:cubicBezTo>
                    <a:pt x="0" y="3077"/>
                    <a:pt x="158" y="5723"/>
                    <a:pt x="1237" y="7744"/>
                  </a:cubicBezTo>
                  <a:cubicBezTo>
                    <a:pt x="2315" y="9772"/>
                    <a:pt x="4169" y="11271"/>
                    <a:pt x="6094" y="12522"/>
                  </a:cubicBezTo>
                  <a:cubicBezTo>
                    <a:pt x="7921" y="13706"/>
                    <a:pt x="9957" y="14742"/>
                    <a:pt x="12134" y="14742"/>
                  </a:cubicBezTo>
                  <a:cubicBezTo>
                    <a:pt x="12158" y="14742"/>
                    <a:pt x="12182" y="14742"/>
                    <a:pt x="12205" y="14742"/>
                  </a:cubicBezTo>
                  <a:cubicBezTo>
                    <a:pt x="15366" y="14702"/>
                    <a:pt x="18252" y="12237"/>
                    <a:pt x="19100" y="9194"/>
                  </a:cubicBezTo>
                  <a:cubicBezTo>
                    <a:pt x="19948" y="6143"/>
                    <a:pt x="18893" y="2727"/>
                    <a:pt x="16722" y="437"/>
                  </a:cubicBezTo>
                  <a:cubicBezTo>
                    <a:pt x="15422" y="2173"/>
                    <a:pt x="13877" y="4051"/>
                    <a:pt x="11722" y="4296"/>
                  </a:cubicBezTo>
                  <a:cubicBezTo>
                    <a:pt x="11564" y="4314"/>
                    <a:pt x="11406" y="4323"/>
                    <a:pt x="11248" y="4323"/>
                  </a:cubicBezTo>
                  <a:cubicBezTo>
                    <a:pt x="10249" y="4323"/>
                    <a:pt x="9263" y="3970"/>
                    <a:pt x="8394" y="3457"/>
                  </a:cubicBezTo>
                  <a:cubicBezTo>
                    <a:pt x="7395" y="2854"/>
                    <a:pt x="6539" y="2054"/>
                    <a:pt x="5683" y="1261"/>
                  </a:cubicBezTo>
                  <a:cubicBezTo>
                    <a:pt x="5017" y="649"/>
                    <a:pt x="4254" y="0"/>
                    <a:pt x="3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6"/>
            <p:cNvSpPr/>
            <p:nvPr/>
          </p:nvSpPr>
          <p:spPr>
            <a:xfrm>
              <a:off x="1954800" y="3154875"/>
              <a:ext cx="180525" cy="166875"/>
            </a:xfrm>
            <a:custGeom>
              <a:avLst/>
              <a:gdLst/>
              <a:ahLst/>
              <a:cxnLst/>
              <a:rect l="l" t="t" r="r" b="b"/>
              <a:pathLst>
                <a:path w="7221" h="6675" extrusionOk="0">
                  <a:moveTo>
                    <a:pt x="4016" y="1"/>
                  </a:moveTo>
                  <a:cubicBezTo>
                    <a:pt x="2917" y="1"/>
                    <a:pt x="1811" y="410"/>
                    <a:pt x="1024" y="1183"/>
                  </a:cubicBezTo>
                  <a:cubicBezTo>
                    <a:pt x="421" y="1777"/>
                    <a:pt x="1" y="2697"/>
                    <a:pt x="373" y="3449"/>
                  </a:cubicBezTo>
                  <a:cubicBezTo>
                    <a:pt x="586" y="3909"/>
                    <a:pt x="1039" y="4194"/>
                    <a:pt x="1467" y="4457"/>
                  </a:cubicBezTo>
                  <a:cubicBezTo>
                    <a:pt x="2671" y="5193"/>
                    <a:pt x="3877" y="5938"/>
                    <a:pt x="5073" y="6674"/>
                  </a:cubicBezTo>
                  <a:cubicBezTo>
                    <a:pt x="5667" y="5510"/>
                    <a:pt x="6254" y="4352"/>
                    <a:pt x="6840" y="3188"/>
                  </a:cubicBezTo>
                  <a:cubicBezTo>
                    <a:pt x="6998" y="2878"/>
                    <a:pt x="7165" y="2555"/>
                    <a:pt x="7181" y="2197"/>
                  </a:cubicBezTo>
                  <a:cubicBezTo>
                    <a:pt x="7221" y="1476"/>
                    <a:pt x="6642" y="858"/>
                    <a:pt x="6007" y="500"/>
                  </a:cubicBezTo>
                  <a:cubicBezTo>
                    <a:pt x="5400" y="164"/>
                    <a:pt x="4709" y="1"/>
                    <a:pt x="40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6"/>
            <p:cNvSpPr/>
            <p:nvPr/>
          </p:nvSpPr>
          <p:spPr>
            <a:xfrm>
              <a:off x="1864075" y="3113700"/>
              <a:ext cx="52325" cy="85225"/>
            </a:xfrm>
            <a:custGeom>
              <a:avLst/>
              <a:gdLst/>
              <a:ahLst/>
              <a:cxnLst/>
              <a:rect l="l" t="t" r="r" b="b"/>
              <a:pathLst>
                <a:path w="2093" h="3409" extrusionOk="0">
                  <a:moveTo>
                    <a:pt x="1047" y="0"/>
                  </a:moveTo>
                  <a:cubicBezTo>
                    <a:pt x="469" y="0"/>
                    <a:pt x="1" y="761"/>
                    <a:pt x="1" y="1704"/>
                  </a:cubicBezTo>
                  <a:cubicBezTo>
                    <a:pt x="1" y="2640"/>
                    <a:pt x="469" y="3408"/>
                    <a:pt x="1047" y="3408"/>
                  </a:cubicBezTo>
                  <a:cubicBezTo>
                    <a:pt x="1625" y="3408"/>
                    <a:pt x="2093" y="2640"/>
                    <a:pt x="2093" y="1704"/>
                  </a:cubicBezTo>
                  <a:cubicBezTo>
                    <a:pt x="2093" y="761"/>
                    <a:pt x="1625" y="0"/>
                    <a:pt x="1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6"/>
            <p:cNvSpPr/>
            <p:nvPr/>
          </p:nvSpPr>
          <p:spPr>
            <a:xfrm>
              <a:off x="2132725" y="3094100"/>
              <a:ext cx="52525" cy="85175"/>
            </a:xfrm>
            <a:custGeom>
              <a:avLst/>
              <a:gdLst/>
              <a:ahLst/>
              <a:cxnLst/>
              <a:rect l="l" t="t" r="r" b="b"/>
              <a:pathLst>
                <a:path w="2101" h="3407" extrusionOk="0">
                  <a:moveTo>
                    <a:pt x="1047" y="1"/>
                  </a:moveTo>
                  <a:cubicBezTo>
                    <a:pt x="469" y="1"/>
                    <a:pt x="1" y="761"/>
                    <a:pt x="1" y="1705"/>
                  </a:cubicBezTo>
                  <a:cubicBezTo>
                    <a:pt x="1" y="2639"/>
                    <a:pt x="469" y="3407"/>
                    <a:pt x="1047" y="3407"/>
                  </a:cubicBezTo>
                  <a:cubicBezTo>
                    <a:pt x="1625" y="3407"/>
                    <a:pt x="2101" y="2639"/>
                    <a:pt x="2101" y="1705"/>
                  </a:cubicBezTo>
                  <a:cubicBezTo>
                    <a:pt x="2101" y="761"/>
                    <a:pt x="1625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6"/>
            <p:cNvSpPr/>
            <p:nvPr/>
          </p:nvSpPr>
          <p:spPr>
            <a:xfrm>
              <a:off x="1315075" y="4019300"/>
              <a:ext cx="97125" cy="39100"/>
            </a:xfrm>
            <a:custGeom>
              <a:avLst/>
              <a:gdLst/>
              <a:ahLst/>
              <a:cxnLst/>
              <a:rect l="l" t="t" r="r" b="b"/>
              <a:pathLst>
                <a:path w="3885" h="1564" extrusionOk="0">
                  <a:moveTo>
                    <a:pt x="399" y="0"/>
                  </a:moveTo>
                  <a:cubicBezTo>
                    <a:pt x="220" y="0"/>
                    <a:pt x="106" y="34"/>
                    <a:pt x="80" y="104"/>
                  </a:cubicBezTo>
                  <a:cubicBezTo>
                    <a:pt x="1" y="326"/>
                    <a:pt x="769" y="802"/>
                    <a:pt x="1800" y="1174"/>
                  </a:cubicBezTo>
                  <a:cubicBezTo>
                    <a:pt x="2490" y="1425"/>
                    <a:pt x="3124" y="1563"/>
                    <a:pt x="3490" y="1563"/>
                  </a:cubicBezTo>
                  <a:cubicBezTo>
                    <a:pt x="3670" y="1563"/>
                    <a:pt x="3786" y="1530"/>
                    <a:pt x="3812" y="1460"/>
                  </a:cubicBezTo>
                  <a:cubicBezTo>
                    <a:pt x="3884" y="1237"/>
                    <a:pt x="3114" y="762"/>
                    <a:pt x="2085" y="389"/>
                  </a:cubicBezTo>
                  <a:cubicBezTo>
                    <a:pt x="1394" y="139"/>
                    <a:pt x="763" y="0"/>
                    <a:pt x="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6"/>
            <p:cNvSpPr/>
            <p:nvPr/>
          </p:nvSpPr>
          <p:spPr>
            <a:xfrm>
              <a:off x="1491825" y="4057000"/>
              <a:ext cx="80050" cy="23625"/>
            </a:xfrm>
            <a:custGeom>
              <a:avLst/>
              <a:gdLst/>
              <a:ahLst/>
              <a:cxnLst/>
              <a:rect l="l" t="t" r="r" b="b"/>
              <a:pathLst>
                <a:path w="3202" h="945" extrusionOk="0">
                  <a:moveTo>
                    <a:pt x="922" y="1"/>
                  </a:moveTo>
                  <a:cubicBezTo>
                    <a:pt x="413" y="1"/>
                    <a:pt x="53" y="92"/>
                    <a:pt x="31" y="252"/>
                  </a:cubicBezTo>
                  <a:cubicBezTo>
                    <a:pt x="0" y="482"/>
                    <a:pt x="673" y="768"/>
                    <a:pt x="1537" y="886"/>
                  </a:cubicBezTo>
                  <a:cubicBezTo>
                    <a:pt x="1810" y="925"/>
                    <a:pt x="2068" y="944"/>
                    <a:pt x="2296" y="944"/>
                  </a:cubicBezTo>
                  <a:cubicBezTo>
                    <a:pt x="2797" y="944"/>
                    <a:pt x="3148" y="854"/>
                    <a:pt x="3169" y="695"/>
                  </a:cubicBezTo>
                  <a:cubicBezTo>
                    <a:pt x="3201" y="467"/>
                    <a:pt x="2520" y="182"/>
                    <a:pt x="1655" y="54"/>
                  </a:cubicBezTo>
                  <a:cubicBezTo>
                    <a:pt x="1393" y="18"/>
                    <a:pt x="1143" y="1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6"/>
            <p:cNvSpPr/>
            <p:nvPr/>
          </p:nvSpPr>
          <p:spPr>
            <a:xfrm>
              <a:off x="1660200" y="4059825"/>
              <a:ext cx="79475" cy="22125"/>
            </a:xfrm>
            <a:custGeom>
              <a:avLst/>
              <a:gdLst/>
              <a:ahLst/>
              <a:cxnLst/>
              <a:rect l="l" t="t" r="r" b="b"/>
              <a:pathLst>
                <a:path w="3179" h="885" extrusionOk="0">
                  <a:moveTo>
                    <a:pt x="2105" y="0"/>
                  </a:moveTo>
                  <a:cubicBezTo>
                    <a:pt x="1933" y="0"/>
                    <a:pt x="1747" y="9"/>
                    <a:pt x="1554" y="29"/>
                  </a:cubicBezTo>
                  <a:cubicBezTo>
                    <a:pt x="690" y="107"/>
                    <a:pt x="0" y="362"/>
                    <a:pt x="25" y="592"/>
                  </a:cubicBezTo>
                  <a:cubicBezTo>
                    <a:pt x="43" y="772"/>
                    <a:pt x="496" y="885"/>
                    <a:pt x="1113" y="885"/>
                  </a:cubicBezTo>
                  <a:cubicBezTo>
                    <a:pt x="1277" y="885"/>
                    <a:pt x="1452" y="877"/>
                    <a:pt x="1634" y="860"/>
                  </a:cubicBezTo>
                  <a:cubicBezTo>
                    <a:pt x="2497" y="782"/>
                    <a:pt x="3178" y="527"/>
                    <a:pt x="3163" y="297"/>
                  </a:cubicBezTo>
                  <a:cubicBezTo>
                    <a:pt x="3144" y="112"/>
                    <a:pt x="2705" y="0"/>
                    <a:pt x="2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6"/>
            <p:cNvSpPr/>
            <p:nvPr/>
          </p:nvSpPr>
          <p:spPr>
            <a:xfrm>
              <a:off x="1808025" y="3993675"/>
              <a:ext cx="98675" cy="51650"/>
            </a:xfrm>
            <a:custGeom>
              <a:avLst/>
              <a:gdLst/>
              <a:ahLst/>
              <a:cxnLst/>
              <a:rect l="l" t="t" r="r" b="b"/>
              <a:pathLst>
                <a:path w="3947" h="2066" extrusionOk="0">
                  <a:moveTo>
                    <a:pt x="3664" y="1"/>
                  </a:moveTo>
                  <a:cubicBezTo>
                    <a:pt x="3355" y="1"/>
                    <a:pt x="2645" y="357"/>
                    <a:pt x="1822" y="788"/>
                  </a:cubicBezTo>
                  <a:cubicBezTo>
                    <a:pt x="824" y="1288"/>
                    <a:pt x="0" y="1732"/>
                    <a:pt x="71" y="1962"/>
                  </a:cubicBezTo>
                  <a:cubicBezTo>
                    <a:pt x="88" y="2029"/>
                    <a:pt x="201" y="2065"/>
                    <a:pt x="382" y="2065"/>
                  </a:cubicBezTo>
                  <a:cubicBezTo>
                    <a:pt x="770" y="2065"/>
                    <a:pt x="1470" y="1901"/>
                    <a:pt x="2210" y="1534"/>
                  </a:cubicBezTo>
                  <a:cubicBezTo>
                    <a:pt x="3281" y="971"/>
                    <a:pt x="3947" y="218"/>
                    <a:pt x="3804" y="52"/>
                  </a:cubicBezTo>
                  <a:cubicBezTo>
                    <a:pt x="3777" y="17"/>
                    <a:pt x="3730" y="1"/>
                    <a:pt x="3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6"/>
            <p:cNvSpPr/>
            <p:nvPr/>
          </p:nvSpPr>
          <p:spPr>
            <a:xfrm>
              <a:off x="1951625" y="3904300"/>
              <a:ext cx="71150" cy="58275"/>
            </a:xfrm>
            <a:custGeom>
              <a:avLst/>
              <a:gdLst/>
              <a:ahLst/>
              <a:cxnLst/>
              <a:rect l="l" t="t" r="r" b="b"/>
              <a:pathLst>
                <a:path w="2846" h="2331" extrusionOk="0">
                  <a:moveTo>
                    <a:pt x="2572" y="1"/>
                  </a:moveTo>
                  <a:cubicBezTo>
                    <a:pt x="2304" y="1"/>
                    <a:pt x="1729" y="338"/>
                    <a:pt x="1151" y="852"/>
                  </a:cubicBezTo>
                  <a:cubicBezTo>
                    <a:pt x="445" y="1470"/>
                    <a:pt x="0" y="2113"/>
                    <a:pt x="160" y="2286"/>
                  </a:cubicBezTo>
                  <a:cubicBezTo>
                    <a:pt x="185" y="2316"/>
                    <a:pt x="226" y="2330"/>
                    <a:pt x="280" y="2330"/>
                  </a:cubicBezTo>
                  <a:cubicBezTo>
                    <a:pt x="544" y="2330"/>
                    <a:pt x="1118" y="1991"/>
                    <a:pt x="1704" y="1478"/>
                  </a:cubicBezTo>
                  <a:cubicBezTo>
                    <a:pt x="2402" y="860"/>
                    <a:pt x="2846" y="219"/>
                    <a:pt x="2695" y="44"/>
                  </a:cubicBezTo>
                  <a:cubicBezTo>
                    <a:pt x="2669" y="15"/>
                    <a:pt x="2627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6"/>
            <p:cNvSpPr/>
            <p:nvPr/>
          </p:nvSpPr>
          <p:spPr>
            <a:xfrm>
              <a:off x="2059225" y="3785600"/>
              <a:ext cx="61650" cy="72025"/>
            </a:xfrm>
            <a:custGeom>
              <a:avLst/>
              <a:gdLst/>
              <a:ahLst/>
              <a:cxnLst/>
              <a:rect l="l" t="t" r="r" b="b"/>
              <a:pathLst>
                <a:path w="2466" h="2881" extrusionOk="0">
                  <a:moveTo>
                    <a:pt x="2203" y="0"/>
                  </a:moveTo>
                  <a:cubicBezTo>
                    <a:pt x="1962" y="0"/>
                    <a:pt x="1413" y="492"/>
                    <a:pt x="896" y="1186"/>
                  </a:cubicBezTo>
                  <a:cubicBezTo>
                    <a:pt x="318" y="1971"/>
                    <a:pt x="0" y="2724"/>
                    <a:pt x="191" y="2859"/>
                  </a:cubicBezTo>
                  <a:cubicBezTo>
                    <a:pt x="210" y="2873"/>
                    <a:pt x="234" y="2880"/>
                    <a:pt x="262" y="2880"/>
                  </a:cubicBezTo>
                  <a:cubicBezTo>
                    <a:pt x="502" y="2880"/>
                    <a:pt x="1052" y="2387"/>
                    <a:pt x="1569" y="1686"/>
                  </a:cubicBezTo>
                  <a:cubicBezTo>
                    <a:pt x="2148" y="900"/>
                    <a:pt x="2465" y="157"/>
                    <a:pt x="2275" y="22"/>
                  </a:cubicBezTo>
                  <a:cubicBezTo>
                    <a:pt x="2256" y="7"/>
                    <a:pt x="2231" y="0"/>
                    <a:pt x="2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6"/>
            <p:cNvSpPr/>
            <p:nvPr/>
          </p:nvSpPr>
          <p:spPr>
            <a:xfrm>
              <a:off x="2133725" y="3662600"/>
              <a:ext cx="39825" cy="67950"/>
            </a:xfrm>
            <a:custGeom>
              <a:avLst/>
              <a:gdLst/>
              <a:ahLst/>
              <a:cxnLst/>
              <a:rect l="l" t="t" r="r" b="b"/>
              <a:pathLst>
                <a:path w="1593" h="2718" extrusionOk="0">
                  <a:moveTo>
                    <a:pt x="1333" y="1"/>
                  </a:moveTo>
                  <a:cubicBezTo>
                    <a:pt x="1105" y="1"/>
                    <a:pt x="711" y="506"/>
                    <a:pt x="412" y="1193"/>
                  </a:cubicBezTo>
                  <a:cubicBezTo>
                    <a:pt x="86" y="1939"/>
                    <a:pt x="1" y="2619"/>
                    <a:pt x="214" y="2707"/>
                  </a:cubicBezTo>
                  <a:cubicBezTo>
                    <a:pt x="231" y="2714"/>
                    <a:pt x="249" y="2718"/>
                    <a:pt x="268" y="2718"/>
                  </a:cubicBezTo>
                  <a:cubicBezTo>
                    <a:pt x="496" y="2718"/>
                    <a:pt x="889" y="2213"/>
                    <a:pt x="1180" y="1526"/>
                  </a:cubicBezTo>
                  <a:cubicBezTo>
                    <a:pt x="1505" y="780"/>
                    <a:pt x="1593" y="99"/>
                    <a:pt x="1387" y="12"/>
                  </a:cubicBezTo>
                  <a:cubicBezTo>
                    <a:pt x="1371" y="4"/>
                    <a:pt x="1352" y="1"/>
                    <a:pt x="1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6"/>
            <p:cNvSpPr/>
            <p:nvPr/>
          </p:nvSpPr>
          <p:spPr>
            <a:xfrm>
              <a:off x="2172725" y="3565825"/>
              <a:ext cx="21050" cy="48525"/>
            </a:xfrm>
            <a:custGeom>
              <a:avLst/>
              <a:gdLst/>
              <a:ahLst/>
              <a:cxnLst/>
              <a:rect l="l" t="t" r="r" b="b"/>
              <a:pathLst>
                <a:path w="842" h="1941" extrusionOk="0">
                  <a:moveTo>
                    <a:pt x="421" y="1"/>
                  </a:moveTo>
                  <a:cubicBezTo>
                    <a:pt x="183" y="1"/>
                    <a:pt x="0" y="436"/>
                    <a:pt x="0" y="967"/>
                  </a:cubicBezTo>
                  <a:cubicBezTo>
                    <a:pt x="0" y="1505"/>
                    <a:pt x="183" y="1941"/>
                    <a:pt x="421" y="1941"/>
                  </a:cubicBezTo>
                  <a:cubicBezTo>
                    <a:pt x="651" y="1941"/>
                    <a:pt x="841" y="1505"/>
                    <a:pt x="841" y="967"/>
                  </a:cubicBezTo>
                  <a:cubicBezTo>
                    <a:pt x="841" y="436"/>
                    <a:pt x="651" y="1"/>
                    <a:pt x="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6"/>
            <p:cNvSpPr/>
            <p:nvPr/>
          </p:nvSpPr>
          <p:spPr>
            <a:xfrm>
              <a:off x="1588475" y="4107475"/>
              <a:ext cx="81050" cy="21050"/>
            </a:xfrm>
            <a:custGeom>
              <a:avLst/>
              <a:gdLst/>
              <a:ahLst/>
              <a:cxnLst/>
              <a:rect l="l" t="t" r="r" b="b"/>
              <a:pathLst>
                <a:path w="3242" h="842" extrusionOk="0">
                  <a:moveTo>
                    <a:pt x="1618" y="0"/>
                  </a:moveTo>
                  <a:cubicBezTo>
                    <a:pt x="689" y="17"/>
                    <a:pt x="1" y="365"/>
                    <a:pt x="56" y="578"/>
                  </a:cubicBezTo>
                  <a:cubicBezTo>
                    <a:pt x="100" y="797"/>
                    <a:pt x="692" y="842"/>
                    <a:pt x="1421" y="842"/>
                  </a:cubicBezTo>
                  <a:cubicBezTo>
                    <a:pt x="1485" y="842"/>
                    <a:pt x="1551" y="841"/>
                    <a:pt x="1618" y="841"/>
                  </a:cubicBezTo>
                  <a:cubicBezTo>
                    <a:pt x="1685" y="841"/>
                    <a:pt x="1751" y="842"/>
                    <a:pt x="1816" y="842"/>
                  </a:cubicBezTo>
                  <a:cubicBezTo>
                    <a:pt x="2549" y="842"/>
                    <a:pt x="3136" y="797"/>
                    <a:pt x="3187" y="578"/>
                  </a:cubicBezTo>
                  <a:cubicBezTo>
                    <a:pt x="3242" y="365"/>
                    <a:pt x="2544" y="17"/>
                    <a:pt x="16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6"/>
            <p:cNvSpPr/>
            <p:nvPr/>
          </p:nvSpPr>
          <p:spPr>
            <a:xfrm>
              <a:off x="1749475" y="4098675"/>
              <a:ext cx="70025" cy="22675"/>
            </a:xfrm>
            <a:custGeom>
              <a:avLst/>
              <a:gdLst/>
              <a:ahLst/>
              <a:cxnLst/>
              <a:rect l="l" t="t" r="r" b="b"/>
              <a:pathLst>
                <a:path w="2801" h="907" extrusionOk="0">
                  <a:moveTo>
                    <a:pt x="2113" y="0"/>
                  </a:moveTo>
                  <a:cubicBezTo>
                    <a:pt x="1890" y="0"/>
                    <a:pt x="1624" y="24"/>
                    <a:pt x="1344" y="59"/>
                  </a:cubicBezTo>
                  <a:cubicBezTo>
                    <a:pt x="653" y="122"/>
                    <a:pt x="67" y="242"/>
                    <a:pt x="35" y="480"/>
                  </a:cubicBezTo>
                  <a:cubicBezTo>
                    <a:pt x="0" y="675"/>
                    <a:pt x="487" y="906"/>
                    <a:pt x="1154" y="906"/>
                  </a:cubicBezTo>
                  <a:cubicBezTo>
                    <a:pt x="1246" y="906"/>
                    <a:pt x="1341" y="902"/>
                    <a:pt x="1439" y="892"/>
                  </a:cubicBezTo>
                  <a:cubicBezTo>
                    <a:pt x="2247" y="788"/>
                    <a:pt x="2801" y="392"/>
                    <a:pt x="2723" y="187"/>
                  </a:cubicBezTo>
                  <a:cubicBezTo>
                    <a:pt x="2671" y="50"/>
                    <a:pt x="2438" y="0"/>
                    <a:pt x="2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56"/>
            <p:cNvSpPr/>
            <p:nvPr/>
          </p:nvSpPr>
          <p:spPr>
            <a:xfrm>
              <a:off x="1903500" y="4016475"/>
              <a:ext cx="81675" cy="50300"/>
            </a:xfrm>
            <a:custGeom>
              <a:avLst/>
              <a:gdLst/>
              <a:ahLst/>
              <a:cxnLst/>
              <a:rect l="l" t="t" r="r" b="b"/>
              <a:pathLst>
                <a:path w="3267" h="2012" extrusionOk="0">
                  <a:moveTo>
                    <a:pt x="2966" y="0"/>
                  </a:moveTo>
                  <a:cubicBezTo>
                    <a:pt x="2664" y="0"/>
                    <a:pt x="2054" y="248"/>
                    <a:pt x="1412" y="652"/>
                  </a:cubicBezTo>
                  <a:cubicBezTo>
                    <a:pt x="579" y="1168"/>
                    <a:pt x="0" y="1755"/>
                    <a:pt x="118" y="1946"/>
                  </a:cubicBezTo>
                  <a:cubicBezTo>
                    <a:pt x="147" y="1990"/>
                    <a:pt x="209" y="2011"/>
                    <a:pt x="297" y="2011"/>
                  </a:cubicBezTo>
                  <a:cubicBezTo>
                    <a:pt x="599" y="2011"/>
                    <a:pt x="1210" y="1763"/>
                    <a:pt x="1855" y="1358"/>
                  </a:cubicBezTo>
                  <a:cubicBezTo>
                    <a:pt x="2686" y="842"/>
                    <a:pt x="3266" y="257"/>
                    <a:pt x="3146" y="66"/>
                  </a:cubicBezTo>
                  <a:cubicBezTo>
                    <a:pt x="3117" y="22"/>
                    <a:pt x="3055" y="0"/>
                    <a:pt x="2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56"/>
            <p:cNvSpPr/>
            <p:nvPr/>
          </p:nvSpPr>
          <p:spPr>
            <a:xfrm>
              <a:off x="2036825" y="3923025"/>
              <a:ext cx="71725" cy="57400"/>
            </a:xfrm>
            <a:custGeom>
              <a:avLst/>
              <a:gdLst/>
              <a:ahLst/>
              <a:cxnLst/>
              <a:rect l="l" t="t" r="r" b="b"/>
              <a:pathLst>
                <a:path w="2869" h="2296" extrusionOk="0">
                  <a:moveTo>
                    <a:pt x="2590" y="0"/>
                  </a:moveTo>
                  <a:cubicBezTo>
                    <a:pt x="2320" y="0"/>
                    <a:pt x="1745" y="330"/>
                    <a:pt x="1166" y="824"/>
                  </a:cubicBezTo>
                  <a:cubicBezTo>
                    <a:pt x="453" y="1435"/>
                    <a:pt x="1" y="2070"/>
                    <a:pt x="151" y="2250"/>
                  </a:cubicBezTo>
                  <a:cubicBezTo>
                    <a:pt x="177" y="2281"/>
                    <a:pt x="220" y="2296"/>
                    <a:pt x="277" y="2296"/>
                  </a:cubicBezTo>
                  <a:cubicBezTo>
                    <a:pt x="546" y="2296"/>
                    <a:pt x="1124" y="1971"/>
                    <a:pt x="1712" y="1467"/>
                  </a:cubicBezTo>
                  <a:cubicBezTo>
                    <a:pt x="2418" y="856"/>
                    <a:pt x="2869" y="223"/>
                    <a:pt x="2718" y="48"/>
                  </a:cubicBezTo>
                  <a:cubicBezTo>
                    <a:pt x="2692" y="16"/>
                    <a:pt x="2648" y="0"/>
                    <a:pt x="2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56"/>
            <p:cNvSpPr/>
            <p:nvPr/>
          </p:nvSpPr>
          <p:spPr>
            <a:xfrm>
              <a:off x="2160825" y="3789400"/>
              <a:ext cx="53525" cy="54075"/>
            </a:xfrm>
            <a:custGeom>
              <a:avLst/>
              <a:gdLst/>
              <a:ahLst/>
              <a:cxnLst/>
              <a:rect l="l" t="t" r="r" b="b"/>
              <a:pathLst>
                <a:path w="2141" h="2163" extrusionOk="0">
                  <a:moveTo>
                    <a:pt x="1859" y="0"/>
                  </a:moveTo>
                  <a:cubicBezTo>
                    <a:pt x="1623" y="0"/>
                    <a:pt x="1169" y="326"/>
                    <a:pt x="754" y="813"/>
                  </a:cubicBezTo>
                  <a:cubicBezTo>
                    <a:pt x="256" y="1384"/>
                    <a:pt x="1" y="1977"/>
                    <a:pt x="176" y="2127"/>
                  </a:cubicBezTo>
                  <a:cubicBezTo>
                    <a:pt x="204" y="2151"/>
                    <a:pt x="241" y="2163"/>
                    <a:pt x="285" y="2163"/>
                  </a:cubicBezTo>
                  <a:cubicBezTo>
                    <a:pt x="523" y="2163"/>
                    <a:pt x="975" y="1839"/>
                    <a:pt x="1389" y="1359"/>
                  </a:cubicBezTo>
                  <a:cubicBezTo>
                    <a:pt x="1888" y="781"/>
                    <a:pt x="2141" y="195"/>
                    <a:pt x="1968" y="35"/>
                  </a:cubicBezTo>
                  <a:cubicBezTo>
                    <a:pt x="1940" y="12"/>
                    <a:pt x="1903" y="0"/>
                    <a:pt x="1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6"/>
            <p:cNvSpPr/>
            <p:nvPr/>
          </p:nvSpPr>
          <p:spPr>
            <a:xfrm>
              <a:off x="2220275" y="3640300"/>
              <a:ext cx="26600" cy="41450"/>
            </a:xfrm>
            <a:custGeom>
              <a:avLst/>
              <a:gdLst/>
              <a:ahLst/>
              <a:cxnLst/>
              <a:rect l="l" t="t" r="r" b="b"/>
              <a:pathLst>
                <a:path w="1064" h="1658" extrusionOk="0">
                  <a:moveTo>
                    <a:pt x="696" y="0"/>
                  </a:moveTo>
                  <a:cubicBezTo>
                    <a:pt x="486" y="0"/>
                    <a:pt x="237" y="301"/>
                    <a:pt x="128" y="714"/>
                  </a:cubicBezTo>
                  <a:cubicBezTo>
                    <a:pt x="0" y="1174"/>
                    <a:pt x="88" y="1587"/>
                    <a:pt x="310" y="1649"/>
                  </a:cubicBezTo>
                  <a:cubicBezTo>
                    <a:pt x="329" y="1655"/>
                    <a:pt x="348" y="1657"/>
                    <a:pt x="367" y="1657"/>
                  </a:cubicBezTo>
                  <a:cubicBezTo>
                    <a:pt x="578" y="1657"/>
                    <a:pt x="819" y="1349"/>
                    <a:pt x="936" y="936"/>
                  </a:cubicBezTo>
                  <a:cubicBezTo>
                    <a:pt x="1064" y="483"/>
                    <a:pt x="976" y="65"/>
                    <a:pt x="754" y="8"/>
                  </a:cubicBezTo>
                  <a:cubicBezTo>
                    <a:pt x="735" y="3"/>
                    <a:pt x="716" y="0"/>
                    <a:pt x="6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6"/>
            <p:cNvSpPr/>
            <p:nvPr/>
          </p:nvSpPr>
          <p:spPr>
            <a:xfrm>
              <a:off x="2236150" y="3506150"/>
              <a:ext cx="21000" cy="41075"/>
            </a:xfrm>
            <a:custGeom>
              <a:avLst/>
              <a:gdLst/>
              <a:ahLst/>
              <a:cxnLst/>
              <a:rect l="l" t="t" r="r" b="b"/>
              <a:pathLst>
                <a:path w="840" h="1643" extrusionOk="0">
                  <a:moveTo>
                    <a:pt x="421" y="1"/>
                  </a:moveTo>
                  <a:cubicBezTo>
                    <a:pt x="191" y="1"/>
                    <a:pt x="1" y="366"/>
                    <a:pt x="1" y="819"/>
                  </a:cubicBezTo>
                  <a:cubicBezTo>
                    <a:pt x="1" y="1270"/>
                    <a:pt x="191" y="1642"/>
                    <a:pt x="421" y="1642"/>
                  </a:cubicBezTo>
                  <a:cubicBezTo>
                    <a:pt x="649" y="1642"/>
                    <a:pt x="839" y="1270"/>
                    <a:pt x="839" y="819"/>
                  </a:cubicBezTo>
                  <a:cubicBezTo>
                    <a:pt x="839" y="366"/>
                    <a:pt x="649" y="1"/>
                    <a:pt x="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56"/>
            <p:cNvSpPr/>
            <p:nvPr/>
          </p:nvSpPr>
          <p:spPr>
            <a:xfrm>
              <a:off x="1790375" y="3351775"/>
              <a:ext cx="239525" cy="142150"/>
            </a:xfrm>
            <a:custGeom>
              <a:avLst/>
              <a:gdLst/>
              <a:ahLst/>
              <a:cxnLst/>
              <a:rect l="l" t="t" r="r" b="b"/>
              <a:pathLst>
                <a:path w="9581" h="5686" extrusionOk="0">
                  <a:moveTo>
                    <a:pt x="240" y="0"/>
                  </a:moveTo>
                  <a:cubicBezTo>
                    <a:pt x="205" y="0"/>
                    <a:pt x="169" y="9"/>
                    <a:pt x="136" y="27"/>
                  </a:cubicBezTo>
                  <a:cubicBezTo>
                    <a:pt x="31" y="82"/>
                    <a:pt x="1" y="210"/>
                    <a:pt x="56" y="312"/>
                  </a:cubicBezTo>
                  <a:cubicBezTo>
                    <a:pt x="1878" y="3538"/>
                    <a:pt x="5579" y="5685"/>
                    <a:pt x="9280" y="5685"/>
                  </a:cubicBezTo>
                  <a:lnTo>
                    <a:pt x="9368" y="5685"/>
                  </a:lnTo>
                  <a:cubicBezTo>
                    <a:pt x="9486" y="5685"/>
                    <a:pt x="9581" y="5590"/>
                    <a:pt x="9581" y="5480"/>
                  </a:cubicBezTo>
                  <a:cubicBezTo>
                    <a:pt x="9573" y="5360"/>
                    <a:pt x="9486" y="5265"/>
                    <a:pt x="9368" y="5265"/>
                  </a:cubicBezTo>
                  <a:cubicBezTo>
                    <a:pt x="9347" y="5265"/>
                    <a:pt x="9325" y="5265"/>
                    <a:pt x="9304" y="5265"/>
                  </a:cubicBezTo>
                  <a:cubicBezTo>
                    <a:pt x="5751" y="5265"/>
                    <a:pt x="2177" y="3209"/>
                    <a:pt x="421" y="107"/>
                  </a:cubicBezTo>
                  <a:cubicBezTo>
                    <a:pt x="382" y="38"/>
                    <a:pt x="313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6"/>
            <p:cNvSpPr/>
            <p:nvPr/>
          </p:nvSpPr>
          <p:spPr>
            <a:xfrm>
              <a:off x="1906675" y="3489675"/>
              <a:ext cx="117900" cy="28200"/>
            </a:xfrm>
            <a:custGeom>
              <a:avLst/>
              <a:gdLst/>
              <a:ahLst/>
              <a:cxnLst/>
              <a:rect l="l" t="t" r="r" b="b"/>
              <a:pathLst>
                <a:path w="4716" h="1128" extrusionOk="0">
                  <a:moveTo>
                    <a:pt x="233" y="1"/>
                  </a:moveTo>
                  <a:cubicBezTo>
                    <a:pt x="153" y="1"/>
                    <a:pt x="76" y="48"/>
                    <a:pt x="48" y="129"/>
                  </a:cubicBezTo>
                  <a:cubicBezTo>
                    <a:pt x="1" y="232"/>
                    <a:pt x="48" y="359"/>
                    <a:pt x="159" y="407"/>
                  </a:cubicBezTo>
                  <a:cubicBezTo>
                    <a:pt x="1285" y="882"/>
                    <a:pt x="2496" y="1128"/>
                    <a:pt x="3717" y="1128"/>
                  </a:cubicBezTo>
                  <a:cubicBezTo>
                    <a:pt x="3978" y="1128"/>
                    <a:pt x="4248" y="1113"/>
                    <a:pt x="4509" y="1088"/>
                  </a:cubicBezTo>
                  <a:cubicBezTo>
                    <a:pt x="4628" y="1080"/>
                    <a:pt x="4716" y="978"/>
                    <a:pt x="4699" y="860"/>
                  </a:cubicBezTo>
                  <a:cubicBezTo>
                    <a:pt x="4691" y="753"/>
                    <a:pt x="4605" y="669"/>
                    <a:pt x="4496" y="669"/>
                  </a:cubicBezTo>
                  <a:cubicBezTo>
                    <a:pt x="4490" y="669"/>
                    <a:pt x="4484" y="669"/>
                    <a:pt x="4478" y="669"/>
                  </a:cubicBezTo>
                  <a:cubicBezTo>
                    <a:pt x="4225" y="692"/>
                    <a:pt x="3972" y="703"/>
                    <a:pt x="3719" y="703"/>
                  </a:cubicBezTo>
                  <a:cubicBezTo>
                    <a:pt x="2552" y="703"/>
                    <a:pt x="1392" y="468"/>
                    <a:pt x="317" y="19"/>
                  </a:cubicBezTo>
                  <a:cubicBezTo>
                    <a:pt x="290" y="7"/>
                    <a:pt x="261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6"/>
            <p:cNvSpPr/>
            <p:nvPr/>
          </p:nvSpPr>
          <p:spPr>
            <a:xfrm>
              <a:off x="1225725" y="3909050"/>
              <a:ext cx="130375" cy="30250"/>
            </a:xfrm>
            <a:custGeom>
              <a:avLst/>
              <a:gdLst/>
              <a:ahLst/>
              <a:cxnLst/>
              <a:rect l="l" t="t" r="r" b="b"/>
              <a:pathLst>
                <a:path w="5215" h="1210" extrusionOk="0">
                  <a:moveTo>
                    <a:pt x="4999" y="0"/>
                  </a:moveTo>
                  <a:cubicBezTo>
                    <a:pt x="4987" y="0"/>
                    <a:pt x="4974" y="1"/>
                    <a:pt x="4961" y="4"/>
                  </a:cubicBezTo>
                  <a:lnTo>
                    <a:pt x="191" y="790"/>
                  </a:lnTo>
                  <a:cubicBezTo>
                    <a:pt x="71" y="812"/>
                    <a:pt x="1" y="925"/>
                    <a:pt x="16" y="1035"/>
                  </a:cubicBezTo>
                  <a:cubicBezTo>
                    <a:pt x="31" y="1138"/>
                    <a:pt x="119" y="1210"/>
                    <a:pt x="221" y="1210"/>
                  </a:cubicBezTo>
                  <a:lnTo>
                    <a:pt x="254" y="1210"/>
                  </a:lnTo>
                  <a:lnTo>
                    <a:pt x="5024" y="417"/>
                  </a:lnTo>
                  <a:cubicBezTo>
                    <a:pt x="5144" y="402"/>
                    <a:pt x="5214" y="289"/>
                    <a:pt x="5199" y="171"/>
                  </a:cubicBezTo>
                  <a:cubicBezTo>
                    <a:pt x="5185" y="74"/>
                    <a:pt x="5096" y="0"/>
                    <a:pt x="4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6"/>
            <p:cNvSpPr/>
            <p:nvPr/>
          </p:nvSpPr>
          <p:spPr>
            <a:xfrm>
              <a:off x="1327950" y="3923225"/>
              <a:ext cx="112350" cy="36675"/>
            </a:xfrm>
            <a:custGeom>
              <a:avLst/>
              <a:gdLst/>
              <a:ahLst/>
              <a:cxnLst/>
              <a:rect l="l" t="t" r="r" b="b"/>
              <a:pathLst>
                <a:path w="4494" h="1467" extrusionOk="0">
                  <a:moveTo>
                    <a:pt x="4261" y="1"/>
                  </a:moveTo>
                  <a:cubicBezTo>
                    <a:pt x="4244" y="1"/>
                    <a:pt x="4226" y="3"/>
                    <a:pt x="4208" y="8"/>
                  </a:cubicBezTo>
                  <a:lnTo>
                    <a:pt x="184" y="1054"/>
                  </a:lnTo>
                  <a:cubicBezTo>
                    <a:pt x="71" y="1086"/>
                    <a:pt x="1" y="1196"/>
                    <a:pt x="31" y="1316"/>
                  </a:cubicBezTo>
                  <a:cubicBezTo>
                    <a:pt x="56" y="1411"/>
                    <a:pt x="144" y="1466"/>
                    <a:pt x="239" y="1466"/>
                  </a:cubicBezTo>
                  <a:lnTo>
                    <a:pt x="286" y="1466"/>
                  </a:lnTo>
                  <a:lnTo>
                    <a:pt x="4320" y="413"/>
                  </a:lnTo>
                  <a:cubicBezTo>
                    <a:pt x="4431" y="380"/>
                    <a:pt x="4493" y="270"/>
                    <a:pt x="4471" y="160"/>
                  </a:cubicBezTo>
                  <a:cubicBezTo>
                    <a:pt x="4443" y="65"/>
                    <a:pt x="4356" y="1"/>
                    <a:pt x="4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6"/>
            <p:cNvSpPr/>
            <p:nvPr/>
          </p:nvSpPr>
          <p:spPr>
            <a:xfrm>
              <a:off x="1423450" y="3921200"/>
              <a:ext cx="149425" cy="57150"/>
            </a:xfrm>
            <a:custGeom>
              <a:avLst/>
              <a:gdLst/>
              <a:ahLst/>
              <a:cxnLst/>
              <a:rect l="l" t="t" r="r" b="b"/>
              <a:pathLst>
                <a:path w="5977" h="2286" extrusionOk="0">
                  <a:moveTo>
                    <a:pt x="5744" y="1"/>
                  </a:moveTo>
                  <a:cubicBezTo>
                    <a:pt x="5734" y="1"/>
                    <a:pt x="5724" y="2"/>
                    <a:pt x="5714" y="3"/>
                  </a:cubicBezTo>
                  <a:cubicBezTo>
                    <a:pt x="3764" y="326"/>
                    <a:pt x="1894" y="962"/>
                    <a:pt x="143" y="1888"/>
                  </a:cubicBezTo>
                  <a:cubicBezTo>
                    <a:pt x="40" y="1943"/>
                    <a:pt x="0" y="2071"/>
                    <a:pt x="55" y="2173"/>
                  </a:cubicBezTo>
                  <a:cubicBezTo>
                    <a:pt x="95" y="2246"/>
                    <a:pt x="167" y="2285"/>
                    <a:pt x="245" y="2285"/>
                  </a:cubicBezTo>
                  <a:cubicBezTo>
                    <a:pt x="278" y="2285"/>
                    <a:pt x="310" y="2276"/>
                    <a:pt x="341" y="2261"/>
                  </a:cubicBezTo>
                  <a:cubicBezTo>
                    <a:pt x="2045" y="1357"/>
                    <a:pt x="3876" y="739"/>
                    <a:pt x="5786" y="422"/>
                  </a:cubicBezTo>
                  <a:cubicBezTo>
                    <a:pt x="5896" y="399"/>
                    <a:pt x="5976" y="296"/>
                    <a:pt x="5951" y="176"/>
                  </a:cubicBezTo>
                  <a:cubicBezTo>
                    <a:pt x="5938" y="76"/>
                    <a:pt x="5845" y="1"/>
                    <a:pt x="5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6"/>
            <p:cNvSpPr/>
            <p:nvPr/>
          </p:nvSpPr>
          <p:spPr>
            <a:xfrm>
              <a:off x="820575" y="3370975"/>
              <a:ext cx="1094025" cy="558575"/>
            </a:xfrm>
            <a:custGeom>
              <a:avLst/>
              <a:gdLst/>
              <a:ahLst/>
              <a:cxnLst/>
              <a:rect l="l" t="t" r="r" b="b"/>
              <a:pathLst>
                <a:path w="43761" h="22343" extrusionOk="0">
                  <a:moveTo>
                    <a:pt x="34242" y="0"/>
                  </a:moveTo>
                  <a:cubicBezTo>
                    <a:pt x="32316" y="0"/>
                    <a:pt x="30334" y="525"/>
                    <a:pt x="28457" y="1051"/>
                  </a:cubicBezTo>
                  <a:cubicBezTo>
                    <a:pt x="18972" y="3713"/>
                    <a:pt x="9485" y="6376"/>
                    <a:pt x="0" y="9039"/>
                  </a:cubicBezTo>
                  <a:cubicBezTo>
                    <a:pt x="4122" y="11819"/>
                    <a:pt x="8021" y="14935"/>
                    <a:pt x="12283" y="17485"/>
                  </a:cubicBezTo>
                  <a:cubicBezTo>
                    <a:pt x="16555" y="20030"/>
                    <a:pt x="21277" y="22035"/>
                    <a:pt x="26240" y="22313"/>
                  </a:cubicBezTo>
                  <a:cubicBezTo>
                    <a:pt x="26596" y="22333"/>
                    <a:pt x="26954" y="22343"/>
                    <a:pt x="27312" y="22343"/>
                  </a:cubicBezTo>
                  <a:cubicBezTo>
                    <a:pt x="31942" y="22343"/>
                    <a:pt x="36672" y="20673"/>
                    <a:pt x="39696" y="17200"/>
                  </a:cubicBezTo>
                  <a:cubicBezTo>
                    <a:pt x="42960" y="13453"/>
                    <a:pt x="43761" y="7470"/>
                    <a:pt x="40868" y="3428"/>
                  </a:cubicBezTo>
                  <a:cubicBezTo>
                    <a:pt x="39949" y="2137"/>
                    <a:pt x="38690" y="1073"/>
                    <a:pt x="37206" y="510"/>
                  </a:cubicBezTo>
                  <a:cubicBezTo>
                    <a:pt x="36249" y="145"/>
                    <a:pt x="35253" y="0"/>
                    <a:pt x="342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6"/>
            <p:cNvSpPr/>
            <p:nvPr/>
          </p:nvSpPr>
          <p:spPr>
            <a:xfrm>
              <a:off x="795975" y="3360375"/>
              <a:ext cx="1127150" cy="579700"/>
            </a:xfrm>
            <a:custGeom>
              <a:avLst/>
              <a:gdLst/>
              <a:ahLst/>
              <a:cxnLst/>
              <a:rect l="l" t="t" r="r" b="b"/>
              <a:pathLst>
                <a:path w="45086" h="23188" extrusionOk="0">
                  <a:moveTo>
                    <a:pt x="35227" y="839"/>
                  </a:moveTo>
                  <a:cubicBezTo>
                    <a:pt x="36273" y="839"/>
                    <a:pt x="37192" y="999"/>
                    <a:pt x="38040" y="1324"/>
                  </a:cubicBezTo>
                  <a:cubicBezTo>
                    <a:pt x="39364" y="1830"/>
                    <a:pt x="40593" y="2814"/>
                    <a:pt x="41511" y="4090"/>
                  </a:cubicBezTo>
                  <a:cubicBezTo>
                    <a:pt x="44144" y="7766"/>
                    <a:pt x="43636" y="13592"/>
                    <a:pt x="40370" y="17348"/>
                  </a:cubicBezTo>
                  <a:cubicBezTo>
                    <a:pt x="37597" y="20525"/>
                    <a:pt x="33198" y="22349"/>
                    <a:pt x="28300" y="22349"/>
                  </a:cubicBezTo>
                  <a:cubicBezTo>
                    <a:pt x="27952" y="22349"/>
                    <a:pt x="27596" y="22331"/>
                    <a:pt x="27246" y="22316"/>
                  </a:cubicBezTo>
                  <a:cubicBezTo>
                    <a:pt x="22952" y="22079"/>
                    <a:pt x="18450" y="20517"/>
                    <a:pt x="13490" y="17546"/>
                  </a:cubicBezTo>
                  <a:cubicBezTo>
                    <a:pt x="10812" y="15945"/>
                    <a:pt x="8234" y="14090"/>
                    <a:pt x="5739" y="12299"/>
                  </a:cubicBezTo>
                  <a:cubicBezTo>
                    <a:pt x="4510" y="11412"/>
                    <a:pt x="3242" y="10501"/>
                    <a:pt x="1967" y="9621"/>
                  </a:cubicBezTo>
                  <a:lnTo>
                    <a:pt x="29554" y="1878"/>
                  </a:lnTo>
                  <a:cubicBezTo>
                    <a:pt x="31495" y="1332"/>
                    <a:pt x="33397" y="839"/>
                    <a:pt x="35227" y="839"/>
                  </a:cubicBezTo>
                  <a:close/>
                  <a:moveTo>
                    <a:pt x="35227" y="1"/>
                  </a:moveTo>
                  <a:cubicBezTo>
                    <a:pt x="33285" y="1"/>
                    <a:pt x="31328" y="506"/>
                    <a:pt x="29323" y="1069"/>
                  </a:cubicBezTo>
                  <a:lnTo>
                    <a:pt x="1" y="9303"/>
                  </a:lnTo>
                  <a:lnTo>
                    <a:pt x="754" y="9811"/>
                  </a:lnTo>
                  <a:cubicBezTo>
                    <a:pt x="2268" y="10834"/>
                    <a:pt x="3782" y="11928"/>
                    <a:pt x="5248" y="12981"/>
                  </a:cubicBezTo>
                  <a:cubicBezTo>
                    <a:pt x="7759" y="14781"/>
                    <a:pt x="10351" y="16650"/>
                    <a:pt x="13054" y="18267"/>
                  </a:cubicBezTo>
                  <a:cubicBezTo>
                    <a:pt x="18142" y="21310"/>
                    <a:pt x="22769" y="22902"/>
                    <a:pt x="27199" y="23157"/>
                  </a:cubicBezTo>
                  <a:cubicBezTo>
                    <a:pt x="27564" y="23172"/>
                    <a:pt x="27937" y="23187"/>
                    <a:pt x="28300" y="23187"/>
                  </a:cubicBezTo>
                  <a:cubicBezTo>
                    <a:pt x="33445" y="23187"/>
                    <a:pt x="38072" y="21255"/>
                    <a:pt x="40996" y="17894"/>
                  </a:cubicBezTo>
                  <a:cubicBezTo>
                    <a:pt x="44571" y="13797"/>
                    <a:pt x="45085" y="7648"/>
                    <a:pt x="42194" y="3607"/>
                  </a:cubicBezTo>
                  <a:cubicBezTo>
                    <a:pt x="41171" y="2171"/>
                    <a:pt x="39839" y="1109"/>
                    <a:pt x="38343" y="539"/>
                  </a:cubicBezTo>
                  <a:cubicBezTo>
                    <a:pt x="37392" y="183"/>
                    <a:pt x="36376" y="1"/>
                    <a:pt x="35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6"/>
            <p:cNvSpPr/>
            <p:nvPr/>
          </p:nvSpPr>
          <p:spPr>
            <a:xfrm>
              <a:off x="1184500" y="3492050"/>
              <a:ext cx="653450" cy="354550"/>
            </a:xfrm>
            <a:custGeom>
              <a:avLst/>
              <a:gdLst/>
              <a:ahLst/>
              <a:cxnLst/>
              <a:rect l="l" t="t" r="r" b="b"/>
              <a:pathLst>
                <a:path w="26138" h="14182" extrusionOk="0">
                  <a:moveTo>
                    <a:pt x="243" y="1"/>
                  </a:moveTo>
                  <a:cubicBezTo>
                    <a:pt x="215" y="1"/>
                    <a:pt x="186" y="7"/>
                    <a:pt x="159" y="19"/>
                  </a:cubicBezTo>
                  <a:cubicBezTo>
                    <a:pt x="48" y="67"/>
                    <a:pt x="1" y="185"/>
                    <a:pt x="48" y="297"/>
                  </a:cubicBezTo>
                  <a:cubicBezTo>
                    <a:pt x="754" y="1906"/>
                    <a:pt x="2481" y="2967"/>
                    <a:pt x="4225" y="2975"/>
                  </a:cubicBezTo>
                  <a:cubicBezTo>
                    <a:pt x="4010" y="3275"/>
                    <a:pt x="3867" y="3648"/>
                    <a:pt x="3829" y="4061"/>
                  </a:cubicBezTo>
                  <a:cubicBezTo>
                    <a:pt x="3742" y="4884"/>
                    <a:pt x="4042" y="5780"/>
                    <a:pt x="4598" y="6398"/>
                  </a:cubicBezTo>
                  <a:cubicBezTo>
                    <a:pt x="5461" y="7349"/>
                    <a:pt x="6745" y="7785"/>
                    <a:pt x="7854" y="8110"/>
                  </a:cubicBezTo>
                  <a:cubicBezTo>
                    <a:pt x="7253" y="8791"/>
                    <a:pt x="7141" y="9917"/>
                    <a:pt x="7641" y="10798"/>
                  </a:cubicBezTo>
                  <a:cubicBezTo>
                    <a:pt x="8116" y="11636"/>
                    <a:pt x="9083" y="12247"/>
                    <a:pt x="10231" y="12422"/>
                  </a:cubicBezTo>
                  <a:cubicBezTo>
                    <a:pt x="10512" y="12464"/>
                    <a:pt x="10794" y="12482"/>
                    <a:pt x="11072" y="12482"/>
                  </a:cubicBezTo>
                  <a:cubicBezTo>
                    <a:pt x="11786" y="12482"/>
                    <a:pt x="12484" y="12365"/>
                    <a:pt x="13117" y="12239"/>
                  </a:cubicBezTo>
                  <a:cubicBezTo>
                    <a:pt x="14013" y="13483"/>
                    <a:pt x="15557" y="14181"/>
                    <a:pt x="17086" y="14181"/>
                  </a:cubicBezTo>
                  <a:cubicBezTo>
                    <a:pt x="17879" y="14181"/>
                    <a:pt x="18665" y="13991"/>
                    <a:pt x="19353" y="13593"/>
                  </a:cubicBezTo>
                  <a:cubicBezTo>
                    <a:pt x="19984" y="13829"/>
                    <a:pt x="20656" y="13942"/>
                    <a:pt x="21330" y="13942"/>
                  </a:cubicBezTo>
                  <a:cubicBezTo>
                    <a:pt x="23132" y="13942"/>
                    <a:pt x="24953" y="13139"/>
                    <a:pt x="26065" y="11731"/>
                  </a:cubicBezTo>
                  <a:cubicBezTo>
                    <a:pt x="26138" y="11636"/>
                    <a:pt x="26120" y="11511"/>
                    <a:pt x="26035" y="11431"/>
                  </a:cubicBezTo>
                  <a:cubicBezTo>
                    <a:pt x="25995" y="11401"/>
                    <a:pt x="25950" y="11386"/>
                    <a:pt x="25906" y="11386"/>
                  </a:cubicBezTo>
                  <a:cubicBezTo>
                    <a:pt x="25843" y="11386"/>
                    <a:pt x="25782" y="11415"/>
                    <a:pt x="25740" y="11471"/>
                  </a:cubicBezTo>
                  <a:cubicBezTo>
                    <a:pt x="24706" y="12778"/>
                    <a:pt x="23016" y="13527"/>
                    <a:pt x="21344" y="13527"/>
                  </a:cubicBezTo>
                  <a:cubicBezTo>
                    <a:pt x="20685" y="13527"/>
                    <a:pt x="20028" y="13410"/>
                    <a:pt x="19416" y="13165"/>
                  </a:cubicBezTo>
                  <a:cubicBezTo>
                    <a:pt x="19392" y="13157"/>
                    <a:pt x="19366" y="13152"/>
                    <a:pt x="19341" y="13152"/>
                  </a:cubicBezTo>
                  <a:cubicBezTo>
                    <a:pt x="19301" y="13152"/>
                    <a:pt x="19261" y="13163"/>
                    <a:pt x="19226" y="13183"/>
                  </a:cubicBezTo>
                  <a:cubicBezTo>
                    <a:pt x="18576" y="13576"/>
                    <a:pt x="17826" y="13762"/>
                    <a:pt x="17072" y="13762"/>
                  </a:cubicBezTo>
                  <a:cubicBezTo>
                    <a:pt x="15639" y="13762"/>
                    <a:pt x="14191" y="13090"/>
                    <a:pt x="13387" y="11891"/>
                  </a:cubicBezTo>
                  <a:cubicBezTo>
                    <a:pt x="13347" y="11830"/>
                    <a:pt x="13278" y="11792"/>
                    <a:pt x="13209" y="11792"/>
                  </a:cubicBezTo>
                  <a:cubicBezTo>
                    <a:pt x="13197" y="11792"/>
                    <a:pt x="13184" y="11793"/>
                    <a:pt x="13172" y="11796"/>
                  </a:cubicBezTo>
                  <a:cubicBezTo>
                    <a:pt x="12521" y="11930"/>
                    <a:pt x="11796" y="12065"/>
                    <a:pt x="11064" y="12065"/>
                  </a:cubicBezTo>
                  <a:cubicBezTo>
                    <a:pt x="10808" y="12065"/>
                    <a:pt x="10551" y="12048"/>
                    <a:pt x="10296" y="12009"/>
                  </a:cubicBezTo>
                  <a:cubicBezTo>
                    <a:pt x="9273" y="11851"/>
                    <a:pt x="8417" y="11321"/>
                    <a:pt x="8004" y="10590"/>
                  </a:cubicBezTo>
                  <a:cubicBezTo>
                    <a:pt x="7593" y="9862"/>
                    <a:pt x="7649" y="8721"/>
                    <a:pt x="8394" y="8182"/>
                  </a:cubicBezTo>
                  <a:cubicBezTo>
                    <a:pt x="8457" y="8135"/>
                    <a:pt x="8489" y="8047"/>
                    <a:pt x="8472" y="7967"/>
                  </a:cubicBezTo>
                  <a:cubicBezTo>
                    <a:pt x="8457" y="7897"/>
                    <a:pt x="8402" y="7825"/>
                    <a:pt x="8322" y="7810"/>
                  </a:cubicBezTo>
                  <a:cubicBezTo>
                    <a:pt x="7196" y="7484"/>
                    <a:pt x="5787" y="7089"/>
                    <a:pt x="4906" y="6113"/>
                  </a:cubicBezTo>
                  <a:cubicBezTo>
                    <a:pt x="4430" y="5590"/>
                    <a:pt x="4177" y="4806"/>
                    <a:pt x="4248" y="4108"/>
                  </a:cubicBezTo>
                  <a:cubicBezTo>
                    <a:pt x="4280" y="3743"/>
                    <a:pt x="4423" y="3237"/>
                    <a:pt x="4891" y="2895"/>
                  </a:cubicBezTo>
                  <a:cubicBezTo>
                    <a:pt x="4971" y="2840"/>
                    <a:pt x="5001" y="2737"/>
                    <a:pt x="4961" y="2650"/>
                  </a:cubicBezTo>
                  <a:cubicBezTo>
                    <a:pt x="4926" y="2561"/>
                    <a:pt x="4847" y="2514"/>
                    <a:pt x="4760" y="2514"/>
                  </a:cubicBezTo>
                  <a:cubicBezTo>
                    <a:pt x="4754" y="2514"/>
                    <a:pt x="4747" y="2514"/>
                    <a:pt x="4740" y="2514"/>
                  </a:cubicBezTo>
                  <a:cubicBezTo>
                    <a:pt x="4562" y="2540"/>
                    <a:pt x="4382" y="2553"/>
                    <a:pt x="4203" y="2553"/>
                  </a:cubicBezTo>
                  <a:cubicBezTo>
                    <a:pt x="2624" y="2553"/>
                    <a:pt x="1069" y="1574"/>
                    <a:pt x="429" y="129"/>
                  </a:cubicBezTo>
                  <a:cubicBezTo>
                    <a:pt x="399" y="48"/>
                    <a:pt x="323" y="1"/>
                    <a:pt x="243" y="1"/>
                  </a:cubicBezTo>
                  <a:close/>
                </a:path>
              </a:pathLst>
            </a:custGeom>
            <a:solidFill>
              <a:srgbClr val="242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6"/>
            <p:cNvSpPr/>
            <p:nvPr/>
          </p:nvSpPr>
          <p:spPr>
            <a:xfrm>
              <a:off x="875250" y="3543050"/>
              <a:ext cx="358625" cy="94900"/>
            </a:xfrm>
            <a:custGeom>
              <a:avLst/>
              <a:gdLst/>
              <a:ahLst/>
              <a:cxnLst/>
              <a:rect l="l" t="t" r="r" b="b"/>
              <a:pathLst>
                <a:path w="14345" h="3796" extrusionOk="0">
                  <a:moveTo>
                    <a:pt x="14117" y="1"/>
                  </a:moveTo>
                  <a:cubicBezTo>
                    <a:pt x="14099" y="1"/>
                    <a:pt x="14079" y="3"/>
                    <a:pt x="14060" y="8"/>
                  </a:cubicBezTo>
                  <a:lnTo>
                    <a:pt x="183" y="3384"/>
                  </a:lnTo>
                  <a:cubicBezTo>
                    <a:pt x="71" y="3407"/>
                    <a:pt x="0" y="3518"/>
                    <a:pt x="33" y="3637"/>
                  </a:cubicBezTo>
                  <a:cubicBezTo>
                    <a:pt x="48" y="3733"/>
                    <a:pt x="135" y="3795"/>
                    <a:pt x="230" y="3795"/>
                  </a:cubicBezTo>
                  <a:cubicBezTo>
                    <a:pt x="246" y="3795"/>
                    <a:pt x="261" y="3795"/>
                    <a:pt x="286" y="3788"/>
                  </a:cubicBezTo>
                  <a:lnTo>
                    <a:pt x="14162" y="412"/>
                  </a:lnTo>
                  <a:cubicBezTo>
                    <a:pt x="14273" y="389"/>
                    <a:pt x="14345" y="277"/>
                    <a:pt x="14313" y="159"/>
                  </a:cubicBezTo>
                  <a:cubicBezTo>
                    <a:pt x="14292" y="65"/>
                    <a:pt x="14212" y="1"/>
                    <a:pt x="14117" y="1"/>
                  </a:cubicBezTo>
                  <a:close/>
                </a:path>
              </a:pathLst>
            </a:custGeom>
            <a:solidFill>
              <a:srgbClr val="242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6"/>
            <p:cNvSpPr/>
            <p:nvPr/>
          </p:nvSpPr>
          <p:spPr>
            <a:xfrm>
              <a:off x="943800" y="3594175"/>
              <a:ext cx="341975" cy="93875"/>
            </a:xfrm>
            <a:custGeom>
              <a:avLst/>
              <a:gdLst/>
              <a:ahLst/>
              <a:cxnLst/>
              <a:rect l="l" t="t" r="r" b="b"/>
              <a:pathLst>
                <a:path w="13679" h="3755" extrusionOk="0">
                  <a:moveTo>
                    <a:pt x="13456" y="0"/>
                  </a:moveTo>
                  <a:cubicBezTo>
                    <a:pt x="13437" y="0"/>
                    <a:pt x="13419" y="3"/>
                    <a:pt x="13400" y="8"/>
                  </a:cubicBezTo>
                  <a:lnTo>
                    <a:pt x="182" y="3344"/>
                  </a:lnTo>
                  <a:cubicBezTo>
                    <a:pt x="71" y="3375"/>
                    <a:pt x="1" y="3487"/>
                    <a:pt x="31" y="3597"/>
                  </a:cubicBezTo>
                  <a:cubicBezTo>
                    <a:pt x="56" y="3692"/>
                    <a:pt x="134" y="3755"/>
                    <a:pt x="229" y="3755"/>
                  </a:cubicBezTo>
                  <a:cubicBezTo>
                    <a:pt x="246" y="3755"/>
                    <a:pt x="269" y="3755"/>
                    <a:pt x="286" y="3747"/>
                  </a:cubicBezTo>
                  <a:lnTo>
                    <a:pt x="13505" y="411"/>
                  </a:lnTo>
                  <a:cubicBezTo>
                    <a:pt x="13615" y="388"/>
                    <a:pt x="13678" y="269"/>
                    <a:pt x="13655" y="158"/>
                  </a:cubicBezTo>
                  <a:cubicBezTo>
                    <a:pt x="13628" y="65"/>
                    <a:pt x="13547" y="0"/>
                    <a:pt x="13456" y="0"/>
                  </a:cubicBezTo>
                  <a:close/>
                </a:path>
              </a:pathLst>
            </a:custGeom>
            <a:solidFill>
              <a:srgbClr val="242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6"/>
            <p:cNvSpPr/>
            <p:nvPr/>
          </p:nvSpPr>
          <p:spPr>
            <a:xfrm>
              <a:off x="1022275" y="3663375"/>
              <a:ext cx="302725" cy="79175"/>
            </a:xfrm>
            <a:custGeom>
              <a:avLst/>
              <a:gdLst/>
              <a:ahLst/>
              <a:cxnLst/>
              <a:rect l="l" t="t" r="r" b="b"/>
              <a:pathLst>
                <a:path w="12109" h="3167" extrusionOk="0">
                  <a:moveTo>
                    <a:pt x="11875" y="1"/>
                  </a:moveTo>
                  <a:cubicBezTo>
                    <a:pt x="11860" y="1"/>
                    <a:pt x="11845" y="2"/>
                    <a:pt x="11830" y="6"/>
                  </a:cubicBezTo>
                  <a:lnTo>
                    <a:pt x="181" y="2746"/>
                  </a:lnTo>
                  <a:cubicBezTo>
                    <a:pt x="71" y="2779"/>
                    <a:pt x="0" y="2889"/>
                    <a:pt x="23" y="3001"/>
                  </a:cubicBezTo>
                  <a:cubicBezTo>
                    <a:pt x="48" y="3096"/>
                    <a:pt x="133" y="3167"/>
                    <a:pt x="228" y="3167"/>
                  </a:cubicBezTo>
                  <a:cubicBezTo>
                    <a:pt x="246" y="3167"/>
                    <a:pt x="261" y="3159"/>
                    <a:pt x="276" y="3159"/>
                  </a:cubicBezTo>
                  <a:lnTo>
                    <a:pt x="11926" y="416"/>
                  </a:lnTo>
                  <a:cubicBezTo>
                    <a:pt x="12038" y="386"/>
                    <a:pt x="12108" y="274"/>
                    <a:pt x="12085" y="163"/>
                  </a:cubicBezTo>
                  <a:cubicBezTo>
                    <a:pt x="12057" y="68"/>
                    <a:pt x="11971" y="1"/>
                    <a:pt x="11875" y="1"/>
                  </a:cubicBezTo>
                  <a:close/>
                </a:path>
              </a:pathLst>
            </a:custGeom>
            <a:solidFill>
              <a:srgbClr val="242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6"/>
            <p:cNvSpPr/>
            <p:nvPr/>
          </p:nvSpPr>
          <p:spPr>
            <a:xfrm>
              <a:off x="1093175" y="3716175"/>
              <a:ext cx="282550" cy="76725"/>
            </a:xfrm>
            <a:custGeom>
              <a:avLst/>
              <a:gdLst/>
              <a:ahLst/>
              <a:cxnLst/>
              <a:rect l="l" t="t" r="r" b="b"/>
              <a:pathLst>
                <a:path w="11302" h="3069" extrusionOk="0">
                  <a:moveTo>
                    <a:pt x="11065" y="1"/>
                  </a:moveTo>
                  <a:cubicBezTo>
                    <a:pt x="11046" y="1"/>
                    <a:pt x="11027" y="3"/>
                    <a:pt x="11009" y="9"/>
                  </a:cubicBezTo>
                  <a:cubicBezTo>
                    <a:pt x="7458" y="1055"/>
                    <a:pt x="3821" y="1943"/>
                    <a:pt x="190" y="2648"/>
                  </a:cubicBezTo>
                  <a:cubicBezTo>
                    <a:pt x="80" y="2671"/>
                    <a:pt x="0" y="2784"/>
                    <a:pt x="25" y="2894"/>
                  </a:cubicBezTo>
                  <a:cubicBezTo>
                    <a:pt x="48" y="2997"/>
                    <a:pt x="135" y="3069"/>
                    <a:pt x="230" y="3069"/>
                  </a:cubicBezTo>
                  <a:cubicBezTo>
                    <a:pt x="245" y="3069"/>
                    <a:pt x="255" y="3059"/>
                    <a:pt x="270" y="3059"/>
                  </a:cubicBezTo>
                  <a:cubicBezTo>
                    <a:pt x="3916" y="2346"/>
                    <a:pt x="7560" y="1460"/>
                    <a:pt x="11127" y="414"/>
                  </a:cubicBezTo>
                  <a:cubicBezTo>
                    <a:pt x="11239" y="374"/>
                    <a:pt x="11302" y="263"/>
                    <a:pt x="11269" y="151"/>
                  </a:cubicBezTo>
                  <a:cubicBezTo>
                    <a:pt x="11236" y="60"/>
                    <a:pt x="11155" y="1"/>
                    <a:pt x="11065" y="1"/>
                  </a:cubicBezTo>
                  <a:close/>
                </a:path>
              </a:pathLst>
            </a:custGeom>
            <a:solidFill>
              <a:srgbClr val="242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6"/>
            <p:cNvSpPr/>
            <p:nvPr/>
          </p:nvSpPr>
          <p:spPr>
            <a:xfrm>
              <a:off x="1182925" y="3776400"/>
              <a:ext cx="220325" cy="66000"/>
            </a:xfrm>
            <a:custGeom>
              <a:avLst/>
              <a:gdLst/>
              <a:ahLst/>
              <a:cxnLst/>
              <a:rect l="l" t="t" r="r" b="b"/>
              <a:pathLst>
                <a:path w="8813" h="2640" extrusionOk="0">
                  <a:moveTo>
                    <a:pt x="8577" y="1"/>
                  </a:moveTo>
                  <a:cubicBezTo>
                    <a:pt x="8558" y="1"/>
                    <a:pt x="8539" y="4"/>
                    <a:pt x="8520" y="9"/>
                  </a:cubicBezTo>
                  <a:cubicBezTo>
                    <a:pt x="5785" y="865"/>
                    <a:pt x="2979" y="1611"/>
                    <a:pt x="191" y="2229"/>
                  </a:cubicBezTo>
                  <a:cubicBezTo>
                    <a:pt x="71" y="2252"/>
                    <a:pt x="1" y="2362"/>
                    <a:pt x="31" y="2474"/>
                  </a:cubicBezTo>
                  <a:cubicBezTo>
                    <a:pt x="49" y="2577"/>
                    <a:pt x="136" y="2640"/>
                    <a:pt x="231" y="2640"/>
                  </a:cubicBezTo>
                  <a:cubicBezTo>
                    <a:pt x="246" y="2640"/>
                    <a:pt x="262" y="2640"/>
                    <a:pt x="279" y="2632"/>
                  </a:cubicBezTo>
                  <a:cubicBezTo>
                    <a:pt x="3084" y="2014"/>
                    <a:pt x="5897" y="1268"/>
                    <a:pt x="8638" y="413"/>
                  </a:cubicBezTo>
                  <a:cubicBezTo>
                    <a:pt x="8750" y="382"/>
                    <a:pt x="8813" y="262"/>
                    <a:pt x="8780" y="152"/>
                  </a:cubicBezTo>
                  <a:cubicBezTo>
                    <a:pt x="8749" y="61"/>
                    <a:pt x="8667" y="1"/>
                    <a:pt x="8577" y="1"/>
                  </a:cubicBezTo>
                  <a:close/>
                </a:path>
              </a:pathLst>
            </a:custGeom>
            <a:solidFill>
              <a:srgbClr val="242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56"/>
            <p:cNvSpPr/>
            <p:nvPr/>
          </p:nvSpPr>
          <p:spPr>
            <a:xfrm>
              <a:off x="1260025" y="3805025"/>
              <a:ext cx="266475" cy="72850"/>
            </a:xfrm>
            <a:custGeom>
              <a:avLst/>
              <a:gdLst/>
              <a:ahLst/>
              <a:cxnLst/>
              <a:rect l="l" t="t" r="r" b="b"/>
              <a:pathLst>
                <a:path w="10659" h="2914" extrusionOk="0">
                  <a:moveTo>
                    <a:pt x="10428" y="0"/>
                  </a:moveTo>
                  <a:cubicBezTo>
                    <a:pt x="10413" y="0"/>
                    <a:pt x="10397" y="2"/>
                    <a:pt x="10381" y="6"/>
                  </a:cubicBezTo>
                  <a:lnTo>
                    <a:pt x="181" y="2501"/>
                  </a:lnTo>
                  <a:cubicBezTo>
                    <a:pt x="63" y="2526"/>
                    <a:pt x="0" y="2644"/>
                    <a:pt x="23" y="2756"/>
                  </a:cubicBezTo>
                  <a:cubicBezTo>
                    <a:pt x="48" y="2851"/>
                    <a:pt x="133" y="2914"/>
                    <a:pt x="228" y="2914"/>
                  </a:cubicBezTo>
                  <a:cubicBezTo>
                    <a:pt x="245" y="2914"/>
                    <a:pt x="261" y="2914"/>
                    <a:pt x="276" y="2906"/>
                  </a:cubicBezTo>
                  <a:lnTo>
                    <a:pt x="10476" y="409"/>
                  </a:lnTo>
                  <a:cubicBezTo>
                    <a:pt x="10594" y="386"/>
                    <a:pt x="10659" y="276"/>
                    <a:pt x="10634" y="156"/>
                  </a:cubicBezTo>
                  <a:cubicBezTo>
                    <a:pt x="10608" y="61"/>
                    <a:pt x="10522" y="0"/>
                    <a:pt x="10428" y="0"/>
                  </a:cubicBezTo>
                  <a:close/>
                </a:path>
              </a:pathLst>
            </a:custGeom>
            <a:solidFill>
              <a:srgbClr val="242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6"/>
            <p:cNvSpPr/>
            <p:nvPr/>
          </p:nvSpPr>
          <p:spPr>
            <a:xfrm>
              <a:off x="1372950" y="3837050"/>
              <a:ext cx="256975" cy="74925"/>
            </a:xfrm>
            <a:custGeom>
              <a:avLst/>
              <a:gdLst/>
              <a:ahLst/>
              <a:cxnLst/>
              <a:rect l="l" t="t" r="r" b="b"/>
              <a:pathLst>
                <a:path w="10279" h="2997" extrusionOk="0">
                  <a:moveTo>
                    <a:pt x="10043" y="0"/>
                  </a:moveTo>
                  <a:cubicBezTo>
                    <a:pt x="10024" y="0"/>
                    <a:pt x="10005" y="3"/>
                    <a:pt x="9986" y="8"/>
                  </a:cubicBezTo>
                  <a:cubicBezTo>
                    <a:pt x="6752" y="935"/>
                    <a:pt x="3454" y="1800"/>
                    <a:pt x="181" y="2584"/>
                  </a:cubicBezTo>
                  <a:cubicBezTo>
                    <a:pt x="71" y="2608"/>
                    <a:pt x="0" y="2719"/>
                    <a:pt x="31" y="2829"/>
                  </a:cubicBezTo>
                  <a:cubicBezTo>
                    <a:pt x="55" y="2932"/>
                    <a:pt x="133" y="2996"/>
                    <a:pt x="228" y="2996"/>
                  </a:cubicBezTo>
                  <a:cubicBezTo>
                    <a:pt x="246" y="2996"/>
                    <a:pt x="261" y="2996"/>
                    <a:pt x="286" y="2989"/>
                  </a:cubicBezTo>
                  <a:cubicBezTo>
                    <a:pt x="3557" y="2211"/>
                    <a:pt x="6863" y="1347"/>
                    <a:pt x="10103" y="412"/>
                  </a:cubicBezTo>
                  <a:cubicBezTo>
                    <a:pt x="10214" y="381"/>
                    <a:pt x="10278" y="269"/>
                    <a:pt x="10246" y="159"/>
                  </a:cubicBezTo>
                  <a:cubicBezTo>
                    <a:pt x="10219" y="61"/>
                    <a:pt x="10134" y="0"/>
                    <a:pt x="10043" y="0"/>
                  </a:cubicBezTo>
                  <a:close/>
                </a:path>
              </a:pathLst>
            </a:custGeom>
            <a:solidFill>
              <a:srgbClr val="242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6"/>
            <p:cNvSpPr/>
            <p:nvPr/>
          </p:nvSpPr>
          <p:spPr>
            <a:xfrm>
              <a:off x="1366200" y="3413950"/>
              <a:ext cx="480275" cy="356125"/>
            </a:xfrm>
            <a:custGeom>
              <a:avLst/>
              <a:gdLst/>
              <a:ahLst/>
              <a:cxnLst/>
              <a:rect l="l" t="t" r="r" b="b"/>
              <a:pathLst>
                <a:path w="19211" h="14245" extrusionOk="0">
                  <a:moveTo>
                    <a:pt x="11754" y="0"/>
                  </a:moveTo>
                  <a:cubicBezTo>
                    <a:pt x="10961" y="0"/>
                    <a:pt x="10159" y="83"/>
                    <a:pt x="9375" y="195"/>
                  </a:cubicBezTo>
                  <a:cubicBezTo>
                    <a:pt x="7560" y="456"/>
                    <a:pt x="5769" y="853"/>
                    <a:pt x="4027" y="1399"/>
                  </a:cubicBezTo>
                  <a:cubicBezTo>
                    <a:pt x="3043" y="1701"/>
                    <a:pt x="2045" y="2065"/>
                    <a:pt x="1276" y="2738"/>
                  </a:cubicBezTo>
                  <a:cubicBezTo>
                    <a:pt x="508" y="3421"/>
                    <a:pt x="0" y="4490"/>
                    <a:pt x="246" y="5488"/>
                  </a:cubicBezTo>
                  <a:cubicBezTo>
                    <a:pt x="442" y="6288"/>
                    <a:pt x="1239" y="6921"/>
                    <a:pt x="2030" y="6921"/>
                  </a:cubicBezTo>
                  <a:cubicBezTo>
                    <a:pt x="2226" y="6921"/>
                    <a:pt x="2422" y="6882"/>
                    <a:pt x="2608" y="6797"/>
                  </a:cubicBezTo>
                  <a:lnTo>
                    <a:pt x="2608" y="6797"/>
                  </a:lnTo>
                  <a:cubicBezTo>
                    <a:pt x="2132" y="8699"/>
                    <a:pt x="2663" y="10814"/>
                    <a:pt x="3979" y="12265"/>
                  </a:cubicBezTo>
                  <a:cubicBezTo>
                    <a:pt x="5108" y="13517"/>
                    <a:pt x="6789" y="14244"/>
                    <a:pt x="8478" y="14244"/>
                  </a:cubicBezTo>
                  <a:cubicBezTo>
                    <a:pt x="8743" y="14244"/>
                    <a:pt x="9009" y="14226"/>
                    <a:pt x="9272" y="14190"/>
                  </a:cubicBezTo>
                  <a:cubicBezTo>
                    <a:pt x="10557" y="14012"/>
                    <a:pt x="11806" y="13416"/>
                    <a:pt x="13082" y="13416"/>
                  </a:cubicBezTo>
                  <a:cubicBezTo>
                    <a:pt x="13277" y="13416"/>
                    <a:pt x="13473" y="13430"/>
                    <a:pt x="13670" y="13461"/>
                  </a:cubicBezTo>
                  <a:cubicBezTo>
                    <a:pt x="14513" y="13598"/>
                    <a:pt x="15315" y="14054"/>
                    <a:pt x="16156" y="14054"/>
                  </a:cubicBezTo>
                  <a:cubicBezTo>
                    <a:pt x="16241" y="14054"/>
                    <a:pt x="16326" y="14050"/>
                    <a:pt x="16412" y="14039"/>
                  </a:cubicBezTo>
                  <a:cubicBezTo>
                    <a:pt x="18029" y="13849"/>
                    <a:pt x="18782" y="11940"/>
                    <a:pt x="18980" y="10323"/>
                  </a:cubicBezTo>
                  <a:cubicBezTo>
                    <a:pt x="19210" y="8444"/>
                    <a:pt x="19155" y="6504"/>
                    <a:pt x="18504" y="4720"/>
                  </a:cubicBezTo>
                  <a:cubicBezTo>
                    <a:pt x="17863" y="2945"/>
                    <a:pt x="16587" y="1344"/>
                    <a:pt x="14851" y="583"/>
                  </a:cubicBezTo>
                  <a:cubicBezTo>
                    <a:pt x="13878" y="151"/>
                    <a:pt x="12824" y="0"/>
                    <a:pt x="117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6"/>
            <p:cNvSpPr/>
            <p:nvPr/>
          </p:nvSpPr>
          <p:spPr>
            <a:xfrm>
              <a:off x="1456525" y="3580750"/>
              <a:ext cx="133975" cy="100400"/>
            </a:xfrm>
            <a:custGeom>
              <a:avLst/>
              <a:gdLst/>
              <a:ahLst/>
              <a:cxnLst/>
              <a:rect l="l" t="t" r="r" b="b"/>
              <a:pathLst>
                <a:path w="5359" h="4016" extrusionOk="0">
                  <a:moveTo>
                    <a:pt x="5110" y="1"/>
                  </a:moveTo>
                  <a:cubicBezTo>
                    <a:pt x="4003" y="1"/>
                    <a:pt x="2897" y="248"/>
                    <a:pt x="1895" y="718"/>
                  </a:cubicBezTo>
                  <a:cubicBezTo>
                    <a:pt x="1197" y="1043"/>
                    <a:pt x="509" y="1527"/>
                    <a:pt x="206" y="2240"/>
                  </a:cubicBezTo>
                  <a:cubicBezTo>
                    <a:pt x="1" y="2715"/>
                    <a:pt x="9" y="3333"/>
                    <a:pt x="381" y="3699"/>
                  </a:cubicBezTo>
                  <a:cubicBezTo>
                    <a:pt x="617" y="3929"/>
                    <a:pt x="943" y="4015"/>
                    <a:pt x="1277" y="4015"/>
                  </a:cubicBezTo>
                  <a:cubicBezTo>
                    <a:pt x="1426" y="4015"/>
                    <a:pt x="1576" y="3998"/>
                    <a:pt x="1720" y="3969"/>
                  </a:cubicBezTo>
                  <a:cubicBezTo>
                    <a:pt x="2639" y="3786"/>
                    <a:pt x="3432" y="3183"/>
                    <a:pt x="4010" y="2455"/>
                  </a:cubicBezTo>
                  <a:cubicBezTo>
                    <a:pt x="4598" y="1724"/>
                    <a:pt x="4994" y="868"/>
                    <a:pt x="5359" y="5"/>
                  </a:cubicBezTo>
                  <a:cubicBezTo>
                    <a:pt x="5276" y="2"/>
                    <a:pt x="5193" y="1"/>
                    <a:pt x="5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6"/>
            <p:cNvSpPr/>
            <p:nvPr/>
          </p:nvSpPr>
          <p:spPr>
            <a:xfrm>
              <a:off x="1577975" y="3618525"/>
              <a:ext cx="88175" cy="107375"/>
            </a:xfrm>
            <a:custGeom>
              <a:avLst/>
              <a:gdLst/>
              <a:ahLst/>
              <a:cxnLst/>
              <a:rect l="l" t="t" r="r" b="b"/>
              <a:pathLst>
                <a:path w="3527" h="4295" extrusionOk="0">
                  <a:moveTo>
                    <a:pt x="3289" y="0"/>
                  </a:moveTo>
                  <a:lnTo>
                    <a:pt x="3289" y="0"/>
                  </a:lnTo>
                  <a:cubicBezTo>
                    <a:pt x="2108" y="238"/>
                    <a:pt x="1047" y="1022"/>
                    <a:pt x="461" y="2085"/>
                  </a:cubicBezTo>
                  <a:cubicBezTo>
                    <a:pt x="158" y="2638"/>
                    <a:pt x="1" y="3376"/>
                    <a:pt x="396" y="3867"/>
                  </a:cubicBezTo>
                  <a:cubicBezTo>
                    <a:pt x="622" y="4155"/>
                    <a:pt x="990" y="4294"/>
                    <a:pt x="1351" y="4294"/>
                  </a:cubicBezTo>
                  <a:cubicBezTo>
                    <a:pt x="1398" y="4294"/>
                    <a:pt x="1444" y="4292"/>
                    <a:pt x="1490" y="4287"/>
                  </a:cubicBezTo>
                  <a:cubicBezTo>
                    <a:pt x="1902" y="4247"/>
                    <a:pt x="2275" y="4042"/>
                    <a:pt x="2601" y="3797"/>
                  </a:cubicBezTo>
                  <a:cubicBezTo>
                    <a:pt x="3527" y="3076"/>
                    <a:pt x="3369" y="1164"/>
                    <a:pt x="3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6"/>
            <p:cNvSpPr/>
            <p:nvPr/>
          </p:nvSpPr>
          <p:spPr>
            <a:xfrm>
              <a:off x="1628700" y="3534700"/>
              <a:ext cx="59275" cy="60725"/>
            </a:xfrm>
            <a:custGeom>
              <a:avLst/>
              <a:gdLst/>
              <a:ahLst/>
              <a:cxnLst/>
              <a:rect l="l" t="t" r="r" b="b"/>
              <a:pathLst>
                <a:path w="2371" h="2429" extrusionOk="0">
                  <a:moveTo>
                    <a:pt x="2108" y="0"/>
                  </a:moveTo>
                  <a:cubicBezTo>
                    <a:pt x="1308" y="112"/>
                    <a:pt x="572" y="628"/>
                    <a:pt x="184" y="1341"/>
                  </a:cubicBezTo>
                  <a:cubicBezTo>
                    <a:pt x="79" y="1539"/>
                    <a:pt x="1" y="1769"/>
                    <a:pt x="56" y="1982"/>
                  </a:cubicBezTo>
                  <a:cubicBezTo>
                    <a:pt x="126" y="2227"/>
                    <a:pt x="381" y="2402"/>
                    <a:pt x="634" y="2425"/>
                  </a:cubicBezTo>
                  <a:cubicBezTo>
                    <a:pt x="661" y="2428"/>
                    <a:pt x="687" y="2429"/>
                    <a:pt x="713" y="2429"/>
                  </a:cubicBezTo>
                  <a:cubicBezTo>
                    <a:pt x="947" y="2429"/>
                    <a:pt x="1171" y="2334"/>
                    <a:pt x="1363" y="2212"/>
                  </a:cubicBezTo>
                  <a:cubicBezTo>
                    <a:pt x="2061" y="1744"/>
                    <a:pt x="2371" y="793"/>
                    <a:pt x="2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6"/>
            <p:cNvSpPr/>
            <p:nvPr/>
          </p:nvSpPr>
          <p:spPr>
            <a:xfrm>
              <a:off x="1703600" y="3521225"/>
              <a:ext cx="89950" cy="146200"/>
            </a:xfrm>
            <a:custGeom>
              <a:avLst/>
              <a:gdLst/>
              <a:ahLst/>
              <a:cxnLst/>
              <a:rect l="l" t="t" r="r" b="b"/>
              <a:pathLst>
                <a:path w="3598" h="5848" extrusionOk="0">
                  <a:moveTo>
                    <a:pt x="2656" y="1"/>
                  </a:moveTo>
                  <a:lnTo>
                    <a:pt x="2656" y="1"/>
                  </a:lnTo>
                  <a:cubicBezTo>
                    <a:pt x="1435" y="864"/>
                    <a:pt x="539" y="2173"/>
                    <a:pt x="166" y="3622"/>
                  </a:cubicBezTo>
                  <a:cubicBezTo>
                    <a:pt x="63" y="4020"/>
                    <a:pt x="1" y="4431"/>
                    <a:pt x="79" y="4836"/>
                  </a:cubicBezTo>
                  <a:cubicBezTo>
                    <a:pt x="158" y="5231"/>
                    <a:pt x="404" y="5612"/>
                    <a:pt x="784" y="5770"/>
                  </a:cubicBezTo>
                  <a:cubicBezTo>
                    <a:pt x="912" y="5823"/>
                    <a:pt x="1050" y="5848"/>
                    <a:pt x="1189" y="5848"/>
                  </a:cubicBezTo>
                  <a:cubicBezTo>
                    <a:pt x="1419" y="5848"/>
                    <a:pt x="1652" y="5781"/>
                    <a:pt x="1855" y="5667"/>
                  </a:cubicBezTo>
                  <a:cubicBezTo>
                    <a:pt x="2180" y="5484"/>
                    <a:pt x="2433" y="5191"/>
                    <a:pt x="2639" y="4883"/>
                  </a:cubicBezTo>
                  <a:cubicBezTo>
                    <a:pt x="3590" y="3449"/>
                    <a:pt x="3597" y="1443"/>
                    <a:pt x="2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6"/>
            <p:cNvSpPr/>
            <p:nvPr/>
          </p:nvSpPr>
          <p:spPr>
            <a:xfrm>
              <a:off x="1758100" y="3674400"/>
              <a:ext cx="49950" cy="69950"/>
            </a:xfrm>
            <a:custGeom>
              <a:avLst/>
              <a:gdLst/>
              <a:ahLst/>
              <a:cxnLst/>
              <a:rect l="l" t="t" r="r" b="b"/>
              <a:pathLst>
                <a:path w="1998" h="2798" extrusionOk="0">
                  <a:moveTo>
                    <a:pt x="1600" y="0"/>
                  </a:moveTo>
                  <a:cubicBezTo>
                    <a:pt x="894" y="238"/>
                    <a:pt x="324" y="848"/>
                    <a:pt x="118" y="1562"/>
                  </a:cubicBezTo>
                  <a:cubicBezTo>
                    <a:pt x="0" y="1997"/>
                    <a:pt x="63" y="2560"/>
                    <a:pt x="466" y="2743"/>
                  </a:cubicBezTo>
                  <a:cubicBezTo>
                    <a:pt x="549" y="2781"/>
                    <a:pt x="634" y="2798"/>
                    <a:pt x="719" y="2798"/>
                  </a:cubicBezTo>
                  <a:cubicBezTo>
                    <a:pt x="1060" y="2798"/>
                    <a:pt x="1402" y="2524"/>
                    <a:pt x="1592" y="2220"/>
                  </a:cubicBezTo>
                  <a:cubicBezTo>
                    <a:pt x="1997" y="1554"/>
                    <a:pt x="1997" y="666"/>
                    <a:pt x="1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6"/>
            <p:cNvSpPr/>
            <p:nvPr/>
          </p:nvSpPr>
          <p:spPr>
            <a:xfrm>
              <a:off x="1405225" y="3501375"/>
              <a:ext cx="124050" cy="66150"/>
            </a:xfrm>
            <a:custGeom>
              <a:avLst/>
              <a:gdLst/>
              <a:ahLst/>
              <a:cxnLst/>
              <a:rect l="l" t="t" r="r" b="b"/>
              <a:pathLst>
                <a:path w="4962" h="2646" extrusionOk="0">
                  <a:moveTo>
                    <a:pt x="2571" y="1"/>
                  </a:moveTo>
                  <a:cubicBezTo>
                    <a:pt x="2153" y="1"/>
                    <a:pt x="1734" y="59"/>
                    <a:pt x="1332" y="177"/>
                  </a:cubicBezTo>
                  <a:cubicBezTo>
                    <a:pt x="792" y="335"/>
                    <a:pt x="221" y="667"/>
                    <a:pt x="119" y="1223"/>
                  </a:cubicBezTo>
                  <a:cubicBezTo>
                    <a:pt x="1" y="1826"/>
                    <a:pt x="516" y="2412"/>
                    <a:pt x="1110" y="2579"/>
                  </a:cubicBezTo>
                  <a:cubicBezTo>
                    <a:pt x="1284" y="2625"/>
                    <a:pt x="1462" y="2645"/>
                    <a:pt x="1640" y="2645"/>
                  </a:cubicBezTo>
                  <a:cubicBezTo>
                    <a:pt x="2069" y="2645"/>
                    <a:pt x="2503" y="2531"/>
                    <a:pt x="2916" y="2396"/>
                  </a:cubicBezTo>
                  <a:cubicBezTo>
                    <a:pt x="3360" y="2254"/>
                    <a:pt x="3805" y="2086"/>
                    <a:pt x="4185" y="1818"/>
                  </a:cubicBezTo>
                  <a:cubicBezTo>
                    <a:pt x="4565" y="1540"/>
                    <a:pt x="4874" y="1143"/>
                    <a:pt x="4961" y="685"/>
                  </a:cubicBezTo>
                  <a:cubicBezTo>
                    <a:pt x="4252" y="235"/>
                    <a:pt x="3412" y="1"/>
                    <a:pt x="2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6"/>
            <p:cNvSpPr/>
            <p:nvPr/>
          </p:nvSpPr>
          <p:spPr>
            <a:xfrm>
              <a:off x="1666550" y="3447975"/>
              <a:ext cx="68550" cy="61725"/>
            </a:xfrm>
            <a:custGeom>
              <a:avLst/>
              <a:gdLst/>
              <a:ahLst/>
              <a:cxnLst/>
              <a:rect l="l" t="t" r="r" b="b"/>
              <a:pathLst>
                <a:path w="2742" h="2469" extrusionOk="0">
                  <a:moveTo>
                    <a:pt x="2038" y="1"/>
                  </a:moveTo>
                  <a:cubicBezTo>
                    <a:pt x="1740" y="1"/>
                    <a:pt x="1444" y="36"/>
                    <a:pt x="1165" y="133"/>
                  </a:cubicBezTo>
                  <a:cubicBezTo>
                    <a:pt x="667" y="308"/>
                    <a:pt x="214" y="711"/>
                    <a:pt x="111" y="1234"/>
                  </a:cubicBezTo>
                  <a:cubicBezTo>
                    <a:pt x="1" y="1757"/>
                    <a:pt x="334" y="2360"/>
                    <a:pt x="857" y="2455"/>
                  </a:cubicBezTo>
                  <a:cubicBezTo>
                    <a:pt x="907" y="2464"/>
                    <a:pt x="957" y="2468"/>
                    <a:pt x="1006" y="2468"/>
                  </a:cubicBezTo>
                  <a:cubicBezTo>
                    <a:pt x="1493" y="2468"/>
                    <a:pt x="1925" y="2061"/>
                    <a:pt x="2148" y="1607"/>
                  </a:cubicBezTo>
                  <a:cubicBezTo>
                    <a:pt x="2394" y="1109"/>
                    <a:pt x="2481" y="546"/>
                    <a:pt x="2742" y="55"/>
                  </a:cubicBezTo>
                  <a:cubicBezTo>
                    <a:pt x="2511" y="23"/>
                    <a:pt x="2274" y="1"/>
                    <a:pt x="2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56"/>
            <p:cNvSpPr/>
            <p:nvPr/>
          </p:nvSpPr>
          <p:spPr>
            <a:xfrm>
              <a:off x="1546700" y="3452900"/>
              <a:ext cx="89550" cy="80000"/>
            </a:xfrm>
            <a:custGeom>
              <a:avLst/>
              <a:gdLst/>
              <a:ahLst/>
              <a:cxnLst/>
              <a:rect l="l" t="t" r="r" b="b"/>
              <a:pathLst>
                <a:path w="3582" h="3200" extrusionOk="0">
                  <a:moveTo>
                    <a:pt x="3581" y="1"/>
                  </a:moveTo>
                  <a:cubicBezTo>
                    <a:pt x="2948" y="1"/>
                    <a:pt x="2298" y="8"/>
                    <a:pt x="1679" y="199"/>
                  </a:cubicBezTo>
                  <a:cubicBezTo>
                    <a:pt x="1069" y="381"/>
                    <a:pt x="491" y="784"/>
                    <a:pt x="245" y="1370"/>
                  </a:cubicBezTo>
                  <a:cubicBezTo>
                    <a:pt x="0" y="1965"/>
                    <a:pt x="173" y="2741"/>
                    <a:pt x="728" y="3059"/>
                  </a:cubicBezTo>
                  <a:cubicBezTo>
                    <a:pt x="902" y="3156"/>
                    <a:pt x="1096" y="3199"/>
                    <a:pt x="1293" y="3199"/>
                  </a:cubicBezTo>
                  <a:cubicBezTo>
                    <a:pt x="1628" y="3199"/>
                    <a:pt x="1973" y="3074"/>
                    <a:pt x="2242" y="2869"/>
                  </a:cubicBezTo>
                  <a:cubicBezTo>
                    <a:pt x="2663" y="2536"/>
                    <a:pt x="2923" y="2036"/>
                    <a:pt x="3106" y="1538"/>
                  </a:cubicBezTo>
                  <a:cubicBezTo>
                    <a:pt x="3281" y="1030"/>
                    <a:pt x="3391" y="499"/>
                    <a:pt x="3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6" name="Google Shape;2646;p56"/>
          <p:cNvSpPr/>
          <p:nvPr/>
        </p:nvSpPr>
        <p:spPr>
          <a:xfrm>
            <a:off x="5880325" y="3425663"/>
            <a:ext cx="217803" cy="217803"/>
          </a:xfrm>
          <a:custGeom>
            <a:avLst/>
            <a:gdLst/>
            <a:ahLst/>
            <a:cxnLst/>
            <a:rect l="l" t="t" r="r" b="b"/>
            <a:pathLst>
              <a:path w="17952" h="17952" extrusionOk="0">
                <a:moveTo>
                  <a:pt x="1" y="0"/>
                </a:moveTo>
                <a:lnTo>
                  <a:pt x="7568" y="17627"/>
                </a:lnTo>
                <a:lnTo>
                  <a:pt x="9943" y="12539"/>
                </a:lnTo>
                <a:lnTo>
                  <a:pt x="15356" y="17951"/>
                </a:lnTo>
                <a:lnTo>
                  <a:pt x="17952" y="15355"/>
                </a:lnTo>
                <a:lnTo>
                  <a:pt x="12539" y="9891"/>
                </a:lnTo>
                <a:lnTo>
                  <a:pt x="17679" y="7567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Google Shape;2647;p56"/>
          <p:cNvSpPr/>
          <p:nvPr/>
        </p:nvSpPr>
        <p:spPr>
          <a:xfrm>
            <a:off x="539288" y="3665350"/>
            <a:ext cx="1315316" cy="374073"/>
          </a:xfrm>
          <a:custGeom>
            <a:avLst/>
            <a:gdLst/>
            <a:ahLst/>
            <a:cxnLst/>
            <a:rect l="l" t="t" r="r" b="b"/>
            <a:pathLst>
              <a:path w="133264" h="37900" extrusionOk="0">
                <a:moveTo>
                  <a:pt x="21658" y="0"/>
                </a:moveTo>
                <a:cubicBezTo>
                  <a:pt x="21237" y="0"/>
                  <a:pt x="20814" y="13"/>
                  <a:pt x="20391" y="38"/>
                </a:cubicBezTo>
                <a:cubicBezTo>
                  <a:pt x="11734" y="531"/>
                  <a:pt x="4491" y="6099"/>
                  <a:pt x="0" y="15665"/>
                </a:cubicBezTo>
                <a:lnTo>
                  <a:pt x="13849" y="22155"/>
                </a:lnTo>
                <a:cubicBezTo>
                  <a:pt x="15251" y="19131"/>
                  <a:pt x="17691" y="15510"/>
                  <a:pt x="21261" y="15289"/>
                </a:cubicBezTo>
                <a:cubicBezTo>
                  <a:pt x="21361" y="15284"/>
                  <a:pt x="21460" y="15282"/>
                  <a:pt x="21560" y="15282"/>
                </a:cubicBezTo>
                <a:cubicBezTo>
                  <a:pt x="23619" y="15282"/>
                  <a:pt x="25700" y="16296"/>
                  <a:pt x="27037" y="18054"/>
                </a:cubicBezTo>
                <a:cubicBezTo>
                  <a:pt x="28179" y="19507"/>
                  <a:pt x="29101" y="21402"/>
                  <a:pt x="30126" y="23401"/>
                </a:cubicBezTo>
                <a:cubicBezTo>
                  <a:pt x="33082" y="29226"/>
                  <a:pt x="37453" y="37891"/>
                  <a:pt x="49687" y="37891"/>
                </a:cubicBezTo>
                <a:cubicBezTo>
                  <a:pt x="50184" y="37891"/>
                  <a:pt x="50695" y="37877"/>
                  <a:pt x="51218" y="37848"/>
                </a:cubicBezTo>
                <a:cubicBezTo>
                  <a:pt x="62576" y="37199"/>
                  <a:pt x="67599" y="28489"/>
                  <a:pt x="70960" y="22752"/>
                </a:cubicBezTo>
                <a:cubicBezTo>
                  <a:pt x="74411" y="16838"/>
                  <a:pt x="75690" y="15433"/>
                  <a:pt x="78304" y="15433"/>
                </a:cubicBezTo>
                <a:cubicBezTo>
                  <a:pt x="78512" y="15433"/>
                  <a:pt x="78729" y="15441"/>
                  <a:pt x="78956" y="15458"/>
                </a:cubicBezTo>
                <a:cubicBezTo>
                  <a:pt x="81072" y="15562"/>
                  <a:pt x="83291" y="16911"/>
                  <a:pt x="84589" y="18910"/>
                </a:cubicBezTo>
                <a:cubicBezTo>
                  <a:pt x="85394" y="20156"/>
                  <a:pt x="86212" y="21623"/>
                  <a:pt x="86965" y="23129"/>
                </a:cubicBezTo>
                <a:cubicBezTo>
                  <a:pt x="89937" y="28762"/>
                  <a:pt x="94428" y="37199"/>
                  <a:pt x="106279" y="37900"/>
                </a:cubicBezTo>
                <a:lnTo>
                  <a:pt x="107784" y="37900"/>
                </a:lnTo>
                <a:cubicBezTo>
                  <a:pt x="122607" y="37900"/>
                  <a:pt x="129473" y="25024"/>
                  <a:pt x="133263" y="17989"/>
                </a:cubicBezTo>
                <a:lnTo>
                  <a:pt x="119739" y="10798"/>
                </a:lnTo>
                <a:cubicBezTo>
                  <a:pt x="115429" y="18895"/>
                  <a:pt x="112613" y="22616"/>
                  <a:pt x="107758" y="22616"/>
                </a:cubicBezTo>
                <a:cubicBezTo>
                  <a:pt x="107554" y="22616"/>
                  <a:pt x="107347" y="22610"/>
                  <a:pt x="107135" y="22597"/>
                </a:cubicBezTo>
                <a:cubicBezTo>
                  <a:pt x="104332" y="22428"/>
                  <a:pt x="103462" y="21558"/>
                  <a:pt x="100490" y="15990"/>
                </a:cubicBezTo>
                <a:cubicBezTo>
                  <a:pt x="99620" y="14264"/>
                  <a:pt x="98594" y="12369"/>
                  <a:pt x="97348" y="10474"/>
                </a:cubicBezTo>
                <a:cubicBezTo>
                  <a:pt x="93351" y="4425"/>
                  <a:pt x="86809" y="583"/>
                  <a:pt x="79826" y="142"/>
                </a:cubicBezTo>
                <a:cubicBezTo>
                  <a:pt x="79365" y="117"/>
                  <a:pt x="78914" y="105"/>
                  <a:pt x="78472" y="105"/>
                </a:cubicBezTo>
                <a:cubicBezTo>
                  <a:pt x="66457" y="105"/>
                  <a:pt x="61203" y="9072"/>
                  <a:pt x="57760" y="15068"/>
                </a:cubicBezTo>
                <a:cubicBezTo>
                  <a:pt x="54463" y="20702"/>
                  <a:pt x="53061" y="22376"/>
                  <a:pt x="50349" y="22532"/>
                </a:cubicBezTo>
                <a:cubicBezTo>
                  <a:pt x="50018" y="22550"/>
                  <a:pt x="49716" y="22563"/>
                  <a:pt x="49438" y="22563"/>
                </a:cubicBezTo>
                <a:cubicBezTo>
                  <a:pt x="47175" y="22563"/>
                  <a:pt x="46448" y="21731"/>
                  <a:pt x="43755" y="16483"/>
                </a:cubicBezTo>
                <a:cubicBezTo>
                  <a:pt x="42561" y="14043"/>
                  <a:pt x="41159" y="11291"/>
                  <a:pt x="39108" y="8695"/>
                </a:cubicBezTo>
                <a:cubicBezTo>
                  <a:pt x="34881" y="3198"/>
                  <a:pt x="28401" y="0"/>
                  <a:pt x="21658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miter lim="1297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8" name="Google Shape;2648;p56"/>
          <p:cNvSpPr/>
          <p:nvPr/>
        </p:nvSpPr>
        <p:spPr>
          <a:xfrm>
            <a:off x="6879900" y="1673475"/>
            <a:ext cx="190500" cy="190500"/>
          </a:xfrm>
          <a:prstGeom prst="star4">
            <a:avLst>
              <a:gd name="adj" fmla="val 18187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9" name="Google Shape;2649;p56"/>
          <p:cNvGrpSpPr/>
          <p:nvPr/>
        </p:nvGrpSpPr>
        <p:grpSpPr>
          <a:xfrm>
            <a:off x="6560139" y="1024379"/>
            <a:ext cx="510254" cy="427900"/>
            <a:chOff x="1738900" y="2289625"/>
            <a:chExt cx="1342775" cy="1126350"/>
          </a:xfrm>
        </p:grpSpPr>
        <p:sp>
          <p:nvSpPr>
            <p:cNvPr id="2650" name="Google Shape;2650;p56"/>
            <p:cNvSpPr/>
            <p:nvPr/>
          </p:nvSpPr>
          <p:spPr>
            <a:xfrm>
              <a:off x="1738900" y="2289625"/>
              <a:ext cx="1303525" cy="1126350"/>
            </a:xfrm>
            <a:custGeom>
              <a:avLst/>
              <a:gdLst/>
              <a:ahLst/>
              <a:cxnLst/>
              <a:rect l="l" t="t" r="r" b="b"/>
              <a:pathLst>
                <a:path w="52141" h="45054" extrusionOk="0">
                  <a:moveTo>
                    <a:pt x="3142" y="1"/>
                  </a:moveTo>
                  <a:cubicBezTo>
                    <a:pt x="1402" y="1"/>
                    <a:pt x="1" y="1454"/>
                    <a:pt x="1" y="3194"/>
                  </a:cubicBezTo>
                  <a:lnTo>
                    <a:pt x="1" y="41860"/>
                  </a:lnTo>
                  <a:cubicBezTo>
                    <a:pt x="1" y="43638"/>
                    <a:pt x="1402" y="45053"/>
                    <a:pt x="3142" y="45053"/>
                  </a:cubicBezTo>
                  <a:lnTo>
                    <a:pt x="48999" y="45053"/>
                  </a:lnTo>
                  <a:cubicBezTo>
                    <a:pt x="50726" y="45053"/>
                    <a:pt x="52140" y="43638"/>
                    <a:pt x="52140" y="41860"/>
                  </a:cubicBezTo>
                  <a:lnTo>
                    <a:pt x="52140" y="8541"/>
                  </a:lnTo>
                  <a:cubicBezTo>
                    <a:pt x="52140" y="6763"/>
                    <a:pt x="50726" y="5348"/>
                    <a:pt x="48999" y="5348"/>
                  </a:cubicBezTo>
                  <a:lnTo>
                    <a:pt x="23092" y="5348"/>
                  </a:lnTo>
                  <a:cubicBezTo>
                    <a:pt x="23092" y="5348"/>
                    <a:pt x="21197" y="3349"/>
                    <a:pt x="19899" y="1948"/>
                  </a:cubicBezTo>
                  <a:cubicBezTo>
                    <a:pt x="19094" y="1078"/>
                    <a:pt x="17848" y="52"/>
                    <a:pt x="16654" y="52"/>
                  </a:cubicBezTo>
                  <a:lnTo>
                    <a:pt x="3142" y="1"/>
                  </a:ln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6"/>
            <p:cNvSpPr/>
            <p:nvPr/>
          </p:nvSpPr>
          <p:spPr>
            <a:xfrm>
              <a:off x="1738900" y="2519375"/>
              <a:ext cx="1342775" cy="896600"/>
            </a:xfrm>
            <a:custGeom>
              <a:avLst/>
              <a:gdLst/>
              <a:ahLst/>
              <a:cxnLst/>
              <a:rect l="l" t="t" r="r" b="b"/>
              <a:pathLst>
                <a:path w="53711" h="35864" extrusionOk="0">
                  <a:moveTo>
                    <a:pt x="22443" y="0"/>
                  </a:moveTo>
                  <a:cubicBezTo>
                    <a:pt x="21521" y="0"/>
                    <a:pt x="20664" y="377"/>
                    <a:pt x="20067" y="1142"/>
                  </a:cubicBezTo>
                  <a:cubicBezTo>
                    <a:pt x="19042" y="2388"/>
                    <a:pt x="17523" y="4270"/>
                    <a:pt x="17523" y="4270"/>
                  </a:cubicBezTo>
                  <a:lnTo>
                    <a:pt x="1" y="4270"/>
                  </a:lnTo>
                  <a:lnTo>
                    <a:pt x="1" y="32774"/>
                  </a:lnTo>
                  <a:cubicBezTo>
                    <a:pt x="1" y="34448"/>
                    <a:pt x="1350" y="35863"/>
                    <a:pt x="3090" y="35863"/>
                  </a:cubicBezTo>
                  <a:lnTo>
                    <a:pt x="50842" y="35863"/>
                  </a:lnTo>
                  <a:cubicBezTo>
                    <a:pt x="52413" y="35863"/>
                    <a:pt x="53711" y="34617"/>
                    <a:pt x="53711" y="33046"/>
                  </a:cubicBezTo>
                  <a:lnTo>
                    <a:pt x="53711" y="2440"/>
                  </a:lnTo>
                  <a:cubicBezTo>
                    <a:pt x="53711" y="1090"/>
                    <a:pt x="52569" y="0"/>
                    <a:pt x="51219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2" name="Google Shape;2652;p56"/>
          <p:cNvSpPr/>
          <p:nvPr/>
        </p:nvSpPr>
        <p:spPr>
          <a:xfrm>
            <a:off x="623950" y="3289200"/>
            <a:ext cx="190500" cy="190500"/>
          </a:xfrm>
          <a:prstGeom prst="star4">
            <a:avLst>
              <a:gd name="adj" fmla="val 18187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3" name="Google Shape;2653;p56"/>
          <p:cNvSpPr/>
          <p:nvPr/>
        </p:nvSpPr>
        <p:spPr>
          <a:xfrm rot="2700000">
            <a:off x="649842" y="1053108"/>
            <a:ext cx="138734" cy="138734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4" name="Google Shape;2654;p56"/>
          <p:cNvSpPr/>
          <p:nvPr/>
        </p:nvSpPr>
        <p:spPr>
          <a:xfrm rot="2700000">
            <a:off x="8521332" y="383332"/>
            <a:ext cx="166736" cy="166736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5" name="Google Shape;2655;p56"/>
          <p:cNvSpPr/>
          <p:nvPr/>
        </p:nvSpPr>
        <p:spPr>
          <a:xfrm>
            <a:off x="7998675" y="4299825"/>
            <a:ext cx="259800" cy="259800"/>
          </a:xfrm>
          <a:prstGeom prst="star4">
            <a:avLst>
              <a:gd name="adj" fmla="val 18187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rcRect r="14595" b="1011"/>
          <a:stretch>
            <a:fillRect/>
          </a:stretch>
        </p:blipFill>
        <p:spPr>
          <a:xfrm>
            <a:off x="467360" y="936625"/>
            <a:ext cx="6179185" cy="29235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2" name="Google Shape;1362;p39"/>
          <p:cNvGrpSpPr/>
          <p:nvPr/>
        </p:nvGrpSpPr>
        <p:grpSpPr>
          <a:xfrm>
            <a:off x="996090" y="3076752"/>
            <a:ext cx="1295959" cy="1352836"/>
            <a:chOff x="1822050" y="3039050"/>
            <a:chExt cx="1113176" cy="1162030"/>
          </a:xfrm>
        </p:grpSpPr>
        <p:sp>
          <p:nvSpPr>
            <p:cNvPr id="1363" name="Google Shape;1363;p39"/>
            <p:cNvSpPr/>
            <p:nvPr/>
          </p:nvSpPr>
          <p:spPr>
            <a:xfrm flipH="1">
              <a:off x="1876369" y="3287543"/>
              <a:ext cx="467157" cy="609109"/>
            </a:xfrm>
            <a:custGeom>
              <a:avLst/>
              <a:gdLst/>
              <a:ahLst/>
              <a:cxnLst/>
              <a:rect l="l" t="t" r="r" b="b"/>
              <a:pathLst>
                <a:path w="27667" h="36074" extrusionOk="0">
                  <a:moveTo>
                    <a:pt x="20293" y="1"/>
                  </a:moveTo>
                  <a:cubicBezTo>
                    <a:pt x="20020" y="1"/>
                    <a:pt x="19749" y="45"/>
                    <a:pt x="19488" y="143"/>
                  </a:cubicBezTo>
                  <a:lnTo>
                    <a:pt x="14947" y="3106"/>
                  </a:lnTo>
                  <a:cubicBezTo>
                    <a:pt x="12657" y="13845"/>
                    <a:pt x="7434" y="23948"/>
                    <a:pt x="1" y="32024"/>
                  </a:cubicBezTo>
                  <a:cubicBezTo>
                    <a:pt x="1394" y="33615"/>
                    <a:pt x="3514" y="34462"/>
                    <a:pt x="5618" y="34462"/>
                  </a:cubicBezTo>
                  <a:cubicBezTo>
                    <a:pt x="6984" y="34462"/>
                    <a:pt x="8343" y="34105"/>
                    <a:pt x="9494" y="33363"/>
                  </a:cubicBezTo>
                  <a:cubicBezTo>
                    <a:pt x="9723" y="35096"/>
                    <a:pt x="11506" y="36073"/>
                    <a:pt x="13294" y="36073"/>
                  </a:cubicBezTo>
                  <a:cubicBezTo>
                    <a:pt x="13985" y="36073"/>
                    <a:pt x="14677" y="35927"/>
                    <a:pt x="15279" y="35622"/>
                  </a:cubicBezTo>
                  <a:cubicBezTo>
                    <a:pt x="17434" y="34529"/>
                    <a:pt x="18663" y="32222"/>
                    <a:pt x="19749" y="30059"/>
                  </a:cubicBezTo>
                  <a:cubicBezTo>
                    <a:pt x="20312" y="30868"/>
                    <a:pt x="20883" y="31683"/>
                    <a:pt x="21446" y="32492"/>
                  </a:cubicBezTo>
                  <a:cubicBezTo>
                    <a:pt x="26651" y="23981"/>
                    <a:pt x="27667" y="13037"/>
                    <a:pt x="24101" y="3725"/>
                  </a:cubicBezTo>
                  <a:cubicBezTo>
                    <a:pt x="23711" y="2711"/>
                    <a:pt x="23252" y="1688"/>
                    <a:pt x="22467" y="934"/>
                  </a:cubicBezTo>
                  <a:cubicBezTo>
                    <a:pt x="21885" y="376"/>
                    <a:pt x="21083" y="1"/>
                    <a:pt x="20293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9"/>
            <p:cNvSpPr/>
            <p:nvPr/>
          </p:nvSpPr>
          <p:spPr>
            <a:xfrm flipH="1">
              <a:off x="1869294" y="3280367"/>
              <a:ext cx="481864" cy="623242"/>
            </a:xfrm>
            <a:custGeom>
              <a:avLst/>
              <a:gdLst/>
              <a:ahLst/>
              <a:cxnLst/>
              <a:rect l="l" t="t" r="r" b="b"/>
              <a:pathLst>
                <a:path w="28538" h="36911" extrusionOk="0">
                  <a:moveTo>
                    <a:pt x="20747" y="1"/>
                  </a:moveTo>
                  <a:cubicBezTo>
                    <a:pt x="20417" y="1"/>
                    <a:pt x="20093" y="56"/>
                    <a:pt x="19788" y="171"/>
                  </a:cubicBezTo>
                  <a:cubicBezTo>
                    <a:pt x="19575" y="258"/>
                    <a:pt x="19465" y="496"/>
                    <a:pt x="19543" y="718"/>
                  </a:cubicBezTo>
                  <a:cubicBezTo>
                    <a:pt x="19610" y="882"/>
                    <a:pt x="19766" y="986"/>
                    <a:pt x="19935" y="986"/>
                  </a:cubicBezTo>
                  <a:cubicBezTo>
                    <a:pt x="19986" y="986"/>
                    <a:pt x="20039" y="977"/>
                    <a:pt x="20091" y="956"/>
                  </a:cubicBezTo>
                  <a:cubicBezTo>
                    <a:pt x="20303" y="877"/>
                    <a:pt x="20522" y="842"/>
                    <a:pt x="20742" y="842"/>
                  </a:cubicBezTo>
                  <a:cubicBezTo>
                    <a:pt x="21449" y="842"/>
                    <a:pt x="22156" y="1208"/>
                    <a:pt x="22634" y="1662"/>
                  </a:cubicBezTo>
                  <a:cubicBezTo>
                    <a:pt x="23355" y="2350"/>
                    <a:pt x="23792" y="3334"/>
                    <a:pt x="24155" y="4300"/>
                  </a:cubicBezTo>
                  <a:cubicBezTo>
                    <a:pt x="27586" y="13256"/>
                    <a:pt x="26700" y="23860"/>
                    <a:pt x="21873" y="32141"/>
                  </a:cubicBezTo>
                  <a:lnTo>
                    <a:pt x="20541" y="30246"/>
                  </a:lnTo>
                  <a:cubicBezTo>
                    <a:pt x="20467" y="30133"/>
                    <a:pt x="20342" y="30063"/>
                    <a:pt x="20192" y="30063"/>
                  </a:cubicBezTo>
                  <a:cubicBezTo>
                    <a:pt x="20184" y="30063"/>
                    <a:pt x="20177" y="30063"/>
                    <a:pt x="20169" y="30064"/>
                  </a:cubicBezTo>
                  <a:cubicBezTo>
                    <a:pt x="20026" y="30079"/>
                    <a:pt x="19893" y="30167"/>
                    <a:pt x="19828" y="30294"/>
                  </a:cubicBezTo>
                  <a:cubicBezTo>
                    <a:pt x="18640" y="32647"/>
                    <a:pt x="17506" y="34676"/>
                    <a:pt x="15541" y="35675"/>
                  </a:cubicBezTo>
                  <a:cubicBezTo>
                    <a:pt x="15004" y="35946"/>
                    <a:pt x="14376" y="36080"/>
                    <a:pt x="13743" y="36080"/>
                  </a:cubicBezTo>
                  <a:cubicBezTo>
                    <a:pt x="13060" y="36080"/>
                    <a:pt x="12369" y="35924"/>
                    <a:pt x="11777" y="35612"/>
                  </a:cubicBezTo>
                  <a:cubicBezTo>
                    <a:pt x="10969" y="35184"/>
                    <a:pt x="10469" y="34518"/>
                    <a:pt x="10366" y="33733"/>
                  </a:cubicBezTo>
                  <a:cubicBezTo>
                    <a:pt x="10351" y="33590"/>
                    <a:pt x="10256" y="33465"/>
                    <a:pt x="10128" y="33400"/>
                  </a:cubicBezTo>
                  <a:cubicBezTo>
                    <a:pt x="10071" y="33376"/>
                    <a:pt x="10010" y="33364"/>
                    <a:pt x="9951" y="33364"/>
                  </a:cubicBezTo>
                  <a:cubicBezTo>
                    <a:pt x="9871" y="33364"/>
                    <a:pt x="9793" y="33386"/>
                    <a:pt x="9725" y="33432"/>
                  </a:cubicBezTo>
                  <a:cubicBezTo>
                    <a:pt x="8634" y="34137"/>
                    <a:pt x="7349" y="34475"/>
                    <a:pt x="6059" y="34475"/>
                  </a:cubicBezTo>
                  <a:cubicBezTo>
                    <a:pt x="4200" y="34475"/>
                    <a:pt x="2333" y="33773"/>
                    <a:pt x="1023" y="32449"/>
                  </a:cubicBezTo>
                  <a:cubicBezTo>
                    <a:pt x="8409" y="24326"/>
                    <a:pt x="13512" y="14365"/>
                    <a:pt x="15811" y="3619"/>
                  </a:cubicBezTo>
                  <a:cubicBezTo>
                    <a:pt x="15859" y="3396"/>
                    <a:pt x="15716" y="3176"/>
                    <a:pt x="15486" y="3119"/>
                  </a:cubicBezTo>
                  <a:cubicBezTo>
                    <a:pt x="15457" y="3113"/>
                    <a:pt x="15429" y="3110"/>
                    <a:pt x="15401" y="3110"/>
                  </a:cubicBezTo>
                  <a:cubicBezTo>
                    <a:pt x="15203" y="3110"/>
                    <a:pt x="15027" y="3251"/>
                    <a:pt x="14986" y="3444"/>
                  </a:cubicBezTo>
                  <a:cubicBezTo>
                    <a:pt x="12696" y="14167"/>
                    <a:pt x="7568" y="24097"/>
                    <a:pt x="143" y="32171"/>
                  </a:cubicBezTo>
                  <a:cubicBezTo>
                    <a:pt x="0" y="32331"/>
                    <a:pt x="0" y="32569"/>
                    <a:pt x="135" y="32727"/>
                  </a:cubicBezTo>
                  <a:cubicBezTo>
                    <a:pt x="1611" y="34409"/>
                    <a:pt x="3843" y="35304"/>
                    <a:pt x="6064" y="35304"/>
                  </a:cubicBezTo>
                  <a:cubicBezTo>
                    <a:pt x="7316" y="35304"/>
                    <a:pt x="8564" y="35019"/>
                    <a:pt x="9670" y="34431"/>
                  </a:cubicBezTo>
                  <a:cubicBezTo>
                    <a:pt x="9938" y="35231"/>
                    <a:pt x="10533" y="35905"/>
                    <a:pt x="11389" y="36348"/>
                  </a:cubicBezTo>
                  <a:cubicBezTo>
                    <a:pt x="12095" y="36728"/>
                    <a:pt x="12926" y="36911"/>
                    <a:pt x="13742" y="36911"/>
                  </a:cubicBezTo>
                  <a:cubicBezTo>
                    <a:pt x="14510" y="36911"/>
                    <a:pt x="15271" y="36753"/>
                    <a:pt x="15922" y="36420"/>
                  </a:cubicBezTo>
                  <a:cubicBezTo>
                    <a:pt x="18039" y="35349"/>
                    <a:pt x="19322" y="33132"/>
                    <a:pt x="20256" y="31300"/>
                  </a:cubicBezTo>
                  <a:lnTo>
                    <a:pt x="21557" y="33155"/>
                  </a:lnTo>
                  <a:cubicBezTo>
                    <a:pt x="21635" y="33274"/>
                    <a:pt x="21770" y="33337"/>
                    <a:pt x="21913" y="33337"/>
                  </a:cubicBezTo>
                  <a:cubicBezTo>
                    <a:pt x="22055" y="33330"/>
                    <a:pt x="22183" y="33257"/>
                    <a:pt x="22253" y="33132"/>
                  </a:cubicBezTo>
                  <a:cubicBezTo>
                    <a:pt x="27508" y="24556"/>
                    <a:pt x="28537" y="13389"/>
                    <a:pt x="24941" y="3999"/>
                  </a:cubicBezTo>
                  <a:cubicBezTo>
                    <a:pt x="24543" y="2946"/>
                    <a:pt x="24053" y="1860"/>
                    <a:pt x="23212" y="1059"/>
                  </a:cubicBezTo>
                  <a:cubicBezTo>
                    <a:pt x="22498" y="373"/>
                    <a:pt x="21602" y="1"/>
                    <a:pt x="20747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9"/>
            <p:cNvSpPr/>
            <p:nvPr/>
          </p:nvSpPr>
          <p:spPr>
            <a:xfrm flipH="1">
              <a:off x="1925876" y="3378180"/>
              <a:ext cx="94083" cy="437659"/>
            </a:xfrm>
            <a:custGeom>
              <a:avLst/>
              <a:gdLst/>
              <a:ahLst/>
              <a:cxnLst/>
              <a:rect l="l" t="t" r="r" b="b"/>
              <a:pathLst>
                <a:path w="5572" h="25920" extrusionOk="0">
                  <a:moveTo>
                    <a:pt x="3877" y="0"/>
                  </a:moveTo>
                  <a:cubicBezTo>
                    <a:pt x="3853" y="0"/>
                    <a:pt x="3828" y="4"/>
                    <a:pt x="3804" y="13"/>
                  </a:cubicBezTo>
                  <a:cubicBezTo>
                    <a:pt x="3692" y="46"/>
                    <a:pt x="3637" y="163"/>
                    <a:pt x="3669" y="274"/>
                  </a:cubicBezTo>
                  <a:cubicBezTo>
                    <a:pt x="4961" y="4087"/>
                    <a:pt x="5143" y="8429"/>
                    <a:pt x="4232" y="13200"/>
                  </a:cubicBezTo>
                  <a:cubicBezTo>
                    <a:pt x="3384" y="17629"/>
                    <a:pt x="1712" y="21791"/>
                    <a:pt x="48" y="25627"/>
                  </a:cubicBezTo>
                  <a:cubicBezTo>
                    <a:pt x="0" y="25737"/>
                    <a:pt x="48" y="25855"/>
                    <a:pt x="150" y="25903"/>
                  </a:cubicBezTo>
                  <a:cubicBezTo>
                    <a:pt x="183" y="25920"/>
                    <a:pt x="206" y="25920"/>
                    <a:pt x="238" y="25920"/>
                  </a:cubicBezTo>
                  <a:cubicBezTo>
                    <a:pt x="316" y="25920"/>
                    <a:pt x="396" y="25872"/>
                    <a:pt x="428" y="25792"/>
                  </a:cubicBezTo>
                  <a:cubicBezTo>
                    <a:pt x="2108" y="21933"/>
                    <a:pt x="3787" y="17749"/>
                    <a:pt x="4643" y="13279"/>
                  </a:cubicBezTo>
                  <a:cubicBezTo>
                    <a:pt x="5571" y="8437"/>
                    <a:pt x="5381" y="4015"/>
                    <a:pt x="4065" y="141"/>
                  </a:cubicBezTo>
                  <a:cubicBezTo>
                    <a:pt x="4041" y="53"/>
                    <a:pt x="3963" y="0"/>
                    <a:pt x="3877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9"/>
            <p:cNvSpPr/>
            <p:nvPr/>
          </p:nvSpPr>
          <p:spPr>
            <a:xfrm flipH="1">
              <a:off x="1963496" y="3534533"/>
              <a:ext cx="196457" cy="252920"/>
            </a:xfrm>
            <a:custGeom>
              <a:avLst/>
              <a:gdLst/>
              <a:ahLst/>
              <a:cxnLst/>
              <a:rect l="l" t="t" r="r" b="b"/>
              <a:pathLst>
                <a:path w="11635" h="14979" extrusionOk="0">
                  <a:moveTo>
                    <a:pt x="11421" y="0"/>
                  </a:moveTo>
                  <a:cubicBezTo>
                    <a:pt x="11308" y="0"/>
                    <a:pt x="11214" y="78"/>
                    <a:pt x="11207" y="191"/>
                  </a:cubicBezTo>
                  <a:cubicBezTo>
                    <a:pt x="10787" y="4447"/>
                    <a:pt x="9425" y="8654"/>
                    <a:pt x="7260" y="12348"/>
                  </a:cubicBezTo>
                  <a:cubicBezTo>
                    <a:pt x="6975" y="12839"/>
                    <a:pt x="6657" y="13331"/>
                    <a:pt x="6167" y="13537"/>
                  </a:cubicBezTo>
                  <a:cubicBezTo>
                    <a:pt x="6054" y="13586"/>
                    <a:pt x="5926" y="13610"/>
                    <a:pt x="5797" y="13610"/>
                  </a:cubicBezTo>
                  <a:cubicBezTo>
                    <a:pt x="5636" y="13610"/>
                    <a:pt x="5472" y="13572"/>
                    <a:pt x="5336" y="13497"/>
                  </a:cubicBezTo>
                  <a:cubicBezTo>
                    <a:pt x="5216" y="13427"/>
                    <a:pt x="5065" y="13307"/>
                    <a:pt x="5033" y="13101"/>
                  </a:cubicBezTo>
                  <a:cubicBezTo>
                    <a:pt x="5018" y="13014"/>
                    <a:pt x="4946" y="12943"/>
                    <a:pt x="4860" y="12926"/>
                  </a:cubicBezTo>
                  <a:cubicBezTo>
                    <a:pt x="4849" y="12924"/>
                    <a:pt x="4837" y="12923"/>
                    <a:pt x="4826" y="12923"/>
                  </a:cubicBezTo>
                  <a:cubicBezTo>
                    <a:pt x="4756" y="12923"/>
                    <a:pt x="4686" y="12961"/>
                    <a:pt x="4645" y="13021"/>
                  </a:cubicBezTo>
                  <a:cubicBezTo>
                    <a:pt x="4054" y="13988"/>
                    <a:pt x="2898" y="14550"/>
                    <a:pt x="1763" y="14550"/>
                  </a:cubicBezTo>
                  <a:cubicBezTo>
                    <a:pt x="1269" y="14550"/>
                    <a:pt x="780" y="14444"/>
                    <a:pt x="343" y="14218"/>
                  </a:cubicBezTo>
                  <a:cubicBezTo>
                    <a:pt x="313" y="14204"/>
                    <a:pt x="282" y="14198"/>
                    <a:pt x="251" y="14198"/>
                  </a:cubicBezTo>
                  <a:cubicBezTo>
                    <a:pt x="173" y="14198"/>
                    <a:pt x="97" y="14239"/>
                    <a:pt x="58" y="14313"/>
                  </a:cubicBezTo>
                  <a:cubicBezTo>
                    <a:pt x="1" y="14417"/>
                    <a:pt x="48" y="14543"/>
                    <a:pt x="153" y="14591"/>
                  </a:cubicBezTo>
                  <a:cubicBezTo>
                    <a:pt x="659" y="14853"/>
                    <a:pt x="1214" y="14979"/>
                    <a:pt x="1777" y="14979"/>
                  </a:cubicBezTo>
                  <a:cubicBezTo>
                    <a:pt x="2918" y="14979"/>
                    <a:pt x="4067" y="14465"/>
                    <a:pt x="4780" y="13562"/>
                  </a:cubicBezTo>
                  <a:cubicBezTo>
                    <a:pt x="4868" y="13679"/>
                    <a:pt x="4993" y="13782"/>
                    <a:pt x="5136" y="13862"/>
                  </a:cubicBezTo>
                  <a:cubicBezTo>
                    <a:pt x="5336" y="13973"/>
                    <a:pt x="5572" y="14030"/>
                    <a:pt x="5806" y="14030"/>
                  </a:cubicBezTo>
                  <a:cubicBezTo>
                    <a:pt x="5989" y="14030"/>
                    <a:pt x="6170" y="13995"/>
                    <a:pt x="6334" y="13925"/>
                  </a:cubicBezTo>
                  <a:cubicBezTo>
                    <a:pt x="6943" y="13664"/>
                    <a:pt x="7316" y="13086"/>
                    <a:pt x="7626" y="12563"/>
                  </a:cubicBezTo>
                  <a:cubicBezTo>
                    <a:pt x="9820" y="8814"/>
                    <a:pt x="11199" y="4550"/>
                    <a:pt x="11620" y="231"/>
                  </a:cubicBezTo>
                  <a:cubicBezTo>
                    <a:pt x="11635" y="113"/>
                    <a:pt x="11547" y="10"/>
                    <a:pt x="11437" y="1"/>
                  </a:cubicBezTo>
                  <a:cubicBezTo>
                    <a:pt x="11432" y="0"/>
                    <a:pt x="11427" y="0"/>
                    <a:pt x="11421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9"/>
            <p:cNvSpPr/>
            <p:nvPr/>
          </p:nvSpPr>
          <p:spPr>
            <a:xfrm flipH="1">
              <a:off x="2037891" y="3761616"/>
              <a:ext cx="19131" cy="93813"/>
            </a:xfrm>
            <a:custGeom>
              <a:avLst/>
              <a:gdLst/>
              <a:ahLst/>
              <a:cxnLst/>
              <a:rect l="l" t="t" r="r" b="b"/>
              <a:pathLst>
                <a:path w="1133" h="5556" extrusionOk="0">
                  <a:moveTo>
                    <a:pt x="234" y="0"/>
                  </a:moveTo>
                  <a:cubicBezTo>
                    <a:pt x="214" y="0"/>
                    <a:pt x="194" y="3"/>
                    <a:pt x="173" y="8"/>
                  </a:cubicBezTo>
                  <a:cubicBezTo>
                    <a:pt x="63" y="33"/>
                    <a:pt x="0" y="151"/>
                    <a:pt x="31" y="263"/>
                  </a:cubicBezTo>
                  <a:cubicBezTo>
                    <a:pt x="483" y="1919"/>
                    <a:pt x="714" y="3631"/>
                    <a:pt x="714" y="5343"/>
                  </a:cubicBezTo>
                  <a:cubicBezTo>
                    <a:pt x="714" y="5461"/>
                    <a:pt x="809" y="5556"/>
                    <a:pt x="927" y="5556"/>
                  </a:cubicBezTo>
                  <a:cubicBezTo>
                    <a:pt x="1046" y="5556"/>
                    <a:pt x="1132" y="5461"/>
                    <a:pt x="1132" y="5343"/>
                  </a:cubicBezTo>
                  <a:cubicBezTo>
                    <a:pt x="1132" y="3591"/>
                    <a:pt x="904" y="1847"/>
                    <a:pt x="436" y="151"/>
                  </a:cubicBezTo>
                  <a:cubicBezTo>
                    <a:pt x="409" y="59"/>
                    <a:pt x="329" y="0"/>
                    <a:pt x="234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9"/>
            <p:cNvSpPr/>
            <p:nvPr/>
          </p:nvSpPr>
          <p:spPr>
            <a:xfrm flipH="1">
              <a:off x="2076153" y="3758813"/>
              <a:ext cx="26509" cy="138237"/>
            </a:xfrm>
            <a:custGeom>
              <a:avLst/>
              <a:gdLst/>
              <a:ahLst/>
              <a:cxnLst/>
              <a:rect l="l" t="t" r="r" b="b"/>
              <a:pathLst>
                <a:path w="1570" h="8187" extrusionOk="0">
                  <a:moveTo>
                    <a:pt x="1355" y="0"/>
                  </a:moveTo>
                  <a:cubicBezTo>
                    <a:pt x="1249" y="0"/>
                    <a:pt x="1149" y="70"/>
                    <a:pt x="1134" y="183"/>
                  </a:cubicBezTo>
                  <a:lnTo>
                    <a:pt x="16" y="7942"/>
                  </a:lnTo>
                  <a:cubicBezTo>
                    <a:pt x="1" y="8059"/>
                    <a:pt x="79" y="8162"/>
                    <a:pt x="191" y="8179"/>
                  </a:cubicBezTo>
                  <a:cubicBezTo>
                    <a:pt x="206" y="8187"/>
                    <a:pt x="214" y="8187"/>
                    <a:pt x="221" y="8187"/>
                  </a:cubicBezTo>
                  <a:cubicBezTo>
                    <a:pt x="326" y="8187"/>
                    <a:pt x="411" y="8107"/>
                    <a:pt x="429" y="8004"/>
                  </a:cubicBezTo>
                  <a:lnTo>
                    <a:pt x="1553" y="239"/>
                  </a:lnTo>
                  <a:cubicBezTo>
                    <a:pt x="1570" y="126"/>
                    <a:pt x="1490" y="24"/>
                    <a:pt x="1372" y="1"/>
                  </a:cubicBezTo>
                  <a:cubicBezTo>
                    <a:pt x="1366" y="0"/>
                    <a:pt x="1361" y="0"/>
                    <a:pt x="1355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9"/>
            <p:cNvSpPr/>
            <p:nvPr/>
          </p:nvSpPr>
          <p:spPr>
            <a:xfrm flipH="1">
              <a:off x="2115359" y="3782637"/>
              <a:ext cx="60229" cy="99301"/>
            </a:xfrm>
            <a:custGeom>
              <a:avLst/>
              <a:gdLst/>
              <a:ahLst/>
              <a:cxnLst/>
              <a:rect l="l" t="t" r="r" b="b"/>
              <a:pathLst>
                <a:path w="3567" h="5881" extrusionOk="0">
                  <a:moveTo>
                    <a:pt x="3324" y="1"/>
                  </a:moveTo>
                  <a:cubicBezTo>
                    <a:pt x="3247" y="1"/>
                    <a:pt x="3172" y="46"/>
                    <a:pt x="3139" y="119"/>
                  </a:cubicBezTo>
                  <a:cubicBezTo>
                    <a:pt x="2298" y="1878"/>
                    <a:pt x="1324" y="3598"/>
                    <a:pt x="253" y="5239"/>
                  </a:cubicBezTo>
                  <a:cubicBezTo>
                    <a:pt x="238" y="5239"/>
                    <a:pt x="223" y="5230"/>
                    <a:pt x="206" y="5230"/>
                  </a:cubicBezTo>
                  <a:cubicBezTo>
                    <a:pt x="88" y="5239"/>
                    <a:pt x="0" y="5334"/>
                    <a:pt x="0" y="5452"/>
                  </a:cubicBezTo>
                  <a:lnTo>
                    <a:pt x="8" y="5675"/>
                  </a:lnTo>
                  <a:cubicBezTo>
                    <a:pt x="8" y="5770"/>
                    <a:pt x="71" y="5848"/>
                    <a:pt x="158" y="5872"/>
                  </a:cubicBezTo>
                  <a:cubicBezTo>
                    <a:pt x="175" y="5880"/>
                    <a:pt x="198" y="5880"/>
                    <a:pt x="213" y="5880"/>
                  </a:cubicBezTo>
                  <a:cubicBezTo>
                    <a:pt x="286" y="5880"/>
                    <a:pt x="348" y="5848"/>
                    <a:pt x="388" y="5785"/>
                  </a:cubicBezTo>
                  <a:cubicBezTo>
                    <a:pt x="1562" y="4041"/>
                    <a:pt x="2616" y="2196"/>
                    <a:pt x="3519" y="302"/>
                  </a:cubicBezTo>
                  <a:cubicBezTo>
                    <a:pt x="3566" y="199"/>
                    <a:pt x="3527" y="71"/>
                    <a:pt x="3416" y="24"/>
                  </a:cubicBezTo>
                  <a:cubicBezTo>
                    <a:pt x="3387" y="8"/>
                    <a:pt x="3355" y="1"/>
                    <a:pt x="3324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9"/>
            <p:cNvSpPr/>
            <p:nvPr/>
          </p:nvSpPr>
          <p:spPr>
            <a:xfrm flipH="1">
              <a:off x="2148690" y="3780476"/>
              <a:ext cx="40288" cy="79900"/>
            </a:xfrm>
            <a:custGeom>
              <a:avLst/>
              <a:gdLst/>
              <a:ahLst/>
              <a:cxnLst/>
              <a:rect l="l" t="t" r="r" b="b"/>
              <a:pathLst>
                <a:path w="2386" h="4732" extrusionOk="0">
                  <a:moveTo>
                    <a:pt x="2140" y="0"/>
                  </a:moveTo>
                  <a:cubicBezTo>
                    <a:pt x="2069" y="0"/>
                    <a:pt x="2003" y="37"/>
                    <a:pt x="1967" y="104"/>
                  </a:cubicBezTo>
                  <a:cubicBezTo>
                    <a:pt x="1158" y="1476"/>
                    <a:pt x="516" y="2942"/>
                    <a:pt x="40" y="4454"/>
                  </a:cubicBezTo>
                  <a:cubicBezTo>
                    <a:pt x="0" y="4566"/>
                    <a:pt x="65" y="4684"/>
                    <a:pt x="175" y="4724"/>
                  </a:cubicBezTo>
                  <a:cubicBezTo>
                    <a:pt x="198" y="4724"/>
                    <a:pt x="215" y="4732"/>
                    <a:pt x="238" y="4732"/>
                  </a:cubicBezTo>
                  <a:cubicBezTo>
                    <a:pt x="325" y="4732"/>
                    <a:pt x="413" y="4677"/>
                    <a:pt x="436" y="4582"/>
                  </a:cubicBezTo>
                  <a:cubicBezTo>
                    <a:pt x="904" y="3100"/>
                    <a:pt x="1539" y="1666"/>
                    <a:pt x="2322" y="317"/>
                  </a:cubicBezTo>
                  <a:cubicBezTo>
                    <a:pt x="2385" y="215"/>
                    <a:pt x="2355" y="89"/>
                    <a:pt x="2252" y="32"/>
                  </a:cubicBezTo>
                  <a:cubicBezTo>
                    <a:pt x="2216" y="10"/>
                    <a:pt x="2177" y="0"/>
                    <a:pt x="2140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9"/>
            <p:cNvSpPr/>
            <p:nvPr/>
          </p:nvSpPr>
          <p:spPr>
            <a:xfrm flipH="1">
              <a:off x="2387274" y="3688167"/>
              <a:ext cx="529497" cy="353960"/>
            </a:xfrm>
            <a:custGeom>
              <a:avLst/>
              <a:gdLst/>
              <a:ahLst/>
              <a:cxnLst/>
              <a:rect l="l" t="t" r="r" b="b"/>
              <a:pathLst>
                <a:path w="31359" h="20963" extrusionOk="0">
                  <a:moveTo>
                    <a:pt x="18490" y="1"/>
                  </a:moveTo>
                  <a:cubicBezTo>
                    <a:pt x="12324" y="6990"/>
                    <a:pt x="6165" y="13972"/>
                    <a:pt x="1" y="20962"/>
                  </a:cubicBezTo>
                  <a:cubicBezTo>
                    <a:pt x="2306" y="20582"/>
                    <a:pt x="4526" y="19741"/>
                    <a:pt x="6498" y="18490"/>
                  </a:cubicBezTo>
                  <a:cubicBezTo>
                    <a:pt x="7346" y="18739"/>
                    <a:pt x="8225" y="18859"/>
                    <a:pt x="9105" y="18859"/>
                  </a:cubicBezTo>
                  <a:cubicBezTo>
                    <a:pt x="12019" y="18859"/>
                    <a:pt x="14943" y="17544"/>
                    <a:pt x="16768" y="15256"/>
                  </a:cubicBezTo>
                  <a:cubicBezTo>
                    <a:pt x="22760" y="14225"/>
                    <a:pt x="27294" y="9430"/>
                    <a:pt x="31359" y="4906"/>
                  </a:cubicBezTo>
                  <a:cubicBezTo>
                    <a:pt x="26969" y="3542"/>
                    <a:pt x="22674" y="1903"/>
                    <a:pt x="18490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9"/>
            <p:cNvSpPr/>
            <p:nvPr/>
          </p:nvSpPr>
          <p:spPr>
            <a:xfrm flipH="1">
              <a:off x="2374678" y="3679590"/>
              <a:ext cx="560548" cy="372686"/>
            </a:xfrm>
            <a:custGeom>
              <a:avLst/>
              <a:gdLst/>
              <a:ahLst/>
              <a:cxnLst/>
              <a:rect l="l" t="t" r="r" b="b"/>
              <a:pathLst>
                <a:path w="33198" h="22072" extrusionOk="0">
                  <a:moveTo>
                    <a:pt x="19685" y="1024"/>
                  </a:moveTo>
                  <a:cubicBezTo>
                    <a:pt x="23592" y="2774"/>
                    <a:pt x="27626" y="4320"/>
                    <a:pt x="31698" y="5619"/>
                  </a:cubicBezTo>
                  <a:cubicBezTo>
                    <a:pt x="27506" y="10256"/>
                    <a:pt x="23252" y="14416"/>
                    <a:pt x="17791" y="15351"/>
                  </a:cubicBezTo>
                  <a:lnTo>
                    <a:pt x="17633" y="15384"/>
                  </a:lnTo>
                  <a:lnTo>
                    <a:pt x="17529" y="15502"/>
                  </a:lnTo>
                  <a:cubicBezTo>
                    <a:pt x="15834" y="17626"/>
                    <a:pt x="13021" y="18950"/>
                    <a:pt x="10198" y="18950"/>
                  </a:cubicBezTo>
                  <a:cubicBezTo>
                    <a:pt x="9343" y="18950"/>
                    <a:pt x="8504" y="18830"/>
                    <a:pt x="7711" y="18592"/>
                  </a:cubicBezTo>
                  <a:lnTo>
                    <a:pt x="7528" y="18545"/>
                  </a:lnTo>
                  <a:lnTo>
                    <a:pt x="7370" y="18640"/>
                  </a:lnTo>
                  <a:cubicBezTo>
                    <a:pt x="5801" y="19631"/>
                    <a:pt x="4049" y="20376"/>
                    <a:pt x="2235" y="20812"/>
                  </a:cubicBezTo>
                  <a:lnTo>
                    <a:pt x="19685" y="1024"/>
                  </a:lnTo>
                  <a:close/>
                  <a:moveTo>
                    <a:pt x="19471" y="1"/>
                  </a:moveTo>
                  <a:lnTo>
                    <a:pt x="0" y="22071"/>
                  </a:lnTo>
                  <a:lnTo>
                    <a:pt x="1164" y="21881"/>
                  </a:lnTo>
                  <a:cubicBezTo>
                    <a:pt x="3446" y="21508"/>
                    <a:pt x="5689" y="20669"/>
                    <a:pt x="7656" y="19448"/>
                  </a:cubicBezTo>
                  <a:cubicBezTo>
                    <a:pt x="8471" y="19671"/>
                    <a:pt x="9327" y="19789"/>
                    <a:pt x="10198" y="19789"/>
                  </a:cubicBezTo>
                  <a:cubicBezTo>
                    <a:pt x="13266" y="19789"/>
                    <a:pt x="16197" y="18435"/>
                    <a:pt x="18084" y="16152"/>
                  </a:cubicBezTo>
                  <a:cubicBezTo>
                    <a:pt x="23925" y="15081"/>
                    <a:pt x="28362" y="10597"/>
                    <a:pt x="32762" y="5699"/>
                  </a:cubicBezTo>
                  <a:lnTo>
                    <a:pt x="33197" y="5208"/>
                  </a:lnTo>
                  <a:lnTo>
                    <a:pt x="32579" y="5018"/>
                  </a:lnTo>
                  <a:cubicBezTo>
                    <a:pt x="28220" y="3654"/>
                    <a:pt x="23910" y="2013"/>
                    <a:pt x="19748" y="128"/>
                  </a:cubicBezTo>
                  <a:lnTo>
                    <a:pt x="19471" y="1"/>
                  </a:ln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9"/>
            <p:cNvSpPr/>
            <p:nvPr/>
          </p:nvSpPr>
          <p:spPr>
            <a:xfrm flipH="1">
              <a:off x="2568856" y="3853351"/>
              <a:ext cx="73619" cy="99098"/>
            </a:xfrm>
            <a:custGeom>
              <a:avLst/>
              <a:gdLst/>
              <a:ahLst/>
              <a:cxnLst/>
              <a:rect l="l" t="t" r="r" b="b"/>
              <a:pathLst>
                <a:path w="4360" h="5869" extrusionOk="0">
                  <a:moveTo>
                    <a:pt x="4131" y="0"/>
                  </a:moveTo>
                  <a:cubicBezTo>
                    <a:pt x="4063" y="0"/>
                    <a:pt x="3996" y="31"/>
                    <a:pt x="3957" y="91"/>
                  </a:cubicBezTo>
                  <a:lnTo>
                    <a:pt x="73" y="5536"/>
                  </a:lnTo>
                  <a:cubicBezTo>
                    <a:pt x="0" y="5631"/>
                    <a:pt x="25" y="5766"/>
                    <a:pt x="120" y="5829"/>
                  </a:cubicBezTo>
                  <a:cubicBezTo>
                    <a:pt x="160" y="5854"/>
                    <a:pt x="200" y="5869"/>
                    <a:pt x="238" y="5869"/>
                  </a:cubicBezTo>
                  <a:cubicBezTo>
                    <a:pt x="310" y="5869"/>
                    <a:pt x="373" y="5836"/>
                    <a:pt x="413" y="5781"/>
                  </a:cubicBezTo>
                  <a:lnTo>
                    <a:pt x="4297" y="328"/>
                  </a:lnTo>
                  <a:cubicBezTo>
                    <a:pt x="4360" y="233"/>
                    <a:pt x="4345" y="108"/>
                    <a:pt x="4249" y="35"/>
                  </a:cubicBezTo>
                  <a:cubicBezTo>
                    <a:pt x="4214" y="12"/>
                    <a:pt x="4172" y="0"/>
                    <a:pt x="4131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9"/>
            <p:cNvSpPr/>
            <p:nvPr/>
          </p:nvSpPr>
          <p:spPr>
            <a:xfrm flipH="1">
              <a:off x="2653280" y="3825592"/>
              <a:ext cx="159242" cy="178508"/>
            </a:xfrm>
            <a:custGeom>
              <a:avLst/>
              <a:gdLst/>
              <a:ahLst/>
              <a:cxnLst/>
              <a:rect l="l" t="t" r="r" b="b"/>
              <a:pathLst>
                <a:path w="9431" h="10572" extrusionOk="0">
                  <a:moveTo>
                    <a:pt x="9194" y="0"/>
                  </a:moveTo>
                  <a:cubicBezTo>
                    <a:pt x="9135" y="0"/>
                    <a:pt x="9077" y="24"/>
                    <a:pt x="9035" y="70"/>
                  </a:cubicBezTo>
                  <a:lnTo>
                    <a:pt x="79" y="10223"/>
                  </a:lnTo>
                  <a:cubicBezTo>
                    <a:pt x="1" y="10311"/>
                    <a:pt x="8" y="10446"/>
                    <a:pt x="96" y="10524"/>
                  </a:cubicBezTo>
                  <a:cubicBezTo>
                    <a:pt x="134" y="10556"/>
                    <a:pt x="191" y="10571"/>
                    <a:pt x="238" y="10571"/>
                  </a:cubicBezTo>
                  <a:cubicBezTo>
                    <a:pt x="293" y="10571"/>
                    <a:pt x="356" y="10548"/>
                    <a:pt x="396" y="10501"/>
                  </a:cubicBezTo>
                  <a:lnTo>
                    <a:pt x="9351" y="348"/>
                  </a:lnTo>
                  <a:cubicBezTo>
                    <a:pt x="9430" y="261"/>
                    <a:pt x="9423" y="135"/>
                    <a:pt x="9335" y="55"/>
                  </a:cubicBezTo>
                  <a:cubicBezTo>
                    <a:pt x="9295" y="18"/>
                    <a:pt x="9244" y="0"/>
                    <a:pt x="9194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9"/>
            <p:cNvSpPr/>
            <p:nvPr/>
          </p:nvSpPr>
          <p:spPr>
            <a:xfrm flipH="1">
              <a:off x="2640684" y="3831941"/>
              <a:ext cx="147913" cy="173510"/>
            </a:xfrm>
            <a:custGeom>
              <a:avLst/>
              <a:gdLst/>
              <a:ahLst/>
              <a:cxnLst/>
              <a:rect l="l" t="t" r="r" b="b"/>
              <a:pathLst>
                <a:path w="8760" h="10276" extrusionOk="0">
                  <a:moveTo>
                    <a:pt x="8525" y="0"/>
                  </a:moveTo>
                  <a:cubicBezTo>
                    <a:pt x="8466" y="0"/>
                    <a:pt x="8406" y="27"/>
                    <a:pt x="8362" y="75"/>
                  </a:cubicBezTo>
                  <a:lnTo>
                    <a:pt x="80" y="9927"/>
                  </a:lnTo>
                  <a:cubicBezTo>
                    <a:pt x="0" y="10013"/>
                    <a:pt x="18" y="10148"/>
                    <a:pt x="105" y="10220"/>
                  </a:cubicBezTo>
                  <a:cubicBezTo>
                    <a:pt x="143" y="10260"/>
                    <a:pt x="191" y="10275"/>
                    <a:pt x="238" y="10275"/>
                  </a:cubicBezTo>
                  <a:cubicBezTo>
                    <a:pt x="295" y="10275"/>
                    <a:pt x="358" y="10243"/>
                    <a:pt x="398" y="10195"/>
                  </a:cubicBezTo>
                  <a:lnTo>
                    <a:pt x="8687" y="345"/>
                  </a:lnTo>
                  <a:cubicBezTo>
                    <a:pt x="8759" y="257"/>
                    <a:pt x="8750" y="122"/>
                    <a:pt x="8654" y="52"/>
                  </a:cubicBezTo>
                  <a:cubicBezTo>
                    <a:pt x="8617" y="17"/>
                    <a:pt x="8571" y="0"/>
                    <a:pt x="8525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9"/>
            <p:cNvSpPr/>
            <p:nvPr/>
          </p:nvSpPr>
          <p:spPr>
            <a:xfrm flipH="1">
              <a:off x="2592815" y="3852084"/>
              <a:ext cx="127667" cy="152016"/>
            </a:xfrm>
            <a:custGeom>
              <a:avLst/>
              <a:gdLst/>
              <a:ahLst/>
              <a:cxnLst/>
              <a:rect l="l" t="t" r="r" b="b"/>
              <a:pathLst>
                <a:path w="7561" h="9003" extrusionOk="0">
                  <a:moveTo>
                    <a:pt x="7325" y="0"/>
                  </a:moveTo>
                  <a:cubicBezTo>
                    <a:pt x="7265" y="0"/>
                    <a:pt x="7205" y="27"/>
                    <a:pt x="7165" y="80"/>
                  </a:cubicBezTo>
                  <a:lnTo>
                    <a:pt x="73" y="8662"/>
                  </a:lnTo>
                  <a:cubicBezTo>
                    <a:pt x="1" y="8749"/>
                    <a:pt x="8" y="8884"/>
                    <a:pt x="103" y="8955"/>
                  </a:cubicBezTo>
                  <a:cubicBezTo>
                    <a:pt x="143" y="8987"/>
                    <a:pt x="191" y="9002"/>
                    <a:pt x="238" y="9002"/>
                  </a:cubicBezTo>
                  <a:cubicBezTo>
                    <a:pt x="293" y="9002"/>
                    <a:pt x="358" y="8979"/>
                    <a:pt x="398" y="8932"/>
                  </a:cubicBezTo>
                  <a:lnTo>
                    <a:pt x="7491" y="341"/>
                  </a:lnTo>
                  <a:cubicBezTo>
                    <a:pt x="7561" y="253"/>
                    <a:pt x="7546" y="118"/>
                    <a:pt x="7458" y="48"/>
                  </a:cubicBezTo>
                  <a:cubicBezTo>
                    <a:pt x="7420" y="16"/>
                    <a:pt x="7373" y="0"/>
                    <a:pt x="7325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9"/>
            <p:cNvSpPr/>
            <p:nvPr/>
          </p:nvSpPr>
          <p:spPr>
            <a:xfrm flipH="1">
              <a:off x="2517205" y="3859665"/>
              <a:ext cx="50858" cy="65075"/>
            </a:xfrm>
            <a:custGeom>
              <a:avLst/>
              <a:gdLst/>
              <a:ahLst/>
              <a:cxnLst/>
              <a:rect l="l" t="t" r="r" b="b"/>
              <a:pathLst>
                <a:path w="3012" h="3854" extrusionOk="0">
                  <a:moveTo>
                    <a:pt x="2779" y="0"/>
                  </a:moveTo>
                  <a:cubicBezTo>
                    <a:pt x="2715" y="0"/>
                    <a:pt x="2650" y="30"/>
                    <a:pt x="2608" y="82"/>
                  </a:cubicBezTo>
                  <a:lnTo>
                    <a:pt x="73" y="3521"/>
                  </a:lnTo>
                  <a:cubicBezTo>
                    <a:pt x="0" y="3608"/>
                    <a:pt x="25" y="3743"/>
                    <a:pt x="111" y="3815"/>
                  </a:cubicBezTo>
                  <a:cubicBezTo>
                    <a:pt x="151" y="3838"/>
                    <a:pt x="198" y="3853"/>
                    <a:pt x="238" y="3853"/>
                  </a:cubicBezTo>
                  <a:cubicBezTo>
                    <a:pt x="301" y="3853"/>
                    <a:pt x="366" y="3823"/>
                    <a:pt x="405" y="3768"/>
                  </a:cubicBezTo>
                  <a:lnTo>
                    <a:pt x="2948" y="335"/>
                  </a:lnTo>
                  <a:cubicBezTo>
                    <a:pt x="3011" y="240"/>
                    <a:pt x="2996" y="107"/>
                    <a:pt x="2901" y="42"/>
                  </a:cubicBezTo>
                  <a:cubicBezTo>
                    <a:pt x="2866" y="14"/>
                    <a:pt x="2823" y="0"/>
                    <a:pt x="2779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9"/>
            <p:cNvSpPr/>
            <p:nvPr/>
          </p:nvSpPr>
          <p:spPr>
            <a:xfrm flipH="1">
              <a:off x="1939940" y="3046158"/>
              <a:ext cx="746283" cy="820780"/>
            </a:xfrm>
            <a:custGeom>
              <a:avLst/>
              <a:gdLst/>
              <a:ahLst/>
              <a:cxnLst/>
              <a:rect l="l" t="t" r="r" b="b"/>
              <a:pathLst>
                <a:path w="44198" h="48610" extrusionOk="0">
                  <a:moveTo>
                    <a:pt x="22872" y="0"/>
                  </a:moveTo>
                  <a:cubicBezTo>
                    <a:pt x="17040" y="0"/>
                    <a:pt x="11200" y="2469"/>
                    <a:pt x="7689" y="7124"/>
                  </a:cubicBezTo>
                  <a:cubicBezTo>
                    <a:pt x="7785" y="7120"/>
                    <a:pt x="7881" y="7117"/>
                    <a:pt x="7977" y="7117"/>
                  </a:cubicBezTo>
                  <a:cubicBezTo>
                    <a:pt x="11618" y="7117"/>
                    <a:pt x="14733" y="10460"/>
                    <a:pt x="15352" y="14082"/>
                  </a:cubicBezTo>
                  <a:cubicBezTo>
                    <a:pt x="15978" y="17808"/>
                    <a:pt x="14519" y="21602"/>
                    <a:pt x="12434" y="24750"/>
                  </a:cubicBezTo>
                  <a:cubicBezTo>
                    <a:pt x="10359" y="27903"/>
                    <a:pt x="7672" y="30606"/>
                    <a:pt x="5444" y="33649"/>
                  </a:cubicBezTo>
                  <a:cubicBezTo>
                    <a:pt x="3322" y="36550"/>
                    <a:pt x="1618" y="39751"/>
                    <a:pt x="397" y="43134"/>
                  </a:cubicBezTo>
                  <a:cubicBezTo>
                    <a:pt x="191" y="43697"/>
                    <a:pt x="1" y="44308"/>
                    <a:pt x="144" y="44893"/>
                  </a:cubicBezTo>
                  <a:cubicBezTo>
                    <a:pt x="389" y="45909"/>
                    <a:pt x="1498" y="46423"/>
                    <a:pt x="2489" y="46748"/>
                  </a:cubicBezTo>
                  <a:cubicBezTo>
                    <a:pt x="6158" y="47971"/>
                    <a:pt x="10043" y="48610"/>
                    <a:pt x="13915" y="48610"/>
                  </a:cubicBezTo>
                  <a:cubicBezTo>
                    <a:pt x="18950" y="48610"/>
                    <a:pt x="23962" y="47528"/>
                    <a:pt x="28443" y="45243"/>
                  </a:cubicBezTo>
                  <a:cubicBezTo>
                    <a:pt x="36369" y="41202"/>
                    <a:pt x="42367" y="33229"/>
                    <a:pt x="43278" y="24385"/>
                  </a:cubicBezTo>
                  <a:cubicBezTo>
                    <a:pt x="44197" y="15533"/>
                    <a:pt x="39625" y="6166"/>
                    <a:pt x="31716" y="2084"/>
                  </a:cubicBezTo>
                  <a:cubicBezTo>
                    <a:pt x="28996" y="681"/>
                    <a:pt x="25935" y="0"/>
                    <a:pt x="22872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9"/>
            <p:cNvSpPr/>
            <p:nvPr/>
          </p:nvSpPr>
          <p:spPr>
            <a:xfrm flipH="1">
              <a:off x="1932055" y="3039050"/>
              <a:ext cx="761513" cy="834997"/>
            </a:xfrm>
            <a:custGeom>
              <a:avLst/>
              <a:gdLst/>
              <a:ahLst/>
              <a:cxnLst/>
              <a:rect l="l" t="t" r="r" b="b"/>
              <a:pathLst>
                <a:path w="45100" h="49452" extrusionOk="0">
                  <a:moveTo>
                    <a:pt x="23307" y="841"/>
                  </a:moveTo>
                  <a:cubicBezTo>
                    <a:pt x="26383" y="841"/>
                    <a:pt x="29378" y="1546"/>
                    <a:pt x="31961" y="2878"/>
                  </a:cubicBezTo>
                  <a:cubicBezTo>
                    <a:pt x="39569" y="6800"/>
                    <a:pt x="44229" y="15804"/>
                    <a:pt x="43301" y="24758"/>
                  </a:cubicBezTo>
                  <a:cubicBezTo>
                    <a:pt x="42430" y="33142"/>
                    <a:pt x="36691" y="41202"/>
                    <a:pt x="28688" y="45292"/>
                  </a:cubicBezTo>
                  <a:cubicBezTo>
                    <a:pt x="24424" y="47462"/>
                    <a:pt x="19463" y="48612"/>
                    <a:pt x="14343" y="48612"/>
                  </a:cubicBezTo>
                  <a:cubicBezTo>
                    <a:pt x="10516" y="48612"/>
                    <a:pt x="6720" y="47994"/>
                    <a:pt x="3059" y="46773"/>
                  </a:cubicBezTo>
                  <a:cubicBezTo>
                    <a:pt x="2266" y="46511"/>
                    <a:pt x="1197" y="46060"/>
                    <a:pt x="991" y="45212"/>
                  </a:cubicBezTo>
                  <a:cubicBezTo>
                    <a:pt x="872" y="44744"/>
                    <a:pt x="1047" y="44206"/>
                    <a:pt x="1229" y="43690"/>
                  </a:cubicBezTo>
                  <a:cubicBezTo>
                    <a:pt x="2433" y="40347"/>
                    <a:pt x="4112" y="37191"/>
                    <a:pt x="6222" y="34323"/>
                  </a:cubicBezTo>
                  <a:cubicBezTo>
                    <a:pt x="7173" y="33024"/>
                    <a:pt x="8226" y="31763"/>
                    <a:pt x="9240" y="30544"/>
                  </a:cubicBezTo>
                  <a:cubicBezTo>
                    <a:pt x="10612" y="28910"/>
                    <a:pt x="12023" y="27223"/>
                    <a:pt x="13227" y="25409"/>
                  </a:cubicBezTo>
                  <a:cubicBezTo>
                    <a:pt x="14978" y="22746"/>
                    <a:pt x="16920" y="18679"/>
                    <a:pt x="16198" y="14440"/>
                  </a:cubicBezTo>
                  <a:cubicBezTo>
                    <a:pt x="15619" y="11009"/>
                    <a:pt x="12791" y="7465"/>
                    <a:pt x="8980" y="7150"/>
                  </a:cubicBezTo>
                  <a:cubicBezTo>
                    <a:pt x="12316" y="3186"/>
                    <a:pt x="17601" y="841"/>
                    <a:pt x="23307" y="841"/>
                  </a:cubicBezTo>
                  <a:close/>
                  <a:moveTo>
                    <a:pt x="23307" y="0"/>
                  </a:moveTo>
                  <a:cubicBezTo>
                    <a:pt x="17031" y="0"/>
                    <a:pt x="11230" y="2728"/>
                    <a:pt x="7781" y="7292"/>
                  </a:cubicBezTo>
                  <a:lnTo>
                    <a:pt x="7243" y="8013"/>
                  </a:lnTo>
                  <a:lnTo>
                    <a:pt x="7243" y="8013"/>
                  </a:lnTo>
                  <a:lnTo>
                    <a:pt x="8139" y="7966"/>
                  </a:lnTo>
                  <a:cubicBezTo>
                    <a:pt x="8234" y="7966"/>
                    <a:pt x="8322" y="7958"/>
                    <a:pt x="8417" y="7958"/>
                  </a:cubicBezTo>
                  <a:cubicBezTo>
                    <a:pt x="11633" y="7958"/>
                    <a:pt x="14748" y="10929"/>
                    <a:pt x="15366" y="14575"/>
                  </a:cubicBezTo>
                  <a:cubicBezTo>
                    <a:pt x="16047" y="18552"/>
                    <a:pt x="14193" y="22403"/>
                    <a:pt x="12521" y="24941"/>
                  </a:cubicBezTo>
                  <a:cubicBezTo>
                    <a:pt x="11348" y="26715"/>
                    <a:pt x="9953" y="28387"/>
                    <a:pt x="8599" y="30004"/>
                  </a:cubicBezTo>
                  <a:cubicBezTo>
                    <a:pt x="7568" y="31232"/>
                    <a:pt x="6507" y="32509"/>
                    <a:pt x="5539" y="33825"/>
                  </a:cubicBezTo>
                  <a:cubicBezTo>
                    <a:pt x="3392" y="36756"/>
                    <a:pt x="1672" y="39981"/>
                    <a:pt x="436" y="43412"/>
                  </a:cubicBezTo>
                  <a:cubicBezTo>
                    <a:pt x="213" y="44038"/>
                    <a:pt x="0" y="44721"/>
                    <a:pt x="174" y="45410"/>
                  </a:cubicBezTo>
                  <a:cubicBezTo>
                    <a:pt x="476" y="46663"/>
                    <a:pt x="1815" y="47241"/>
                    <a:pt x="2798" y="47574"/>
                  </a:cubicBezTo>
                  <a:cubicBezTo>
                    <a:pt x="6545" y="48818"/>
                    <a:pt x="10429" y="49451"/>
                    <a:pt x="14343" y="49451"/>
                  </a:cubicBezTo>
                  <a:cubicBezTo>
                    <a:pt x="19598" y="49451"/>
                    <a:pt x="24686" y="48270"/>
                    <a:pt x="29068" y="46035"/>
                  </a:cubicBezTo>
                  <a:cubicBezTo>
                    <a:pt x="37319" y="41828"/>
                    <a:pt x="43238" y="33507"/>
                    <a:pt x="44134" y="24846"/>
                  </a:cubicBezTo>
                  <a:cubicBezTo>
                    <a:pt x="45100" y="15549"/>
                    <a:pt x="40250" y="6206"/>
                    <a:pt x="32349" y="2132"/>
                  </a:cubicBezTo>
                  <a:cubicBezTo>
                    <a:pt x="29639" y="738"/>
                    <a:pt x="26516" y="0"/>
                    <a:pt x="23307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9"/>
            <p:cNvSpPr/>
            <p:nvPr/>
          </p:nvSpPr>
          <p:spPr>
            <a:xfrm flipH="1">
              <a:off x="2445460" y="3091680"/>
              <a:ext cx="132632" cy="115477"/>
            </a:xfrm>
            <a:custGeom>
              <a:avLst/>
              <a:gdLst/>
              <a:ahLst/>
              <a:cxnLst/>
              <a:rect l="l" t="t" r="r" b="b"/>
              <a:pathLst>
                <a:path w="7855" h="6839" extrusionOk="0">
                  <a:moveTo>
                    <a:pt x="6477" y="1"/>
                  </a:moveTo>
                  <a:cubicBezTo>
                    <a:pt x="6323" y="1"/>
                    <a:pt x="6169" y="22"/>
                    <a:pt x="6023" y="61"/>
                  </a:cubicBezTo>
                  <a:cubicBezTo>
                    <a:pt x="5602" y="172"/>
                    <a:pt x="5231" y="402"/>
                    <a:pt x="4866" y="632"/>
                  </a:cubicBezTo>
                  <a:cubicBezTo>
                    <a:pt x="3052" y="1781"/>
                    <a:pt x="1245" y="3042"/>
                    <a:pt x="1" y="4793"/>
                  </a:cubicBezTo>
                  <a:cubicBezTo>
                    <a:pt x="2338" y="4904"/>
                    <a:pt x="4644" y="5617"/>
                    <a:pt x="6648" y="6838"/>
                  </a:cubicBezTo>
                  <a:cubicBezTo>
                    <a:pt x="7251" y="5355"/>
                    <a:pt x="7639" y="3778"/>
                    <a:pt x="7789" y="2178"/>
                  </a:cubicBezTo>
                  <a:cubicBezTo>
                    <a:pt x="7854" y="1480"/>
                    <a:pt x="7822" y="657"/>
                    <a:pt x="7259" y="236"/>
                  </a:cubicBezTo>
                  <a:cubicBezTo>
                    <a:pt x="7034" y="72"/>
                    <a:pt x="6756" y="1"/>
                    <a:pt x="6477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9"/>
            <p:cNvSpPr/>
            <p:nvPr/>
          </p:nvSpPr>
          <p:spPr>
            <a:xfrm flipH="1">
              <a:off x="2133020" y="3075538"/>
              <a:ext cx="303508" cy="266851"/>
            </a:xfrm>
            <a:custGeom>
              <a:avLst/>
              <a:gdLst/>
              <a:ahLst/>
              <a:cxnLst/>
              <a:rect l="l" t="t" r="r" b="b"/>
              <a:pathLst>
                <a:path w="17975" h="15804" extrusionOk="0">
                  <a:moveTo>
                    <a:pt x="8532" y="1"/>
                  </a:moveTo>
                  <a:cubicBezTo>
                    <a:pt x="7458" y="1"/>
                    <a:pt x="6377" y="83"/>
                    <a:pt x="5311" y="169"/>
                  </a:cubicBezTo>
                  <a:cubicBezTo>
                    <a:pt x="4313" y="241"/>
                    <a:pt x="3297" y="329"/>
                    <a:pt x="2378" y="709"/>
                  </a:cubicBezTo>
                  <a:cubicBezTo>
                    <a:pt x="1450" y="1097"/>
                    <a:pt x="627" y="1841"/>
                    <a:pt x="404" y="2817"/>
                  </a:cubicBezTo>
                  <a:cubicBezTo>
                    <a:pt x="1" y="4591"/>
                    <a:pt x="1633" y="6090"/>
                    <a:pt x="2576" y="7642"/>
                  </a:cubicBezTo>
                  <a:cubicBezTo>
                    <a:pt x="3900" y="9822"/>
                    <a:pt x="4050" y="12722"/>
                    <a:pt x="5920" y="14459"/>
                  </a:cubicBezTo>
                  <a:cubicBezTo>
                    <a:pt x="6891" y="15359"/>
                    <a:pt x="8232" y="15803"/>
                    <a:pt x="9558" y="15803"/>
                  </a:cubicBezTo>
                  <a:cubicBezTo>
                    <a:pt x="9725" y="15803"/>
                    <a:pt x="9891" y="15796"/>
                    <a:pt x="10057" y="15782"/>
                  </a:cubicBezTo>
                  <a:cubicBezTo>
                    <a:pt x="11540" y="15655"/>
                    <a:pt x="12949" y="15012"/>
                    <a:pt x="14138" y="14109"/>
                  </a:cubicBezTo>
                  <a:cubicBezTo>
                    <a:pt x="15755" y="12882"/>
                    <a:pt x="17008" y="11138"/>
                    <a:pt x="17491" y="9163"/>
                  </a:cubicBezTo>
                  <a:cubicBezTo>
                    <a:pt x="17974" y="7191"/>
                    <a:pt x="17649" y="4996"/>
                    <a:pt x="16476" y="3340"/>
                  </a:cubicBezTo>
                  <a:cubicBezTo>
                    <a:pt x="15447" y="1881"/>
                    <a:pt x="13822" y="899"/>
                    <a:pt x="12101" y="424"/>
                  </a:cubicBezTo>
                  <a:cubicBezTo>
                    <a:pt x="10939" y="105"/>
                    <a:pt x="9740" y="1"/>
                    <a:pt x="8532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9"/>
            <p:cNvSpPr/>
            <p:nvPr/>
          </p:nvSpPr>
          <p:spPr>
            <a:xfrm flipH="1">
              <a:off x="2271663" y="3117058"/>
              <a:ext cx="57949" cy="60516"/>
            </a:xfrm>
            <a:custGeom>
              <a:avLst/>
              <a:gdLst/>
              <a:ahLst/>
              <a:cxnLst/>
              <a:rect l="l" t="t" r="r" b="b"/>
              <a:pathLst>
                <a:path w="3432" h="3584" extrusionOk="0">
                  <a:moveTo>
                    <a:pt x="1720" y="0"/>
                  </a:moveTo>
                  <a:cubicBezTo>
                    <a:pt x="769" y="0"/>
                    <a:pt x="0" y="801"/>
                    <a:pt x="0" y="1792"/>
                  </a:cubicBezTo>
                  <a:cubicBezTo>
                    <a:pt x="0" y="2783"/>
                    <a:pt x="769" y="3583"/>
                    <a:pt x="1720" y="3583"/>
                  </a:cubicBezTo>
                  <a:cubicBezTo>
                    <a:pt x="2663" y="3583"/>
                    <a:pt x="3432" y="2783"/>
                    <a:pt x="3432" y="1792"/>
                  </a:cubicBezTo>
                  <a:cubicBezTo>
                    <a:pt x="3432" y="801"/>
                    <a:pt x="2663" y="0"/>
                    <a:pt x="1720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9"/>
            <p:cNvSpPr/>
            <p:nvPr/>
          </p:nvSpPr>
          <p:spPr>
            <a:xfrm flipH="1">
              <a:off x="2249054" y="3103195"/>
              <a:ext cx="54741" cy="88832"/>
            </a:xfrm>
            <a:custGeom>
              <a:avLst/>
              <a:gdLst/>
              <a:ahLst/>
              <a:cxnLst/>
              <a:rect l="l" t="t" r="r" b="b"/>
              <a:pathLst>
                <a:path w="3242" h="5261" extrusionOk="0">
                  <a:moveTo>
                    <a:pt x="801" y="1"/>
                  </a:moveTo>
                  <a:cubicBezTo>
                    <a:pt x="624" y="1"/>
                    <a:pt x="449" y="23"/>
                    <a:pt x="278" y="70"/>
                  </a:cubicBezTo>
                  <a:cubicBezTo>
                    <a:pt x="168" y="100"/>
                    <a:pt x="103" y="212"/>
                    <a:pt x="128" y="330"/>
                  </a:cubicBezTo>
                  <a:cubicBezTo>
                    <a:pt x="155" y="421"/>
                    <a:pt x="240" y="481"/>
                    <a:pt x="331" y="481"/>
                  </a:cubicBezTo>
                  <a:cubicBezTo>
                    <a:pt x="350" y="481"/>
                    <a:pt x="369" y="479"/>
                    <a:pt x="389" y="473"/>
                  </a:cubicBezTo>
                  <a:cubicBezTo>
                    <a:pt x="521" y="436"/>
                    <a:pt x="657" y="419"/>
                    <a:pt x="795" y="419"/>
                  </a:cubicBezTo>
                  <a:cubicBezTo>
                    <a:pt x="1429" y="419"/>
                    <a:pt x="2086" y="788"/>
                    <a:pt x="2410" y="1361"/>
                  </a:cubicBezTo>
                  <a:cubicBezTo>
                    <a:pt x="2798" y="2042"/>
                    <a:pt x="2743" y="2970"/>
                    <a:pt x="2283" y="3666"/>
                  </a:cubicBezTo>
                  <a:cubicBezTo>
                    <a:pt x="1840" y="4324"/>
                    <a:pt x="1064" y="4760"/>
                    <a:pt x="198" y="4848"/>
                  </a:cubicBezTo>
                  <a:cubicBezTo>
                    <a:pt x="88" y="4855"/>
                    <a:pt x="1" y="4958"/>
                    <a:pt x="8" y="5070"/>
                  </a:cubicBezTo>
                  <a:cubicBezTo>
                    <a:pt x="25" y="5180"/>
                    <a:pt x="113" y="5260"/>
                    <a:pt x="223" y="5260"/>
                  </a:cubicBezTo>
                  <a:lnTo>
                    <a:pt x="238" y="5260"/>
                  </a:lnTo>
                  <a:cubicBezTo>
                    <a:pt x="1222" y="5173"/>
                    <a:pt x="2118" y="4657"/>
                    <a:pt x="2633" y="3897"/>
                  </a:cubicBezTo>
                  <a:cubicBezTo>
                    <a:pt x="3179" y="3073"/>
                    <a:pt x="3242" y="1972"/>
                    <a:pt x="2776" y="1154"/>
                  </a:cubicBezTo>
                  <a:cubicBezTo>
                    <a:pt x="2374" y="443"/>
                    <a:pt x="1582" y="1"/>
                    <a:pt x="801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9"/>
            <p:cNvSpPr/>
            <p:nvPr/>
          </p:nvSpPr>
          <p:spPr>
            <a:xfrm flipH="1">
              <a:off x="2461265" y="3820544"/>
              <a:ext cx="54066" cy="16193"/>
            </a:xfrm>
            <a:custGeom>
              <a:avLst/>
              <a:gdLst/>
              <a:ahLst/>
              <a:cxnLst/>
              <a:rect l="l" t="t" r="r" b="b"/>
              <a:pathLst>
                <a:path w="3202" h="959" extrusionOk="0">
                  <a:moveTo>
                    <a:pt x="887" y="1"/>
                  </a:moveTo>
                  <a:cubicBezTo>
                    <a:pt x="401" y="1"/>
                    <a:pt x="58" y="86"/>
                    <a:pt x="31" y="236"/>
                  </a:cubicBezTo>
                  <a:cubicBezTo>
                    <a:pt x="0" y="465"/>
                    <a:pt x="674" y="759"/>
                    <a:pt x="1537" y="892"/>
                  </a:cubicBezTo>
                  <a:cubicBezTo>
                    <a:pt x="1825" y="937"/>
                    <a:pt x="2097" y="959"/>
                    <a:pt x="2334" y="959"/>
                  </a:cubicBezTo>
                  <a:cubicBezTo>
                    <a:pt x="2809" y="959"/>
                    <a:pt x="3141" y="873"/>
                    <a:pt x="3161" y="719"/>
                  </a:cubicBezTo>
                  <a:cubicBezTo>
                    <a:pt x="3201" y="489"/>
                    <a:pt x="2528" y="196"/>
                    <a:pt x="1665" y="61"/>
                  </a:cubicBezTo>
                  <a:cubicBezTo>
                    <a:pt x="1385" y="20"/>
                    <a:pt x="1120" y="1"/>
                    <a:pt x="887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9"/>
            <p:cNvSpPr/>
            <p:nvPr/>
          </p:nvSpPr>
          <p:spPr>
            <a:xfrm flipH="1">
              <a:off x="2358368" y="3823346"/>
              <a:ext cx="64298" cy="16649"/>
            </a:xfrm>
            <a:custGeom>
              <a:avLst/>
              <a:gdLst/>
              <a:ahLst/>
              <a:cxnLst/>
              <a:rect l="l" t="t" r="r" b="b"/>
              <a:pathLst>
                <a:path w="3808" h="986" extrusionOk="0">
                  <a:moveTo>
                    <a:pt x="3229" y="0"/>
                  </a:moveTo>
                  <a:cubicBezTo>
                    <a:pt x="2883" y="0"/>
                    <a:pt x="2391" y="59"/>
                    <a:pt x="1850" y="125"/>
                  </a:cubicBezTo>
                  <a:cubicBezTo>
                    <a:pt x="876" y="228"/>
                    <a:pt x="58" y="323"/>
                    <a:pt x="28" y="561"/>
                  </a:cubicBezTo>
                  <a:cubicBezTo>
                    <a:pt x="0" y="743"/>
                    <a:pt x="630" y="986"/>
                    <a:pt x="1494" y="986"/>
                  </a:cubicBezTo>
                  <a:cubicBezTo>
                    <a:pt x="1639" y="986"/>
                    <a:pt x="1790" y="979"/>
                    <a:pt x="1945" y="964"/>
                  </a:cubicBezTo>
                  <a:cubicBezTo>
                    <a:pt x="3031" y="822"/>
                    <a:pt x="3807" y="346"/>
                    <a:pt x="3729" y="141"/>
                  </a:cubicBezTo>
                  <a:cubicBezTo>
                    <a:pt x="3690" y="38"/>
                    <a:pt x="3507" y="0"/>
                    <a:pt x="3229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9"/>
            <p:cNvSpPr/>
            <p:nvPr/>
          </p:nvSpPr>
          <p:spPr>
            <a:xfrm flipH="1">
              <a:off x="2278468" y="3799454"/>
              <a:ext cx="57308" cy="23538"/>
            </a:xfrm>
            <a:custGeom>
              <a:avLst/>
              <a:gdLst/>
              <a:ahLst/>
              <a:cxnLst/>
              <a:rect l="l" t="t" r="r" b="b"/>
              <a:pathLst>
                <a:path w="3394" h="1394" extrusionOk="0">
                  <a:moveTo>
                    <a:pt x="3046" y="0"/>
                  </a:moveTo>
                  <a:cubicBezTo>
                    <a:pt x="2741" y="0"/>
                    <a:pt x="2184" y="172"/>
                    <a:pt x="1569" y="392"/>
                  </a:cubicBezTo>
                  <a:cubicBezTo>
                    <a:pt x="706" y="677"/>
                    <a:pt x="0" y="962"/>
                    <a:pt x="33" y="1200"/>
                  </a:cubicBezTo>
                  <a:cubicBezTo>
                    <a:pt x="46" y="1317"/>
                    <a:pt x="284" y="1394"/>
                    <a:pt x="647" y="1394"/>
                  </a:cubicBezTo>
                  <a:cubicBezTo>
                    <a:pt x="970" y="1394"/>
                    <a:pt x="1391" y="1333"/>
                    <a:pt x="1839" y="1183"/>
                  </a:cubicBezTo>
                  <a:cubicBezTo>
                    <a:pt x="2790" y="842"/>
                    <a:pt x="3393" y="264"/>
                    <a:pt x="3274" y="82"/>
                  </a:cubicBezTo>
                  <a:cubicBezTo>
                    <a:pt x="3241" y="25"/>
                    <a:pt x="3162" y="0"/>
                    <a:pt x="3046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9"/>
            <p:cNvSpPr/>
            <p:nvPr/>
          </p:nvSpPr>
          <p:spPr>
            <a:xfrm flipH="1">
              <a:off x="2206336" y="3761903"/>
              <a:ext cx="47548" cy="29262"/>
            </a:xfrm>
            <a:custGeom>
              <a:avLst/>
              <a:gdLst/>
              <a:ahLst/>
              <a:cxnLst/>
              <a:rect l="l" t="t" r="r" b="b"/>
              <a:pathLst>
                <a:path w="2816" h="1733" extrusionOk="0">
                  <a:moveTo>
                    <a:pt x="2482" y="0"/>
                  </a:moveTo>
                  <a:cubicBezTo>
                    <a:pt x="2205" y="0"/>
                    <a:pt x="1705" y="188"/>
                    <a:pt x="1189" y="506"/>
                  </a:cubicBezTo>
                  <a:cubicBezTo>
                    <a:pt x="476" y="942"/>
                    <a:pt x="0" y="1457"/>
                    <a:pt x="120" y="1655"/>
                  </a:cubicBezTo>
                  <a:cubicBezTo>
                    <a:pt x="151" y="1708"/>
                    <a:pt x="222" y="1733"/>
                    <a:pt x="322" y="1733"/>
                  </a:cubicBezTo>
                  <a:cubicBezTo>
                    <a:pt x="599" y="1733"/>
                    <a:pt x="1102" y="1542"/>
                    <a:pt x="1626" y="1227"/>
                  </a:cubicBezTo>
                  <a:cubicBezTo>
                    <a:pt x="2330" y="792"/>
                    <a:pt x="2815" y="276"/>
                    <a:pt x="2688" y="78"/>
                  </a:cubicBezTo>
                  <a:cubicBezTo>
                    <a:pt x="2656" y="25"/>
                    <a:pt x="2584" y="0"/>
                    <a:pt x="2482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9"/>
            <p:cNvSpPr/>
            <p:nvPr/>
          </p:nvSpPr>
          <p:spPr>
            <a:xfrm flipH="1">
              <a:off x="2134372" y="3716837"/>
              <a:ext cx="49794" cy="32436"/>
            </a:xfrm>
            <a:custGeom>
              <a:avLst/>
              <a:gdLst/>
              <a:ahLst/>
              <a:cxnLst/>
              <a:rect l="l" t="t" r="r" b="b"/>
              <a:pathLst>
                <a:path w="2949" h="1921" extrusionOk="0">
                  <a:moveTo>
                    <a:pt x="2643" y="1"/>
                  </a:moveTo>
                  <a:cubicBezTo>
                    <a:pt x="2358" y="1"/>
                    <a:pt x="1808" y="233"/>
                    <a:pt x="1244" y="608"/>
                  </a:cubicBezTo>
                  <a:cubicBezTo>
                    <a:pt x="501" y="1108"/>
                    <a:pt x="0" y="1661"/>
                    <a:pt x="128" y="1852"/>
                  </a:cubicBezTo>
                  <a:cubicBezTo>
                    <a:pt x="160" y="1899"/>
                    <a:pt x="223" y="1921"/>
                    <a:pt x="312" y="1921"/>
                  </a:cubicBezTo>
                  <a:cubicBezTo>
                    <a:pt x="598" y="1921"/>
                    <a:pt x="1142" y="1688"/>
                    <a:pt x="1705" y="1313"/>
                  </a:cubicBezTo>
                  <a:cubicBezTo>
                    <a:pt x="2450" y="815"/>
                    <a:pt x="2949" y="260"/>
                    <a:pt x="2823" y="69"/>
                  </a:cubicBezTo>
                  <a:cubicBezTo>
                    <a:pt x="2793" y="23"/>
                    <a:pt x="2730" y="1"/>
                    <a:pt x="2643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9"/>
            <p:cNvSpPr/>
            <p:nvPr/>
          </p:nvSpPr>
          <p:spPr>
            <a:xfrm flipH="1">
              <a:off x="2061817" y="3645364"/>
              <a:ext cx="46873" cy="41098"/>
            </a:xfrm>
            <a:custGeom>
              <a:avLst/>
              <a:gdLst/>
              <a:ahLst/>
              <a:cxnLst/>
              <a:rect l="l" t="t" r="r" b="b"/>
              <a:pathLst>
                <a:path w="2776" h="2434" extrusionOk="0">
                  <a:moveTo>
                    <a:pt x="2509" y="0"/>
                  </a:moveTo>
                  <a:cubicBezTo>
                    <a:pt x="2258" y="0"/>
                    <a:pt x="1733" y="437"/>
                    <a:pt x="1166" y="997"/>
                  </a:cubicBezTo>
                  <a:cubicBezTo>
                    <a:pt x="508" y="1615"/>
                    <a:pt x="0" y="2170"/>
                    <a:pt x="128" y="2376"/>
                  </a:cubicBezTo>
                  <a:cubicBezTo>
                    <a:pt x="152" y="2415"/>
                    <a:pt x="203" y="2434"/>
                    <a:pt x="276" y="2434"/>
                  </a:cubicBezTo>
                  <a:cubicBezTo>
                    <a:pt x="560" y="2434"/>
                    <a:pt x="1170" y="2143"/>
                    <a:pt x="1744" y="1607"/>
                  </a:cubicBezTo>
                  <a:cubicBezTo>
                    <a:pt x="2450" y="911"/>
                    <a:pt x="2775" y="150"/>
                    <a:pt x="2592" y="23"/>
                  </a:cubicBezTo>
                  <a:cubicBezTo>
                    <a:pt x="2570" y="7"/>
                    <a:pt x="2542" y="0"/>
                    <a:pt x="2509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9"/>
            <p:cNvSpPr/>
            <p:nvPr/>
          </p:nvSpPr>
          <p:spPr>
            <a:xfrm flipH="1">
              <a:off x="2011922" y="3545592"/>
              <a:ext cx="36016" cy="60364"/>
            </a:xfrm>
            <a:custGeom>
              <a:avLst/>
              <a:gdLst/>
              <a:ahLst/>
              <a:cxnLst/>
              <a:rect l="l" t="t" r="r" b="b"/>
              <a:pathLst>
                <a:path w="2133" h="3575" extrusionOk="0">
                  <a:moveTo>
                    <a:pt x="1894" y="1"/>
                  </a:moveTo>
                  <a:cubicBezTo>
                    <a:pt x="1655" y="1"/>
                    <a:pt x="1285" y="766"/>
                    <a:pt x="857" y="1685"/>
                  </a:cubicBezTo>
                  <a:cubicBezTo>
                    <a:pt x="381" y="2619"/>
                    <a:pt x="1" y="3404"/>
                    <a:pt x="191" y="3555"/>
                  </a:cubicBezTo>
                  <a:cubicBezTo>
                    <a:pt x="207" y="3568"/>
                    <a:pt x="228" y="3575"/>
                    <a:pt x="253" y="3575"/>
                  </a:cubicBezTo>
                  <a:cubicBezTo>
                    <a:pt x="494" y="3575"/>
                    <a:pt x="1137" y="2980"/>
                    <a:pt x="1610" y="2048"/>
                  </a:cubicBezTo>
                  <a:cubicBezTo>
                    <a:pt x="2100" y="1002"/>
                    <a:pt x="2133" y="51"/>
                    <a:pt x="1918" y="4"/>
                  </a:cubicBezTo>
                  <a:cubicBezTo>
                    <a:pt x="1910" y="2"/>
                    <a:pt x="1902" y="1"/>
                    <a:pt x="1894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9"/>
            <p:cNvSpPr/>
            <p:nvPr/>
          </p:nvSpPr>
          <p:spPr>
            <a:xfrm flipH="1">
              <a:off x="1988823" y="3452929"/>
              <a:ext cx="24720" cy="53289"/>
            </a:xfrm>
            <a:custGeom>
              <a:avLst/>
              <a:gdLst/>
              <a:ahLst/>
              <a:cxnLst/>
              <a:rect l="l" t="t" r="r" b="b"/>
              <a:pathLst>
                <a:path w="1464" h="3156" extrusionOk="0">
                  <a:moveTo>
                    <a:pt x="1001" y="0"/>
                  </a:moveTo>
                  <a:cubicBezTo>
                    <a:pt x="998" y="0"/>
                    <a:pt x="995" y="0"/>
                    <a:pt x="992" y="1"/>
                  </a:cubicBezTo>
                  <a:cubicBezTo>
                    <a:pt x="737" y="31"/>
                    <a:pt x="611" y="722"/>
                    <a:pt x="429" y="1530"/>
                  </a:cubicBezTo>
                  <a:cubicBezTo>
                    <a:pt x="214" y="2331"/>
                    <a:pt x="1" y="2996"/>
                    <a:pt x="206" y="3139"/>
                  </a:cubicBezTo>
                  <a:cubicBezTo>
                    <a:pt x="222" y="3150"/>
                    <a:pt x="241" y="3156"/>
                    <a:pt x="264" y="3156"/>
                  </a:cubicBezTo>
                  <a:cubicBezTo>
                    <a:pt x="488" y="3156"/>
                    <a:pt x="1006" y="2600"/>
                    <a:pt x="1245" y="1735"/>
                  </a:cubicBezTo>
                  <a:cubicBezTo>
                    <a:pt x="1464" y="776"/>
                    <a:pt x="1205" y="0"/>
                    <a:pt x="1001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9"/>
            <p:cNvSpPr/>
            <p:nvPr/>
          </p:nvSpPr>
          <p:spPr>
            <a:xfrm flipH="1">
              <a:off x="1993585" y="3347078"/>
              <a:ext cx="14200" cy="66240"/>
            </a:xfrm>
            <a:custGeom>
              <a:avLst/>
              <a:gdLst/>
              <a:ahLst/>
              <a:cxnLst/>
              <a:rect l="l" t="t" r="r" b="b"/>
              <a:pathLst>
                <a:path w="841" h="3923" extrusionOk="0">
                  <a:moveTo>
                    <a:pt x="420" y="1"/>
                  </a:moveTo>
                  <a:cubicBezTo>
                    <a:pt x="190" y="1"/>
                    <a:pt x="0" y="880"/>
                    <a:pt x="0" y="1958"/>
                  </a:cubicBezTo>
                  <a:cubicBezTo>
                    <a:pt x="0" y="3044"/>
                    <a:pt x="190" y="3923"/>
                    <a:pt x="420" y="3923"/>
                  </a:cubicBezTo>
                  <a:cubicBezTo>
                    <a:pt x="658" y="3923"/>
                    <a:pt x="841" y="3044"/>
                    <a:pt x="841" y="1958"/>
                  </a:cubicBezTo>
                  <a:cubicBezTo>
                    <a:pt x="841" y="880"/>
                    <a:pt x="658" y="1"/>
                    <a:pt x="420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9"/>
            <p:cNvSpPr/>
            <p:nvPr/>
          </p:nvSpPr>
          <p:spPr>
            <a:xfrm flipH="1">
              <a:off x="2032404" y="3419041"/>
              <a:ext cx="22879" cy="69938"/>
            </a:xfrm>
            <a:custGeom>
              <a:avLst/>
              <a:gdLst/>
              <a:ahLst/>
              <a:cxnLst/>
              <a:rect l="l" t="t" r="r" b="b"/>
              <a:pathLst>
                <a:path w="1355" h="4142" extrusionOk="0">
                  <a:moveTo>
                    <a:pt x="1103" y="0"/>
                  </a:moveTo>
                  <a:cubicBezTo>
                    <a:pt x="880" y="0"/>
                    <a:pt x="508" y="869"/>
                    <a:pt x="268" y="1983"/>
                  </a:cubicBezTo>
                  <a:cubicBezTo>
                    <a:pt x="15" y="3124"/>
                    <a:pt x="0" y="4092"/>
                    <a:pt x="230" y="4140"/>
                  </a:cubicBezTo>
                  <a:cubicBezTo>
                    <a:pt x="236" y="4141"/>
                    <a:pt x="242" y="4142"/>
                    <a:pt x="248" y="4142"/>
                  </a:cubicBezTo>
                  <a:cubicBezTo>
                    <a:pt x="471" y="4142"/>
                    <a:pt x="845" y="3270"/>
                    <a:pt x="1086" y="2158"/>
                  </a:cubicBezTo>
                  <a:cubicBezTo>
                    <a:pt x="1339" y="1017"/>
                    <a:pt x="1354" y="51"/>
                    <a:pt x="1124" y="3"/>
                  </a:cubicBezTo>
                  <a:cubicBezTo>
                    <a:pt x="1117" y="1"/>
                    <a:pt x="1111" y="0"/>
                    <a:pt x="1103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9"/>
            <p:cNvSpPr/>
            <p:nvPr/>
          </p:nvSpPr>
          <p:spPr>
            <a:xfrm flipH="1">
              <a:off x="2055823" y="3530329"/>
              <a:ext cx="31068" cy="57325"/>
            </a:xfrm>
            <a:custGeom>
              <a:avLst/>
              <a:gdLst/>
              <a:ahLst/>
              <a:cxnLst/>
              <a:rect l="l" t="t" r="r" b="b"/>
              <a:pathLst>
                <a:path w="1840" h="3395" extrusionOk="0">
                  <a:moveTo>
                    <a:pt x="1581" y="0"/>
                  </a:moveTo>
                  <a:cubicBezTo>
                    <a:pt x="1351" y="0"/>
                    <a:pt x="923" y="678"/>
                    <a:pt x="611" y="1566"/>
                  </a:cubicBezTo>
                  <a:cubicBezTo>
                    <a:pt x="183" y="2454"/>
                    <a:pt x="1" y="3262"/>
                    <a:pt x="208" y="3380"/>
                  </a:cubicBezTo>
                  <a:cubicBezTo>
                    <a:pt x="223" y="3390"/>
                    <a:pt x="241" y="3394"/>
                    <a:pt x="260" y="3394"/>
                  </a:cubicBezTo>
                  <a:cubicBezTo>
                    <a:pt x="488" y="3394"/>
                    <a:pt x="972" y="2761"/>
                    <a:pt x="1389" y="1891"/>
                  </a:cubicBezTo>
                  <a:cubicBezTo>
                    <a:pt x="1737" y="908"/>
                    <a:pt x="1840" y="59"/>
                    <a:pt x="1610" y="4"/>
                  </a:cubicBezTo>
                  <a:cubicBezTo>
                    <a:pt x="1600" y="2"/>
                    <a:pt x="1591" y="0"/>
                    <a:pt x="1581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9"/>
            <p:cNvSpPr/>
            <p:nvPr/>
          </p:nvSpPr>
          <p:spPr>
            <a:xfrm flipH="1">
              <a:off x="2114296" y="3621067"/>
              <a:ext cx="43766" cy="46282"/>
            </a:xfrm>
            <a:custGeom>
              <a:avLst/>
              <a:gdLst/>
              <a:ahLst/>
              <a:cxnLst/>
              <a:rect l="l" t="t" r="r" b="b"/>
              <a:pathLst>
                <a:path w="2592" h="2741" extrusionOk="0">
                  <a:moveTo>
                    <a:pt x="2342" y="1"/>
                  </a:moveTo>
                  <a:cubicBezTo>
                    <a:pt x="2101" y="1"/>
                    <a:pt x="1639" y="561"/>
                    <a:pt x="1102" y="1217"/>
                  </a:cubicBezTo>
                  <a:cubicBezTo>
                    <a:pt x="499" y="1905"/>
                    <a:pt x="1" y="2483"/>
                    <a:pt x="136" y="2691"/>
                  </a:cubicBezTo>
                  <a:cubicBezTo>
                    <a:pt x="157" y="2724"/>
                    <a:pt x="201" y="2740"/>
                    <a:pt x="263" y="2740"/>
                  </a:cubicBezTo>
                  <a:cubicBezTo>
                    <a:pt x="542" y="2740"/>
                    <a:pt x="1185" y="2404"/>
                    <a:pt x="1743" y="1755"/>
                  </a:cubicBezTo>
                  <a:cubicBezTo>
                    <a:pt x="2401" y="947"/>
                    <a:pt x="2591" y="98"/>
                    <a:pt x="2393" y="11"/>
                  </a:cubicBezTo>
                  <a:cubicBezTo>
                    <a:pt x="2378" y="4"/>
                    <a:pt x="2361" y="1"/>
                    <a:pt x="2342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9"/>
            <p:cNvSpPr/>
            <p:nvPr/>
          </p:nvSpPr>
          <p:spPr>
            <a:xfrm flipH="1">
              <a:off x="2192304" y="3690936"/>
              <a:ext cx="53948" cy="35475"/>
            </a:xfrm>
            <a:custGeom>
              <a:avLst/>
              <a:gdLst/>
              <a:ahLst/>
              <a:cxnLst/>
              <a:rect l="l" t="t" r="r" b="b"/>
              <a:pathLst>
                <a:path w="3195" h="2101" extrusionOk="0">
                  <a:moveTo>
                    <a:pt x="2920" y="0"/>
                  </a:moveTo>
                  <a:cubicBezTo>
                    <a:pt x="2645" y="0"/>
                    <a:pt x="2062" y="351"/>
                    <a:pt x="1412" y="795"/>
                  </a:cubicBezTo>
                  <a:cubicBezTo>
                    <a:pt x="619" y="1311"/>
                    <a:pt x="1" y="1794"/>
                    <a:pt x="96" y="2016"/>
                  </a:cubicBezTo>
                  <a:cubicBezTo>
                    <a:pt x="120" y="2072"/>
                    <a:pt x="200" y="2101"/>
                    <a:pt x="321" y="2101"/>
                  </a:cubicBezTo>
                  <a:cubicBezTo>
                    <a:pt x="643" y="2101"/>
                    <a:pt x="1256" y="1901"/>
                    <a:pt x="1878" y="1493"/>
                  </a:cubicBezTo>
                  <a:cubicBezTo>
                    <a:pt x="2726" y="913"/>
                    <a:pt x="3194" y="200"/>
                    <a:pt x="3044" y="42"/>
                  </a:cubicBezTo>
                  <a:cubicBezTo>
                    <a:pt x="3016" y="13"/>
                    <a:pt x="2974" y="0"/>
                    <a:pt x="2920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9"/>
            <p:cNvSpPr/>
            <p:nvPr/>
          </p:nvSpPr>
          <p:spPr>
            <a:xfrm flipH="1">
              <a:off x="2288109" y="3746436"/>
              <a:ext cx="52495" cy="26087"/>
            </a:xfrm>
            <a:custGeom>
              <a:avLst/>
              <a:gdLst/>
              <a:ahLst/>
              <a:cxnLst/>
              <a:rect l="l" t="t" r="r" b="b"/>
              <a:pathLst>
                <a:path w="3109" h="1545" extrusionOk="0">
                  <a:moveTo>
                    <a:pt x="2738" y="1"/>
                  </a:moveTo>
                  <a:cubicBezTo>
                    <a:pt x="2433" y="1"/>
                    <a:pt x="1923" y="141"/>
                    <a:pt x="1380" y="393"/>
                  </a:cubicBezTo>
                  <a:cubicBezTo>
                    <a:pt x="572" y="764"/>
                    <a:pt x="1" y="1232"/>
                    <a:pt x="96" y="1447"/>
                  </a:cubicBezTo>
                  <a:cubicBezTo>
                    <a:pt x="127" y="1513"/>
                    <a:pt x="224" y="1545"/>
                    <a:pt x="369" y="1545"/>
                  </a:cubicBezTo>
                  <a:cubicBezTo>
                    <a:pt x="674" y="1545"/>
                    <a:pt x="1187" y="1405"/>
                    <a:pt x="1730" y="1154"/>
                  </a:cubicBezTo>
                  <a:cubicBezTo>
                    <a:pt x="2538" y="781"/>
                    <a:pt x="3109" y="314"/>
                    <a:pt x="3014" y="99"/>
                  </a:cubicBezTo>
                  <a:cubicBezTo>
                    <a:pt x="2981" y="32"/>
                    <a:pt x="2882" y="1"/>
                    <a:pt x="2738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9"/>
            <p:cNvSpPr/>
            <p:nvPr/>
          </p:nvSpPr>
          <p:spPr>
            <a:xfrm flipH="1">
              <a:off x="2375911" y="3778095"/>
              <a:ext cx="65683" cy="19384"/>
            </a:xfrm>
            <a:custGeom>
              <a:avLst/>
              <a:gdLst/>
              <a:ahLst/>
              <a:cxnLst/>
              <a:rect l="l" t="t" r="r" b="b"/>
              <a:pathLst>
                <a:path w="3890" h="1148" extrusionOk="0">
                  <a:moveTo>
                    <a:pt x="3218" y="1"/>
                  </a:moveTo>
                  <a:cubicBezTo>
                    <a:pt x="2860" y="1"/>
                    <a:pt x="2381" y="56"/>
                    <a:pt x="1862" y="166"/>
                  </a:cubicBezTo>
                  <a:cubicBezTo>
                    <a:pt x="809" y="388"/>
                    <a:pt x="0" y="753"/>
                    <a:pt x="48" y="974"/>
                  </a:cubicBezTo>
                  <a:cubicBezTo>
                    <a:pt x="72" y="1090"/>
                    <a:pt x="309" y="1147"/>
                    <a:pt x="672" y="1147"/>
                  </a:cubicBezTo>
                  <a:cubicBezTo>
                    <a:pt x="1030" y="1147"/>
                    <a:pt x="1509" y="1092"/>
                    <a:pt x="2028" y="981"/>
                  </a:cubicBezTo>
                  <a:cubicBezTo>
                    <a:pt x="3081" y="761"/>
                    <a:pt x="3890" y="403"/>
                    <a:pt x="3842" y="173"/>
                  </a:cubicBezTo>
                  <a:cubicBezTo>
                    <a:pt x="3818" y="58"/>
                    <a:pt x="3581" y="1"/>
                    <a:pt x="3218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9"/>
            <p:cNvSpPr/>
            <p:nvPr/>
          </p:nvSpPr>
          <p:spPr>
            <a:xfrm flipH="1">
              <a:off x="2329596" y="3718712"/>
              <a:ext cx="63825" cy="31153"/>
            </a:xfrm>
            <a:custGeom>
              <a:avLst/>
              <a:gdLst/>
              <a:ahLst/>
              <a:cxnLst/>
              <a:rect l="l" t="t" r="r" b="b"/>
              <a:pathLst>
                <a:path w="3780" h="1845" extrusionOk="0">
                  <a:moveTo>
                    <a:pt x="3449" y="1"/>
                  </a:moveTo>
                  <a:cubicBezTo>
                    <a:pt x="3104" y="1"/>
                    <a:pt x="2435" y="202"/>
                    <a:pt x="1712" y="544"/>
                  </a:cubicBezTo>
                  <a:cubicBezTo>
                    <a:pt x="729" y="1005"/>
                    <a:pt x="0" y="1550"/>
                    <a:pt x="103" y="1765"/>
                  </a:cubicBezTo>
                  <a:cubicBezTo>
                    <a:pt x="128" y="1819"/>
                    <a:pt x="208" y="1845"/>
                    <a:pt x="330" y="1845"/>
                  </a:cubicBezTo>
                  <a:cubicBezTo>
                    <a:pt x="671" y="1845"/>
                    <a:pt x="1343" y="1644"/>
                    <a:pt x="2068" y="1305"/>
                  </a:cubicBezTo>
                  <a:cubicBezTo>
                    <a:pt x="3059" y="837"/>
                    <a:pt x="3779" y="291"/>
                    <a:pt x="3684" y="86"/>
                  </a:cubicBezTo>
                  <a:cubicBezTo>
                    <a:pt x="3659" y="28"/>
                    <a:pt x="3576" y="1"/>
                    <a:pt x="3449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9"/>
            <p:cNvSpPr/>
            <p:nvPr/>
          </p:nvSpPr>
          <p:spPr>
            <a:xfrm flipH="1">
              <a:off x="2242216" y="3665592"/>
              <a:ext cx="50047" cy="34057"/>
            </a:xfrm>
            <a:custGeom>
              <a:avLst/>
              <a:gdLst/>
              <a:ahLst/>
              <a:cxnLst/>
              <a:rect l="l" t="t" r="r" b="b"/>
              <a:pathLst>
                <a:path w="2964" h="2017" extrusionOk="0">
                  <a:moveTo>
                    <a:pt x="2665" y="0"/>
                  </a:moveTo>
                  <a:cubicBezTo>
                    <a:pt x="2385" y="0"/>
                    <a:pt x="1826" y="255"/>
                    <a:pt x="1244" y="664"/>
                  </a:cubicBezTo>
                  <a:cubicBezTo>
                    <a:pt x="499" y="1187"/>
                    <a:pt x="0" y="1765"/>
                    <a:pt x="134" y="1956"/>
                  </a:cubicBezTo>
                  <a:cubicBezTo>
                    <a:pt x="163" y="1997"/>
                    <a:pt x="220" y="2017"/>
                    <a:pt x="298" y="2017"/>
                  </a:cubicBezTo>
                  <a:cubicBezTo>
                    <a:pt x="580" y="2017"/>
                    <a:pt x="1144" y="1762"/>
                    <a:pt x="1727" y="1353"/>
                  </a:cubicBezTo>
                  <a:cubicBezTo>
                    <a:pt x="2463" y="830"/>
                    <a:pt x="2964" y="252"/>
                    <a:pt x="2829" y="61"/>
                  </a:cubicBezTo>
                  <a:cubicBezTo>
                    <a:pt x="2799" y="20"/>
                    <a:pt x="2743" y="0"/>
                    <a:pt x="2665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9"/>
            <p:cNvSpPr/>
            <p:nvPr/>
          </p:nvSpPr>
          <p:spPr>
            <a:xfrm flipH="1">
              <a:off x="2292668" y="3647087"/>
              <a:ext cx="47937" cy="30427"/>
            </a:xfrm>
            <a:custGeom>
              <a:avLst/>
              <a:gdLst/>
              <a:ahLst/>
              <a:cxnLst/>
              <a:rect l="l" t="t" r="r" b="b"/>
              <a:pathLst>
                <a:path w="2839" h="1802" extrusionOk="0">
                  <a:moveTo>
                    <a:pt x="2541" y="0"/>
                  </a:moveTo>
                  <a:cubicBezTo>
                    <a:pt x="2281" y="0"/>
                    <a:pt x="1776" y="281"/>
                    <a:pt x="1230" y="634"/>
                  </a:cubicBezTo>
                  <a:cubicBezTo>
                    <a:pt x="549" y="1062"/>
                    <a:pt x="1" y="1475"/>
                    <a:pt x="81" y="1696"/>
                  </a:cubicBezTo>
                  <a:cubicBezTo>
                    <a:pt x="108" y="1765"/>
                    <a:pt x="210" y="1801"/>
                    <a:pt x="363" y="1801"/>
                  </a:cubicBezTo>
                  <a:cubicBezTo>
                    <a:pt x="668" y="1801"/>
                    <a:pt x="1172" y="1659"/>
                    <a:pt x="1682" y="1348"/>
                  </a:cubicBezTo>
                  <a:cubicBezTo>
                    <a:pt x="2435" y="847"/>
                    <a:pt x="2839" y="206"/>
                    <a:pt x="2681" y="48"/>
                  </a:cubicBezTo>
                  <a:cubicBezTo>
                    <a:pt x="2649" y="15"/>
                    <a:pt x="2602" y="0"/>
                    <a:pt x="2541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9"/>
            <p:cNvSpPr/>
            <p:nvPr/>
          </p:nvSpPr>
          <p:spPr>
            <a:xfrm flipH="1">
              <a:off x="2161928" y="3598391"/>
              <a:ext cx="47261" cy="40710"/>
            </a:xfrm>
            <a:custGeom>
              <a:avLst/>
              <a:gdLst/>
              <a:ahLst/>
              <a:cxnLst/>
              <a:rect l="l" t="t" r="r" b="b"/>
              <a:pathLst>
                <a:path w="2799" h="2411" extrusionOk="0">
                  <a:moveTo>
                    <a:pt x="2527" y="0"/>
                  </a:moveTo>
                  <a:cubicBezTo>
                    <a:pt x="2264" y="0"/>
                    <a:pt x="1690" y="356"/>
                    <a:pt x="1110" y="903"/>
                  </a:cubicBezTo>
                  <a:cubicBezTo>
                    <a:pt x="429" y="1544"/>
                    <a:pt x="1" y="2202"/>
                    <a:pt x="159" y="2370"/>
                  </a:cubicBezTo>
                  <a:cubicBezTo>
                    <a:pt x="184" y="2397"/>
                    <a:pt x="224" y="2411"/>
                    <a:pt x="275" y="2411"/>
                  </a:cubicBezTo>
                  <a:cubicBezTo>
                    <a:pt x="538" y="2411"/>
                    <a:pt x="1111" y="2051"/>
                    <a:pt x="1690" y="1514"/>
                  </a:cubicBezTo>
                  <a:cubicBezTo>
                    <a:pt x="2371" y="871"/>
                    <a:pt x="2799" y="213"/>
                    <a:pt x="2641" y="40"/>
                  </a:cubicBezTo>
                  <a:cubicBezTo>
                    <a:pt x="2615" y="13"/>
                    <a:pt x="2577" y="0"/>
                    <a:pt x="2527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9"/>
            <p:cNvSpPr/>
            <p:nvPr/>
          </p:nvSpPr>
          <p:spPr>
            <a:xfrm flipH="1">
              <a:off x="2103861" y="3515554"/>
              <a:ext cx="35864" cy="41655"/>
            </a:xfrm>
            <a:custGeom>
              <a:avLst/>
              <a:gdLst/>
              <a:ahLst/>
              <a:cxnLst/>
              <a:rect l="l" t="t" r="r" b="b"/>
              <a:pathLst>
                <a:path w="2124" h="2467" extrusionOk="0">
                  <a:moveTo>
                    <a:pt x="1862" y="0"/>
                  </a:moveTo>
                  <a:cubicBezTo>
                    <a:pt x="1628" y="0"/>
                    <a:pt x="1262" y="501"/>
                    <a:pt x="847" y="1077"/>
                  </a:cubicBezTo>
                  <a:cubicBezTo>
                    <a:pt x="389" y="1688"/>
                    <a:pt x="1" y="2211"/>
                    <a:pt x="143" y="2418"/>
                  </a:cubicBezTo>
                  <a:cubicBezTo>
                    <a:pt x="167" y="2450"/>
                    <a:pt x="211" y="2466"/>
                    <a:pt x="270" y="2466"/>
                  </a:cubicBezTo>
                  <a:cubicBezTo>
                    <a:pt x="528" y="2466"/>
                    <a:pt x="1079" y="2163"/>
                    <a:pt x="1530" y="1577"/>
                  </a:cubicBezTo>
                  <a:cubicBezTo>
                    <a:pt x="2053" y="839"/>
                    <a:pt x="2123" y="78"/>
                    <a:pt x="1910" y="8"/>
                  </a:cubicBezTo>
                  <a:cubicBezTo>
                    <a:pt x="1895" y="3"/>
                    <a:pt x="1879" y="0"/>
                    <a:pt x="1862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9"/>
            <p:cNvSpPr/>
            <p:nvPr/>
          </p:nvSpPr>
          <p:spPr>
            <a:xfrm flipH="1">
              <a:off x="2088192" y="3428429"/>
              <a:ext cx="25834" cy="43580"/>
            </a:xfrm>
            <a:custGeom>
              <a:avLst/>
              <a:gdLst/>
              <a:ahLst/>
              <a:cxnLst/>
              <a:rect l="l" t="t" r="r" b="b"/>
              <a:pathLst>
                <a:path w="1530" h="2581" extrusionOk="0">
                  <a:moveTo>
                    <a:pt x="1144" y="0"/>
                  </a:moveTo>
                  <a:cubicBezTo>
                    <a:pt x="901" y="0"/>
                    <a:pt x="687" y="553"/>
                    <a:pt x="459" y="1197"/>
                  </a:cubicBezTo>
                  <a:cubicBezTo>
                    <a:pt x="206" y="1840"/>
                    <a:pt x="0" y="2395"/>
                    <a:pt x="191" y="2553"/>
                  </a:cubicBezTo>
                  <a:cubicBezTo>
                    <a:pt x="212" y="2571"/>
                    <a:pt x="240" y="2580"/>
                    <a:pt x="274" y="2580"/>
                  </a:cubicBezTo>
                  <a:cubicBezTo>
                    <a:pt x="502" y="2580"/>
                    <a:pt x="975" y="2174"/>
                    <a:pt x="1252" y="1492"/>
                  </a:cubicBezTo>
                  <a:cubicBezTo>
                    <a:pt x="1530" y="698"/>
                    <a:pt x="1370" y="0"/>
                    <a:pt x="1149" y="0"/>
                  </a:cubicBezTo>
                  <a:cubicBezTo>
                    <a:pt x="1147" y="0"/>
                    <a:pt x="1146" y="0"/>
                    <a:pt x="1144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9"/>
            <p:cNvSpPr/>
            <p:nvPr/>
          </p:nvSpPr>
          <p:spPr>
            <a:xfrm flipH="1">
              <a:off x="2154161" y="3454769"/>
              <a:ext cx="31491" cy="66476"/>
            </a:xfrm>
            <a:custGeom>
              <a:avLst/>
              <a:gdLst/>
              <a:ahLst/>
              <a:cxnLst/>
              <a:rect l="l" t="t" r="r" b="b"/>
              <a:pathLst>
                <a:path w="1865" h="3937" extrusionOk="0">
                  <a:moveTo>
                    <a:pt x="1631" y="0"/>
                  </a:moveTo>
                  <a:cubicBezTo>
                    <a:pt x="1393" y="0"/>
                    <a:pt x="1037" y="839"/>
                    <a:pt x="667" y="1872"/>
                  </a:cubicBezTo>
                  <a:cubicBezTo>
                    <a:pt x="279" y="2918"/>
                    <a:pt x="1" y="3806"/>
                    <a:pt x="216" y="3926"/>
                  </a:cubicBezTo>
                  <a:cubicBezTo>
                    <a:pt x="228" y="3933"/>
                    <a:pt x="242" y="3936"/>
                    <a:pt x="258" y="3936"/>
                  </a:cubicBezTo>
                  <a:cubicBezTo>
                    <a:pt x="487" y="3936"/>
                    <a:pt x="1067" y="3203"/>
                    <a:pt x="1460" y="2157"/>
                  </a:cubicBezTo>
                  <a:cubicBezTo>
                    <a:pt x="1855" y="1033"/>
                    <a:pt x="1865" y="42"/>
                    <a:pt x="1650" y="2"/>
                  </a:cubicBezTo>
                  <a:cubicBezTo>
                    <a:pt x="1644" y="1"/>
                    <a:pt x="1637" y="0"/>
                    <a:pt x="1631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9"/>
            <p:cNvSpPr/>
            <p:nvPr/>
          </p:nvSpPr>
          <p:spPr>
            <a:xfrm flipH="1">
              <a:off x="2204613" y="3562781"/>
              <a:ext cx="46451" cy="53255"/>
            </a:xfrm>
            <a:custGeom>
              <a:avLst/>
              <a:gdLst/>
              <a:ahLst/>
              <a:cxnLst/>
              <a:rect l="l" t="t" r="r" b="b"/>
              <a:pathLst>
                <a:path w="2751" h="3154" extrusionOk="0">
                  <a:moveTo>
                    <a:pt x="2498" y="0"/>
                  </a:moveTo>
                  <a:cubicBezTo>
                    <a:pt x="2253" y="0"/>
                    <a:pt x="1777" y="661"/>
                    <a:pt x="1197" y="1443"/>
                  </a:cubicBezTo>
                  <a:cubicBezTo>
                    <a:pt x="556" y="2251"/>
                    <a:pt x="1" y="2917"/>
                    <a:pt x="151" y="3115"/>
                  </a:cubicBezTo>
                  <a:cubicBezTo>
                    <a:pt x="170" y="3141"/>
                    <a:pt x="204" y="3153"/>
                    <a:pt x="252" y="3153"/>
                  </a:cubicBezTo>
                  <a:cubicBezTo>
                    <a:pt x="530" y="3153"/>
                    <a:pt x="1248" y="2728"/>
                    <a:pt x="1863" y="1951"/>
                  </a:cubicBezTo>
                  <a:cubicBezTo>
                    <a:pt x="2553" y="1023"/>
                    <a:pt x="2751" y="87"/>
                    <a:pt x="2544" y="9"/>
                  </a:cubicBezTo>
                  <a:cubicBezTo>
                    <a:pt x="2530" y="3"/>
                    <a:pt x="2514" y="0"/>
                    <a:pt x="2498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9"/>
            <p:cNvSpPr/>
            <p:nvPr/>
          </p:nvSpPr>
          <p:spPr>
            <a:xfrm flipH="1">
              <a:off x="2403332" y="3710860"/>
              <a:ext cx="58338" cy="29228"/>
            </a:xfrm>
            <a:custGeom>
              <a:avLst/>
              <a:gdLst/>
              <a:ahLst/>
              <a:cxnLst/>
              <a:rect l="l" t="t" r="r" b="b"/>
              <a:pathLst>
                <a:path w="3455" h="1731" extrusionOk="0">
                  <a:moveTo>
                    <a:pt x="3108" y="0"/>
                  </a:moveTo>
                  <a:cubicBezTo>
                    <a:pt x="2783" y="0"/>
                    <a:pt x="2185" y="181"/>
                    <a:pt x="1545" y="486"/>
                  </a:cubicBezTo>
                  <a:cubicBezTo>
                    <a:pt x="649" y="914"/>
                    <a:pt x="1" y="1430"/>
                    <a:pt x="103" y="1645"/>
                  </a:cubicBezTo>
                  <a:cubicBezTo>
                    <a:pt x="130" y="1703"/>
                    <a:pt x="214" y="1730"/>
                    <a:pt x="341" y="1730"/>
                  </a:cubicBezTo>
                  <a:cubicBezTo>
                    <a:pt x="663" y="1730"/>
                    <a:pt x="1262" y="1552"/>
                    <a:pt x="1910" y="1239"/>
                  </a:cubicBezTo>
                  <a:cubicBezTo>
                    <a:pt x="2806" y="811"/>
                    <a:pt x="3455" y="296"/>
                    <a:pt x="3352" y="91"/>
                  </a:cubicBezTo>
                  <a:cubicBezTo>
                    <a:pt x="3325" y="29"/>
                    <a:pt x="3238" y="0"/>
                    <a:pt x="3108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9"/>
            <p:cNvSpPr/>
            <p:nvPr/>
          </p:nvSpPr>
          <p:spPr>
            <a:xfrm flipH="1">
              <a:off x="2449361" y="3762865"/>
              <a:ext cx="60904" cy="21748"/>
            </a:xfrm>
            <a:custGeom>
              <a:avLst/>
              <a:gdLst/>
              <a:ahLst/>
              <a:cxnLst/>
              <a:rect l="l" t="t" r="r" b="b"/>
              <a:pathLst>
                <a:path w="3607" h="1288" extrusionOk="0">
                  <a:moveTo>
                    <a:pt x="3095" y="1"/>
                  </a:moveTo>
                  <a:cubicBezTo>
                    <a:pt x="2749" y="1"/>
                    <a:pt x="2241" y="84"/>
                    <a:pt x="1690" y="244"/>
                  </a:cubicBezTo>
                  <a:cubicBezTo>
                    <a:pt x="729" y="514"/>
                    <a:pt x="1" y="925"/>
                    <a:pt x="64" y="1147"/>
                  </a:cubicBezTo>
                  <a:cubicBezTo>
                    <a:pt x="94" y="1242"/>
                    <a:pt x="261" y="1288"/>
                    <a:pt x="516" y="1288"/>
                  </a:cubicBezTo>
                  <a:cubicBezTo>
                    <a:pt x="861" y="1288"/>
                    <a:pt x="1367" y="1204"/>
                    <a:pt x="1918" y="1045"/>
                  </a:cubicBezTo>
                  <a:cubicBezTo>
                    <a:pt x="2879" y="767"/>
                    <a:pt x="3607" y="362"/>
                    <a:pt x="3544" y="141"/>
                  </a:cubicBezTo>
                  <a:cubicBezTo>
                    <a:pt x="3517" y="47"/>
                    <a:pt x="3351" y="1"/>
                    <a:pt x="3095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9"/>
            <p:cNvSpPr/>
            <p:nvPr/>
          </p:nvSpPr>
          <p:spPr>
            <a:xfrm flipH="1">
              <a:off x="2548644" y="3801768"/>
              <a:ext cx="46045" cy="14572"/>
            </a:xfrm>
            <a:custGeom>
              <a:avLst/>
              <a:gdLst/>
              <a:ahLst/>
              <a:cxnLst/>
              <a:rect l="l" t="t" r="r" b="b"/>
              <a:pathLst>
                <a:path w="2727" h="863" extrusionOk="0">
                  <a:moveTo>
                    <a:pt x="1039" y="1"/>
                  </a:moveTo>
                  <a:cubicBezTo>
                    <a:pt x="467" y="1"/>
                    <a:pt x="38" y="127"/>
                    <a:pt x="23" y="325"/>
                  </a:cubicBezTo>
                  <a:cubicBezTo>
                    <a:pt x="1" y="555"/>
                    <a:pt x="586" y="793"/>
                    <a:pt x="1332" y="848"/>
                  </a:cubicBezTo>
                  <a:cubicBezTo>
                    <a:pt x="1451" y="858"/>
                    <a:pt x="1567" y="863"/>
                    <a:pt x="1678" y="863"/>
                  </a:cubicBezTo>
                  <a:cubicBezTo>
                    <a:pt x="2258" y="863"/>
                    <a:pt x="2690" y="732"/>
                    <a:pt x="2711" y="540"/>
                  </a:cubicBezTo>
                  <a:cubicBezTo>
                    <a:pt x="2726" y="310"/>
                    <a:pt x="2140" y="72"/>
                    <a:pt x="1402" y="17"/>
                  </a:cubicBezTo>
                  <a:cubicBezTo>
                    <a:pt x="1277" y="6"/>
                    <a:pt x="1155" y="1"/>
                    <a:pt x="1039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9"/>
            <p:cNvSpPr/>
            <p:nvPr/>
          </p:nvSpPr>
          <p:spPr>
            <a:xfrm flipH="1">
              <a:off x="2542617" y="3760316"/>
              <a:ext cx="40828" cy="15146"/>
            </a:xfrm>
            <a:custGeom>
              <a:avLst/>
              <a:gdLst/>
              <a:ahLst/>
              <a:cxnLst/>
              <a:rect l="l" t="t" r="r" b="b"/>
              <a:pathLst>
                <a:path w="2418" h="897" extrusionOk="0">
                  <a:moveTo>
                    <a:pt x="1580" y="0"/>
                  </a:moveTo>
                  <a:cubicBezTo>
                    <a:pt x="1445" y="0"/>
                    <a:pt x="1300" y="10"/>
                    <a:pt x="1149" y="30"/>
                  </a:cubicBezTo>
                  <a:cubicBezTo>
                    <a:pt x="499" y="125"/>
                    <a:pt x="0" y="387"/>
                    <a:pt x="33" y="617"/>
                  </a:cubicBezTo>
                  <a:cubicBezTo>
                    <a:pt x="56" y="790"/>
                    <a:pt x="380" y="897"/>
                    <a:pt x="819" y="897"/>
                  </a:cubicBezTo>
                  <a:cubicBezTo>
                    <a:pt x="959" y="897"/>
                    <a:pt x="1111" y="886"/>
                    <a:pt x="1269" y="863"/>
                  </a:cubicBezTo>
                  <a:cubicBezTo>
                    <a:pt x="1917" y="768"/>
                    <a:pt x="2418" y="505"/>
                    <a:pt x="2385" y="275"/>
                  </a:cubicBezTo>
                  <a:cubicBezTo>
                    <a:pt x="2360" y="106"/>
                    <a:pt x="2028" y="0"/>
                    <a:pt x="1580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9"/>
            <p:cNvSpPr/>
            <p:nvPr/>
          </p:nvSpPr>
          <p:spPr>
            <a:xfrm flipH="1">
              <a:off x="2363568" y="3299024"/>
              <a:ext cx="70157" cy="60127"/>
            </a:xfrm>
            <a:custGeom>
              <a:avLst/>
              <a:gdLst/>
              <a:ahLst/>
              <a:cxnLst/>
              <a:rect l="l" t="t" r="r" b="b"/>
              <a:pathLst>
                <a:path w="4155" h="3561" extrusionOk="0">
                  <a:moveTo>
                    <a:pt x="229" y="1"/>
                  </a:moveTo>
                  <a:cubicBezTo>
                    <a:pt x="209" y="1"/>
                    <a:pt x="188" y="3"/>
                    <a:pt x="168" y="9"/>
                  </a:cubicBezTo>
                  <a:cubicBezTo>
                    <a:pt x="57" y="49"/>
                    <a:pt x="0" y="169"/>
                    <a:pt x="33" y="279"/>
                  </a:cubicBezTo>
                  <a:cubicBezTo>
                    <a:pt x="596" y="1951"/>
                    <a:pt x="2149" y="3275"/>
                    <a:pt x="3892" y="3552"/>
                  </a:cubicBezTo>
                  <a:cubicBezTo>
                    <a:pt x="3899" y="3560"/>
                    <a:pt x="3916" y="3560"/>
                    <a:pt x="3924" y="3560"/>
                  </a:cubicBezTo>
                  <a:cubicBezTo>
                    <a:pt x="4027" y="3560"/>
                    <a:pt x="4114" y="3480"/>
                    <a:pt x="4129" y="3385"/>
                  </a:cubicBezTo>
                  <a:cubicBezTo>
                    <a:pt x="4154" y="3267"/>
                    <a:pt x="4074" y="3155"/>
                    <a:pt x="3956" y="3140"/>
                  </a:cubicBezTo>
                  <a:cubicBezTo>
                    <a:pt x="2363" y="2879"/>
                    <a:pt x="944" y="1673"/>
                    <a:pt x="438" y="144"/>
                  </a:cubicBezTo>
                  <a:cubicBezTo>
                    <a:pt x="405" y="54"/>
                    <a:pt x="319" y="1"/>
                    <a:pt x="229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9"/>
            <p:cNvSpPr/>
            <p:nvPr/>
          </p:nvSpPr>
          <p:spPr>
            <a:xfrm flipH="1">
              <a:off x="2257345" y="3360704"/>
              <a:ext cx="80170" cy="87549"/>
            </a:xfrm>
            <a:custGeom>
              <a:avLst/>
              <a:gdLst/>
              <a:ahLst/>
              <a:cxnLst/>
              <a:rect l="l" t="t" r="r" b="b"/>
              <a:pathLst>
                <a:path w="4748" h="5185" extrusionOk="0">
                  <a:moveTo>
                    <a:pt x="243" y="0"/>
                  </a:moveTo>
                  <a:cubicBezTo>
                    <a:pt x="161" y="0"/>
                    <a:pt x="84" y="51"/>
                    <a:pt x="48" y="130"/>
                  </a:cubicBezTo>
                  <a:cubicBezTo>
                    <a:pt x="1" y="240"/>
                    <a:pt x="56" y="358"/>
                    <a:pt x="160" y="405"/>
                  </a:cubicBezTo>
                  <a:cubicBezTo>
                    <a:pt x="2148" y="1238"/>
                    <a:pt x="3702" y="2965"/>
                    <a:pt x="4312" y="5035"/>
                  </a:cubicBezTo>
                  <a:cubicBezTo>
                    <a:pt x="4345" y="5130"/>
                    <a:pt x="4423" y="5185"/>
                    <a:pt x="4510" y="5185"/>
                  </a:cubicBezTo>
                  <a:cubicBezTo>
                    <a:pt x="4535" y="5185"/>
                    <a:pt x="4558" y="5185"/>
                    <a:pt x="4573" y="5177"/>
                  </a:cubicBezTo>
                  <a:cubicBezTo>
                    <a:pt x="4685" y="5145"/>
                    <a:pt x="4748" y="5027"/>
                    <a:pt x="4716" y="4915"/>
                  </a:cubicBezTo>
                  <a:cubicBezTo>
                    <a:pt x="4067" y="2728"/>
                    <a:pt x="2426" y="898"/>
                    <a:pt x="326" y="17"/>
                  </a:cubicBezTo>
                  <a:cubicBezTo>
                    <a:pt x="299" y="6"/>
                    <a:pt x="271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9"/>
            <p:cNvSpPr/>
            <p:nvPr/>
          </p:nvSpPr>
          <p:spPr>
            <a:xfrm flipH="1">
              <a:off x="2102256" y="3286715"/>
              <a:ext cx="200864" cy="84341"/>
            </a:xfrm>
            <a:custGeom>
              <a:avLst/>
              <a:gdLst/>
              <a:ahLst/>
              <a:cxnLst/>
              <a:rect l="l" t="t" r="r" b="b"/>
              <a:pathLst>
                <a:path w="11896" h="4995" extrusionOk="0">
                  <a:moveTo>
                    <a:pt x="11671" y="1"/>
                  </a:moveTo>
                  <a:cubicBezTo>
                    <a:pt x="11612" y="1"/>
                    <a:pt x="11551" y="24"/>
                    <a:pt x="11507" y="72"/>
                  </a:cubicBezTo>
                  <a:cubicBezTo>
                    <a:pt x="8983" y="2907"/>
                    <a:pt x="5192" y="4579"/>
                    <a:pt x="1395" y="4579"/>
                  </a:cubicBezTo>
                  <a:cubicBezTo>
                    <a:pt x="1009" y="4579"/>
                    <a:pt x="623" y="4562"/>
                    <a:pt x="238" y="4527"/>
                  </a:cubicBezTo>
                  <a:cubicBezTo>
                    <a:pt x="233" y="4526"/>
                    <a:pt x="228" y="4526"/>
                    <a:pt x="223" y="4526"/>
                  </a:cubicBezTo>
                  <a:cubicBezTo>
                    <a:pt x="118" y="4526"/>
                    <a:pt x="15" y="4603"/>
                    <a:pt x="8" y="4717"/>
                  </a:cubicBezTo>
                  <a:cubicBezTo>
                    <a:pt x="1" y="4827"/>
                    <a:pt x="80" y="4930"/>
                    <a:pt x="198" y="4940"/>
                  </a:cubicBezTo>
                  <a:cubicBezTo>
                    <a:pt x="596" y="4978"/>
                    <a:pt x="991" y="4995"/>
                    <a:pt x="1387" y="4995"/>
                  </a:cubicBezTo>
                  <a:cubicBezTo>
                    <a:pt x="5303" y="4995"/>
                    <a:pt x="9218" y="3275"/>
                    <a:pt x="11825" y="350"/>
                  </a:cubicBezTo>
                  <a:cubicBezTo>
                    <a:pt x="11895" y="263"/>
                    <a:pt x="11895" y="128"/>
                    <a:pt x="11808" y="50"/>
                  </a:cubicBezTo>
                  <a:cubicBezTo>
                    <a:pt x="11769" y="17"/>
                    <a:pt x="11720" y="1"/>
                    <a:pt x="11671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9"/>
            <p:cNvSpPr/>
            <p:nvPr/>
          </p:nvSpPr>
          <p:spPr>
            <a:xfrm flipH="1">
              <a:off x="2009389" y="3204301"/>
              <a:ext cx="36944" cy="90200"/>
            </a:xfrm>
            <a:custGeom>
              <a:avLst/>
              <a:gdLst/>
              <a:ahLst/>
              <a:cxnLst/>
              <a:rect l="l" t="t" r="r" b="b"/>
              <a:pathLst>
                <a:path w="2188" h="5342" extrusionOk="0">
                  <a:moveTo>
                    <a:pt x="1983" y="1"/>
                  </a:moveTo>
                  <a:cubicBezTo>
                    <a:pt x="1863" y="1"/>
                    <a:pt x="1768" y="88"/>
                    <a:pt x="1760" y="198"/>
                  </a:cubicBezTo>
                  <a:cubicBezTo>
                    <a:pt x="1697" y="1918"/>
                    <a:pt x="1094" y="3622"/>
                    <a:pt x="71" y="5009"/>
                  </a:cubicBezTo>
                  <a:cubicBezTo>
                    <a:pt x="1" y="5096"/>
                    <a:pt x="16" y="5231"/>
                    <a:pt x="111" y="5303"/>
                  </a:cubicBezTo>
                  <a:cubicBezTo>
                    <a:pt x="151" y="5326"/>
                    <a:pt x="191" y="5341"/>
                    <a:pt x="238" y="5341"/>
                  </a:cubicBezTo>
                  <a:cubicBezTo>
                    <a:pt x="301" y="5341"/>
                    <a:pt x="366" y="5311"/>
                    <a:pt x="404" y="5256"/>
                  </a:cubicBezTo>
                  <a:cubicBezTo>
                    <a:pt x="1482" y="3812"/>
                    <a:pt x="2108" y="2022"/>
                    <a:pt x="2180" y="216"/>
                  </a:cubicBezTo>
                  <a:cubicBezTo>
                    <a:pt x="2188" y="103"/>
                    <a:pt x="2100" y="8"/>
                    <a:pt x="1983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9"/>
            <p:cNvSpPr/>
            <p:nvPr/>
          </p:nvSpPr>
          <p:spPr>
            <a:xfrm flipH="1">
              <a:off x="1990107" y="3247222"/>
              <a:ext cx="23723" cy="40203"/>
            </a:xfrm>
            <a:custGeom>
              <a:avLst/>
              <a:gdLst/>
              <a:ahLst/>
              <a:cxnLst/>
              <a:rect l="l" t="t" r="r" b="b"/>
              <a:pathLst>
                <a:path w="1405" h="2381" extrusionOk="0">
                  <a:moveTo>
                    <a:pt x="1170" y="0"/>
                  </a:moveTo>
                  <a:cubicBezTo>
                    <a:pt x="1092" y="0"/>
                    <a:pt x="1017" y="46"/>
                    <a:pt x="976" y="121"/>
                  </a:cubicBezTo>
                  <a:lnTo>
                    <a:pt x="48" y="2079"/>
                  </a:lnTo>
                  <a:cubicBezTo>
                    <a:pt x="1" y="2191"/>
                    <a:pt x="40" y="2309"/>
                    <a:pt x="153" y="2364"/>
                  </a:cubicBezTo>
                  <a:cubicBezTo>
                    <a:pt x="175" y="2371"/>
                    <a:pt x="208" y="2381"/>
                    <a:pt x="238" y="2381"/>
                  </a:cubicBezTo>
                  <a:cubicBezTo>
                    <a:pt x="318" y="2381"/>
                    <a:pt x="390" y="2341"/>
                    <a:pt x="428" y="2261"/>
                  </a:cubicBezTo>
                  <a:lnTo>
                    <a:pt x="1357" y="304"/>
                  </a:lnTo>
                  <a:cubicBezTo>
                    <a:pt x="1404" y="194"/>
                    <a:pt x="1364" y="74"/>
                    <a:pt x="1254" y="19"/>
                  </a:cubicBezTo>
                  <a:cubicBezTo>
                    <a:pt x="1227" y="6"/>
                    <a:pt x="1198" y="0"/>
                    <a:pt x="1170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9"/>
            <p:cNvSpPr/>
            <p:nvPr/>
          </p:nvSpPr>
          <p:spPr>
            <a:xfrm flipH="1">
              <a:off x="1822050" y="3782384"/>
              <a:ext cx="354889" cy="371453"/>
            </a:xfrm>
            <a:custGeom>
              <a:avLst/>
              <a:gdLst/>
              <a:ahLst/>
              <a:cxnLst/>
              <a:rect l="l" t="t" r="r" b="b"/>
              <a:pathLst>
                <a:path w="21018" h="21999" extrusionOk="0">
                  <a:moveTo>
                    <a:pt x="468" y="0"/>
                  </a:moveTo>
                  <a:cubicBezTo>
                    <a:pt x="415" y="0"/>
                    <a:pt x="362" y="10"/>
                    <a:pt x="310" y="31"/>
                  </a:cubicBezTo>
                  <a:cubicBezTo>
                    <a:pt x="96" y="126"/>
                    <a:pt x="0" y="372"/>
                    <a:pt x="88" y="585"/>
                  </a:cubicBezTo>
                  <a:lnTo>
                    <a:pt x="7593" y="18440"/>
                  </a:lnTo>
                  <a:cubicBezTo>
                    <a:pt x="7578" y="18463"/>
                    <a:pt x="7568" y="18488"/>
                    <a:pt x="7561" y="18511"/>
                  </a:cubicBezTo>
                  <a:cubicBezTo>
                    <a:pt x="6556" y="18579"/>
                    <a:pt x="5547" y="18614"/>
                    <a:pt x="4525" y="18614"/>
                  </a:cubicBezTo>
                  <a:cubicBezTo>
                    <a:pt x="4241" y="18614"/>
                    <a:pt x="3956" y="18611"/>
                    <a:pt x="3669" y="18606"/>
                  </a:cubicBezTo>
                  <a:cubicBezTo>
                    <a:pt x="3575" y="18604"/>
                    <a:pt x="3479" y="18603"/>
                    <a:pt x="3381" y="18603"/>
                  </a:cubicBezTo>
                  <a:cubicBezTo>
                    <a:pt x="2960" y="18603"/>
                    <a:pt x="2509" y="18630"/>
                    <a:pt x="2085" y="18796"/>
                  </a:cubicBezTo>
                  <a:cubicBezTo>
                    <a:pt x="1507" y="19019"/>
                    <a:pt x="936" y="19574"/>
                    <a:pt x="959" y="20302"/>
                  </a:cubicBezTo>
                  <a:cubicBezTo>
                    <a:pt x="959" y="20533"/>
                    <a:pt x="1149" y="20715"/>
                    <a:pt x="1372" y="20715"/>
                  </a:cubicBezTo>
                  <a:lnTo>
                    <a:pt x="1387" y="20715"/>
                  </a:lnTo>
                  <a:cubicBezTo>
                    <a:pt x="1617" y="20708"/>
                    <a:pt x="1800" y="20517"/>
                    <a:pt x="1792" y="20287"/>
                  </a:cubicBezTo>
                  <a:cubicBezTo>
                    <a:pt x="1792" y="19977"/>
                    <a:pt x="2085" y="19692"/>
                    <a:pt x="2385" y="19582"/>
                  </a:cubicBezTo>
                  <a:cubicBezTo>
                    <a:pt x="2676" y="19464"/>
                    <a:pt x="3006" y="19443"/>
                    <a:pt x="3378" y="19443"/>
                  </a:cubicBezTo>
                  <a:cubicBezTo>
                    <a:pt x="3482" y="19443"/>
                    <a:pt x="3590" y="19445"/>
                    <a:pt x="3702" y="19447"/>
                  </a:cubicBezTo>
                  <a:cubicBezTo>
                    <a:pt x="3975" y="19452"/>
                    <a:pt x="4250" y="19455"/>
                    <a:pt x="4524" y="19455"/>
                  </a:cubicBezTo>
                  <a:cubicBezTo>
                    <a:pt x="5473" y="19455"/>
                    <a:pt x="6425" y="19423"/>
                    <a:pt x="7371" y="19367"/>
                  </a:cubicBezTo>
                  <a:cubicBezTo>
                    <a:pt x="7585" y="19867"/>
                    <a:pt x="8171" y="20010"/>
                    <a:pt x="8369" y="20057"/>
                  </a:cubicBezTo>
                  <a:cubicBezTo>
                    <a:pt x="9613" y="20342"/>
                    <a:pt x="10889" y="20375"/>
                    <a:pt x="12133" y="20398"/>
                  </a:cubicBezTo>
                  <a:cubicBezTo>
                    <a:pt x="12626" y="20413"/>
                    <a:pt x="13124" y="20422"/>
                    <a:pt x="13617" y="20445"/>
                  </a:cubicBezTo>
                  <a:cubicBezTo>
                    <a:pt x="15724" y="20565"/>
                    <a:pt x="17190" y="21031"/>
                    <a:pt x="18236" y="21904"/>
                  </a:cubicBezTo>
                  <a:cubicBezTo>
                    <a:pt x="18307" y="21967"/>
                    <a:pt x="18410" y="21999"/>
                    <a:pt x="18505" y="21999"/>
                  </a:cubicBezTo>
                  <a:cubicBezTo>
                    <a:pt x="18624" y="21999"/>
                    <a:pt x="18742" y="21951"/>
                    <a:pt x="18822" y="21849"/>
                  </a:cubicBezTo>
                  <a:cubicBezTo>
                    <a:pt x="18973" y="21674"/>
                    <a:pt x="18950" y="21411"/>
                    <a:pt x="18775" y="21261"/>
                  </a:cubicBezTo>
                  <a:cubicBezTo>
                    <a:pt x="17586" y="20263"/>
                    <a:pt x="15962" y="19739"/>
                    <a:pt x="13664" y="19614"/>
                  </a:cubicBezTo>
                  <a:cubicBezTo>
                    <a:pt x="13156" y="19582"/>
                    <a:pt x="12656" y="19574"/>
                    <a:pt x="12150" y="19557"/>
                  </a:cubicBezTo>
                  <a:cubicBezTo>
                    <a:pt x="11477" y="19542"/>
                    <a:pt x="10819" y="19526"/>
                    <a:pt x="10176" y="19471"/>
                  </a:cubicBezTo>
                  <a:cubicBezTo>
                    <a:pt x="10216" y="19424"/>
                    <a:pt x="10241" y="19376"/>
                    <a:pt x="10263" y="19319"/>
                  </a:cubicBezTo>
                  <a:cubicBezTo>
                    <a:pt x="11310" y="19296"/>
                    <a:pt x="12356" y="19154"/>
                    <a:pt x="13379" y="19011"/>
                  </a:cubicBezTo>
                  <a:cubicBezTo>
                    <a:pt x="14463" y="18856"/>
                    <a:pt x="15582" y="18702"/>
                    <a:pt x="16677" y="18702"/>
                  </a:cubicBezTo>
                  <a:cubicBezTo>
                    <a:pt x="16982" y="18702"/>
                    <a:pt x="17286" y="18714"/>
                    <a:pt x="17586" y="18741"/>
                  </a:cubicBezTo>
                  <a:cubicBezTo>
                    <a:pt x="18450" y="18821"/>
                    <a:pt x="19598" y="19091"/>
                    <a:pt x="20201" y="19930"/>
                  </a:cubicBezTo>
                  <a:cubicBezTo>
                    <a:pt x="20281" y="20042"/>
                    <a:pt x="20416" y="20105"/>
                    <a:pt x="20542" y="20105"/>
                  </a:cubicBezTo>
                  <a:cubicBezTo>
                    <a:pt x="20629" y="20105"/>
                    <a:pt x="20717" y="20080"/>
                    <a:pt x="20787" y="20025"/>
                  </a:cubicBezTo>
                  <a:cubicBezTo>
                    <a:pt x="20977" y="19890"/>
                    <a:pt x="21017" y="19629"/>
                    <a:pt x="20882" y="19439"/>
                  </a:cubicBezTo>
                  <a:cubicBezTo>
                    <a:pt x="20256" y="18575"/>
                    <a:pt x="19148" y="18045"/>
                    <a:pt x="17666" y="17902"/>
                  </a:cubicBezTo>
                  <a:cubicBezTo>
                    <a:pt x="17335" y="17872"/>
                    <a:pt x="17004" y="17859"/>
                    <a:pt x="16674" y="17859"/>
                  </a:cubicBezTo>
                  <a:cubicBezTo>
                    <a:pt x="15524" y="17859"/>
                    <a:pt x="14379" y="18018"/>
                    <a:pt x="13259" y="18178"/>
                  </a:cubicBezTo>
                  <a:cubicBezTo>
                    <a:pt x="12130" y="18332"/>
                    <a:pt x="11041" y="18484"/>
                    <a:pt x="9968" y="18484"/>
                  </a:cubicBezTo>
                  <a:cubicBezTo>
                    <a:pt x="9874" y="18484"/>
                    <a:pt x="9779" y="18483"/>
                    <a:pt x="9685" y="18480"/>
                  </a:cubicBezTo>
                  <a:cubicBezTo>
                    <a:pt x="9290" y="18210"/>
                    <a:pt x="8767" y="17997"/>
                    <a:pt x="8346" y="17997"/>
                  </a:cubicBezTo>
                  <a:lnTo>
                    <a:pt x="8314" y="17997"/>
                  </a:lnTo>
                  <a:lnTo>
                    <a:pt x="864" y="261"/>
                  </a:lnTo>
                  <a:cubicBezTo>
                    <a:pt x="792" y="99"/>
                    <a:pt x="633" y="0"/>
                    <a:pt x="468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9"/>
            <p:cNvSpPr/>
            <p:nvPr/>
          </p:nvSpPr>
          <p:spPr>
            <a:xfrm flipH="1">
              <a:off x="2293208" y="3848589"/>
              <a:ext cx="203954" cy="352491"/>
            </a:xfrm>
            <a:custGeom>
              <a:avLst/>
              <a:gdLst/>
              <a:ahLst/>
              <a:cxnLst/>
              <a:rect l="l" t="t" r="r" b="b"/>
              <a:pathLst>
                <a:path w="12079" h="20876" extrusionOk="0">
                  <a:moveTo>
                    <a:pt x="8111" y="1"/>
                  </a:moveTo>
                  <a:cubicBezTo>
                    <a:pt x="7880" y="1"/>
                    <a:pt x="7721" y="184"/>
                    <a:pt x="7713" y="405"/>
                  </a:cubicBezTo>
                  <a:lnTo>
                    <a:pt x="7396" y="14750"/>
                  </a:lnTo>
                  <a:cubicBezTo>
                    <a:pt x="6913" y="14860"/>
                    <a:pt x="6382" y="15160"/>
                    <a:pt x="6080" y="15463"/>
                  </a:cubicBezTo>
                  <a:cubicBezTo>
                    <a:pt x="5479" y="15740"/>
                    <a:pt x="4828" y="15921"/>
                    <a:pt x="4147" y="16111"/>
                  </a:cubicBezTo>
                  <a:cubicBezTo>
                    <a:pt x="3877" y="16191"/>
                    <a:pt x="3607" y="16264"/>
                    <a:pt x="3346" y="16342"/>
                  </a:cubicBezTo>
                  <a:cubicBezTo>
                    <a:pt x="2340" y="16652"/>
                    <a:pt x="904" y="17197"/>
                    <a:pt x="88" y="18386"/>
                  </a:cubicBezTo>
                  <a:cubicBezTo>
                    <a:pt x="26" y="18489"/>
                    <a:pt x="1" y="18616"/>
                    <a:pt x="33" y="18736"/>
                  </a:cubicBezTo>
                  <a:cubicBezTo>
                    <a:pt x="66" y="18854"/>
                    <a:pt x="144" y="18949"/>
                    <a:pt x="256" y="19004"/>
                  </a:cubicBezTo>
                  <a:lnTo>
                    <a:pt x="366" y="19059"/>
                  </a:lnTo>
                  <a:lnTo>
                    <a:pt x="541" y="18696"/>
                  </a:lnTo>
                  <a:lnTo>
                    <a:pt x="786" y="18862"/>
                  </a:lnTo>
                  <a:cubicBezTo>
                    <a:pt x="1452" y="17888"/>
                    <a:pt x="2704" y="17420"/>
                    <a:pt x="3592" y="17150"/>
                  </a:cubicBezTo>
                  <a:cubicBezTo>
                    <a:pt x="3845" y="17072"/>
                    <a:pt x="4107" y="16992"/>
                    <a:pt x="4375" y="16920"/>
                  </a:cubicBezTo>
                  <a:cubicBezTo>
                    <a:pt x="4956" y="16754"/>
                    <a:pt x="5557" y="16579"/>
                    <a:pt x="6127" y="16349"/>
                  </a:cubicBezTo>
                  <a:lnTo>
                    <a:pt x="6135" y="16349"/>
                  </a:lnTo>
                  <a:cubicBezTo>
                    <a:pt x="5802" y="16587"/>
                    <a:pt x="5439" y="16809"/>
                    <a:pt x="5066" y="17032"/>
                  </a:cubicBezTo>
                  <a:cubicBezTo>
                    <a:pt x="4803" y="17190"/>
                    <a:pt x="4535" y="17348"/>
                    <a:pt x="4280" y="17515"/>
                  </a:cubicBezTo>
                  <a:cubicBezTo>
                    <a:pt x="2949" y="18379"/>
                    <a:pt x="2205" y="19314"/>
                    <a:pt x="1990" y="20376"/>
                  </a:cubicBezTo>
                  <a:cubicBezTo>
                    <a:pt x="1950" y="20606"/>
                    <a:pt x="2103" y="20828"/>
                    <a:pt x="2323" y="20866"/>
                  </a:cubicBezTo>
                  <a:cubicBezTo>
                    <a:pt x="2356" y="20876"/>
                    <a:pt x="2378" y="20876"/>
                    <a:pt x="2403" y="20876"/>
                  </a:cubicBezTo>
                  <a:cubicBezTo>
                    <a:pt x="2601" y="20876"/>
                    <a:pt x="2776" y="20741"/>
                    <a:pt x="2816" y="20533"/>
                  </a:cubicBezTo>
                  <a:cubicBezTo>
                    <a:pt x="2981" y="19710"/>
                    <a:pt x="3607" y="18957"/>
                    <a:pt x="4741" y="18221"/>
                  </a:cubicBezTo>
                  <a:cubicBezTo>
                    <a:pt x="4986" y="18061"/>
                    <a:pt x="5241" y="17903"/>
                    <a:pt x="5501" y="17753"/>
                  </a:cubicBezTo>
                  <a:cubicBezTo>
                    <a:pt x="6057" y="17420"/>
                    <a:pt x="6635" y="17072"/>
                    <a:pt x="7143" y="16634"/>
                  </a:cubicBezTo>
                  <a:cubicBezTo>
                    <a:pt x="7173" y="16644"/>
                    <a:pt x="7206" y="16644"/>
                    <a:pt x="7238" y="16644"/>
                  </a:cubicBezTo>
                  <a:cubicBezTo>
                    <a:pt x="7419" y="16644"/>
                    <a:pt x="7594" y="16619"/>
                    <a:pt x="7761" y="16587"/>
                  </a:cubicBezTo>
                  <a:lnTo>
                    <a:pt x="7761" y="16587"/>
                  </a:lnTo>
                  <a:cubicBezTo>
                    <a:pt x="7618" y="17483"/>
                    <a:pt x="7371" y="18356"/>
                    <a:pt x="7031" y="19187"/>
                  </a:cubicBezTo>
                  <a:cubicBezTo>
                    <a:pt x="6943" y="19402"/>
                    <a:pt x="7038" y="19647"/>
                    <a:pt x="7253" y="19735"/>
                  </a:cubicBezTo>
                  <a:cubicBezTo>
                    <a:pt x="7308" y="19757"/>
                    <a:pt x="7363" y="19765"/>
                    <a:pt x="7419" y="19765"/>
                  </a:cubicBezTo>
                  <a:cubicBezTo>
                    <a:pt x="7578" y="19765"/>
                    <a:pt x="7736" y="19670"/>
                    <a:pt x="7808" y="19512"/>
                  </a:cubicBezTo>
                  <a:cubicBezTo>
                    <a:pt x="8267" y="18386"/>
                    <a:pt x="8560" y="17205"/>
                    <a:pt x="8680" y="16001"/>
                  </a:cubicBezTo>
                  <a:cubicBezTo>
                    <a:pt x="9100" y="15320"/>
                    <a:pt x="9670" y="14742"/>
                    <a:pt x="10359" y="14337"/>
                  </a:cubicBezTo>
                  <a:cubicBezTo>
                    <a:pt x="10478" y="14266"/>
                    <a:pt x="10810" y="14086"/>
                    <a:pt x="11097" y="14086"/>
                  </a:cubicBezTo>
                  <a:cubicBezTo>
                    <a:pt x="11195" y="14086"/>
                    <a:pt x="11288" y="14107"/>
                    <a:pt x="11365" y="14162"/>
                  </a:cubicBezTo>
                  <a:cubicBezTo>
                    <a:pt x="11438" y="14215"/>
                    <a:pt x="11523" y="14242"/>
                    <a:pt x="11607" y="14242"/>
                  </a:cubicBezTo>
                  <a:cubicBezTo>
                    <a:pt x="11736" y="14242"/>
                    <a:pt x="11864" y="14181"/>
                    <a:pt x="11945" y="14067"/>
                  </a:cubicBezTo>
                  <a:cubicBezTo>
                    <a:pt x="12078" y="13877"/>
                    <a:pt x="12040" y="13616"/>
                    <a:pt x="11850" y="13481"/>
                  </a:cubicBezTo>
                  <a:cubicBezTo>
                    <a:pt x="11636" y="13327"/>
                    <a:pt x="11379" y="13251"/>
                    <a:pt x="11096" y="13251"/>
                  </a:cubicBezTo>
                  <a:cubicBezTo>
                    <a:pt x="10738" y="13251"/>
                    <a:pt x="10339" y="13373"/>
                    <a:pt x="9931" y="13616"/>
                  </a:cubicBezTo>
                  <a:cubicBezTo>
                    <a:pt x="9330" y="13964"/>
                    <a:pt x="8807" y="14432"/>
                    <a:pt x="8379" y="14980"/>
                  </a:cubicBezTo>
                  <a:cubicBezTo>
                    <a:pt x="8339" y="14932"/>
                    <a:pt x="8284" y="14885"/>
                    <a:pt x="8236" y="14845"/>
                  </a:cubicBezTo>
                  <a:lnTo>
                    <a:pt x="8552" y="430"/>
                  </a:lnTo>
                  <a:cubicBezTo>
                    <a:pt x="8560" y="200"/>
                    <a:pt x="8370" y="2"/>
                    <a:pt x="8141" y="2"/>
                  </a:cubicBezTo>
                  <a:cubicBezTo>
                    <a:pt x="8131" y="1"/>
                    <a:pt x="8121" y="1"/>
                    <a:pt x="8111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9"/>
            <p:cNvSpPr/>
            <p:nvPr/>
          </p:nvSpPr>
          <p:spPr>
            <a:xfrm flipH="1">
              <a:off x="2488686" y="3733165"/>
              <a:ext cx="184688" cy="36100"/>
            </a:xfrm>
            <a:custGeom>
              <a:avLst/>
              <a:gdLst/>
              <a:ahLst/>
              <a:cxnLst/>
              <a:rect l="l" t="t" r="r" b="b"/>
              <a:pathLst>
                <a:path w="10938" h="2138" extrusionOk="0">
                  <a:moveTo>
                    <a:pt x="10701" y="1"/>
                  </a:moveTo>
                  <a:cubicBezTo>
                    <a:pt x="10677" y="1"/>
                    <a:pt x="10652" y="5"/>
                    <a:pt x="10627" y="14"/>
                  </a:cubicBezTo>
                  <a:cubicBezTo>
                    <a:pt x="7596" y="1136"/>
                    <a:pt x="4309" y="1716"/>
                    <a:pt x="1063" y="1716"/>
                  </a:cubicBezTo>
                  <a:cubicBezTo>
                    <a:pt x="780" y="1716"/>
                    <a:pt x="496" y="1711"/>
                    <a:pt x="214" y="1702"/>
                  </a:cubicBezTo>
                  <a:cubicBezTo>
                    <a:pt x="103" y="1710"/>
                    <a:pt x="1" y="1788"/>
                    <a:pt x="1" y="1908"/>
                  </a:cubicBezTo>
                  <a:cubicBezTo>
                    <a:pt x="1" y="2018"/>
                    <a:pt x="88" y="2121"/>
                    <a:pt x="206" y="2121"/>
                  </a:cubicBezTo>
                  <a:cubicBezTo>
                    <a:pt x="491" y="2130"/>
                    <a:pt x="777" y="2138"/>
                    <a:pt x="1070" y="2138"/>
                  </a:cubicBezTo>
                  <a:cubicBezTo>
                    <a:pt x="4360" y="2138"/>
                    <a:pt x="7696" y="1543"/>
                    <a:pt x="10779" y="409"/>
                  </a:cubicBezTo>
                  <a:cubicBezTo>
                    <a:pt x="10882" y="371"/>
                    <a:pt x="10937" y="251"/>
                    <a:pt x="10897" y="141"/>
                  </a:cubicBezTo>
                  <a:cubicBezTo>
                    <a:pt x="10866" y="53"/>
                    <a:pt x="10787" y="1"/>
                    <a:pt x="10701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9"/>
            <p:cNvSpPr/>
            <p:nvPr/>
          </p:nvSpPr>
          <p:spPr>
            <a:xfrm flipH="1">
              <a:off x="2276357" y="3310692"/>
              <a:ext cx="419103" cy="427883"/>
            </a:xfrm>
            <a:custGeom>
              <a:avLst/>
              <a:gdLst/>
              <a:ahLst/>
              <a:cxnLst/>
              <a:rect l="l" t="t" r="r" b="b"/>
              <a:pathLst>
                <a:path w="24821" h="25341" extrusionOk="0">
                  <a:moveTo>
                    <a:pt x="15463" y="1"/>
                  </a:moveTo>
                  <a:lnTo>
                    <a:pt x="15463" y="1"/>
                  </a:lnTo>
                  <a:cubicBezTo>
                    <a:pt x="13877" y="4723"/>
                    <a:pt x="9693" y="7980"/>
                    <a:pt x="6514" y="11808"/>
                  </a:cubicBezTo>
                  <a:cubicBezTo>
                    <a:pt x="3329" y="15660"/>
                    <a:pt x="1079" y="20280"/>
                    <a:pt x="0" y="25162"/>
                  </a:cubicBezTo>
                  <a:cubicBezTo>
                    <a:pt x="1022" y="25282"/>
                    <a:pt x="2051" y="25341"/>
                    <a:pt x="3080" y="25341"/>
                  </a:cubicBezTo>
                  <a:cubicBezTo>
                    <a:pt x="7971" y="25341"/>
                    <a:pt x="12863" y="24004"/>
                    <a:pt x="17048" y="21476"/>
                  </a:cubicBezTo>
                  <a:cubicBezTo>
                    <a:pt x="19923" y="19741"/>
                    <a:pt x="22563" y="17332"/>
                    <a:pt x="23689" y="14171"/>
                  </a:cubicBezTo>
                  <a:cubicBezTo>
                    <a:pt x="24821" y="11015"/>
                    <a:pt x="24077" y="7029"/>
                    <a:pt x="21327" y="5111"/>
                  </a:cubicBezTo>
                  <a:cubicBezTo>
                    <a:pt x="20201" y="4318"/>
                    <a:pt x="18887" y="3868"/>
                    <a:pt x="17666" y="3234"/>
                  </a:cubicBezTo>
                  <a:cubicBezTo>
                    <a:pt x="16350" y="2544"/>
                    <a:pt x="15336" y="1380"/>
                    <a:pt x="15463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9"/>
            <p:cNvSpPr/>
            <p:nvPr/>
          </p:nvSpPr>
          <p:spPr>
            <a:xfrm flipH="1">
              <a:off x="2270059" y="3303685"/>
              <a:ext cx="432763" cy="442016"/>
            </a:xfrm>
            <a:custGeom>
              <a:avLst/>
              <a:gdLst/>
              <a:ahLst/>
              <a:cxnLst/>
              <a:rect l="l" t="t" r="r" b="b"/>
              <a:pathLst>
                <a:path w="25630" h="26178" extrusionOk="0">
                  <a:moveTo>
                    <a:pt x="15747" y="1920"/>
                  </a:moveTo>
                  <a:cubicBezTo>
                    <a:pt x="16127" y="2746"/>
                    <a:pt x="16873" y="3482"/>
                    <a:pt x="17912" y="4020"/>
                  </a:cubicBezTo>
                  <a:cubicBezTo>
                    <a:pt x="18347" y="4250"/>
                    <a:pt x="18800" y="4458"/>
                    <a:pt x="19228" y="4655"/>
                  </a:cubicBezTo>
                  <a:cubicBezTo>
                    <a:pt x="20051" y="5028"/>
                    <a:pt x="20820" y="5376"/>
                    <a:pt x="21518" y="5867"/>
                  </a:cubicBezTo>
                  <a:cubicBezTo>
                    <a:pt x="23926" y="7548"/>
                    <a:pt x="24877" y="11240"/>
                    <a:pt x="23728" y="14450"/>
                  </a:cubicBezTo>
                  <a:cubicBezTo>
                    <a:pt x="22769" y="17144"/>
                    <a:pt x="20589" y="19531"/>
                    <a:pt x="17269" y="21535"/>
                  </a:cubicBezTo>
                  <a:cubicBezTo>
                    <a:pt x="13141" y="24023"/>
                    <a:pt x="8386" y="25339"/>
                    <a:pt x="3519" y="25339"/>
                  </a:cubicBezTo>
                  <a:cubicBezTo>
                    <a:pt x="2663" y="25339"/>
                    <a:pt x="1800" y="25299"/>
                    <a:pt x="952" y="25212"/>
                  </a:cubicBezTo>
                  <a:cubicBezTo>
                    <a:pt x="2053" y="20560"/>
                    <a:pt x="4233" y="16177"/>
                    <a:pt x="7276" y="12493"/>
                  </a:cubicBezTo>
                  <a:cubicBezTo>
                    <a:pt x="8164" y="11430"/>
                    <a:pt x="9147" y="10384"/>
                    <a:pt x="10098" y="9378"/>
                  </a:cubicBezTo>
                  <a:cubicBezTo>
                    <a:pt x="12238" y="7103"/>
                    <a:pt x="14440" y="4766"/>
                    <a:pt x="15747" y="1920"/>
                  </a:cubicBezTo>
                  <a:close/>
                  <a:moveTo>
                    <a:pt x="15894" y="0"/>
                  </a:moveTo>
                  <a:cubicBezTo>
                    <a:pt x="15720" y="0"/>
                    <a:pt x="15557" y="113"/>
                    <a:pt x="15502" y="288"/>
                  </a:cubicBezTo>
                  <a:cubicBezTo>
                    <a:pt x="14393" y="3592"/>
                    <a:pt x="11896" y="6240"/>
                    <a:pt x="9480" y="8800"/>
                  </a:cubicBezTo>
                  <a:cubicBezTo>
                    <a:pt x="8520" y="9821"/>
                    <a:pt x="7531" y="10877"/>
                    <a:pt x="6635" y="11961"/>
                  </a:cubicBezTo>
                  <a:cubicBezTo>
                    <a:pt x="3401" y="15860"/>
                    <a:pt x="1119" y="20537"/>
                    <a:pt x="25" y="25489"/>
                  </a:cubicBezTo>
                  <a:cubicBezTo>
                    <a:pt x="1" y="25600"/>
                    <a:pt x="25" y="25727"/>
                    <a:pt x="96" y="25822"/>
                  </a:cubicBezTo>
                  <a:cubicBezTo>
                    <a:pt x="160" y="25917"/>
                    <a:pt x="271" y="25980"/>
                    <a:pt x="389" y="25997"/>
                  </a:cubicBezTo>
                  <a:cubicBezTo>
                    <a:pt x="1420" y="26115"/>
                    <a:pt x="2473" y="26178"/>
                    <a:pt x="3519" y="26178"/>
                  </a:cubicBezTo>
                  <a:cubicBezTo>
                    <a:pt x="8544" y="26178"/>
                    <a:pt x="13442" y="24824"/>
                    <a:pt x="17706" y="22249"/>
                  </a:cubicBezTo>
                  <a:cubicBezTo>
                    <a:pt x="21192" y="20139"/>
                    <a:pt x="23490" y="17612"/>
                    <a:pt x="24521" y="14728"/>
                  </a:cubicBezTo>
                  <a:cubicBezTo>
                    <a:pt x="25630" y="11637"/>
                    <a:pt x="25124" y="7358"/>
                    <a:pt x="22001" y="5178"/>
                  </a:cubicBezTo>
                  <a:cubicBezTo>
                    <a:pt x="21240" y="4648"/>
                    <a:pt x="20392" y="4258"/>
                    <a:pt x="19576" y="3887"/>
                  </a:cubicBezTo>
                  <a:cubicBezTo>
                    <a:pt x="19155" y="3697"/>
                    <a:pt x="18712" y="3497"/>
                    <a:pt x="18300" y="3276"/>
                  </a:cubicBezTo>
                  <a:cubicBezTo>
                    <a:pt x="16961" y="2578"/>
                    <a:pt x="16215" y="1525"/>
                    <a:pt x="16318" y="454"/>
                  </a:cubicBezTo>
                  <a:cubicBezTo>
                    <a:pt x="16335" y="249"/>
                    <a:pt x="16192" y="51"/>
                    <a:pt x="15985" y="11"/>
                  </a:cubicBezTo>
                  <a:cubicBezTo>
                    <a:pt x="15955" y="4"/>
                    <a:pt x="15924" y="0"/>
                    <a:pt x="15894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9"/>
            <p:cNvSpPr/>
            <p:nvPr/>
          </p:nvSpPr>
          <p:spPr>
            <a:xfrm flipH="1">
              <a:off x="2442927" y="3510641"/>
              <a:ext cx="168242" cy="198129"/>
            </a:xfrm>
            <a:custGeom>
              <a:avLst/>
              <a:gdLst/>
              <a:ahLst/>
              <a:cxnLst/>
              <a:rect l="l" t="t" r="r" b="b"/>
              <a:pathLst>
                <a:path w="9964" h="11734" extrusionOk="0">
                  <a:moveTo>
                    <a:pt x="1510" y="0"/>
                  </a:moveTo>
                  <a:cubicBezTo>
                    <a:pt x="1441" y="0"/>
                    <a:pt x="1374" y="32"/>
                    <a:pt x="1332" y="94"/>
                  </a:cubicBezTo>
                  <a:cubicBezTo>
                    <a:pt x="754" y="980"/>
                    <a:pt x="41" y="2081"/>
                    <a:pt x="18" y="3310"/>
                  </a:cubicBezTo>
                  <a:cubicBezTo>
                    <a:pt x="1" y="4031"/>
                    <a:pt x="303" y="4792"/>
                    <a:pt x="819" y="5284"/>
                  </a:cubicBezTo>
                  <a:cubicBezTo>
                    <a:pt x="1112" y="5562"/>
                    <a:pt x="1452" y="5743"/>
                    <a:pt x="1808" y="5807"/>
                  </a:cubicBezTo>
                  <a:cubicBezTo>
                    <a:pt x="1262" y="6711"/>
                    <a:pt x="1302" y="7930"/>
                    <a:pt x="1928" y="8786"/>
                  </a:cubicBezTo>
                  <a:cubicBezTo>
                    <a:pt x="2432" y="9470"/>
                    <a:pt x="3268" y="9860"/>
                    <a:pt x="4105" y="9860"/>
                  </a:cubicBezTo>
                  <a:cubicBezTo>
                    <a:pt x="4373" y="9860"/>
                    <a:pt x="4641" y="9820"/>
                    <a:pt x="4898" y="9737"/>
                  </a:cubicBezTo>
                  <a:cubicBezTo>
                    <a:pt x="5264" y="10625"/>
                    <a:pt x="6032" y="11330"/>
                    <a:pt x="6953" y="11608"/>
                  </a:cubicBezTo>
                  <a:cubicBezTo>
                    <a:pt x="7245" y="11696"/>
                    <a:pt x="7546" y="11734"/>
                    <a:pt x="7847" y="11734"/>
                  </a:cubicBezTo>
                  <a:cubicBezTo>
                    <a:pt x="8569" y="11734"/>
                    <a:pt x="9290" y="11496"/>
                    <a:pt x="9861" y="11038"/>
                  </a:cubicBezTo>
                  <a:cubicBezTo>
                    <a:pt x="9956" y="10965"/>
                    <a:pt x="9963" y="10840"/>
                    <a:pt x="9891" y="10745"/>
                  </a:cubicBezTo>
                  <a:cubicBezTo>
                    <a:pt x="9851" y="10694"/>
                    <a:pt x="9791" y="10667"/>
                    <a:pt x="9730" y="10667"/>
                  </a:cubicBezTo>
                  <a:cubicBezTo>
                    <a:pt x="9685" y="10667"/>
                    <a:pt x="9638" y="10682"/>
                    <a:pt x="9598" y="10712"/>
                  </a:cubicBezTo>
                  <a:cubicBezTo>
                    <a:pt x="9109" y="11108"/>
                    <a:pt x="8481" y="11316"/>
                    <a:pt x="7854" y="11316"/>
                  </a:cubicBezTo>
                  <a:cubicBezTo>
                    <a:pt x="7590" y="11316"/>
                    <a:pt x="7325" y="11279"/>
                    <a:pt x="7071" y="11203"/>
                  </a:cubicBezTo>
                  <a:cubicBezTo>
                    <a:pt x="6207" y="10950"/>
                    <a:pt x="5501" y="10260"/>
                    <a:pt x="5224" y="9404"/>
                  </a:cubicBezTo>
                  <a:cubicBezTo>
                    <a:pt x="5208" y="9349"/>
                    <a:pt x="5169" y="9301"/>
                    <a:pt x="5113" y="9278"/>
                  </a:cubicBezTo>
                  <a:cubicBezTo>
                    <a:pt x="5086" y="9266"/>
                    <a:pt x="5058" y="9260"/>
                    <a:pt x="5030" y="9260"/>
                  </a:cubicBezTo>
                  <a:cubicBezTo>
                    <a:pt x="5003" y="9260"/>
                    <a:pt x="4975" y="9266"/>
                    <a:pt x="4946" y="9278"/>
                  </a:cubicBezTo>
                  <a:cubicBezTo>
                    <a:pt x="4686" y="9386"/>
                    <a:pt x="4407" y="9437"/>
                    <a:pt x="4125" y="9437"/>
                  </a:cubicBezTo>
                  <a:cubicBezTo>
                    <a:pt x="3411" y="9437"/>
                    <a:pt x="2688" y="9107"/>
                    <a:pt x="2268" y="8533"/>
                  </a:cubicBezTo>
                  <a:cubicBezTo>
                    <a:pt x="1682" y="7740"/>
                    <a:pt x="1722" y="6520"/>
                    <a:pt x="2356" y="5760"/>
                  </a:cubicBezTo>
                  <a:cubicBezTo>
                    <a:pt x="2411" y="5695"/>
                    <a:pt x="2418" y="5600"/>
                    <a:pt x="2378" y="5530"/>
                  </a:cubicBezTo>
                  <a:cubicBezTo>
                    <a:pt x="2350" y="5455"/>
                    <a:pt x="2286" y="5409"/>
                    <a:pt x="2200" y="5409"/>
                  </a:cubicBezTo>
                  <a:cubicBezTo>
                    <a:pt x="2194" y="5409"/>
                    <a:pt x="2187" y="5409"/>
                    <a:pt x="2181" y="5410"/>
                  </a:cubicBezTo>
                  <a:cubicBezTo>
                    <a:pt x="2152" y="5412"/>
                    <a:pt x="2124" y="5413"/>
                    <a:pt x="2096" y="5413"/>
                  </a:cubicBezTo>
                  <a:cubicBezTo>
                    <a:pt x="1661" y="5413"/>
                    <a:pt x="1319" y="5184"/>
                    <a:pt x="1112" y="4982"/>
                  </a:cubicBezTo>
                  <a:cubicBezTo>
                    <a:pt x="684" y="4563"/>
                    <a:pt x="421" y="3928"/>
                    <a:pt x="438" y="3327"/>
                  </a:cubicBezTo>
                  <a:cubicBezTo>
                    <a:pt x="461" y="2216"/>
                    <a:pt x="1134" y="1163"/>
                    <a:pt x="1682" y="322"/>
                  </a:cubicBezTo>
                  <a:cubicBezTo>
                    <a:pt x="1745" y="227"/>
                    <a:pt x="1722" y="94"/>
                    <a:pt x="1618" y="29"/>
                  </a:cubicBezTo>
                  <a:cubicBezTo>
                    <a:pt x="1584" y="10"/>
                    <a:pt x="1547" y="0"/>
                    <a:pt x="1510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9"/>
            <p:cNvSpPr/>
            <p:nvPr/>
          </p:nvSpPr>
          <p:spPr>
            <a:xfrm flipH="1">
              <a:off x="2515060" y="3685482"/>
              <a:ext cx="171704" cy="23707"/>
            </a:xfrm>
            <a:custGeom>
              <a:avLst/>
              <a:gdLst/>
              <a:ahLst/>
              <a:cxnLst/>
              <a:rect l="l" t="t" r="r" b="b"/>
              <a:pathLst>
                <a:path w="10169" h="1404" extrusionOk="0">
                  <a:moveTo>
                    <a:pt x="9935" y="1"/>
                  </a:moveTo>
                  <a:cubicBezTo>
                    <a:pt x="9915" y="1"/>
                    <a:pt x="9895" y="4"/>
                    <a:pt x="9876" y="9"/>
                  </a:cubicBezTo>
                  <a:cubicBezTo>
                    <a:pt x="7804" y="657"/>
                    <a:pt x="5626" y="984"/>
                    <a:pt x="3454" y="984"/>
                  </a:cubicBezTo>
                  <a:cubicBezTo>
                    <a:pt x="2385" y="984"/>
                    <a:pt x="1316" y="905"/>
                    <a:pt x="263" y="745"/>
                  </a:cubicBezTo>
                  <a:cubicBezTo>
                    <a:pt x="253" y="744"/>
                    <a:pt x="243" y="743"/>
                    <a:pt x="233" y="743"/>
                  </a:cubicBezTo>
                  <a:cubicBezTo>
                    <a:pt x="127" y="743"/>
                    <a:pt x="39" y="818"/>
                    <a:pt x="18" y="928"/>
                  </a:cubicBezTo>
                  <a:cubicBezTo>
                    <a:pt x="1" y="1038"/>
                    <a:pt x="81" y="1150"/>
                    <a:pt x="198" y="1166"/>
                  </a:cubicBezTo>
                  <a:cubicBezTo>
                    <a:pt x="1269" y="1324"/>
                    <a:pt x="2355" y="1403"/>
                    <a:pt x="3441" y="1403"/>
                  </a:cubicBezTo>
                  <a:cubicBezTo>
                    <a:pt x="5659" y="1403"/>
                    <a:pt x="7886" y="1071"/>
                    <a:pt x="10003" y="413"/>
                  </a:cubicBezTo>
                  <a:cubicBezTo>
                    <a:pt x="10113" y="373"/>
                    <a:pt x="10169" y="262"/>
                    <a:pt x="10136" y="152"/>
                  </a:cubicBezTo>
                  <a:cubicBezTo>
                    <a:pt x="10111" y="60"/>
                    <a:pt x="10026" y="1"/>
                    <a:pt x="9935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9"/>
            <p:cNvSpPr/>
            <p:nvPr/>
          </p:nvSpPr>
          <p:spPr>
            <a:xfrm flipH="1">
              <a:off x="2568180" y="3655647"/>
              <a:ext cx="105987" cy="14454"/>
            </a:xfrm>
            <a:custGeom>
              <a:avLst/>
              <a:gdLst/>
              <a:ahLst/>
              <a:cxnLst/>
              <a:rect l="l" t="t" r="r" b="b"/>
              <a:pathLst>
                <a:path w="6277" h="856" extrusionOk="0">
                  <a:moveTo>
                    <a:pt x="6051" y="0"/>
                  </a:moveTo>
                  <a:cubicBezTo>
                    <a:pt x="6034" y="0"/>
                    <a:pt x="6016" y="3"/>
                    <a:pt x="5999" y="7"/>
                  </a:cubicBezTo>
                  <a:cubicBezTo>
                    <a:pt x="4805" y="294"/>
                    <a:pt x="3592" y="437"/>
                    <a:pt x="2374" y="437"/>
                  </a:cubicBezTo>
                  <a:cubicBezTo>
                    <a:pt x="1668" y="437"/>
                    <a:pt x="960" y="389"/>
                    <a:pt x="253" y="293"/>
                  </a:cubicBezTo>
                  <a:cubicBezTo>
                    <a:pt x="244" y="292"/>
                    <a:pt x="235" y="291"/>
                    <a:pt x="226" y="291"/>
                  </a:cubicBezTo>
                  <a:cubicBezTo>
                    <a:pt x="125" y="291"/>
                    <a:pt x="31" y="367"/>
                    <a:pt x="15" y="475"/>
                  </a:cubicBezTo>
                  <a:cubicBezTo>
                    <a:pt x="0" y="588"/>
                    <a:pt x="88" y="698"/>
                    <a:pt x="198" y="713"/>
                  </a:cubicBezTo>
                  <a:cubicBezTo>
                    <a:pt x="919" y="808"/>
                    <a:pt x="1640" y="856"/>
                    <a:pt x="2362" y="856"/>
                  </a:cubicBezTo>
                  <a:cubicBezTo>
                    <a:pt x="3614" y="856"/>
                    <a:pt x="4865" y="705"/>
                    <a:pt x="6094" y="420"/>
                  </a:cubicBezTo>
                  <a:cubicBezTo>
                    <a:pt x="6204" y="388"/>
                    <a:pt x="6277" y="278"/>
                    <a:pt x="6252" y="167"/>
                  </a:cubicBezTo>
                  <a:cubicBezTo>
                    <a:pt x="6226" y="66"/>
                    <a:pt x="6143" y="0"/>
                    <a:pt x="6051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9"/>
            <p:cNvSpPr/>
            <p:nvPr/>
          </p:nvSpPr>
          <p:spPr>
            <a:xfrm flipH="1">
              <a:off x="2583309" y="3623228"/>
              <a:ext cx="79495" cy="10367"/>
            </a:xfrm>
            <a:custGeom>
              <a:avLst/>
              <a:gdLst/>
              <a:ahLst/>
              <a:cxnLst/>
              <a:rect l="l" t="t" r="r" b="b"/>
              <a:pathLst>
                <a:path w="4708" h="614" extrusionOk="0">
                  <a:moveTo>
                    <a:pt x="4477" y="1"/>
                  </a:moveTo>
                  <a:cubicBezTo>
                    <a:pt x="4467" y="1"/>
                    <a:pt x="4457" y="1"/>
                    <a:pt x="4447" y="3"/>
                  </a:cubicBezTo>
                  <a:cubicBezTo>
                    <a:pt x="3748" y="130"/>
                    <a:pt x="3045" y="193"/>
                    <a:pt x="2342" y="193"/>
                  </a:cubicBezTo>
                  <a:cubicBezTo>
                    <a:pt x="1650" y="193"/>
                    <a:pt x="959" y="132"/>
                    <a:pt x="271" y="10"/>
                  </a:cubicBezTo>
                  <a:cubicBezTo>
                    <a:pt x="256" y="8"/>
                    <a:pt x="242" y="6"/>
                    <a:pt x="229" y="6"/>
                  </a:cubicBezTo>
                  <a:cubicBezTo>
                    <a:pt x="126" y="6"/>
                    <a:pt x="39" y="79"/>
                    <a:pt x="25" y="178"/>
                  </a:cubicBezTo>
                  <a:cubicBezTo>
                    <a:pt x="1" y="296"/>
                    <a:pt x="80" y="398"/>
                    <a:pt x="191" y="423"/>
                  </a:cubicBezTo>
                  <a:cubicBezTo>
                    <a:pt x="904" y="549"/>
                    <a:pt x="1625" y="613"/>
                    <a:pt x="2346" y="613"/>
                  </a:cubicBezTo>
                  <a:cubicBezTo>
                    <a:pt x="3076" y="613"/>
                    <a:pt x="3797" y="549"/>
                    <a:pt x="4518" y="415"/>
                  </a:cubicBezTo>
                  <a:cubicBezTo>
                    <a:pt x="4638" y="398"/>
                    <a:pt x="4708" y="288"/>
                    <a:pt x="4693" y="178"/>
                  </a:cubicBezTo>
                  <a:cubicBezTo>
                    <a:pt x="4670" y="69"/>
                    <a:pt x="4577" y="1"/>
                    <a:pt x="4477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9"/>
            <p:cNvSpPr/>
            <p:nvPr/>
          </p:nvSpPr>
          <p:spPr>
            <a:xfrm flipH="1">
              <a:off x="2596024" y="3586200"/>
              <a:ext cx="48696" cy="10334"/>
            </a:xfrm>
            <a:custGeom>
              <a:avLst/>
              <a:gdLst/>
              <a:ahLst/>
              <a:cxnLst/>
              <a:rect l="l" t="t" r="r" b="b"/>
              <a:pathLst>
                <a:path w="2884" h="612" extrusionOk="0">
                  <a:moveTo>
                    <a:pt x="2671" y="1"/>
                  </a:moveTo>
                  <a:cubicBezTo>
                    <a:pt x="2226" y="1"/>
                    <a:pt x="1815" y="48"/>
                    <a:pt x="1417" y="96"/>
                  </a:cubicBezTo>
                  <a:cubicBezTo>
                    <a:pt x="1029" y="143"/>
                    <a:pt x="634" y="191"/>
                    <a:pt x="206" y="191"/>
                  </a:cubicBezTo>
                  <a:cubicBezTo>
                    <a:pt x="95" y="191"/>
                    <a:pt x="0" y="286"/>
                    <a:pt x="0" y="404"/>
                  </a:cubicBezTo>
                  <a:cubicBezTo>
                    <a:pt x="0" y="516"/>
                    <a:pt x="95" y="611"/>
                    <a:pt x="213" y="611"/>
                  </a:cubicBezTo>
                  <a:cubicBezTo>
                    <a:pt x="656" y="611"/>
                    <a:pt x="1069" y="564"/>
                    <a:pt x="1465" y="516"/>
                  </a:cubicBezTo>
                  <a:cubicBezTo>
                    <a:pt x="1855" y="469"/>
                    <a:pt x="2250" y="421"/>
                    <a:pt x="2678" y="421"/>
                  </a:cubicBezTo>
                  <a:cubicBezTo>
                    <a:pt x="2789" y="421"/>
                    <a:pt x="2884" y="326"/>
                    <a:pt x="2884" y="206"/>
                  </a:cubicBezTo>
                  <a:cubicBezTo>
                    <a:pt x="2884" y="88"/>
                    <a:pt x="2789" y="1"/>
                    <a:pt x="2671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9"/>
            <p:cNvSpPr/>
            <p:nvPr/>
          </p:nvSpPr>
          <p:spPr>
            <a:xfrm flipH="1">
              <a:off x="2418039" y="3397226"/>
              <a:ext cx="46451" cy="51871"/>
            </a:xfrm>
            <a:custGeom>
              <a:avLst/>
              <a:gdLst/>
              <a:ahLst/>
              <a:cxnLst/>
              <a:rect l="l" t="t" r="r" b="b"/>
              <a:pathLst>
                <a:path w="2751" h="3072" extrusionOk="0">
                  <a:moveTo>
                    <a:pt x="1839" y="1"/>
                  </a:moveTo>
                  <a:cubicBezTo>
                    <a:pt x="1707" y="1"/>
                    <a:pt x="1574" y="26"/>
                    <a:pt x="1451" y="74"/>
                  </a:cubicBezTo>
                  <a:cubicBezTo>
                    <a:pt x="1157" y="192"/>
                    <a:pt x="928" y="407"/>
                    <a:pt x="738" y="645"/>
                  </a:cubicBezTo>
                  <a:cubicBezTo>
                    <a:pt x="453" y="1000"/>
                    <a:pt x="238" y="1421"/>
                    <a:pt x="120" y="1856"/>
                  </a:cubicBezTo>
                  <a:cubicBezTo>
                    <a:pt x="25" y="2198"/>
                    <a:pt x="0" y="2602"/>
                    <a:pt x="246" y="2864"/>
                  </a:cubicBezTo>
                  <a:cubicBezTo>
                    <a:pt x="384" y="3012"/>
                    <a:pt x="569" y="3072"/>
                    <a:pt x="767" y="3072"/>
                  </a:cubicBezTo>
                  <a:cubicBezTo>
                    <a:pt x="1024" y="3072"/>
                    <a:pt x="1302" y="2971"/>
                    <a:pt x="1522" y="2832"/>
                  </a:cubicBezTo>
                  <a:cubicBezTo>
                    <a:pt x="1990" y="2531"/>
                    <a:pt x="2362" y="2086"/>
                    <a:pt x="2560" y="1571"/>
                  </a:cubicBezTo>
                  <a:cubicBezTo>
                    <a:pt x="2750" y="1088"/>
                    <a:pt x="2750" y="447"/>
                    <a:pt x="2330" y="144"/>
                  </a:cubicBezTo>
                  <a:cubicBezTo>
                    <a:pt x="2186" y="46"/>
                    <a:pt x="2014" y="1"/>
                    <a:pt x="1839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9"/>
            <p:cNvSpPr/>
            <p:nvPr/>
          </p:nvSpPr>
          <p:spPr>
            <a:xfrm flipH="1">
              <a:off x="2414291" y="3393714"/>
              <a:ext cx="53964" cy="58946"/>
            </a:xfrm>
            <a:custGeom>
              <a:avLst/>
              <a:gdLst/>
              <a:ahLst/>
              <a:cxnLst/>
              <a:rect l="l" t="t" r="r" b="b"/>
              <a:pathLst>
                <a:path w="3196" h="3491" extrusionOk="0">
                  <a:moveTo>
                    <a:pt x="2062" y="417"/>
                  </a:moveTo>
                  <a:cubicBezTo>
                    <a:pt x="2205" y="417"/>
                    <a:pt x="2331" y="457"/>
                    <a:pt x="2435" y="527"/>
                  </a:cubicBezTo>
                  <a:cubicBezTo>
                    <a:pt x="2751" y="750"/>
                    <a:pt x="2751" y="1288"/>
                    <a:pt x="2593" y="1701"/>
                  </a:cubicBezTo>
                  <a:cubicBezTo>
                    <a:pt x="2403" y="2176"/>
                    <a:pt x="2062" y="2587"/>
                    <a:pt x="1634" y="2865"/>
                  </a:cubicBezTo>
                  <a:cubicBezTo>
                    <a:pt x="1430" y="2994"/>
                    <a:pt x="1199" y="3063"/>
                    <a:pt x="1000" y="3063"/>
                  </a:cubicBezTo>
                  <a:cubicBezTo>
                    <a:pt x="843" y="3063"/>
                    <a:pt x="707" y="3020"/>
                    <a:pt x="619" y="2929"/>
                  </a:cubicBezTo>
                  <a:cubicBezTo>
                    <a:pt x="421" y="2715"/>
                    <a:pt x="486" y="2334"/>
                    <a:pt x="541" y="2121"/>
                  </a:cubicBezTo>
                  <a:cubicBezTo>
                    <a:pt x="659" y="1708"/>
                    <a:pt x="857" y="1320"/>
                    <a:pt x="1119" y="988"/>
                  </a:cubicBezTo>
                  <a:cubicBezTo>
                    <a:pt x="1324" y="733"/>
                    <a:pt x="1532" y="567"/>
                    <a:pt x="1745" y="480"/>
                  </a:cubicBezTo>
                  <a:cubicBezTo>
                    <a:pt x="1847" y="440"/>
                    <a:pt x="1960" y="417"/>
                    <a:pt x="2062" y="417"/>
                  </a:cubicBezTo>
                  <a:close/>
                  <a:moveTo>
                    <a:pt x="2060" y="1"/>
                  </a:moveTo>
                  <a:cubicBezTo>
                    <a:pt x="1904" y="1"/>
                    <a:pt x="1744" y="30"/>
                    <a:pt x="1594" y="92"/>
                  </a:cubicBezTo>
                  <a:cubicBezTo>
                    <a:pt x="1309" y="202"/>
                    <a:pt x="1047" y="409"/>
                    <a:pt x="794" y="725"/>
                  </a:cubicBezTo>
                  <a:cubicBezTo>
                    <a:pt x="493" y="1098"/>
                    <a:pt x="263" y="1551"/>
                    <a:pt x="136" y="2017"/>
                  </a:cubicBezTo>
                  <a:cubicBezTo>
                    <a:pt x="1" y="2524"/>
                    <a:pt x="58" y="2945"/>
                    <a:pt x="311" y="3215"/>
                  </a:cubicBezTo>
                  <a:cubicBezTo>
                    <a:pt x="486" y="3395"/>
                    <a:pt x="714" y="3491"/>
                    <a:pt x="992" y="3491"/>
                  </a:cubicBezTo>
                  <a:cubicBezTo>
                    <a:pt x="1269" y="3491"/>
                    <a:pt x="1587" y="3388"/>
                    <a:pt x="1865" y="3215"/>
                  </a:cubicBezTo>
                  <a:cubicBezTo>
                    <a:pt x="2363" y="2890"/>
                    <a:pt x="2758" y="2406"/>
                    <a:pt x="2981" y="1851"/>
                  </a:cubicBezTo>
                  <a:cubicBezTo>
                    <a:pt x="3196" y="1303"/>
                    <a:pt x="3196" y="543"/>
                    <a:pt x="2673" y="179"/>
                  </a:cubicBezTo>
                  <a:cubicBezTo>
                    <a:pt x="2504" y="62"/>
                    <a:pt x="2286" y="1"/>
                    <a:pt x="2060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9"/>
            <p:cNvSpPr/>
            <p:nvPr/>
          </p:nvSpPr>
          <p:spPr>
            <a:xfrm flipH="1">
              <a:off x="2385671" y="3456053"/>
              <a:ext cx="91247" cy="106224"/>
            </a:xfrm>
            <a:custGeom>
              <a:avLst/>
              <a:gdLst/>
              <a:ahLst/>
              <a:cxnLst/>
              <a:rect l="l" t="t" r="r" b="b"/>
              <a:pathLst>
                <a:path w="5404" h="6291" extrusionOk="0">
                  <a:moveTo>
                    <a:pt x="4259" y="1"/>
                  </a:moveTo>
                  <a:cubicBezTo>
                    <a:pt x="4005" y="1"/>
                    <a:pt x="3741" y="60"/>
                    <a:pt x="3502" y="141"/>
                  </a:cubicBezTo>
                  <a:cubicBezTo>
                    <a:pt x="1719" y="759"/>
                    <a:pt x="341" y="2438"/>
                    <a:pt x="95" y="4308"/>
                  </a:cubicBezTo>
                  <a:cubicBezTo>
                    <a:pt x="0" y="4974"/>
                    <a:pt x="103" y="5775"/>
                    <a:pt x="681" y="6123"/>
                  </a:cubicBezTo>
                  <a:cubicBezTo>
                    <a:pt x="875" y="6241"/>
                    <a:pt x="1090" y="6290"/>
                    <a:pt x="1311" y="6290"/>
                  </a:cubicBezTo>
                  <a:cubicBezTo>
                    <a:pt x="1709" y="6290"/>
                    <a:pt x="2128" y="6129"/>
                    <a:pt x="2480" y="5925"/>
                  </a:cubicBezTo>
                  <a:cubicBezTo>
                    <a:pt x="4009" y="5054"/>
                    <a:pt x="5103" y="3437"/>
                    <a:pt x="5333" y="1693"/>
                  </a:cubicBezTo>
                  <a:cubicBezTo>
                    <a:pt x="5404" y="1162"/>
                    <a:pt x="5364" y="537"/>
                    <a:pt x="4945" y="211"/>
                  </a:cubicBezTo>
                  <a:cubicBezTo>
                    <a:pt x="4748" y="58"/>
                    <a:pt x="4508" y="1"/>
                    <a:pt x="4259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9"/>
            <p:cNvSpPr/>
            <p:nvPr/>
          </p:nvSpPr>
          <p:spPr>
            <a:xfrm flipH="1">
              <a:off x="2381534" y="3452456"/>
              <a:ext cx="99571" cy="113400"/>
            </a:xfrm>
            <a:custGeom>
              <a:avLst/>
              <a:gdLst/>
              <a:ahLst/>
              <a:cxnLst/>
              <a:rect l="l" t="t" r="r" b="b"/>
              <a:pathLst>
                <a:path w="5897" h="6716" extrusionOk="0">
                  <a:moveTo>
                    <a:pt x="4510" y="424"/>
                  </a:moveTo>
                  <a:cubicBezTo>
                    <a:pt x="4733" y="424"/>
                    <a:pt x="4923" y="479"/>
                    <a:pt x="5066" y="592"/>
                  </a:cubicBezTo>
                  <a:cubicBezTo>
                    <a:pt x="5431" y="867"/>
                    <a:pt x="5439" y="1448"/>
                    <a:pt x="5374" y="1875"/>
                  </a:cubicBezTo>
                  <a:cubicBezTo>
                    <a:pt x="5153" y="3555"/>
                    <a:pt x="4100" y="5116"/>
                    <a:pt x="2626" y="5955"/>
                  </a:cubicBezTo>
                  <a:cubicBezTo>
                    <a:pt x="2355" y="6115"/>
                    <a:pt x="1950" y="6298"/>
                    <a:pt x="1555" y="6298"/>
                  </a:cubicBezTo>
                  <a:cubicBezTo>
                    <a:pt x="1357" y="6298"/>
                    <a:pt x="1190" y="6250"/>
                    <a:pt x="1039" y="6163"/>
                  </a:cubicBezTo>
                  <a:cubicBezTo>
                    <a:pt x="429" y="5790"/>
                    <a:pt x="509" y="4831"/>
                    <a:pt x="549" y="4546"/>
                  </a:cubicBezTo>
                  <a:cubicBezTo>
                    <a:pt x="786" y="2754"/>
                    <a:pt x="2103" y="1145"/>
                    <a:pt x="3814" y="552"/>
                  </a:cubicBezTo>
                  <a:cubicBezTo>
                    <a:pt x="4075" y="464"/>
                    <a:pt x="4305" y="424"/>
                    <a:pt x="4510" y="424"/>
                  </a:cubicBezTo>
                  <a:close/>
                  <a:moveTo>
                    <a:pt x="4496" y="0"/>
                  </a:moveTo>
                  <a:cubicBezTo>
                    <a:pt x="4249" y="0"/>
                    <a:pt x="3974" y="51"/>
                    <a:pt x="3679" y="154"/>
                  </a:cubicBezTo>
                  <a:cubicBezTo>
                    <a:pt x="1817" y="797"/>
                    <a:pt x="398" y="2541"/>
                    <a:pt x="128" y="4491"/>
                  </a:cubicBezTo>
                  <a:cubicBezTo>
                    <a:pt x="1" y="5417"/>
                    <a:pt x="263" y="6178"/>
                    <a:pt x="826" y="6518"/>
                  </a:cubicBezTo>
                  <a:cubicBezTo>
                    <a:pt x="1032" y="6646"/>
                    <a:pt x="1277" y="6716"/>
                    <a:pt x="1555" y="6716"/>
                  </a:cubicBezTo>
                  <a:cubicBezTo>
                    <a:pt x="2038" y="6716"/>
                    <a:pt x="2513" y="6503"/>
                    <a:pt x="2831" y="6320"/>
                  </a:cubicBezTo>
                  <a:cubicBezTo>
                    <a:pt x="4415" y="5417"/>
                    <a:pt x="5549" y="3738"/>
                    <a:pt x="5794" y="1931"/>
                  </a:cubicBezTo>
                  <a:cubicBezTo>
                    <a:pt x="5897" y="1153"/>
                    <a:pt x="5731" y="575"/>
                    <a:pt x="5319" y="259"/>
                  </a:cubicBezTo>
                  <a:cubicBezTo>
                    <a:pt x="5099" y="87"/>
                    <a:pt x="4820" y="0"/>
                    <a:pt x="4496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9"/>
            <p:cNvSpPr/>
            <p:nvPr/>
          </p:nvSpPr>
          <p:spPr>
            <a:xfrm flipH="1">
              <a:off x="2359854" y="3421709"/>
              <a:ext cx="28620" cy="31794"/>
            </a:xfrm>
            <a:custGeom>
              <a:avLst/>
              <a:gdLst/>
              <a:ahLst/>
              <a:cxnLst/>
              <a:rect l="l" t="t" r="r" b="b"/>
              <a:pathLst>
                <a:path w="1695" h="1883" extrusionOk="0">
                  <a:moveTo>
                    <a:pt x="931" y="1"/>
                  </a:moveTo>
                  <a:cubicBezTo>
                    <a:pt x="790" y="1"/>
                    <a:pt x="648" y="40"/>
                    <a:pt x="531" y="113"/>
                  </a:cubicBezTo>
                  <a:cubicBezTo>
                    <a:pt x="268" y="273"/>
                    <a:pt x="110" y="566"/>
                    <a:pt x="48" y="859"/>
                  </a:cubicBezTo>
                  <a:cubicBezTo>
                    <a:pt x="0" y="1072"/>
                    <a:pt x="0" y="1302"/>
                    <a:pt x="88" y="1492"/>
                  </a:cubicBezTo>
                  <a:cubicBezTo>
                    <a:pt x="173" y="1690"/>
                    <a:pt x="356" y="1857"/>
                    <a:pt x="571" y="1880"/>
                  </a:cubicBezTo>
                  <a:cubicBezTo>
                    <a:pt x="588" y="1882"/>
                    <a:pt x="606" y="1883"/>
                    <a:pt x="623" y="1883"/>
                  </a:cubicBezTo>
                  <a:cubicBezTo>
                    <a:pt x="902" y="1883"/>
                    <a:pt x="1151" y="1645"/>
                    <a:pt x="1307" y="1405"/>
                  </a:cubicBezTo>
                  <a:cubicBezTo>
                    <a:pt x="1562" y="1034"/>
                    <a:pt x="1695" y="478"/>
                    <a:pt x="1371" y="168"/>
                  </a:cubicBezTo>
                  <a:cubicBezTo>
                    <a:pt x="1256" y="54"/>
                    <a:pt x="1095" y="1"/>
                    <a:pt x="931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9"/>
            <p:cNvSpPr/>
            <p:nvPr/>
          </p:nvSpPr>
          <p:spPr>
            <a:xfrm flipH="1">
              <a:off x="2355970" y="3418298"/>
              <a:ext cx="36134" cy="38802"/>
            </a:xfrm>
            <a:custGeom>
              <a:avLst/>
              <a:gdLst/>
              <a:ahLst/>
              <a:cxnLst/>
              <a:rect l="l" t="t" r="r" b="b"/>
              <a:pathLst>
                <a:path w="2140" h="2298" extrusionOk="0">
                  <a:moveTo>
                    <a:pt x="1141" y="418"/>
                  </a:moveTo>
                  <a:cubicBezTo>
                    <a:pt x="1261" y="418"/>
                    <a:pt x="1372" y="450"/>
                    <a:pt x="1444" y="522"/>
                  </a:cubicBezTo>
                  <a:cubicBezTo>
                    <a:pt x="1664" y="736"/>
                    <a:pt x="1562" y="1171"/>
                    <a:pt x="1349" y="1489"/>
                  </a:cubicBezTo>
                  <a:cubicBezTo>
                    <a:pt x="1276" y="1607"/>
                    <a:pt x="1071" y="1877"/>
                    <a:pt x="833" y="1877"/>
                  </a:cubicBezTo>
                  <a:lnTo>
                    <a:pt x="801" y="1869"/>
                  </a:lnTo>
                  <a:cubicBezTo>
                    <a:pt x="683" y="1861"/>
                    <a:pt x="556" y="1759"/>
                    <a:pt x="493" y="1616"/>
                  </a:cubicBezTo>
                  <a:cubicBezTo>
                    <a:pt x="421" y="1441"/>
                    <a:pt x="436" y="1243"/>
                    <a:pt x="468" y="1108"/>
                  </a:cubicBezTo>
                  <a:cubicBezTo>
                    <a:pt x="523" y="831"/>
                    <a:pt x="666" y="608"/>
                    <a:pt x="848" y="498"/>
                  </a:cubicBezTo>
                  <a:cubicBezTo>
                    <a:pt x="936" y="443"/>
                    <a:pt x="1039" y="418"/>
                    <a:pt x="1141" y="418"/>
                  </a:cubicBezTo>
                  <a:close/>
                  <a:moveTo>
                    <a:pt x="1141" y="0"/>
                  </a:moveTo>
                  <a:cubicBezTo>
                    <a:pt x="964" y="0"/>
                    <a:pt x="786" y="47"/>
                    <a:pt x="635" y="142"/>
                  </a:cubicBezTo>
                  <a:cubicBezTo>
                    <a:pt x="350" y="315"/>
                    <a:pt x="135" y="633"/>
                    <a:pt x="55" y="1021"/>
                  </a:cubicBezTo>
                  <a:cubicBezTo>
                    <a:pt x="0" y="1298"/>
                    <a:pt x="17" y="1569"/>
                    <a:pt x="112" y="1782"/>
                  </a:cubicBezTo>
                  <a:cubicBezTo>
                    <a:pt x="230" y="2059"/>
                    <a:pt x="483" y="2265"/>
                    <a:pt x="761" y="2289"/>
                  </a:cubicBezTo>
                  <a:cubicBezTo>
                    <a:pt x="786" y="2289"/>
                    <a:pt x="809" y="2297"/>
                    <a:pt x="833" y="2297"/>
                  </a:cubicBezTo>
                  <a:cubicBezTo>
                    <a:pt x="1149" y="2297"/>
                    <a:pt x="1451" y="2092"/>
                    <a:pt x="1697" y="1726"/>
                  </a:cubicBezTo>
                  <a:cubicBezTo>
                    <a:pt x="1997" y="1274"/>
                    <a:pt x="2140" y="608"/>
                    <a:pt x="1737" y="220"/>
                  </a:cubicBezTo>
                  <a:cubicBezTo>
                    <a:pt x="1582" y="75"/>
                    <a:pt x="1363" y="0"/>
                    <a:pt x="1141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9"/>
            <p:cNvSpPr/>
            <p:nvPr/>
          </p:nvSpPr>
          <p:spPr>
            <a:xfrm flipH="1">
              <a:off x="2331757" y="3480231"/>
              <a:ext cx="51229" cy="83902"/>
            </a:xfrm>
            <a:custGeom>
              <a:avLst/>
              <a:gdLst/>
              <a:ahLst/>
              <a:cxnLst/>
              <a:rect l="l" t="t" r="r" b="b"/>
              <a:pathLst>
                <a:path w="3034" h="4969" extrusionOk="0">
                  <a:moveTo>
                    <a:pt x="2210" y="0"/>
                  </a:moveTo>
                  <a:cubicBezTo>
                    <a:pt x="1885" y="8"/>
                    <a:pt x="1625" y="269"/>
                    <a:pt x="1417" y="523"/>
                  </a:cubicBezTo>
                  <a:cubicBezTo>
                    <a:pt x="714" y="1410"/>
                    <a:pt x="246" y="2481"/>
                    <a:pt x="71" y="3597"/>
                  </a:cubicBezTo>
                  <a:cubicBezTo>
                    <a:pt x="23" y="3892"/>
                    <a:pt x="0" y="4192"/>
                    <a:pt x="103" y="4462"/>
                  </a:cubicBezTo>
                  <a:cubicBezTo>
                    <a:pt x="197" y="4734"/>
                    <a:pt x="443" y="4968"/>
                    <a:pt x="730" y="4968"/>
                  </a:cubicBezTo>
                  <a:cubicBezTo>
                    <a:pt x="735" y="4968"/>
                    <a:pt x="739" y="4968"/>
                    <a:pt x="744" y="4968"/>
                  </a:cubicBezTo>
                  <a:cubicBezTo>
                    <a:pt x="982" y="4968"/>
                    <a:pt x="1180" y="4818"/>
                    <a:pt x="1355" y="4668"/>
                  </a:cubicBezTo>
                  <a:cubicBezTo>
                    <a:pt x="2290" y="3835"/>
                    <a:pt x="2891" y="2638"/>
                    <a:pt x="3011" y="1394"/>
                  </a:cubicBezTo>
                  <a:cubicBezTo>
                    <a:pt x="3034" y="1094"/>
                    <a:pt x="3034" y="776"/>
                    <a:pt x="2908" y="506"/>
                  </a:cubicBezTo>
                  <a:cubicBezTo>
                    <a:pt x="2781" y="230"/>
                    <a:pt x="2511" y="0"/>
                    <a:pt x="2210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9"/>
            <p:cNvSpPr/>
            <p:nvPr/>
          </p:nvSpPr>
          <p:spPr>
            <a:xfrm flipH="1">
              <a:off x="2328127" y="3476736"/>
              <a:ext cx="58490" cy="91027"/>
            </a:xfrm>
            <a:custGeom>
              <a:avLst/>
              <a:gdLst/>
              <a:ahLst/>
              <a:cxnLst/>
              <a:rect l="l" t="t" r="r" b="b"/>
              <a:pathLst>
                <a:path w="3464" h="5391" extrusionOk="0">
                  <a:moveTo>
                    <a:pt x="2433" y="420"/>
                  </a:moveTo>
                  <a:cubicBezTo>
                    <a:pt x="2631" y="420"/>
                    <a:pt x="2831" y="571"/>
                    <a:pt x="2933" y="793"/>
                  </a:cubicBezTo>
                  <a:cubicBezTo>
                    <a:pt x="3044" y="1046"/>
                    <a:pt x="3036" y="1349"/>
                    <a:pt x="3011" y="1586"/>
                  </a:cubicBezTo>
                  <a:cubicBezTo>
                    <a:pt x="2909" y="2783"/>
                    <a:pt x="2330" y="3916"/>
                    <a:pt x="1435" y="4717"/>
                  </a:cubicBezTo>
                  <a:cubicBezTo>
                    <a:pt x="1292" y="4842"/>
                    <a:pt x="1126" y="4970"/>
                    <a:pt x="959" y="4970"/>
                  </a:cubicBezTo>
                  <a:lnTo>
                    <a:pt x="951" y="5175"/>
                  </a:lnTo>
                  <a:lnTo>
                    <a:pt x="951" y="4970"/>
                  </a:lnTo>
                  <a:cubicBezTo>
                    <a:pt x="754" y="4970"/>
                    <a:pt x="579" y="4787"/>
                    <a:pt x="516" y="4597"/>
                  </a:cubicBezTo>
                  <a:cubicBezTo>
                    <a:pt x="428" y="4367"/>
                    <a:pt x="453" y="4082"/>
                    <a:pt x="491" y="3836"/>
                  </a:cubicBezTo>
                  <a:cubicBezTo>
                    <a:pt x="659" y="2750"/>
                    <a:pt x="1109" y="1721"/>
                    <a:pt x="1800" y="865"/>
                  </a:cubicBezTo>
                  <a:cubicBezTo>
                    <a:pt x="2037" y="563"/>
                    <a:pt x="2235" y="420"/>
                    <a:pt x="2433" y="420"/>
                  </a:cubicBezTo>
                  <a:close/>
                  <a:moveTo>
                    <a:pt x="2425" y="0"/>
                  </a:moveTo>
                  <a:cubicBezTo>
                    <a:pt x="1990" y="10"/>
                    <a:pt x="1672" y="350"/>
                    <a:pt x="1467" y="603"/>
                  </a:cubicBezTo>
                  <a:cubicBezTo>
                    <a:pt x="738" y="1522"/>
                    <a:pt x="253" y="2615"/>
                    <a:pt x="80" y="3774"/>
                  </a:cubicBezTo>
                  <a:cubicBezTo>
                    <a:pt x="33" y="4074"/>
                    <a:pt x="0" y="4414"/>
                    <a:pt x="120" y="4740"/>
                  </a:cubicBezTo>
                  <a:cubicBezTo>
                    <a:pt x="253" y="5120"/>
                    <a:pt x="603" y="5390"/>
                    <a:pt x="951" y="5390"/>
                  </a:cubicBezTo>
                  <a:lnTo>
                    <a:pt x="959" y="5390"/>
                  </a:lnTo>
                  <a:cubicBezTo>
                    <a:pt x="1269" y="5383"/>
                    <a:pt x="1522" y="5192"/>
                    <a:pt x="1712" y="5025"/>
                  </a:cubicBezTo>
                  <a:cubicBezTo>
                    <a:pt x="2688" y="4162"/>
                    <a:pt x="3314" y="2925"/>
                    <a:pt x="3432" y="1626"/>
                  </a:cubicBezTo>
                  <a:cubicBezTo>
                    <a:pt x="3456" y="1341"/>
                    <a:pt x="3464" y="968"/>
                    <a:pt x="3314" y="628"/>
                  </a:cubicBezTo>
                  <a:cubicBezTo>
                    <a:pt x="3146" y="255"/>
                    <a:pt x="2798" y="0"/>
                    <a:pt x="2425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9"/>
            <p:cNvSpPr/>
            <p:nvPr/>
          </p:nvSpPr>
          <p:spPr>
            <a:xfrm flipH="1">
              <a:off x="2403839" y="3588159"/>
              <a:ext cx="35222" cy="41790"/>
            </a:xfrm>
            <a:custGeom>
              <a:avLst/>
              <a:gdLst/>
              <a:ahLst/>
              <a:cxnLst/>
              <a:rect l="l" t="t" r="r" b="b"/>
              <a:pathLst>
                <a:path w="2086" h="2475" extrusionOk="0">
                  <a:moveTo>
                    <a:pt x="1525" y="1"/>
                  </a:moveTo>
                  <a:cubicBezTo>
                    <a:pt x="1445" y="1"/>
                    <a:pt x="1366" y="15"/>
                    <a:pt x="1292" y="43"/>
                  </a:cubicBezTo>
                  <a:cubicBezTo>
                    <a:pt x="1102" y="115"/>
                    <a:pt x="944" y="258"/>
                    <a:pt x="809" y="400"/>
                  </a:cubicBezTo>
                  <a:cubicBezTo>
                    <a:pt x="499" y="733"/>
                    <a:pt x="269" y="1129"/>
                    <a:pt x="118" y="1549"/>
                  </a:cubicBezTo>
                  <a:cubicBezTo>
                    <a:pt x="16" y="1857"/>
                    <a:pt x="1" y="2277"/>
                    <a:pt x="286" y="2428"/>
                  </a:cubicBezTo>
                  <a:cubicBezTo>
                    <a:pt x="348" y="2460"/>
                    <a:pt x="413" y="2474"/>
                    <a:pt x="479" y="2474"/>
                  </a:cubicBezTo>
                  <a:cubicBezTo>
                    <a:pt x="686" y="2474"/>
                    <a:pt x="900" y="2333"/>
                    <a:pt x="1062" y="2182"/>
                  </a:cubicBezTo>
                  <a:cubicBezTo>
                    <a:pt x="1372" y="1897"/>
                    <a:pt x="1640" y="1557"/>
                    <a:pt x="1855" y="1191"/>
                  </a:cubicBezTo>
                  <a:cubicBezTo>
                    <a:pt x="1950" y="1018"/>
                    <a:pt x="2045" y="836"/>
                    <a:pt x="2060" y="646"/>
                  </a:cubicBezTo>
                  <a:cubicBezTo>
                    <a:pt x="2085" y="448"/>
                    <a:pt x="2020" y="233"/>
                    <a:pt x="1870" y="115"/>
                  </a:cubicBezTo>
                  <a:cubicBezTo>
                    <a:pt x="1774" y="37"/>
                    <a:pt x="1650" y="1"/>
                    <a:pt x="1525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9"/>
            <p:cNvSpPr/>
            <p:nvPr/>
          </p:nvSpPr>
          <p:spPr>
            <a:xfrm flipH="1">
              <a:off x="2400242" y="3584664"/>
              <a:ext cx="42567" cy="48798"/>
            </a:xfrm>
            <a:custGeom>
              <a:avLst/>
              <a:gdLst/>
              <a:ahLst/>
              <a:cxnLst/>
              <a:rect l="l" t="t" r="r" b="b"/>
              <a:pathLst>
                <a:path w="2521" h="2890" extrusionOk="0">
                  <a:moveTo>
                    <a:pt x="1752" y="417"/>
                  </a:moveTo>
                  <a:cubicBezTo>
                    <a:pt x="1814" y="417"/>
                    <a:pt x="1894" y="432"/>
                    <a:pt x="1957" y="480"/>
                  </a:cubicBezTo>
                  <a:cubicBezTo>
                    <a:pt x="2045" y="550"/>
                    <a:pt x="2092" y="685"/>
                    <a:pt x="2077" y="828"/>
                  </a:cubicBezTo>
                  <a:cubicBezTo>
                    <a:pt x="2060" y="995"/>
                    <a:pt x="1974" y="1153"/>
                    <a:pt x="1894" y="1296"/>
                  </a:cubicBezTo>
                  <a:cubicBezTo>
                    <a:pt x="1697" y="1644"/>
                    <a:pt x="1434" y="1961"/>
                    <a:pt x="1141" y="2232"/>
                  </a:cubicBezTo>
                  <a:cubicBezTo>
                    <a:pt x="984" y="2383"/>
                    <a:pt x="831" y="2470"/>
                    <a:pt x="711" y="2470"/>
                  </a:cubicBezTo>
                  <a:cubicBezTo>
                    <a:pt x="674" y="2470"/>
                    <a:pt x="640" y="2462"/>
                    <a:pt x="611" y="2445"/>
                  </a:cubicBezTo>
                  <a:cubicBezTo>
                    <a:pt x="436" y="2357"/>
                    <a:pt x="475" y="2024"/>
                    <a:pt x="538" y="1826"/>
                  </a:cubicBezTo>
                  <a:cubicBezTo>
                    <a:pt x="681" y="1431"/>
                    <a:pt x="903" y="1058"/>
                    <a:pt x="1181" y="750"/>
                  </a:cubicBezTo>
                  <a:cubicBezTo>
                    <a:pt x="1331" y="590"/>
                    <a:pt x="1459" y="495"/>
                    <a:pt x="1584" y="447"/>
                  </a:cubicBezTo>
                  <a:cubicBezTo>
                    <a:pt x="1641" y="425"/>
                    <a:pt x="1697" y="417"/>
                    <a:pt x="1752" y="417"/>
                  </a:cubicBezTo>
                  <a:close/>
                  <a:moveTo>
                    <a:pt x="1744" y="1"/>
                  </a:moveTo>
                  <a:cubicBezTo>
                    <a:pt x="1643" y="1"/>
                    <a:pt x="1539" y="18"/>
                    <a:pt x="1442" y="52"/>
                  </a:cubicBezTo>
                  <a:cubicBezTo>
                    <a:pt x="1189" y="147"/>
                    <a:pt x="999" y="337"/>
                    <a:pt x="871" y="465"/>
                  </a:cubicBezTo>
                  <a:cubicBezTo>
                    <a:pt x="555" y="813"/>
                    <a:pt x="301" y="1241"/>
                    <a:pt x="143" y="1691"/>
                  </a:cubicBezTo>
                  <a:cubicBezTo>
                    <a:pt x="15" y="2081"/>
                    <a:pt x="0" y="2604"/>
                    <a:pt x="413" y="2817"/>
                  </a:cubicBezTo>
                  <a:cubicBezTo>
                    <a:pt x="500" y="2865"/>
                    <a:pt x="595" y="2890"/>
                    <a:pt x="698" y="2890"/>
                  </a:cubicBezTo>
                  <a:cubicBezTo>
                    <a:pt x="991" y="2890"/>
                    <a:pt x="1251" y="2699"/>
                    <a:pt x="1426" y="2540"/>
                  </a:cubicBezTo>
                  <a:cubicBezTo>
                    <a:pt x="1752" y="2239"/>
                    <a:pt x="2037" y="1891"/>
                    <a:pt x="2260" y="1501"/>
                  </a:cubicBezTo>
                  <a:cubicBezTo>
                    <a:pt x="2362" y="1328"/>
                    <a:pt x="2465" y="1113"/>
                    <a:pt x="2497" y="875"/>
                  </a:cubicBezTo>
                  <a:cubicBezTo>
                    <a:pt x="2520" y="583"/>
                    <a:pt x="2425" y="312"/>
                    <a:pt x="2227" y="155"/>
                  </a:cubicBezTo>
                  <a:cubicBezTo>
                    <a:pt x="2101" y="54"/>
                    <a:pt x="1925" y="1"/>
                    <a:pt x="1744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9"/>
            <p:cNvSpPr/>
            <p:nvPr/>
          </p:nvSpPr>
          <p:spPr>
            <a:xfrm flipH="1">
              <a:off x="2467428" y="3577910"/>
              <a:ext cx="68519" cy="63217"/>
            </a:xfrm>
            <a:custGeom>
              <a:avLst/>
              <a:gdLst/>
              <a:ahLst/>
              <a:cxnLst/>
              <a:rect l="l" t="t" r="r" b="b"/>
              <a:pathLst>
                <a:path w="4058" h="3744" extrusionOk="0">
                  <a:moveTo>
                    <a:pt x="2798" y="0"/>
                  </a:moveTo>
                  <a:cubicBezTo>
                    <a:pt x="2414" y="0"/>
                    <a:pt x="2031" y="146"/>
                    <a:pt x="1697" y="342"/>
                  </a:cubicBezTo>
                  <a:cubicBezTo>
                    <a:pt x="1157" y="650"/>
                    <a:pt x="706" y="1093"/>
                    <a:pt x="373" y="1616"/>
                  </a:cubicBezTo>
                  <a:cubicBezTo>
                    <a:pt x="183" y="1918"/>
                    <a:pt x="33" y="2251"/>
                    <a:pt x="16" y="2607"/>
                  </a:cubicBezTo>
                  <a:cubicBezTo>
                    <a:pt x="0" y="2964"/>
                    <a:pt x="128" y="3337"/>
                    <a:pt x="413" y="3550"/>
                  </a:cubicBezTo>
                  <a:cubicBezTo>
                    <a:pt x="595" y="3688"/>
                    <a:pt x="809" y="3744"/>
                    <a:pt x="1033" y="3744"/>
                  </a:cubicBezTo>
                  <a:cubicBezTo>
                    <a:pt x="1364" y="3744"/>
                    <a:pt x="1715" y="3621"/>
                    <a:pt x="2013" y="3455"/>
                  </a:cubicBezTo>
                  <a:cubicBezTo>
                    <a:pt x="2663" y="3099"/>
                    <a:pt x="3234" y="2576"/>
                    <a:pt x="3639" y="1949"/>
                  </a:cubicBezTo>
                  <a:cubicBezTo>
                    <a:pt x="3867" y="1601"/>
                    <a:pt x="4057" y="1173"/>
                    <a:pt x="3947" y="770"/>
                  </a:cubicBezTo>
                  <a:cubicBezTo>
                    <a:pt x="3829" y="342"/>
                    <a:pt x="3401" y="56"/>
                    <a:pt x="2956" y="9"/>
                  </a:cubicBezTo>
                  <a:cubicBezTo>
                    <a:pt x="2903" y="3"/>
                    <a:pt x="2851" y="0"/>
                    <a:pt x="2798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9"/>
            <p:cNvSpPr/>
            <p:nvPr/>
          </p:nvSpPr>
          <p:spPr>
            <a:xfrm flipH="1">
              <a:off x="2464068" y="3574381"/>
              <a:ext cx="75476" cy="70326"/>
            </a:xfrm>
            <a:custGeom>
              <a:avLst/>
              <a:gdLst/>
              <a:ahLst/>
              <a:cxnLst/>
              <a:rect l="l" t="t" r="r" b="b"/>
              <a:pathLst>
                <a:path w="4470" h="4165" extrusionOk="0">
                  <a:moveTo>
                    <a:pt x="3011" y="416"/>
                  </a:moveTo>
                  <a:cubicBezTo>
                    <a:pt x="3059" y="416"/>
                    <a:pt x="3106" y="423"/>
                    <a:pt x="3146" y="423"/>
                  </a:cubicBezTo>
                  <a:cubicBezTo>
                    <a:pt x="3542" y="463"/>
                    <a:pt x="3867" y="716"/>
                    <a:pt x="3954" y="1034"/>
                  </a:cubicBezTo>
                  <a:cubicBezTo>
                    <a:pt x="4032" y="1311"/>
                    <a:pt x="3937" y="1652"/>
                    <a:pt x="3677" y="2047"/>
                  </a:cubicBezTo>
                  <a:cubicBezTo>
                    <a:pt x="3289" y="2643"/>
                    <a:pt x="2749" y="3141"/>
                    <a:pt x="2123" y="3481"/>
                  </a:cubicBezTo>
                  <a:cubicBezTo>
                    <a:pt x="1815" y="3649"/>
                    <a:pt x="1505" y="3744"/>
                    <a:pt x="1244" y="3744"/>
                  </a:cubicBezTo>
                  <a:cubicBezTo>
                    <a:pt x="1046" y="3744"/>
                    <a:pt x="879" y="3696"/>
                    <a:pt x="752" y="3594"/>
                  </a:cubicBezTo>
                  <a:cubicBezTo>
                    <a:pt x="539" y="3434"/>
                    <a:pt x="419" y="3141"/>
                    <a:pt x="436" y="2833"/>
                  </a:cubicBezTo>
                  <a:cubicBezTo>
                    <a:pt x="451" y="2555"/>
                    <a:pt x="561" y="2262"/>
                    <a:pt x="761" y="1937"/>
                  </a:cubicBezTo>
                  <a:cubicBezTo>
                    <a:pt x="1077" y="1444"/>
                    <a:pt x="1505" y="1026"/>
                    <a:pt x="2013" y="731"/>
                  </a:cubicBezTo>
                  <a:cubicBezTo>
                    <a:pt x="2368" y="526"/>
                    <a:pt x="2711" y="416"/>
                    <a:pt x="3011" y="416"/>
                  </a:cubicBezTo>
                  <a:close/>
                  <a:moveTo>
                    <a:pt x="3003" y="0"/>
                  </a:moveTo>
                  <a:cubicBezTo>
                    <a:pt x="2618" y="0"/>
                    <a:pt x="2222" y="123"/>
                    <a:pt x="1807" y="368"/>
                  </a:cubicBezTo>
                  <a:cubicBezTo>
                    <a:pt x="1237" y="693"/>
                    <a:pt x="752" y="1159"/>
                    <a:pt x="411" y="1715"/>
                  </a:cubicBezTo>
                  <a:cubicBezTo>
                    <a:pt x="166" y="2103"/>
                    <a:pt x="38" y="2460"/>
                    <a:pt x="15" y="2808"/>
                  </a:cubicBezTo>
                  <a:cubicBezTo>
                    <a:pt x="0" y="3261"/>
                    <a:pt x="181" y="3689"/>
                    <a:pt x="499" y="3934"/>
                  </a:cubicBezTo>
                  <a:cubicBezTo>
                    <a:pt x="704" y="4084"/>
                    <a:pt x="951" y="4164"/>
                    <a:pt x="1244" y="4164"/>
                  </a:cubicBezTo>
                  <a:cubicBezTo>
                    <a:pt x="1664" y="4164"/>
                    <a:pt x="2068" y="3997"/>
                    <a:pt x="2330" y="3847"/>
                  </a:cubicBezTo>
                  <a:cubicBezTo>
                    <a:pt x="3011" y="3474"/>
                    <a:pt x="3597" y="2928"/>
                    <a:pt x="4025" y="2278"/>
                  </a:cubicBezTo>
                  <a:cubicBezTo>
                    <a:pt x="4358" y="1770"/>
                    <a:pt x="4470" y="1319"/>
                    <a:pt x="4358" y="921"/>
                  </a:cubicBezTo>
                  <a:cubicBezTo>
                    <a:pt x="4232" y="446"/>
                    <a:pt x="3747" y="66"/>
                    <a:pt x="3194" y="10"/>
                  </a:cubicBezTo>
                  <a:cubicBezTo>
                    <a:pt x="3130" y="4"/>
                    <a:pt x="3067" y="0"/>
                    <a:pt x="3003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9"/>
            <p:cNvSpPr/>
            <p:nvPr/>
          </p:nvSpPr>
          <p:spPr>
            <a:xfrm flipH="1">
              <a:off x="2502211" y="3532709"/>
              <a:ext cx="33736" cy="33854"/>
            </a:xfrm>
            <a:custGeom>
              <a:avLst/>
              <a:gdLst/>
              <a:ahLst/>
              <a:cxnLst/>
              <a:rect l="l" t="t" r="r" b="b"/>
              <a:pathLst>
                <a:path w="1998" h="2005" extrusionOk="0">
                  <a:moveTo>
                    <a:pt x="1553" y="0"/>
                  </a:moveTo>
                  <a:cubicBezTo>
                    <a:pt x="1457" y="0"/>
                    <a:pt x="1358" y="24"/>
                    <a:pt x="1269" y="53"/>
                  </a:cubicBezTo>
                  <a:cubicBezTo>
                    <a:pt x="936" y="166"/>
                    <a:pt x="626" y="363"/>
                    <a:pt x="381" y="616"/>
                  </a:cubicBezTo>
                  <a:cubicBezTo>
                    <a:pt x="215" y="799"/>
                    <a:pt x="80" y="1012"/>
                    <a:pt x="40" y="1250"/>
                  </a:cubicBezTo>
                  <a:cubicBezTo>
                    <a:pt x="0" y="1487"/>
                    <a:pt x="80" y="1758"/>
                    <a:pt x="286" y="1900"/>
                  </a:cubicBezTo>
                  <a:cubicBezTo>
                    <a:pt x="384" y="1972"/>
                    <a:pt x="505" y="2005"/>
                    <a:pt x="629" y="2005"/>
                  </a:cubicBezTo>
                  <a:cubicBezTo>
                    <a:pt x="764" y="2005"/>
                    <a:pt x="904" y="1967"/>
                    <a:pt x="1024" y="1900"/>
                  </a:cubicBezTo>
                  <a:cubicBezTo>
                    <a:pt x="1244" y="1782"/>
                    <a:pt x="1419" y="1575"/>
                    <a:pt x="1577" y="1377"/>
                  </a:cubicBezTo>
                  <a:cubicBezTo>
                    <a:pt x="1792" y="1117"/>
                    <a:pt x="1997" y="814"/>
                    <a:pt x="1990" y="481"/>
                  </a:cubicBezTo>
                  <a:cubicBezTo>
                    <a:pt x="1990" y="323"/>
                    <a:pt x="1927" y="149"/>
                    <a:pt x="1784" y="61"/>
                  </a:cubicBezTo>
                  <a:cubicBezTo>
                    <a:pt x="1714" y="17"/>
                    <a:pt x="1635" y="0"/>
                    <a:pt x="1553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9"/>
            <p:cNvSpPr/>
            <p:nvPr/>
          </p:nvSpPr>
          <p:spPr>
            <a:xfrm flipH="1">
              <a:off x="2498749" y="3529214"/>
              <a:ext cx="40963" cy="40828"/>
            </a:xfrm>
            <a:custGeom>
              <a:avLst/>
              <a:gdLst/>
              <a:ahLst/>
              <a:cxnLst/>
              <a:rect l="l" t="t" r="r" b="b"/>
              <a:pathLst>
                <a:path w="2426" h="2418" extrusionOk="0">
                  <a:moveTo>
                    <a:pt x="1777" y="420"/>
                  </a:moveTo>
                  <a:cubicBezTo>
                    <a:pt x="1825" y="420"/>
                    <a:pt x="1865" y="428"/>
                    <a:pt x="1895" y="451"/>
                  </a:cubicBezTo>
                  <a:cubicBezTo>
                    <a:pt x="1960" y="491"/>
                    <a:pt x="1998" y="586"/>
                    <a:pt x="1998" y="696"/>
                  </a:cubicBezTo>
                  <a:cubicBezTo>
                    <a:pt x="2007" y="966"/>
                    <a:pt x="1817" y="1229"/>
                    <a:pt x="1642" y="1449"/>
                  </a:cubicBezTo>
                  <a:cubicBezTo>
                    <a:pt x="1492" y="1632"/>
                    <a:pt x="1332" y="1822"/>
                    <a:pt x="1142" y="1925"/>
                  </a:cubicBezTo>
                  <a:cubicBezTo>
                    <a:pt x="1055" y="1971"/>
                    <a:pt x="962" y="2014"/>
                    <a:pt x="861" y="2014"/>
                  </a:cubicBezTo>
                  <a:cubicBezTo>
                    <a:pt x="788" y="2014"/>
                    <a:pt x="711" y="1992"/>
                    <a:pt x="628" y="1932"/>
                  </a:cubicBezTo>
                  <a:cubicBezTo>
                    <a:pt x="509" y="1854"/>
                    <a:pt x="446" y="1672"/>
                    <a:pt x="469" y="1489"/>
                  </a:cubicBezTo>
                  <a:cubicBezTo>
                    <a:pt x="493" y="1324"/>
                    <a:pt x="596" y="1149"/>
                    <a:pt x="762" y="974"/>
                  </a:cubicBezTo>
                  <a:cubicBezTo>
                    <a:pt x="976" y="736"/>
                    <a:pt x="1254" y="563"/>
                    <a:pt x="1555" y="458"/>
                  </a:cubicBezTo>
                  <a:cubicBezTo>
                    <a:pt x="1642" y="435"/>
                    <a:pt x="1722" y="420"/>
                    <a:pt x="1777" y="420"/>
                  </a:cubicBezTo>
                  <a:close/>
                  <a:moveTo>
                    <a:pt x="1774" y="0"/>
                  </a:moveTo>
                  <a:cubicBezTo>
                    <a:pt x="1669" y="0"/>
                    <a:pt x="1554" y="20"/>
                    <a:pt x="1427" y="63"/>
                  </a:cubicBezTo>
                  <a:cubicBezTo>
                    <a:pt x="1056" y="182"/>
                    <a:pt x="724" y="395"/>
                    <a:pt x="453" y="681"/>
                  </a:cubicBezTo>
                  <a:cubicBezTo>
                    <a:pt x="231" y="918"/>
                    <a:pt x="96" y="1171"/>
                    <a:pt x="58" y="1426"/>
                  </a:cubicBezTo>
                  <a:cubicBezTo>
                    <a:pt x="1" y="1767"/>
                    <a:pt x="128" y="2100"/>
                    <a:pt x="381" y="2282"/>
                  </a:cubicBezTo>
                  <a:cubicBezTo>
                    <a:pt x="516" y="2370"/>
                    <a:pt x="676" y="2417"/>
                    <a:pt x="849" y="2417"/>
                  </a:cubicBezTo>
                  <a:cubicBezTo>
                    <a:pt x="1016" y="2417"/>
                    <a:pt x="1189" y="2377"/>
                    <a:pt x="1342" y="2297"/>
                  </a:cubicBezTo>
                  <a:cubicBezTo>
                    <a:pt x="1602" y="2155"/>
                    <a:pt x="1792" y="1925"/>
                    <a:pt x="1967" y="1712"/>
                  </a:cubicBezTo>
                  <a:cubicBezTo>
                    <a:pt x="2205" y="1409"/>
                    <a:pt x="2426" y="1076"/>
                    <a:pt x="2418" y="688"/>
                  </a:cubicBezTo>
                  <a:cubicBezTo>
                    <a:pt x="2418" y="435"/>
                    <a:pt x="2308" y="205"/>
                    <a:pt x="2118" y="95"/>
                  </a:cubicBezTo>
                  <a:cubicBezTo>
                    <a:pt x="2020" y="32"/>
                    <a:pt x="1906" y="0"/>
                    <a:pt x="1774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9"/>
            <p:cNvSpPr/>
            <p:nvPr/>
          </p:nvSpPr>
          <p:spPr>
            <a:xfrm flipH="1">
              <a:off x="2485613" y="3461169"/>
              <a:ext cx="46197" cy="49676"/>
            </a:xfrm>
            <a:custGeom>
              <a:avLst/>
              <a:gdLst/>
              <a:ahLst/>
              <a:cxnLst/>
              <a:rect l="l" t="t" r="r" b="b"/>
              <a:pathLst>
                <a:path w="2736" h="2942" extrusionOk="0">
                  <a:moveTo>
                    <a:pt x="2103" y="1"/>
                  </a:moveTo>
                  <a:cubicBezTo>
                    <a:pt x="2063" y="1"/>
                    <a:pt x="2022" y="4"/>
                    <a:pt x="1982" y="11"/>
                  </a:cubicBezTo>
                  <a:cubicBezTo>
                    <a:pt x="1745" y="51"/>
                    <a:pt x="1539" y="186"/>
                    <a:pt x="1349" y="329"/>
                  </a:cubicBezTo>
                  <a:cubicBezTo>
                    <a:pt x="809" y="757"/>
                    <a:pt x="398" y="1327"/>
                    <a:pt x="160" y="1961"/>
                  </a:cubicBezTo>
                  <a:cubicBezTo>
                    <a:pt x="56" y="2238"/>
                    <a:pt x="1" y="2586"/>
                    <a:pt x="208" y="2801"/>
                  </a:cubicBezTo>
                  <a:cubicBezTo>
                    <a:pt x="306" y="2902"/>
                    <a:pt x="434" y="2941"/>
                    <a:pt x="572" y="2941"/>
                  </a:cubicBezTo>
                  <a:cubicBezTo>
                    <a:pt x="771" y="2941"/>
                    <a:pt x="991" y="2860"/>
                    <a:pt x="1174" y="2761"/>
                  </a:cubicBezTo>
                  <a:cubicBezTo>
                    <a:pt x="1967" y="2341"/>
                    <a:pt x="2703" y="1605"/>
                    <a:pt x="2728" y="701"/>
                  </a:cubicBezTo>
                  <a:cubicBezTo>
                    <a:pt x="2736" y="542"/>
                    <a:pt x="2711" y="384"/>
                    <a:pt x="2623" y="249"/>
                  </a:cubicBezTo>
                  <a:cubicBezTo>
                    <a:pt x="2513" y="84"/>
                    <a:pt x="2307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9"/>
            <p:cNvSpPr/>
            <p:nvPr/>
          </p:nvSpPr>
          <p:spPr>
            <a:xfrm flipH="1">
              <a:off x="2482135" y="3457673"/>
              <a:ext cx="53137" cy="56683"/>
            </a:xfrm>
            <a:custGeom>
              <a:avLst/>
              <a:gdLst/>
              <a:ahLst/>
              <a:cxnLst/>
              <a:rect l="l" t="t" r="r" b="b"/>
              <a:pathLst>
                <a:path w="3147" h="3357" extrusionOk="0">
                  <a:moveTo>
                    <a:pt x="2305" y="416"/>
                  </a:moveTo>
                  <a:cubicBezTo>
                    <a:pt x="2458" y="416"/>
                    <a:pt x="2591" y="480"/>
                    <a:pt x="2655" y="576"/>
                  </a:cubicBezTo>
                  <a:cubicBezTo>
                    <a:pt x="2703" y="646"/>
                    <a:pt x="2726" y="758"/>
                    <a:pt x="2726" y="908"/>
                  </a:cubicBezTo>
                  <a:cubicBezTo>
                    <a:pt x="2711" y="1605"/>
                    <a:pt x="2163" y="2310"/>
                    <a:pt x="1276" y="2786"/>
                  </a:cubicBezTo>
                  <a:cubicBezTo>
                    <a:pt x="1094" y="2884"/>
                    <a:pt x="924" y="2935"/>
                    <a:pt x="788" y="2935"/>
                  </a:cubicBezTo>
                  <a:cubicBezTo>
                    <a:pt x="693" y="2935"/>
                    <a:pt x="615" y="2910"/>
                    <a:pt x="563" y="2858"/>
                  </a:cubicBezTo>
                  <a:cubicBezTo>
                    <a:pt x="413" y="2708"/>
                    <a:pt x="508" y="2375"/>
                    <a:pt x="556" y="2247"/>
                  </a:cubicBezTo>
                  <a:cubicBezTo>
                    <a:pt x="784" y="1637"/>
                    <a:pt x="1174" y="1106"/>
                    <a:pt x="1680" y="701"/>
                  </a:cubicBezTo>
                  <a:cubicBezTo>
                    <a:pt x="1895" y="536"/>
                    <a:pt x="2060" y="456"/>
                    <a:pt x="2220" y="425"/>
                  </a:cubicBezTo>
                  <a:cubicBezTo>
                    <a:pt x="2250" y="425"/>
                    <a:pt x="2283" y="416"/>
                    <a:pt x="2305" y="416"/>
                  </a:cubicBezTo>
                  <a:close/>
                  <a:moveTo>
                    <a:pt x="2305" y="0"/>
                  </a:moveTo>
                  <a:cubicBezTo>
                    <a:pt x="2255" y="0"/>
                    <a:pt x="2205" y="4"/>
                    <a:pt x="2155" y="13"/>
                  </a:cubicBezTo>
                  <a:cubicBezTo>
                    <a:pt x="1855" y="60"/>
                    <a:pt x="1602" y="235"/>
                    <a:pt x="1419" y="378"/>
                  </a:cubicBezTo>
                  <a:cubicBezTo>
                    <a:pt x="849" y="821"/>
                    <a:pt x="421" y="1414"/>
                    <a:pt x="166" y="2097"/>
                  </a:cubicBezTo>
                  <a:cubicBezTo>
                    <a:pt x="0" y="2548"/>
                    <a:pt x="33" y="2921"/>
                    <a:pt x="261" y="3151"/>
                  </a:cubicBezTo>
                  <a:cubicBezTo>
                    <a:pt x="388" y="3286"/>
                    <a:pt x="571" y="3356"/>
                    <a:pt x="776" y="3356"/>
                  </a:cubicBezTo>
                  <a:cubicBezTo>
                    <a:pt x="1046" y="3356"/>
                    <a:pt x="1307" y="3246"/>
                    <a:pt x="1474" y="3158"/>
                  </a:cubicBezTo>
                  <a:cubicBezTo>
                    <a:pt x="2496" y="2613"/>
                    <a:pt x="3123" y="1772"/>
                    <a:pt x="3146" y="916"/>
                  </a:cubicBezTo>
                  <a:cubicBezTo>
                    <a:pt x="3146" y="678"/>
                    <a:pt x="3106" y="488"/>
                    <a:pt x="3003" y="345"/>
                  </a:cubicBezTo>
                  <a:cubicBezTo>
                    <a:pt x="2863" y="130"/>
                    <a:pt x="2588" y="0"/>
                    <a:pt x="2305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9"/>
            <p:cNvSpPr/>
            <p:nvPr/>
          </p:nvSpPr>
          <p:spPr>
            <a:xfrm flipH="1">
              <a:off x="2550924" y="3523743"/>
              <a:ext cx="21951" cy="25986"/>
            </a:xfrm>
            <a:custGeom>
              <a:avLst/>
              <a:gdLst/>
              <a:ahLst/>
              <a:cxnLst/>
              <a:rect l="l" t="t" r="r" b="b"/>
              <a:pathLst>
                <a:path w="1300" h="1539" extrusionOk="0">
                  <a:moveTo>
                    <a:pt x="932" y="1"/>
                  </a:moveTo>
                  <a:cubicBezTo>
                    <a:pt x="849" y="1"/>
                    <a:pt x="764" y="22"/>
                    <a:pt x="690" y="61"/>
                  </a:cubicBezTo>
                  <a:cubicBezTo>
                    <a:pt x="523" y="156"/>
                    <a:pt x="413" y="307"/>
                    <a:pt x="301" y="459"/>
                  </a:cubicBezTo>
                  <a:cubicBezTo>
                    <a:pt x="183" y="632"/>
                    <a:pt x="55" y="815"/>
                    <a:pt x="25" y="1020"/>
                  </a:cubicBezTo>
                  <a:cubicBezTo>
                    <a:pt x="0" y="1235"/>
                    <a:pt x="103" y="1473"/>
                    <a:pt x="310" y="1528"/>
                  </a:cubicBezTo>
                  <a:cubicBezTo>
                    <a:pt x="339" y="1535"/>
                    <a:pt x="368" y="1539"/>
                    <a:pt x="396" y="1539"/>
                  </a:cubicBezTo>
                  <a:cubicBezTo>
                    <a:pt x="605" y="1539"/>
                    <a:pt x="787" y="1347"/>
                    <a:pt x="928" y="1172"/>
                  </a:cubicBezTo>
                  <a:cubicBezTo>
                    <a:pt x="1101" y="942"/>
                    <a:pt x="1284" y="697"/>
                    <a:pt x="1299" y="411"/>
                  </a:cubicBezTo>
                  <a:cubicBezTo>
                    <a:pt x="1299" y="307"/>
                    <a:pt x="1276" y="196"/>
                    <a:pt x="1204" y="109"/>
                  </a:cubicBezTo>
                  <a:cubicBezTo>
                    <a:pt x="1134" y="34"/>
                    <a:pt x="1035" y="1"/>
                    <a:pt x="932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9"/>
            <p:cNvSpPr/>
            <p:nvPr/>
          </p:nvSpPr>
          <p:spPr>
            <a:xfrm flipH="1">
              <a:off x="2547311" y="3520248"/>
              <a:ext cx="29329" cy="33061"/>
            </a:xfrm>
            <a:custGeom>
              <a:avLst/>
              <a:gdLst/>
              <a:ahLst/>
              <a:cxnLst/>
              <a:rect l="l" t="t" r="r" b="b"/>
              <a:pathLst>
                <a:path w="1737" h="1958" extrusionOk="0">
                  <a:moveTo>
                    <a:pt x="1159" y="419"/>
                  </a:moveTo>
                  <a:cubicBezTo>
                    <a:pt x="1182" y="419"/>
                    <a:pt x="1237" y="428"/>
                    <a:pt x="1269" y="459"/>
                  </a:cubicBezTo>
                  <a:cubicBezTo>
                    <a:pt x="1301" y="491"/>
                    <a:pt x="1309" y="546"/>
                    <a:pt x="1309" y="618"/>
                  </a:cubicBezTo>
                  <a:cubicBezTo>
                    <a:pt x="1301" y="824"/>
                    <a:pt x="1159" y="1022"/>
                    <a:pt x="984" y="1244"/>
                  </a:cubicBezTo>
                  <a:cubicBezTo>
                    <a:pt x="801" y="1489"/>
                    <a:pt x="683" y="1537"/>
                    <a:pt x="619" y="1537"/>
                  </a:cubicBezTo>
                  <a:lnTo>
                    <a:pt x="581" y="1537"/>
                  </a:lnTo>
                  <a:cubicBezTo>
                    <a:pt x="501" y="1512"/>
                    <a:pt x="446" y="1379"/>
                    <a:pt x="461" y="1259"/>
                  </a:cubicBezTo>
                  <a:cubicBezTo>
                    <a:pt x="476" y="1094"/>
                    <a:pt x="596" y="934"/>
                    <a:pt x="699" y="791"/>
                  </a:cubicBezTo>
                  <a:cubicBezTo>
                    <a:pt x="794" y="656"/>
                    <a:pt x="889" y="523"/>
                    <a:pt x="1016" y="459"/>
                  </a:cubicBezTo>
                  <a:cubicBezTo>
                    <a:pt x="1056" y="436"/>
                    <a:pt x="1111" y="419"/>
                    <a:pt x="1159" y="419"/>
                  </a:cubicBezTo>
                  <a:close/>
                  <a:moveTo>
                    <a:pt x="1144" y="1"/>
                  </a:moveTo>
                  <a:cubicBezTo>
                    <a:pt x="1029" y="1"/>
                    <a:pt x="911" y="28"/>
                    <a:pt x="809" y="86"/>
                  </a:cubicBezTo>
                  <a:cubicBezTo>
                    <a:pt x="603" y="206"/>
                    <a:pt x="468" y="396"/>
                    <a:pt x="358" y="546"/>
                  </a:cubicBezTo>
                  <a:cubicBezTo>
                    <a:pt x="231" y="721"/>
                    <a:pt x="80" y="934"/>
                    <a:pt x="40" y="1204"/>
                  </a:cubicBezTo>
                  <a:cubicBezTo>
                    <a:pt x="0" y="1497"/>
                    <a:pt x="153" y="1855"/>
                    <a:pt x="476" y="1940"/>
                  </a:cubicBezTo>
                  <a:cubicBezTo>
                    <a:pt x="524" y="1950"/>
                    <a:pt x="571" y="1957"/>
                    <a:pt x="619" y="1957"/>
                  </a:cubicBezTo>
                  <a:cubicBezTo>
                    <a:pt x="929" y="1957"/>
                    <a:pt x="1166" y="1702"/>
                    <a:pt x="1317" y="1505"/>
                  </a:cubicBezTo>
                  <a:cubicBezTo>
                    <a:pt x="1484" y="1292"/>
                    <a:pt x="1722" y="989"/>
                    <a:pt x="1729" y="626"/>
                  </a:cubicBezTo>
                  <a:cubicBezTo>
                    <a:pt x="1737" y="451"/>
                    <a:pt x="1682" y="293"/>
                    <a:pt x="1587" y="181"/>
                  </a:cubicBezTo>
                  <a:cubicBezTo>
                    <a:pt x="1482" y="62"/>
                    <a:pt x="1315" y="1"/>
                    <a:pt x="1144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5" name="Google Shape;1445;p39"/>
          <p:cNvGrpSpPr/>
          <p:nvPr/>
        </p:nvGrpSpPr>
        <p:grpSpPr>
          <a:xfrm>
            <a:off x="996090" y="3076752"/>
            <a:ext cx="1295959" cy="1352836"/>
            <a:chOff x="1822050" y="3039050"/>
            <a:chExt cx="1113176" cy="1162030"/>
          </a:xfrm>
        </p:grpSpPr>
        <p:sp>
          <p:nvSpPr>
            <p:cNvPr id="1446" name="Google Shape;1446;p39"/>
            <p:cNvSpPr/>
            <p:nvPr/>
          </p:nvSpPr>
          <p:spPr>
            <a:xfrm flipH="1">
              <a:off x="1876369" y="3287543"/>
              <a:ext cx="467157" cy="609109"/>
            </a:xfrm>
            <a:custGeom>
              <a:avLst/>
              <a:gdLst/>
              <a:ahLst/>
              <a:cxnLst/>
              <a:rect l="l" t="t" r="r" b="b"/>
              <a:pathLst>
                <a:path w="27667" h="36074" extrusionOk="0">
                  <a:moveTo>
                    <a:pt x="20293" y="1"/>
                  </a:moveTo>
                  <a:cubicBezTo>
                    <a:pt x="20020" y="1"/>
                    <a:pt x="19749" y="45"/>
                    <a:pt x="19488" y="143"/>
                  </a:cubicBezTo>
                  <a:lnTo>
                    <a:pt x="14947" y="3106"/>
                  </a:lnTo>
                  <a:cubicBezTo>
                    <a:pt x="12657" y="13845"/>
                    <a:pt x="7434" y="23948"/>
                    <a:pt x="1" y="32024"/>
                  </a:cubicBezTo>
                  <a:cubicBezTo>
                    <a:pt x="1394" y="33615"/>
                    <a:pt x="3514" y="34462"/>
                    <a:pt x="5618" y="34462"/>
                  </a:cubicBezTo>
                  <a:cubicBezTo>
                    <a:pt x="6984" y="34462"/>
                    <a:pt x="8343" y="34105"/>
                    <a:pt x="9494" y="33363"/>
                  </a:cubicBezTo>
                  <a:cubicBezTo>
                    <a:pt x="9723" y="35096"/>
                    <a:pt x="11506" y="36073"/>
                    <a:pt x="13294" y="36073"/>
                  </a:cubicBezTo>
                  <a:cubicBezTo>
                    <a:pt x="13985" y="36073"/>
                    <a:pt x="14677" y="35927"/>
                    <a:pt x="15279" y="35622"/>
                  </a:cubicBezTo>
                  <a:cubicBezTo>
                    <a:pt x="17434" y="34529"/>
                    <a:pt x="18663" y="32222"/>
                    <a:pt x="19749" y="30059"/>
                  </a:cubicBezTo>
                  <a:cubicBezTo>
                    <a:pt x="20312" y="30868"/>
                    <a:pt x="20883" y="31683"/>
                    <a:pt x="21446" y="32492"/>
                  </a:cubicBezTo>
                  <a:cubicBezTo>
                    <a:pt x="26651" y="23981"/>
                    <a:pt x="27667" y="13037"/>
                    <a:pt x="24101" y="3725"/>
                  </a:cubicBezTo>
                  <a:cubicBezTo>
                    <a:pt x="23711" y="2711"/>
                    <a:pt x="23252" y="1688"/>
                    <a:pt x="22467" y="934"/>
                  </a:cubicBezTo>
                  <a:cubicBezTo>
                    <a:pt x="21885" y="376"/>
                    <a:pt x="21083" y="1"/>
                    <a:pt x="20293" y="1"/>
                  </a:cubicBezTo>
                  <a:close/>
                </a:path>
              </a:pathLst>
            </a:custGeom>
            <a:solidFill>
              <a:srgbClr val="D38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9"/>
            <p:cNvSpPr/>
            <p:nvPr/>
          </p:nvSpPr>
          <p:spPr>
            <a:xfrm flipH="1">
              <a:off x="1869294" y="3280367"/>
              <a:ext cx="481864" cy="623242"/>
            </a:xfrm>
            <a:custGeom>
              <a:avLst/>
              <a:gdLst/>
              <a:ahLst/>
              <a:cxnLst/>
              <a:rect l="l" t="t" r="r" b="b"/>
              <a:pathLst>
                <a:path w="28538" h="36911" extrusionOk="0">
                  <a:moveTo>
                    <a:pt x="20747" y="1"/>
                  </a:moveTo>
                  <a:cubicBezTo>
                    <a:pt x="20417" y="1"/>
                    <a:pt x="20093" y="56"/>
                    <a:pt x="19788" y="171"/>
                  </a:cubicBezTo>
                  <a:cubicBezTo>
                    <a:pt x="19575" y="258"/>
                    <a:pt x="19465" y="496"/>
                    <a:pt x="19543" y="718"/>
                  </a:cubicBezTo>
                  <a:cubicBezTo>
                    <a:pt x="19610" y="882"/>
                    <a:pt x="19766" y="986"/>
                    <a:pt x="19935" y="986"/>
                  </a:cubicBezTo>
                  <a:cubicBezTo>
                    <a:pt x="19986" y="986"/>
                    <a:pt x="20039" y="977"/>
                    <a:pt x="20091" y="956"/>
                  </a:cubicBezTo>
                  <a:cubicBezTo>
                    <a:pt x="20303" y="877"/>
                    <a:pt x="20522" y="842"/>
                    <a:pt x="20742" y="842"/>
                  </a:cubicBezTo>
                  <a:cubicBezTo>
                    <a:pt x="21449" y="842"/>
                    <a:pt x="22156" y="1208"/>
                    <a:pt x="22634" y="1662"/>
                  </a:cubicBezTo>
                  <a:cubicBezTo>
                    <a:pt x="23355" y="2350"/>
                    <a:pt x="23792" y="3334"/>
                    <a:pt x="24155" y="4300"/>
                  </a:cubicBezTo>
                  <a:cubicBezTo>
                    <a:pt x="27586" y="13256"/>
                    <a:pt x="26700" y="23860"/>
                    <a:pt x="21873" y="32141"/>
                  </a:cubicBezTo>
                  <a:lnTo>
                    <a:pt x="20541" y="30246"/>
                  </a:lnTo>
                  <a:cubicBezTo>
                    <a:pt x="20467" y="30133"/>
                    <a:pt x="20342" y="30063"/>
                    <a:pt x="20192" y="30063"/>
                  </a:cubicBezTo>
                  <a:cubicBezTo>
                    <a:pt x="20184" y="30063"/>
                    <a:pt x="20177" y="30063"/>
                    <a:pt x="20169" y="30064"/>
                  </a:cubicBezTo>
                  <a:cubicBezTo>
                    <a:pt x="20026" y="30079"/>
                    <a:pt x="19893" y="30167"/>
                    <a:pt x="19828" y="30294"/>
                  </a:cubicBezTo>
                  <a:cubicBezTo>
                    <a:pt x="18640" y="32647"/>
                    <a:pt x="17506" y="34676"/>
                    <a:pt x="15541" y="35675"/>
                  </a:cubicBezTo>
                  <a:cubicBezTo>
                    <a:pt x="15004" y="35946"/>
                    <a:pt x="14376" y="36080"/>
                    <a:pt x="13743" y="36080"/>
                  </a:cubicBezTo>
                  <a:cubicBezTo>
                    <a:pt x="13060" y="36080"/>
                    <a:pt x="12369" y="35924"/>
                    <a:pt x="11777" y="35612"/>
                  </a:cubicBezTo>
                  <a:cubicBezTo>
                    <a:pt x="10969" y="35184"/>
                    <a:pt x="10469" y="34518"/>
                    <a:pt x="10366" y="33733"/>
                  </a:cubicBezTo>
                  <a:cubicBezTo>
                    <a:pt x="10351" y="33590"/>
                    <a:pt x="10256" y="33465"/>
                    <a:pt x="10128" y="33400"/>
                  </a:cubicBezTo>
                  <a:cubicBezTo>
                    <a:pt x="10071" y="33376"/>
                    <a:pt x="10010" y="33364"/>
                    <a:pt x="9951" y="33364"/>
                  </a:cubicBezTo>
                  <a:cubicBezTo>
                    <a:pt x="9871" y="33364"/>
                    <a:pt x="9793" y="33386"/>
                    <a:pt x="9725" y="33432"/>
                  </a:cubicBezTo>
                  <a:cubicBezTo>
                    <a:pt x="8634" y="34137"/>
                    <a:pt x="7349" y="34475"/>
                    <a:pt x="6059" y="34475"/>
                  </a:cubicBezTo>
                  <a:cubicBezTo>
                    <a:pt x="4200" y="34475"/>
                    <a:pt x="2333" y="33773"/>
                    <a:pt x="1023" y="32449"/>
                  </a:cubicBezTo>
                  <a:cubicBezTo>
                    <a:pt x="8409" y="24326"/>
                    <a:pt x="13512" y="14365"/>
                    <a:pt x="15811" y="3619"/>
                  </a:cubicBezTo>
                  <a:cubicBezTo>
                    <a:pt x="15859" y="3396"/>
                    <a:pt x="15716" y="3176"/>
                    <a:pt x="15486" y="3119"/>
                  </a:cubicBezTo>
                  <a:cubicBezTo>
                    <a:pt x="15457" y="3113"/>
                    <a:pt x="15429" y="3110"/>
                    <a:pt x="15401" y="3110"/>
                  </a:cubicBezTo>
                  <a:cubicBezTo>
                    <a:pt x="15203" y="3110"/>
                    <a:pt x="15027" y="3251"/>
                    <a:pt x="14986" y="3444"/>
                  </a:cubicBezTo>
                  <a:cubicBezTo>
                    <a:pt x="12696" y="14167"/>
                    <a:pt x="7568" y="24097"/>
                    <a:pt x="143" y="32171"/>
                  </a:cubicBezTo>
                  <a:cubicBezTo>
                    <a:pt x="0" y="32331"/>
                    <a:pt x="0" y="32569"/>
                    <a:pt x="135" y="32727"/>
                  </a:cubicBezTo>
                  <a:cubicBezTo>
                    <a:pt x="1611" y="34409"/>
                    <a:pt x="3843" y="35304"/>
                    <a:pt x="6064" y="35304"/>
                  </a:cubicBezTo>
                  <a:cubicBezTo>
                    <a:pt x="7316" y="35304"/>
                    <a:pt x="8564" y="35019"/>
                    <a:pt x="9670" y="34431"/>
                  </a:cubicBezTo>
                  <a:cubicBezTo>
                    <a:pt x="9938" y="35231"/>
                    <a:pt x="10533" y="35905"/>
                    <a:pt x="11389" y="36348"/>
                  </a:cubicBezTo>
                  <a:cubicBezTo>
                    <a:pt x="12095" y="36728"/>
                    <a:pt x="12926" y="36911"/>
                    <a:pt x="13742" y="36911"/>
                  </a:cubicBezTo>
                  <a:cubicBezTo>
                    <a:pt x="14510" y="36911"/>
                    <a:pt x="15271" y="36753"/>
                    <a:pt x="15922" y="36420"/>
                  </a:cubicBezTo>
                  <a:cubicBezTo>
                    <a:pt x="18039" y="35349"/>
                    <a:pt x="19322" y="33132"/>
                    <a:pt x="20256" y="31300"/>
                  </a:cubicBezTo>
                  <a:lnTo>
                    <a:pt x="21557" y="33155"/>
                  </a:lnTo>
                  <a:cubicBezTo>
                    <a:pt x="21635" y="33274"/>
                    <a:pt x="21770" y="33337"/>
                    <a:pt x="21913" y="33337"/>
                  </a:cubicBezTo>
                  <a:cubicBezTo>
                    <a:pt x="22055" y="33330"/>
                    <a:pt x="22183" y="33257"/>
                    <a:pt x="22253" y="33132"/>
                  </a:cubicBezTo>
                  <a:cubicBezTo>
                    <a:pt x="27508" y="24556"/>
                    <a:pt x="28537" y="13389"/>
                    <a:pt x="24941" y="3999"/>
                  </a:cubicBezTo>
                  <a:cubicBezTo>
                    <a:pt x="24543" y="2946"/>
                    <a:pt x="24053" y="1860"/>
                    <a:pt x="23212" y="1059"/>
                  </a:cubicBezTo>
                  <a:cubicBezTo>
                    <a:pt x="22498" y="373"/>
                    <a:pt x="21602" y="1"/>
                    <a:pt x="20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9"/>
            <p:cNvSpPr/>
            <p:nvPr/>
          </p:nvSpPr>
          <p:spPr>
            <a:xfrm flipH="1">
              <a:off x="1925876" y="3378180"/>
              <a:ext cx="94083" cy="437659"/>
            </a:xfrm>
            <a:custGeom>
              <a:avLst/>
              <a:gdLst/>
              <a:ahLst/>
              <a:cxnLst/>
              <a:rect l="l" t="t" r="r" b="b"/>
              <a:pathLst>
                <a:path w="5572" h="25920" extrusionOk="0">
                  <a:moveTo>
                    <a:pt x="3877" y="0"/>
                  </a:moveTo>
                  <a:cubicBezTo>
                    <a:pt x="3853" y="0"/>
                    <a:pt x="3828" y="4"/>
                    <a:pt x="3804" y="13"/>
                  </a:cubicBezTo>
                  <a:cubicBezTo>
                    <a:pt x="3692" y="46"/>
                    <a:pt x="3637" y="163"/>
                    <a:pt x="3669" y="274"/>
                  </a:cubicBezTo>
                  <a:cubicBezTo>
                    <a:pt x="4961" y="4087"/>
                    <a:pt x="5143" y="8429"/>
                    <a:pt x="4232" y="13200"/>
                  </a:cubicBezTo>
                  <a:cubicBezTo>
                    <a:pt x="3384" y="17629"/>
                    <a:pt x="1712" y="21791"/>
                    <a:pt x="48" y="25627"/>
                  </a:cubicBezTo>
                  <a:cubicBezTo>
                    <a:pt x="0" y="25737"/>
                    <a:pt x="48" y="25855"/>
                    <a:pt x="150" y="25903"/>
                  </a:cubicBezTo>
                  <a:cubicBezTo>
                    <a:pt x="183" y="25920"/>
                    <a:pt x="206" y="25920"/>
                    <a:pt x="238" y="25920"/>
                  </a:cubicBezTo>
                  <a:cubicBezTo>
                    <a:pt x="316" y="25920"/>
                    <a:pt x="396" y="25872"/>
                    <a:pt x="428" y="25792"/>
                  </a:cubicBezTo>
                  <a:cubicBezTo>
                    <a:pt x="2108" y="21933"/>
                    <a:pt x="3787" y="17749"/>
                    <a:pt x="4643" y="13279"/>
                  </a:cubicBezTo>
                  <a:cubicBezTo>
                    <a:pt x="5571" y="8437"/>
                    <a:pt x="5381" y="4015"/>
                    <a:pt x="4065" y="141"/>
                  </a:cubicBezTo>
                  <a:cubicBezTo>
                    <a:pt x="4041" y="53"/>
                    <a:pt x="3963" y="0"/>
                    <a:pt x="3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9"/>
            <p:cNvSpPr/>
            <p:nvPr/>
          </p:nvSpPr>
          <p:spPr>
            <a:xfrm flipH="1">
              <a:off x="1963496" y="3534533"/>
              <a:ext cx="196457" cy="252920"/>
            </a:xfrm>
            <a:custGeom>
              <a:avLst/>
              <a:gdLst/>
              <a:ahLst/>
              <a:cxnLst/>
              <a:rect l="l" t="t" r="r" b="b"/>
              <a:pathLst>
                <a:path w="11635" h="14979" extrusionOk="0">
                  <a:moveTo>
                    <a:pt x="11421" y="0"/>
                  </a:moveTo>
                  <a:cubicBezTo>
                    <a:pt x="11308" y="0"/>
                    <a:pt x="11214" y="78"/>
                    <a:pt x="11207" y="191"/>
                  </a:cubicBezTo>
                  <a:cubicBezTo>
                    <a:pt x="10787" y="4447"/>
                    <a:pt x="9425" y="8654"/>
                    <a:pt x="7260" y="12348"/>
                  </a:cubicBezTo>
                  <a:cubicBezTo>
                    <a:pt x="6975" y="12839"/>
                    <a:pt x="6657" y="13331"/>
                    <a:pt x="6167" y="13537"/>
                  </a:cubicBezTo>
                  <a:cubicBezTo>
                    <a:pt x="6054" y="13586"/>
                    <a:pt x="5926" y="13610"/>
                    <a:pt x="5797" y="13610"/>
                  </a:cubicBezTo>
                  <a:cubicBezTo>
                    <a:pt x="5636" y="13610"/>
                    <a:pt x="5472" y="13572"/>
                    <a:pt x="5336" y="13497"/>
                  </a:cubicBezTo>
                  <a:cubicBezTo>
                    <a:pt x="5216" y="13427"/>
                    <a:pt x="5065" y="13307"/>
                    <a:pt x="5033" y="13101"/>
                  </a:cubicBezTo>
                  <a:cubicBezTo>
                    <a:pt x="5018" y="13014"/>
                    <a:pt x="4946" y="12943"/>
                    <a:pt x="4860" y="12926"/>
                  </a:cubicBezTo>
                  <a:cubicBezTo>
                    <a:pt x="4849" y="12924"/>
                    <a:pt x="4837" y="12923"/>
                    <a:pt x="4826" y="12923"/>
                  </a:cubicBezTo>
                  <a:cubicBezTo>
                    <a:pt x="4756" y="12923"/>
                    <a:pt x="4686" y="12961"/>
                    <a:pt x="4645" y="13021"/>
                  </a:cubicBezTo>
                  <a:cubicBezTo>
                    <a:pt x="4054" y="13988"/>
                    <a:pt x="2898" y="14550"/>
                    <a:pt x="1763" y="14550"/>
                  </a:cubicBezTo>
                  <a:cubicBezTo>
                    <a:pt x="1269" y="14550"/>
                    <a:pt x="780" y="14444"/>
                    <a:pt x="343" y="14218"/>
                  </a:cubicBezTo>
                  <a:cubicBezTo>
                    <a:pt x="313" y="14204"/>
                    <a:pt x="282" y="14198"/>
                    <a:pt x="251" y="14198"/>
                  </a:cubicBezTo>
                  <a:cubicBezTo>
                    <a:pt x="173" y="14198"/>
                    <a:pt x="97" y="14239"/>
                    <a:pt x="58" y="14313"/>
                  </a:cubicBezTo>
                  <a:cubicBezTo>
                    <a:pt x="1" y="14417"/>
                    <a:pt x="48" y="14543"/>
                    <a:pt x="153" y="14591"/>
                  </a:cubicBezTo>
                  <a:cubicBezTo>
                    <a:pt x="659" y="14853"/>
                    <a:pt x="1214" y="14979"/>
                    <a:pt x="1777" y="14979"/>
                  </a:cubicBezTo>
                  <a:cubicBezTo>
                    <a:pt x="2918" y="14979"/>
                    <a:pt x="4067" y="14465"/>
                    <a:pt x="4780" y="13562"/>
                  </a:cubicBezTo>
                  <a:cubicBezTo>
                    <a:pt x="4868" y="13679"/>
                    <a:pt x="4993" y="13782"/>
                    <a:pt x="5136" y="13862"/>
                  </a:cubicBezTo>
                  <a:cubicBezTo>
                    <a:pt x="5336" y="13973"/>
                    <a:pt x="5572" y="14030"/>
                    <a:pt x="5806" y="14030"/>
                  </a:cubicBezTo>
                  <a:cubicBezTo>
                    <a:pt x="5989" y="14030"/>
                    <a:pt x="6170" y="13995"/>
                    <a:pt x="6334" y="13925"/>
                  </a:cubicBezTo>
                  <a:cubicBezTo>
                    <a:pt x="6943" y="13664"/>
                    <a:pt x="7316" y="13086"/>
                    <a:pt x="7626" y="12563"/>
                  </a:cubicBezTo>
                  <a:cubicBezTo>
                    <a:pt x="9820" y="8814"/>
                    <a:pt x="11199" y="4550"/>
                    <a:pt x="11620" y="231"/>
                  </a:cubicBezTo>
                  <a:cubicBezTo>
                    <a:pt x="11635" y="113"/>
                    <a:pt x="11547" y="10"/>
                    <a:pt x="11437" y="1"/>
                  </a:cubicBezTo>
                  <a:cubicBezTo>
                    <a:pt x="11432" y="0"/>
                    <a:pt x="11427" y="0"/>
                    <a:pt x="11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9"/>
            <p:cNvSpPr/>
            <p:nvPr/>
          </p:nvSpPr>
          <p:spPr>
            <a:xfrm flipH="1">
              <a:off x="2037891" y="3761616"/>
              <a:ext cx="19131" cy="93813"/>
            </a:xfrm>
            <a:custGeom>
              <a:avLst/>
              <a:gdLst/>
              <a:ahLst/>
              <a:cxnLst/>
              <a:rect l="l" t="t" r="r" b="b"/>
              <a:pathLst>
                <a:path w="1133" h="5556" extrusionOk="0">
                  <a:moveTo>
                    <a:pt x="234" y="0"/>
                  </a:moveTo>
                  <a:cubicBezTo>
                    <a:pt x="214" y="0"/>
                    <a:pt x="194" y="3"/>
                    <a:pt x="173" y="8"/>
                  </a:cubicBezTo>
                  <a:cubicBezTo>
                    <a:pt x="63" y="33"/>
                    <a:pt x="0" y="151"/>
                    <a:pt x="31" y="263"/>
                  </a:cubicBezTo>
                  <a:cubicBezTo>
                    <a:pt x="483" y="1919"/>
                    <a:pt x="714" y="3631"/>
                    <a:pt x="714" y="5343"/>
                  </a:cubicBezTo>
                  <a:cubicBezTo>
                    <a:pt x="714" y="5461"/>
                    <a:pt x="809" y="5556"/>
                    <a:pt x="927" y="5556"/>
                  </a:cubicBezTo>
                  <a:cubicBezTo>
                    <a:pt x="1046" y="5556"/>
                    <a:pt x="1132" y="5461"/>
                    <a:pt x="1132" y="5343"/>
                  </a:cubicBezTo>
                  <a:cubicBezTo>
                    <a:pt x="1132" y="3591"/>
                    <a:pt x="904" y="1847"/>
                    <a:pt x="436" y="151"/>
                  </a:cubicBezTo>
                  <a:cubicBezTo>
                    <a:pt x="409" y="59"/>
                    <a:pt x="329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9"/>
            <p:cNvSpPr/>
            <p:nvPr/>
          </p:nvSpPr>
          <p:spPr>
            <a:xfrm flipH="1">
              <a:off x="2076153" y="3758813"/>
              <a:ext cx="26509" cy="138237"/>
            </a:xfrm>
            <a:custGeom>
              <a:avLst/>
              <a:gdLst/>
              <a:ahLst/>
              <a:cxnLst/>
              <a:rect l="l" t="t" r="r" b="b"/>
              <a:pathLst>
                <a:path w="1570" h="8187" extrusionOk="0">
                  <a:moveTo>
                    <a:pt x="1355" y="0"/>
                  </a:moveTo>
                  <a:cubicBezTo>
                    <a:pt x="1249" y="0"/>
                    <a:pt x="1149" y="70"/>
                    <a:pt x="1134" y="183"/>
                  </a:cubicBezTo>
                  <a:lnTo>
                    <a:pt x="16" y="7942"/>
                  </a:lnTo>
                  <a:cubicBezTo>
                    <a:pt x="1" y="8059"/>
                    <a:pt x="79" y="8162"/>
                    <a:pt x="191" y="8179"/>
                  </a:cubicBezTo>
                  <a:cubicBezTo>
                    <a:pt x="206" y="8187"/>
                    <a:pt x="214" y="8187"/>
                    <a:pt x="221" y="8187"/>
                  </a:cubicBezTo>
                  <a:cubicBezTo>
                    <a:pt x="326" y="8187"/>
                    <a:pt x="411" y="8107"/>
                    <a:pt x="429" y="8004"/>
                  </a:cubicBezTo>
                  <a:lnTo>
                    <a:pt x="1553" y="239"/>
                  </a:lnTo>
                  <a:cubicBezTo>
                    <a:pt x="1570" y="126"/>
                    <a:pt x="1490" y="24"/>
                    <a:pt x="1372" y="1"/>
                  </a:cubicBezTo>
                  <a:cubicBezTo>
                    <a:pt x="1366" y="0"/>
                    <a:pt x="1361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9"/>
            <p:cNvSpPr/>
            <p:nvPr/>
          </p:nvSpPr>
          <p:spPr>
            <a:xfrm flipH="1">
              <a:off x="2115359" y="3782637"/>
              <a:ext cx="60229" cy="99301"/>
            </a:xfrm>
            <a:custGeom>
              <a:avLst/>
              <a:gdLst/>
              <a:ahLst/>
              <a:cxnLst/>
              <a:rect l="l" t="t" r="r" b="b"/>
              <a:pathLst>
                <a:path w="3567" h="5881" extrusionOk="0">
                  <a:moveTo>
                    <a:pt x="3324" y="1"/>
                  </a:moveTo>
                  <a:cubicBezTo>
                    <a:pt x="3247" y="1"/>
                    <a:pt x="3172" y="46"/>
                    <a:pt x="3139" y="119"/>
                  </a:cubicBezTo>
                  <a:cubicBezTo>
                    <a:pt x="2298" y="1878"/>
                    <a:pt x="1324" y="3598"/>
                    <a:pt x="253" y="5239"/>
                  </a:cubicBezTo>
                  <a:cubicBezTo>
                    <a:pt x="238" y="5239"/>
                    <a:pt x="223" y="5230"/>
                    <a:pt x="206" y="5230"/>
                  </a:cubicBezTo>
                  <a:cubicBezTo>
                    <a:pt x="88" y="5239"/>
                    <a:pt x="0" y="5334"/>
                    <a:pt x="0" y="5452"/>
                  </a:cubicBezTo>
                  <a:lnTo>
                    <a:pt x="8" y="5675"/>
                  </a:lnTo>
                  <a:cubicBezTo>
                    <a:pt x="8" y="5770"/>
                    <a:pt x="71" y="5848"/>
                    <a:pt x="158" y="5872"/>
                  </a:cubicBezTo>
                  <a:cubicBezTo>
                    <a:pt x="175" y="5880"/>
                    <a:pt x="198" y="5880"/>
                    <a:pt x="213" y="5880"/>
                  </a:cubicBezTo>
                  <a:cubicBezTo>
                    <a:pt x="286" y="5880"/>
                    <a:pt x="348" y="5848"/>
                    <a:pt x="388" y="5785"/>
                  </a:cubicBezTo>
                  <a:cubicBezTo>
                    <a:pt x="1562" y="4041"/>
                    <a:pt x="2616" y="2196"/>
                    <a:pt x="3519" y="302"/>
                  </a:cubicBezTo>
                  <a:cubicBezTo>
                    <a:pt x="3566" y="199"/>
                    <a:pt x="3527" y="71"/>
                    <a:pt x="3416" y="24"/>
                  </a:cubicBezTo>
                  <a:cubicBezTo>
                    <a:pt x="3387" y="8"/>
                    <a:pt x="3355" y="1"/>
                    <a:pt x="3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9"/>
            <p:cNvSpPr/>
            <p:nvPr/>
          </p:nvSpPr>
          <p:spPr>
            <a:xfrm flipH="1">
              <a:off x="2148690" y="3780476"/>
              <a:ext cx="40288" cy="79900"/>
            </a:xfrm>
            <a:custGeom>
              <a:avLst/>
              <a:gdLst/>
              <a:ahLst/>
              <a:cxnLst/>
              <a:rect l="l" t="t" r="r" b="b"/>
              <a:pathLst>
                <a:path w="2386" h="4732" extrusionOk="0">
                  <a:moveTo>
                    <a:pt x="2140" y="0"/>
                  </a:moveTo>
                  <a:cubicBezTo>
                    <a:pt x="2069" y="0"/>
                    <a:pt x="2003" y="37"/>
                    <a:pt x="1967" y="104"/>
                  </a:cubicBezTo>
                  <a:cubicBezTo>
                    <a:pt x="1158" y="1476"/>
                    <a:pt x="516" y="2942"/>
                    <a:pt x="40" y="4454"/>
                  </a:cubicBezTo>
                  <a:cubicBezTo>
                    <a:pt x="0" y="4566"/>
                    <a:pt x="65" y="4684"/>
                    <a:pt x="175" y="4724"/>
                  </a:cubicBezTo>
                  <a:cubicBezTo>
                    <a:pt x="198" y="4724"/>
                    <a:pt x="215" y="4732"/>
                    <a:pt x="238" y="4732"/>
                  </a:cubicBezTo>
                  <a:cubicBezTo>
                    <a:pt x="325" y="4732"/>
                    <a:pt x="413" y="4677"/>
                    <a:pt x="436" y="4582"/>
                  </a:cubicBezTo>
                  <a:cubicBezTo>
                    <a:pt x="904" y="3100"/>
                    <a:pt x="1539" y="1666"/>
                    <a:pt x="2322" y="317"/>
                  </a:cubicBezTo>
                  <a:cubicBezTo>
                    <a:pt x="2385" y="215"/>
                    <a:pt x="2355" y="89"/>
                    <a:pt x="2252" y="32"/>
                  </a:cubicBezTo>
                  <a:cubicBezTo>
                    <a:pt x="2216" y="10"/>
                    <a:pt x="2177" y="0"/>
                    <a:pt x="2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9"/>
            <p:cNvSpPr/>
            <p:nvPr/>
          </p:nvSpPr>
          <p:spPr>
            <a:xfrm flipH="1">
              <a:off x="2387274" y="3688167"/>
              <a:ext cx="529497" cy="353960"/>
            </a:xfrm>
            <a:custGeom>
              <a:avLst/>
              <a:gdLst/>
              <a:ahLst/>
              <a:cxnLst/>
              <a:rect l="l" t="t" r="r" b="b"/>
              <a:pathLst>
                <a:path w="31359" h="20963" extrusionOk="0">
                  <a:moveTo>
                    <a:pt x="18490" y="1"/>
                  </a:moveTo>
                  <a:cubicBezTo>
                    <a:pt x="12324" y="6990"/>
                    <a:pt x="6165" y="13972"/>
                    <a:pt x="1" y="20962"/>
                  </a:cubicBezTo>
                  <a:cubicBezTo>
                    <a:pt x="2306" y="20582"/>
                    <a:pt x="4526" y="19741"/>
                    <a:pt x="6498" y="18490"/>
                  </a:cubicBezTo>
                  <a:cubicBezTo>
                    <a:pt x="7346" y="18739"/>
                    <a:pt x="8225" y="18859"/>
                    <a:pt x="9105" y="18859"/>
                  </a:cubicBezTo>
                  <a:cubicBezTo>
                    <a:pt x="12019" y="18859"/>
                    <a:pt x="14943" y="17544"/>
                    <a:pt x="16768" y="15256"/>
                  </a:cubicBezTo>
                  <a:cubicBezTo>
                    <a:pt x="22760" y="14225"/>
                    <a:pt x="27294" y="9430"/>
                    <a:pt x="31359" y="4906"/>
                  </a:cubicBezTo>
                  <a:cubicBezTo>
                    <a:pt x="26969" y="3542"/>
                    <a:pt x="22674" y="1903"/>
                    <a:pt x="18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9"/>
            <p:cNvSpPr/>
            <p:nvPr/>
          </p:nvSpPr>
          <p:spPr>
            <a:xfrm flipH="1">
              <a:off x="2374678" y="3679590"/>
              <a:ext cx="560548" cy="372686"/>
            </a:xfrm>
            <a:custGeom>
              <a:avLst/>
              <a:gdLst/>
              <a:ahLst/>
              <a:cxnLst/>
              <a:rect l="l" t="t" r="r" b="b"/>
              <a:pathLst>
                <a:path w="33198" h="22072" extrusionOk="0">
                  <a:moveTo>
                    <a:pt x="19685" y="1024"/>
                  </a:moveTo>
                  <a:cubicBezTo>
                    <a:pt x="23592" y="2774"/>
                    <a:pt x="27626" y="4320"/>
                    <a:pt x="31698" y="5619"/>
                  </a:cubicBezTo>
                  <a:cubicBezTo>
                    <a:pt x="27506" y="10256"/>
                    <a:pt x="23252" y="14416"/>
                    <a:pt x="17791" y="15351"/>
                  </a:cubicBezTo>
                  <a:lnTo>
                    <a:pt x="17633" y="15384"/>
                  </a:lnTo>
                  <a:lnTo>
                    <a:pt x="17529" y="15502"/>
                  </a:lnTo>
                  <a:cubicBezTo>
                    <a:pt x="15834" y="17626"/>
                    <a:pt x="13021" y="18950"/>
                    <a:pt x="10198" y="18950"/>
                  </a:cubicBezTo>
                  <a:cubicBezTo>
                    <a:pt x="9343" y="18950"/>
                    <a:pt x="8504" y="18830"/>
                    <a:pt x="7711" y="18592"/>
                  </a:cubicBezTo>
                  <a:lnTo>
                    <a:pt x="7528" y="18545"/>
                  </a:lnTo>
                  <a:lnTo>
                    <a:pt x="7370" y="18640"/>
                  </a:lnTo>
                  <a:cubicBezTo>
                    <a:pt x="5801" y="19631"/>
                    <a:pt x="4049" y="20376"/>
                    <a:pt x="2235" y="20812"/>
                  </a:cubicBezTo>
                  <a:lnTo>
                    <a:pt x="19685" y="1024"/>
                  </a:lnTo>
                  <a:close/>
                  <a:moveTo>
                    <a:pt x="19471" y="1"/>
                  </a:moveTo>
                  <a:lnTo>
                    <a:pt x="0" y="22071"/>
                  </a:lnTo>
                  <a:lnTo>
                    <a:pt x="1164" y="21881"/>
                  </a:lnTo>
                  <a:cubicBezTo>
                    <a:pt x="3446" y="21508"/>
                    <a:pt x="5689" y="20669"/>
                    <a:pt x="7656" y="19448"/>
                  </a:cubicBezTo>
                  <a:cubicBezTo>
                    <a:pt x="8471" y="19671"/>
                    <a:pt x="9327" y="19789"/>
                    <a:pt x="10198" y="19789"/>
                  </a:cubicBezTo>
                  <a:cubicBezTo>
                    <a:pt x="13266" y="19789"/>
                    <a:pt x="16197" y="18435"/>
                    <a:pt x="18084" y="16152"/>
                  </a:cubicBezTo>
                  <a:cubicBezTo>
                    <a:pt x="23925" y="15081"/>
                    <a:pt x="28362" y="10597"/>
                    <a:pt x="32762" y="5699"/>
                  </a:cubicBezTo>
                  <a:lnTo>
                    <a:pt x="33197" y="5208"/>
                  </a:lnTo>
                  <a:lnTo>
                    <a:pt x="32579" y="5018"/>
                  </a:lnTo>
                  <a:cubicBezTo>
                    <a:pt x="28220" y="3654"/>
                    <a:pt x="23910" y="2013"/>
                    <a:pt x="19748" y="128"/>
                  </a:cubicBezTo>
                  <a:lnTo>
                    <a:pt x="194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9"/>
            <p:cNvSpPr/>
            <p:nvPr/>
          </p:nvSpPr>
          <p:spPr>
            <a:xfrm flipH="1">
              <a:off x="2568856" y="3853351"/>
              <a:ext cx="73619" cy="99098"/>
            </a:xfrm>
            <a:custGeom>
              <a:avLst/>
              <a:gdLst/>
              <a:ahLst/>
              <a:cxnLst/>
              <a:rect l="l" t="t" r="r" b="b"/>
              <a:pathLst>
                <a:path w="4360" h="5869" extrusionOk="0">
                  <a:moveTo>
                    <a:pt x="4131" y="0"/>
                  </a:moveTo>
                  <a:cubicBezTo>
                    <a:pt x="4063" y="0"/>
                    <a:pt x="3996" y="31"/>
                    <a:pt x="3957" y="91"/>
                  </a:cubicBezTo>
                  <a:lnTo>
                    <a:pt x="73" y="5536"/>
                  </a:lnTo>
                  <a:cubicBezTo>
                    <a:pt x="0" y="5631"/>
                    <a:pt x="25" y="5766"/>
                    <a:pt x="120" y="5829"/>
                  </a:cubicBezTo>
                  <a:cubicBezTo>
                    <a:pt x="160" y="5854"/>
                    <a:pt x="200" y="5869"/>
                    <a:pt x="238" y="5869"/>
                  </a:cubicBezTo>
                  <a:cubicBezTo>
                    <a:pt x="310" y="5869"/>
                    <a:pt x="373" y="5836"/>
                    <a:pt x="413" y="5781"/>
                  </a:cubicBezTo>
                  <a:lnTo>
                    <a:pt x="4297" y="328"/>
                  </a:lnTo>
                  <a:cubicBezTo>
                    <a:pt x="4360" y="233"/>
                    <a:pt x="4345" y="108"/>
                    <a:pt x="4249" y="35"/>
                  </a:cubicBezTo>
                  <a:cubicBezTo>
                    <a:pt x="4214" y="12"/>
                    <a:pt x="4172" y="0"/>
                    <a:pt x="4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9"/>
            <p:cNvSpPr/>
            <p:nvPr/>
          </p:nvSpPr>
          <p:spPr>
            <a:xfrm flipH="1">
              <a:off x="2653280" y="3825592"/>
              <a:ext cx="159242" cy="178508"/>
            </a:xfrm>
            <a:custGeom>
              <a:avLst/>
              <a:gdLst/>
              <a:ahLst/>
              <a:cxnLst/>
              <a:rect l="l" t="t" r="r" b="b"/>
              <a:pathLst>
                <a:path w="9431" h="10572" extrusionOk="0">
                  <a:moveTo>
                    <a:pt x="9194" y="0"/>
                  </a:moveTo>
                  <a:cubicBezTo>
                    <a:pt x="9135" y="0"/>
                    <a:pt x="9077" y="24"/>
                    <a:pt x="9035" y="70"/>
                  </a:cubicBezTo>
                  <a:lnTo>
                    <a:pt x="79" y="10223"/>
                  </a:lnTo>
                  <a:cubicBezTo>
                    <a:pt x="1" y="10311"/>
                    <a:pt x="8" y="10446"/>
                    <a:pt x="96" y="10524"/>
                  </a:cubicBezTo>
                  <a:cubicBezTo>
                    <a:pt x="134" y="10556"/>
                    <a:pt x="191" y="10571"/>
                    <a:pt x="238" y="10571"/>
                  </a:cubicBezTo>
                  <a:cubicBezTo>
                    <a:pt x="293" y="10571"/>
                    <a:pt x="356" y="10548"/>
                    <a:pt x="396" y="10501"/>
                  </a:cubicBezTo>
                  <a:lnTo>
                    <a:pt x="9351" y="348"/>
                  </a:lnTo>
                  <a:cubicBezTo>
                    <a:pt x="9430" y="261"/>
                    <a:pt x="9423" y="135"/>
                    <a:pt x="9335" y="55"/>
                  </a:cubicBezTo>
                  <a:cubicBezTo>
                    <a:pt x="9295" y="18"/>
                    <a:pt x="9244" y="0"/>
                    <a:pt x="9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9"/>
            <p:cNvSpPr/>
            <p:nvPr/>
          </p:nvSpPr>
          <p:spPr>
            <a:xfrm flipH="1">
              <a:off x="2640684" y="3831941"/>
              <a:ext cx="147913" cy="173510"/>
            </a:xfrm>
            <a:custGeom>
              <a:avLst/>
              <a:gdLst/>
              <a:ahLst/>
              <a:cxnLst/>
              <a:rect l="l" t="t" r="r" b="b"/>
              <a:pathLst>
                <a:path w="8760" h="10276" extrusionOk="0">
                  <a:moveTo>
                    <a:pt x="8525" y="0"/>
                  </a:moveTo>
                  <a:cubicBezTo>
                    <a:pt x="8466" y="0"/>
                    <a:pt x="8406" y="27"/>
                    <a:pt x="8362" y="75"/>
                  </a:cubicBezTo>
                  <a:lnTo>
                    <a:pt x="80" y="9927"/>
                  </a:lnTo>
                  <a:cubicBezTo>
                    <a:pt x="0" y="10013"/>
                    <a:pt x="18" y="10148"/>
                    <a:pt x="105" y="10220"/>
                  </a:cubicBezTo>
                  <a:cubicBezTo>
                    <a:pt x="143" y="10260"/>
                    <a:pt x="191" y="10275"/>
                    <a:pt x="238" y="10275"/>
                  </a:cubicBezTo>
                  <a:cubicBezTo>
                    <a:pt x="295" y="10275"/>
                    <a:pt x="358" y="10243"/>
                    <a:pt x="398" y="10195"/>
                  </a:cubicBezTo>
                  <a:lnTo>
                    <a:pt x="8687" y="345"/>
                  </a:lnTo>
                  <a:cubicBezTo>
                    <a:pt x="8759" y="257"/>
                    <a:pt x="8750" y="122"/>
                    <a:pt x="8654" y="52"/>
                  </a:cubicBezTo>
                  <a:cubicBezTo>
                    <a:pt x="8617" y="17"/>
                    <a:pt x="8571" y="0"/>
                    <a:pt x="8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9"/>
            <p:cNvSpPr/>
            <p:nvPr/>
          </p:nvSpPr>
          <p:spPr>
            <a:xfrm flipH="1">
              <a:off x="2592815" y="3852084"/>
              <a:ext cx="127667" cy="152016"/>
            </a:xfrm>
            <a:custGeom>
              <a:avLst/>
              <a:gdLst/>
              <a:ahLst/>
              <a:cxnLst/>
              <a:rect l="l" t="t" r="r" b="b"/>
              <a:pathLst>
                <a:path w="7561" h="9003" extrusionOk="0">
                  <a:moveTo>
                    <a:pt x="7325" y="0"/>
                  </a:moveTo>
                  <a:cubicBezTo>
                    <a:pt x="7265" y="0"/>
                    <a:pt x="7205" y="27"/>
                    <a:pt x="7165" y="80"/>
                  </a:cubicBezTo>
                  <a:lnTo>
                    <a:pt x="73" y="8662"/>
                  </a:lnTo>
                  <a:cubicBezTo>
                    <a:pt x="1" y="8749"/>
                    <a:pt x="8" y="8884"/>
                    <a:pt x="103" y="8955"/>
                  </a:cubicBezTo>
                  <a:cubicBezTo>
                    <a:pt x="143" y="8987"/>
                    <a:pt x="191" y="9002"/>
                    <a:pt x="238" y="9002"/>
                  </a:cubicBezTo>
                  <a:cubicBezTo>
                    <a:pt x="293" y="9002"/>
                    <a:pt x="358" y="8979"/>
                    <a:pt x="398" y="8932"/>
                  </a:cubicBezTo>
                  <a:lnTo>
                    <a:pt x="7491" y="341"/>
                  </a:lnTo>
                  <a:cubicBezTo>
                    <a:pt x="7561" y="253"/>
                    <a:pt x="7546" y="118"/>
                    <a:pt x="7458" y="48"/>
                  </a:cubicBezTo>
                  <a:cubicBezTo>
                    <a:pt x="7420" y="16"/>
                    <a:pt x="7373" y="0"/>
                    <a:pt x="7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9"/>
            <p:cNvSpPr/>
            <p:nvPr/>
          </p:nvSpPr>
          <p:spPr>
            <a:xfrm flipH="1">
              <a:off x="2517205" y="3859665"/>
              <a:ext cx="50858" cy="65075"/>
            </a:xfrm>
            <a:custGeom>
              <a:avLst/>
              <a:gdLst/>
              <a:ahLst/>
              <a:cxnLst/>
              <a:rect l="l" t="t" r="r" b="b"/>
              <a:pathLst>
                <a:path w="3012" h="3854" extrusionOk="0">
                  <a:moveTo>
                    <a:pt x="2779" y="0"/>
                  </a:moveTo>
                  <a:cubicBezTo>
                    <a:pt x="2715" y="0"/>
                    <a:pt x="2650" y="30"/>
                    <a:pt x="2608" y="82"/>
                  </a:cubicBezTo>
                  <a:lnTo>
                    <a:pt x="73" y="3521"/>
                  </a:lnTo>
                  <a:cubicBezTo>
                    <a:pt x="0" y="3608"/>
                    <a:pt x="25" y="3743"/>
                    <a:pt x="111" y="3815"/>
                  </a:cubicBezTo>
                  <a:cubicBezTo>
                    <a:pt x="151" y="3838"/>
                    <a:pt x="198" y="3853"/>
                    <a:pt x="238" y="3853"/>
                  </a:cubicBezTo>
                  <a:cubicBezTo>
                    <a:pt x="301" y="3853"/>
                    <a:pt x="366" y="3823"/>
                    <a:pt x="405" y="3768"/>
                  </a:cubicBezTo>
                  <a:lnTo>
                    <a:pt x="2948" y="335"/>
                  </a:lnTo>
                  <a:cubicBezTo>
                    <a:pt x="3011" y="240"/>
                    <a:pt x="2996" y="107"/>
                    <a:pt x="2901" y="42"/>
                  </a:cubicBezTo>
                  <a:cubicBezTo>
                    <a:pt x="2866" y="14"/>
                    <a:pt x="2823" y="0"/>
                    <a:pt x="2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9"/>
            <p:cNvSpPr/>
            <p:nvPr/>
          </p:nvSpPr>
          <p:spPr>
            <a:xfrm flipH="1">
              <a:off x="1939940" y="3046158"/>
              <a:ext cx="746283" cy="820780"/>
            </a:xfrm>
            <a:custGeom>
              <a:avLst/>
              <a:gdLst/>
              <a:ahLst/>
              <a:cxnLst/>
              <a:rect l="l" t="t" r="r" b="b"/>
              <a:pathLst>
                <a:path w="44198" h="48610" extrusionOk="0">
                  <a:moveTo>
                    <a:pt x="22872" y="0"/>
                  </a:moveTo>
                  <a:cubicBezTo>
                    <a:pt x="17040" y="0"/>
                    <a:pt x="11200" y="2469"/>
                    <a:pt x="7689" y="7124"/>
                  </a:cubicBezTo>
                  <a:cubicBezTo>
                    <a:pt x="7785" y="7120"/>
                    <a:pt x="7881" y="7117"/>
                    <a:pt x="7977" y="7117"/>
                  </a:cubicBezTo>
                  <a:cubicBezTo>
                    <a:pt x="11618" y="7117"/>
                    <a:pt x="14733" y="10460"/>
                    <a:pt x="15352" y="14082"/>
                  </a:cubicBezTo>
                  <a:cubicBezTo>
                    <a:pt x="15978" y="17808"/>
                    <a:pt x="14519" y="21602"/>
                    <a:pt x="12434" y="24750"/>
                  </a:cubicBezTo>
                  <a:cubicBezTo>
                    <a:pt x="10359" y="27903"/>
                    <a:pt x="7672" y="30606"/>
                    <a:pt x="5444" y="33649"/>
                  </a:cubicBezTo>
                  <a:cubicBezTo>
                    <a:pt x="3322" y="36550"/>
                    <a:pt x="1618" y="39751"/>
                    <a:pt x="397" y="43134"/>
                  </a:cubicBezTo>
                  <a:cubicBezTo>
                    <a:pt x="191" y="43697"/>
                    <a:pt x="1" y="44308"/>
                    <a:pt x="144" y="44893"/>
                  </a:cubicBezTo>
                  <a:cubicBezTo>
                    <a:pt x="389" y="45909"/>
                    <a:pt x="1498" y="46423"/>
                    <a:pt x="2489" y="46748"/>
                  </a:cubicBezTo>
                  <a:cubicBezTo>
                    <a:pt x="6158" y="47971"/>
                    <a:pt x="10043" y="48610"/>
                    <a:pt x="13915" y="48610"/>
                  </a:cubicBezTo>
                  <a:cubicBezTo>
                    <a:pt x="18950" y="48610"/>
                    <a:pt x="23962" y="47528"/>
                    <a:pt x="28443" y="45243"/>
                  </a:cubicBezTo>
                  <a:cubicBezTo>
                    <a:pt x="36369" y="41202"/>
                    <a:pt x="42367" y="33229"/>
                    <a:pt x="43278" y="24385"/>
                  </a:cubicBezTo>
                  <a:cubicBezTo>
                    <a:pt x="44197" y="15533"/>
                    <a:pt x="39625" y="6166"/>
                    <a:pt x="31716" y="2084"/>
                  </a:cubicBezTo>
                  <a:cubicBezTo>
                    <a:pt x="28996" y="681"/>
                    <a:pt x="25935" y="0"/>
                    <a:pt x="22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9"/>
            <p:cNvSpPr/>
            <p:nvPr/>
          </p:nvSpPr>
          <p:spPr>
            <a:xfrm flipH="1">
              <a:off x="1932055" y="3039050"/>
              <a:ext cx="761513" cy="834997"/>
            </a:xfrm>
            <a:custGeom>
              <a:avLst/>
              <a:gdLst/>
              <a:ahLst/>
              <a:cxnLst/>
              <a:rect l="l" t="t" r="r" b="b"/>
              <a:pathLst>
                <a:path w="45100" h="49452" extrusionOk="0">
                  <a:moveTo>
                    <a:pt x="23307" y="841"/>
                  </a:moveTo>
                  <a:cubicBezTo>
                    <a:pt x="26383" y="841"/>
                    <a:pt x="29378" y="1546"/>
                    <a:pt x="31961" y="2878"/>
                  </a:cubicBezTo>
                  <a:cubicBezTo>
                    <a:pt x="39569" y="6800"/>
                    <a:pt x="44229" y="15804"/>
                    <a:pt x="43301" y="24758"/>
                  </a:cubicBezTo>
                  <a:cubicBezTo>
                    <a:pt x="42430" y="33142"/>
                    <a:pt x="36691" y="41202"/>
                    <a:pt x="28688" y="45292"/>
                  </a:cubicBezTo>
                  <a:cubicBezTo>
                    <a:pt x="24424" y="47462"/>
                    <a:pt x="19463" y="48612"/>
                    <a:pt x="14343" y="48612"/>
                  </a:cubicBezTo>
                  <a:cubicBezTo>
                    <a:pt x="10516" y="48612"/>
                    <a:pt x="6720" y="47994"/>
                    <a:pt x="3059" y="46773"/>
                  </a:cubicBezTo>
                  <a:cubicBezTo>
                    <a:pt x="2266" y="46511"/>
                    <a:pt x="1197" y="46060"/>
                    <a:pt x="991" y="45212"/>
                  </a:cubicBezTo>
                  <a:cubicBezTo>
                    <a:pt x="872" y="44744"/>
                    <a:pt x="1047" y="44206"/>
                    <a:pt x="1229" y="43690"/>
                  </a:cubicBezTo>
                  <a:cubicBezTo>
                    <a:pt x="2433" y="40347"/>
                    <a:pt x="4112" y="37191"/>
                    <a:pt x="6222" y="34323"/>
                  </a:cubicBezTo>
                  <a:cubicBezTo>
                    <a:pt x="7173" y="33024"/>
                    <a:pt x="8226" y="31763"/>
                    <a:pt x="9240" y="30544"/>
                  </a:cubicBezTo>
                  <a:cubicBezTo>
                    <a:pt x="10612" y="28910"/>
                    <a:pt x="12023" y="27223"/>
                    <a:pt x="13227" y="25409"/>
                  </a:cubicBezTo>
                  <a:cubicBezTo>
                    <a:pt x="14978" y="22746"/>
                    <a:pt x="16920" y="18679"/>
                    <a:pt x="16198" y="14440"/>
                  </a:cubicBezTo>
                  <a:cubicBezTo>
                    <a:pt x="15619" y="11009"/>
                    <a:pt x="12791" y="7465"/>
                    <a:pt x="8980" y="7150"/>
                  </a:cubicBezTo>
                  <a:cubicBezTo>
                    <a:pt x="12316" y="3186"/>
                    <a:pt x="17601" y="841"/>
                    <a:pt x="23307" y="841"/>
                  </a:cubicBezTo>
                  <a:close/>
                  <a:moveTo>
                    <a:pt x="23307" y="0"/>
                  </a:moveTo>
                  <a:cubicBezTo>
                    <a:pt x="17031" y="0"/>
                    <a:pt x="11230" y="2728"/>
                    <a:pt x="7781" y="7292"/>
                  </a:cubicBezTo>
                  <a:lnTo>
                    <a:pt x="7243" y="8013"/>
                  </a:lnTo>
                  <a:lnTo>
                    <a:pt x="7243" y="8013"/>
                  </a:lnTo>
                  <a:lnTo>
                    <a:pt x="8139" y="7966"/>
                  </a:lnTo>
                  <a:cubicBezTo>
                    <a:pt x="8234" y="7966"/>
                    <a:pt x="8322" y="7958"/>
                    <a:pt x="8417" y="7958"/>
                  </a:cubicBezTo>
                  <a:cubicBezTo>
                    <a:pt x="11633" y="7958"/>
                    <a:pt x="14748" y="10929"/>
                    <a:pt x="15366" y="14575"/>
                  </a:cubicBezTo>
                  <a:cubicBezTo>
                    <a:pt x="16047" y="18552"/>
                    <a:pt x="14193" y="22403"/>
                    <a:pt x="12521" y="24941"/>
                  </a:cubicBezTo>
                  <a:cubicBezTo>
                    <a:pt x="11348" y="26715"/>
                    <a:pt x="9953" y="28387"/>
                    <a:pt x="8599" y="30004"/>
                  </a:cubicBezTo>
                  <a:cubicBezTo>
                    <a:pt x="7568" y="31232"/>
                    <a:pt x="6507" y="32509"/>
                    <a:pt x="5539" y="33825"/>
                  </a:cubicBezTo>
                  <a:cubicBezTo>
                    <a:pt x="3392" y="36756"/>
                    <a:pt x="1672" y="39981"/>
                    <a:pt x="436" y="43412"/>
                  </a:cubicBezTo>
                  <a:cubicBezTo>
                    <a:pt x="213" y="44038"/>
                    <a:pt x="0" y="44721"/>
                    <a:pt x="174" y="45410"/>
                  </a:cubicBezTo>
                  <a:cubicBezTo>
                    <a:pt x="476" y="46663"/>
                    <a:pt x="1815" y="47241"/>
                    <a:pt x="2798" y="47574"/>
                  </a:cubicBezTo>
                  <a:cubicBezTo>
                    <a:pt x="6545" y="48818"/>
                    <a:pt x="10429" y="49451"/>
                    <a:pt x="14343" y="49451"/>
                  </a:cubicBezTo>
                  <a:cubicBezTo>
                    <a:pt x="19598" y="49451"/>
                    <a:pt x="24686" y="48270"/>
                    <a:pt x="29068" y="46035"/>
                  </a:cubicBezTo>
                  <a:cubicBezTo>
                    <a:pt x="37319" y="41828"/>
                    <a:pt x="43238" y="33507"/>
                    <a:pt x="44134" y="24846"/>
                  </a:cubicBezTo>
                  <a:cubicBezTo>
                    <a:pt x="45100" y="15549"/>
                    <a:pt x="40250" y="6206"/>
                    <a:pt x="32349" y="2132"/>
                  </a:cubicBezTo>
                  <a:cubicBezTo>
                    <a:pt x="29639" y="738"/>
                    <a:pt x="26516" y="0"/>
                    <a:pt x="23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9"/>
            <p:cNvSpPr/>
            <p:nvPr/>
          </p:nvSpPr>
          <p:spPr>
            <a:xfrm flipH="1">
              <a:off x="2445460" y="3091680"/>
              <a:ext cx="132632" cy="115477"/>
            </a:xfrm>
            <a:custGeom>
              <a:avLst/>
              <a:gdLst/>
              <a:ahLst/>
              <a:cxnLst/>
              <a:rect l="l" t="t" r="r" b="b"/>
              <a:pathLst>
                <a:path w="7855" h="6839" extrusionOk="0">
                  <a:moveTo>
                    <a:pt x="6477" y="1"/>
                  </a:moveTo>
                  <a:cubicBezTo>
                    <a:pt x="6323" y="1"/>
                    <a:pt x="6169" y="22"/>
                    <a:pt x="6023" y="61"/>
                  </a:cubicBezTo>
                  <a:cubicBezTo>
                    <a:pt x="5602" y="172"/>
                    <a:pt x="5231" y="402"/>
                    <a:pt x="4866" y="632"/>
                  </a:cubicBezTo>
                  <a:cubicBezTo>
                    <a:pt x="3052" y="1781"/>
                    <a:pt x="1245" y="3042"/>
                    <a:pt x="1" y="4793"/>
                  </a:cubicBezTo>
                  <a:cubicBezTo>
                    <a:pt x="2338" y="4904"/>
                    <a:pt x="4644" y="5617"/>
                    <a:pt x="6648" y="6838"/>
                  </a:cubicBezTo>
                  <a:cubicBezTo>
                    <a:pt x="7251" y="5355"/>
                    <a:pt x="7639" y="3778"/>
                    <a:pt x="7789" y="2178"/>
                  </a:cubicBezTo>
                  <a:cubicBezTo>
                    <a:pt x="7854" y="1480"/>
                    <a:pt x="7822" y="657"/>
                    <a:pt x="7259" y="236"/>
                  </a:cubicBezTo>
                  <a:cubicBezTo>
                    <a:pt x="7034" y="72"/>
                    <a:pt x="6756" y="1"/>
                    <a:pt x="6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9"/>
            <p:cNvSpPr/>
            <p:nvPr/>
          </p:nvSpPr>
          <p:spPr>
            <a:xfrm flipH="1">
              <a:off x="2133020" y="3075538"/>
              <a:ext cx="303508" cy="266851"/>
            </a:xfrm>
            <a:custGeom>
              <a:avLst/>
              <a:gdLst/>
              <a:ahLst/>
              <a:cxnLst/>
              <a:rect l="l" t="t" r="r" b="b"/>
              <a:pathLst>
                <a:path w="17975" h="15804" extrusionOk="0">
                  <a:moveTo>
                    <a:pt x="8532" y="1"/>
                  </a:moveTo>
                  <a:cubicBezTo>
                    <a:pt x="7458" y="1"/>
                    <a:pt x="6377" y="83"/>
                    <a:pt x="5311" y="169"/>
                  </a:cubicBezTo>
                  <a:cubicBezTo>
                    <a:pt x="4313" y="241"/>
                    <a:pt x="3297" y="329"/>
                    <a:pt x="2378" y="709"/>
                  </a:cubicBezTo>
                  <a:cubicBezTo>
                    <a:pt x="1450" y="1097"/>
                    <a:pt x="627" y="1841"/>
                    <a:pt x="404" y="2817"/>
                  </a:cubicBezTo>
                  <a:cubicBezTo>
                    <a:pt x="1" y="4591"/>
                    <a:pt x="1633" y="6090"/>
                    <a:pt x="2576" y="7642"/>
                  </a:cubicBezTo>
                  <a:cubicBezTo>
                    <a:pt x="3900" y="9822"/>
                    <a:pt x="4050" y="12722"/>
                    <a:pt x="5920" y="14459"/>
                  </a:cubicBezTo>
                  <a:cubicBezTo>
                    <a:pt x="6891" y="15359"/>
                    <a:pt x="8232" y="15803"/>
                    <a:pt x="9558" y="15803"/>
                  </a:cubicBezTo>
                  <a:cubicBezTo>
                    <a:pt x="9725" y="15803"/>
                    <a:pt x="9891" y="15796"/>
                    <a:pt x="10057" y="15782"/>
                  </a:cubicBezTo>
                  <a:cubicBezTo>
                    <a:pt x="11540" y="15655"/>
                    <a:pt x="12949" y="15012"/>
                    <a:pt x="14138" y="14109"/>
                  </a:cubicBezTo>
                  <a:cubicBezTo>
                    <a:pt x="15755" y="12882"/>
                    <a:pt x="17008" y="11138"/>
                    <a:pt x="17491" y="9163"/>
                  </a:cubicBezTo>
                  <a:cubicBezTo>
                    <a:pt x="17974" y="7191"/>
                    <a:pt x="17649" y="4996"/>
                    <a:pt x="16476" y="3340"/>
                  </a:cubicBezTo>
                  <a:cubicBezTo>
                    <a:pt x="15447" y="1881"/>
                    <a:pt x="13822" y="899"/>
                    <a:pt x="12101" y="424"/>
                  </a:cubicBezTo>
                  <a:cubicBezTo>
                    <a:pt x="10939" y="105"/>
                    <a:pt x="9740" y="1"/>
                    <a:pt x="8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9"/>
            <p:cNvSpPr/>
            <p:nvPr/>
          </p:nvSpPr>
          <p:spPr>
            <a:xfrm flipH="1">
              <a:off x="2271663" y="3117058"/>
              <a:ext cx="57949" cy="60516"/>
            </a:xfrm>
            <a:custGeom>
              <a:avLst/>
              <a:gdLst/>
              <a:ahLst/>
              <a:cxnLst/>
              <a:rect l="l" t="t" r="r" b="b"/>
              <a:pathLst>
                <a:path w="3432" h="3584" extrusionOk="0">
                  <a:moveTo>
                    <a:pt x="1720" y="0"/>
                  </a:moveTo>
                  <a:cubicBezTo>
                    <a:pt x="769" y="0"/>
                    <a:pt x="0" y="801"/>
                    <a:pt x="0" y="1792"/>
                  </a:cubicBezTo>
                  <a:cubicBezTo>
                    <a:pt x="0" y="2783"/>
                    <a:pt x="769" y="3583"/>
                    <a:pt x="1720" y="3583"/>
                  </a:cubicBezTo>
                  <a:cubicBezTo>
                    <a:pt x="2663" y="3583"/>
                    <a:pt x="3432" y="2783"/>
                    <a:pt x="3432" y="1792"/>
                  </a:cubicBezTo>
                  <a:cubicBezTo>
                    <a:pt x="3432" y="801"/>
                    <a:pt x="2663" y="0"/>
                    <a:pt x="1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9"/>
            <p:cNvSpPr/>
            <p:nvPr/>
          </p:nvSpPr>
          <p:spPr>
            <a:xfrm flipH="1">
              <a:off x="2249054" y="3103195"/>
              <a:ext cx="54741" cy="88832"/>
            </a:xfrm>
            <a:custGeom>
              <a:avLst/>
              <a:gdLst/>
              <a:ahLst/>
              <a:cxnLst/>
              <a:rect l="l" t="t" r="r" b="b"/>
              <a:pathLst>
                <a:path w="3242" h="5261" extrusionOk="0">
                  <a:moveTo>
                    <a:pt x="801" y="1"/>
                  </a:moveTo>
                  <a:cubicBezTo>
                    <a:pt x="624" y="1"/>
                    <a:pt x="449" y="23"/>
                    <a:pt x="278" y="70"/>
                  </a:cubicBezTo>
                  <a:cubicBezTo>
                    <a:pt x="168" y="100"/>
                    <a:pt x="103" y="212"/>
                    <a:pt x="128" y="330"/>
                  </a:cubicBezTo>
                  <a:cubicBezTo>
                    <a:pt x="155" y="421"/>
                    <a:pt x="240" y="481"/>
                    <a:pt x="331" y="481"/>
                  </a:cubicBezTo>
                  <a:cubicBezTo>
                    <a:pt x="350" y="481"/>
                    <a:pt x="369" y="479"/>
                    <a:pt x="389" y="473"/>
                  </a:cubicBezTo>
                  <a:cubicBezTo>
                    <a:pt x="521" y="436"/>
                    <a:pt x="657" y="419"/>
                    <a:pt x="795" y="419"/>
                  </a:cubicBezTo>
                  <a:cubicBezTo>
                    <a:pt x="1429" y="419"/>
                    <a:pt x="2086" y="788"/>
                    <a:pt x="2410" y="1361"/>
                  </a:cubicBezTo>
                  <a:cubicBezTo>
                    <a:pt x="2798" y="2042"/>
                    <a:pt x="2743" y="2970"/>
                    <a:pt x="2283" y="3666"/>
                  </a:cubicBezTo>
                  <a:cubicBezTo>
                    <a:pt x="1840" y="4324"/>
                    <a:pt x="1064" y="4760"/>
                    <a:pt x="198" y="4848"/>
                  </a:cubicBezTo>
                  <a:cubicBezTo>
                    <a:pt x="88" y="4855"/>
                    <a:pt x="1" y="4958"/>
                    <a:pt x="8" y="5070"/>
                  </a:cubicBezTo>
                  <a:cubicBezTo>
                    <a:pt x="25" y="5180"/>
                    <a:pt x="113" y="5260"/>
                    <a:pt x="223" y="5260"/>
                  </a:cubicBezTo>
                  <a:lnTo>
                    <a:pt x="238" y="5260"/>
                  </a:lnTo>
                  <a:cubicBezTo>
                    <a:pt x="1222" y="5173"/>
                    <a:pt x="2118" y="4657"/>
                    <a:pt x="2633" y="3897"/>
                  </a:cubicBezTo>
                  <a:cubicBezTo>
                    <a:pt x="3179" y="3073"/>
                    <a:pt x="3242" y="1972"/>
                    <a:pt x="2776" y="1154"/>
                  </a:cubicBezTo>
                  <a:cubicBezTo>
                    <a:pt x="2374" y="443"/>
                    <a:pt x="1582" y="1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9"/>
            <p:cNvSpPr/>
            <p:nvPr/>
          </p:nvSpPr>
          <p:spPr>
            <a:xfrm flipH="1">
              <a:off x="2461265" y="3820544"/>
              <a:ext cx="54066" cy="16193"/>
            </a:xfrm>
            <a:custGeom>
              <a:avLst/>
              <a:gdLst/>
              <a:ahLst/>
              <a:cxnLst/>
              <a:rect l="l" t="t" r="r" b="b"/>
              <a:pathLst>
                <a:path w="3202" h="959" extrusionOk="0">
                  <a:moveTo>
                    <a:pt x="887" y="1"/>
                  </a:moveTo>
                  <a:cubicBezTo>
                    <a:pt x="401" y="1"/>
                    <a:pt x="58" y="86"/>
                    <a:pt x="31" y="236"/>
                  </a:cubicBezTo>
                  <a:cubicBezTo>
                    <a:pt x="0" y="465"/>
                    <a:pt x="674" y="759"/>
                    <a:pt x="1537" y="892"/>
                  </a:cubicBezTo>
                  <a:cubicBezTo>
                    <a:pt x="1825" y="937"/>
                    <a:pt x="2097" y="959"/>
                    <a:pt x="2334" y="959"/>
                  </a:cubicBezTo>
                  <a:cubicBezTo>
                    <a:pt x="2809" y="959"/>
                    <a:pt x="3141" y="873"/>
                    <a:pt x="3161" y="719"/>
                  </a:cubicBezTo>
                  <a:cubicBezTo>
                    <a:pt x="3201" y="489"/>
                    <a:pt x="2528" y="196"/>
                    <a:pt x="1665" y="61"/>
                  </a:cubicBezTo>
                  <a:cubicBezTo>
                    <a:pt x="1385" y="20"/>
                    <a:pt x="1120" y="1"/>
                    <a:pt x="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9"/>
            <p:cNvSpPr/>
            <p:nvPr/>
          </p:nvSpPr>
          <p:spPr>
            <a:xfrm flipH="1">
              <a:off x="2358368" y="3823346"/>
              <a:ext cx="64298" cy="16649"/>
            </a:xfrm>
            <a:custGeom>
              <a:avLst/>
              <a:gdLst/>
              <a:ahLst/>
              <a:cxnLst/>
              <a:rect l="l" t="t" r="r" b="b"/>
              <a:pathLst>
                <a:path w="3808" h="986" extrusionOk="0">
                  <a:moveTo>
                    <a:pt x="3229" y="0"/>
                  </a:moveTo>
                  <a:cubicBezTo>
                    <a:pt x="2883" y="0"/>
                    <a:pt x="2391" y="59"/>
                    <a:pt x="1850" y="125"/>
                  </a:cubicBezTo>
                  <a:cubicBezTo>
                    <a:pt x="876" y="228"/>
                    <a:pt x="58" y="323"/>
                    <a:pt x="28" y="561"/>
                  </a:cubicBezTo>
                  <a:cubicBezTo>
                    <a:pt x="0" y="743"/>
                    <a:pt x="630" y="986"/>
                    <a:pt x="1494" y="986"/>
                  </a:cubicBezTo>
                  <a:cubicBezTo>
                    <a:pt x="1639" y="986"/>
                    <a:pt x="1790" y="979"/>
                    <a:pt x="1945" y="964"/>
                  </a:cubicBezTo>
                  <a:cubicBezTo>
                    <a:pt x="3031" y="822"/>
                    <a:pt x="3807" y="346"/>
                    <a:pt x="3729" y="141"/>
                  </a:cubicBezTo>
                  <a:cubicBezTo>
                    <a:pt x="3690" y="38"/>
                    <a:pt x="3507" y="0"/>
                    <a:pt x="3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9"/>
            <p:cNvSpPr/>
            <p:nvPr/>
          </p:nvSpPr>
          <p:spPr>
            <a:xfrm flipH="1">
              <a:off x="2278468" y="3799454"/>
              <a:ext cx="57308" cy="23538"/>
            </a:xfrm>
            <a:custGeom>
              <a:avLst/>
              <a:gdLst/>
              <a:ahLst/>
              <a:cxnLst/>
              <a:rect l="l" t="t" r="r" b="b"/>
              <a:pathLst>
                <a:path w="3394" h="1394" extrusionOk="0">
                  <a:moveTo>
                    <a:pt x="3046" y="0"/>
                  </a:moveTo>
                  <a:cubicBezTo>
                    <a:pt x="2741" y="0"/>
                    <a:pt x="2184" y="172"/>
                    <a:pt x="1569" y="392"/>
                  </a:cubicBezTo>
                  <a:cubicBezTo>
                    <a:pt x="706" y="677"/>
                    <a:pt x="0" y="962"/>
                    <a:pt x="33" y="1200"/>
                  </a:cubicBezTo>
                  <a:cubicBezTo>
                    <a:pt x="46" y="1317"/>
                    <a:pt x="284" y="1394"/>
                    <a:pt x="647" y="1394"/>
                  </a:cubicBezTo>
                  <a:cubicBezTo>
                    <a:pt x="970" y="1394"/>
                    <a:pt x="1391" y="1333"/>
                    <a:pt x="1839" y="1183"/>
                  </a:cubicBezTo>
                  <a:cubicBezTo>
                    <a:pt x="2790" y="842"/>
                    <a:pt x="3393" y="264"/>
                    <a:pt x="3274" y="82"/>
                  </a:cubicBezTo>
                  <a:cubicBezTo>
                    <a:pt x="3241" y="25"/>
                    <a:pt x="3162" y="0"/>
                    <a:pt x="3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9"/>
            <p:cNvSpPr/>
            <p:nvPr/>
          </p:nvSpPr>
          <p:spPr>
            <a:xfrm flipH="1">
              <a:off x="2206336" y="3761903"/>
              <a:ext cx="47548" cy="29262"/>
            </a:xfrm>
            <a:custGeom>
              <a:avLst/>
              <a:gdLst/>
              <a:ahLst/>
              <a:cxnLst/>
              <a:rect l="l" t="t" r="r" b="b"/>
              <a:pathLst>
                <a:path w="2816" h="1733" extrusionOk="0">
                  <a:moveTo>
                    <a:pt x="2482" y="0"/>
                  </a:moveTo>
                  <a:cubicBezTo>
                    <a:pt x="2205" y="0"/>
                    <a:pt x="1705" y="188"/>
                    <a:pt x="1189" y="506"/>
                  </a:cubicBezTo>
                  <a:cubicBezTo>
                    <a:pt x="476" y="942"/>
                    <a:pt x="0" y="1457"/>
                    <a:pt x="120" y="1655"/>
                  </a:cubicBezTo>
                  <a:cubicBezTo>
                    <a:pt x="151" y="1708"/>
                    <a:pt x="222" y="1733"/>
                    <a:pt x="322" y="1733"/>
                  </a:cubicBezTo>
                  <a:cubicBezTo>
                    <a:pt x="599" y="1733"/>
                    <a:pt x="1102" y="1542"/>
                    <a:pt x="1626" y="1227"/>
                  </a:cubicBezTo>
                  <a:cubicBezTo>
                    <a:pt x="2330" y="792"/>
                    <a:pt x="2815" y="276"/>
                    <a:pt x="2688" y="78"/>
                  </a:cubicBezTo>
                  <a:cubicBezTo>
                    <a:pt x="2656" y="25"/>
                    <a:pt x="2584" y="0"/>
                    <a:pt x="2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9"/>
            <p:cNvSpPr/>
            <p:nvPr/>
          </p:nvSpPr>
          <p:spPr>
            <a:xfrm flipH="1">
              <a:off x="2134372" y="3716837"/>
              <a:ext cx="49794" cy="32436"/>
            </a:xfrm>
            <a:custGeom>
              <a:avLst/>
              <a:gdLst/>
              <a:ahLst/>
              <a:cxnLst/>
              <a:rect l="l" t="t" r="r" b="b"/>
              <a:pathLst>
                <a:path w="2949" h="1921" extrusionOk="0">
                  <a:moveTo>
                    <a:pt x="2643" y="1"/>
                  </a:moveTo>
                  <a:cubicBezTo>
                    <a:pt x="2358" y="1"/>
                    <a:pt x="1808" y="233"/>
                    <a:pt x="1244" y="608"/>
                  </a:cubicBezTo>
                  <a:cubicBezTo>
                    <a:pt x="501" y="1108"/>
                    <a:pt x="0" y="1661"/>
                    <a:pt x="128" y="1852"/>
                  </a:cubicBezTo>
                  <a:cubicBezTo>
                    <a:pt x="160" y="1899"/>
                    <a:pt x="223" y="1921"/>
                    <a:pt x="312" y="1921"/>
                  </a:cubicBezTo>
                  <a:cubicBezTo>
                    <a:pt x="598" y="1921"/>
                    <a:pt x="1142" y="1688"/>
                    <a:pt x="1705" y="1313"/>
                  </a:cubicBezTo>
                  <a:cubicBezTo>
                    <a:pt x="2450" y="815"/>
                    <a:pt x="2949" y="260"/>
                    <a:pt x="2823" y="69"/>
                  </a:cubicBezTo>
                  <a:cubicBezTo>
                    <a:pt x="2793" y="23"/>
                    <a:pt x="2730" y="1"/>
                    <a:pt x="2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9"/>
            <p:cNvSpPr/>
            <p:nvPr/>
          </p:nvSpPr>
          <p:spPr>
            <a:xfrm flipH="1">
              <a:off x="2061817" y="3645364"/>
              <a:ext cx="46873" cy="41098"/>
            </a:xfrm>
            <a:custGeom>
              <a:avLst/>
              <a:gdLst/>
              <a:ahLst/>
              <a:cxnLst/>
              <a:rect l="l" t="t" r="r" b="b"/>
              <a:pathLst>
                <a:path w="2776" h="2434" extrusionOk="0">
                  <a:moveTo>
                    <a:pt x="2509" y="0"/>
                  </a:moveTo>
                  <a:cubicBezTo>
                    <a:pt x="2258" y="0"/>
                    <a:pt x="1733" y="437"/>
                    <a:pt x="1166" y="997"/>
                  </a:cubicBezTo>
                  <a:cubicBezTo>
                    <a:pt x="508" y="1615"/>
                    <a:pt x="0" y="2170"/>
                    <a:pt x="128" y="2376"/>
                  </a:cubicBezTo>
                  <a:cubicBezTo>
                    <a:pt x="152" y="2415"/>
                    <a:pt x="203" y="2434"/>
                    <a:pt x="276" y="2434"/>
                  </a:cubicBezTo>
                  <a:cubicBezTo>
                    <a:pt x="560" y="2434"/>
                    <a:pt x="1170" y="2143"/>
                    <a:pt x="1744" y="1607"/>
                  </a:cubicBezTo>
                  <a:cubicBezTo>
                    <a:pt x="2450" y="911"/>
                    <a:pt x="2775" y="150"/>
                    <a:pt x="2592" y="23"/>
                  </a:cubicBezTo>
                  <a:cubicBezTo>
                    <a:pt x="2570" y="7"/>
                    <a:pt x="2542" y="0"/>
                    <a:pt x="2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9"/>
            <p:cNvSpPr/>
            <p:nvPr/>
          </p:nvSpPr>
          <p:spPr>
            <a:xfrm flipH="1">
              <a:off x="2011922" y="3545592"/>
              <a:ext cx="36016" cy="60364"/>
            </a:xfrm>
            <a:custGeom>
              <a:avLst/>
              <a:gdLst/>
              <a:ahLst/>
              <a:cxnLst/>
              <a:rect l="l" t="t" r="r" b="b"/>
              <a:pathLst>
                <a:path w="2133" h="3575" extrusionOk="0">
                  <a:moveTo>
                    <a:pt x="1894" y="1"/>
                  </a:moveTo>
                  <a:cubicBezTo>
                    <a:pt x="1655" y="1"/>
                    <a:pt x="1285" y="766"/>
                    <a:pt x="857" y="1685"/>
                  </a:cubicBezTo>
                  <a:cubicBezTo>
                    <a:pt x="381" y="2619"/>
                    <a:pt x="1" y="3404"/>
                    <a:pt x="191" y="3555"/>
                  </a:cubicBezTo>
                  <a:cubicBezTo>
                    <a:pt x="207" y="3568"/>
                    <a:pt x="228" y="3575"/>
                    <a:pt x="253" y="3575"/>
                  </a:cubicBezTo>
                  <a:cubicBezTo>
                    <a:pt x="494" y="3575"/>
                    <a:pt x="1137" y="2980"/>
                    <a:pt x="1610" y="2048"/>
                  </a:cubicBezTo>
                  <a:cubicBezTo>
                    <a:pt x="2100" y="1002"/>
                    <a:pt x="2133" y="51"/>
                    <a:pt x="1918" y="4"/>
                  </a:cubicBezTo>
                  <a:cubicBezTo>
                    <a:pt x="1910" y="2"/>
                    <a:pt x="1902" y="1"/>
                    <a:pt x="18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9"/>
            <p:cNvSpPr/>
            <p:nvPr/>
          </p:nvSpPr>
          <p:spPr>
            <a:xfrm flipH="1">
              <a:off x="1988823" y="3452929"/>
              <a:ext cx="24720" cy="53289"/>
            </a:xfrm>
            <a:custGeom>
              <a:avLst/>
              <a:gdLst/>
              <a:ahLst/>
              <a:cxnLst/>
              <a:rect l="l" t="t" r="r" b="b"/>
              <a:pathLst>
                <a:path w="1464" h="3156" extrusionOk="0">
                  <a:moveTo>
                    <a:pt x="1001" y="0"/>
                  </a:moveTo>
                  <a:cubicBezTo>
                    <a:pt x="998" y="0"/>
                    <a:pt x="995" y="0"/>
                    <a:pt x="992" y="1"/>
                  </a:cubicBezTo>
                  <a:cubicBezTo>
                    <a:pt x="737" y="31"/>
                    <a:pt x="611" y="722"/>
                    <a:pt x="429" y="1530"/>
                  </a:cubicBezTo>
                  <a:cubicBezTo>
                    <a:pt x="214" y="2331"/>
                    <a:pt x="1" y="2996"/>
                    <a:pt x="206" y="3139"/>
                  </a:cubicBezTo>
                  <a:cubicBezTo>
                    <a:pt x="222" y="3150"/>
                    <a:pt x="241" y="3156"/>
                    <a:pt x="264" y="3156"/>
                  </a:cubicBezTo>
                  <a:cubicBezTo>
                    <a:pt x="488" y="3156"/>
                    <a:pt x="1006" y="2600"/>
                    <a:pt x="1245" y="1735"/>
                  </a:cubicBezTo>
                  <a:cubicBezTo>
                    <a:pt x="1464" y="776"/>
                    <a:pt x="1205" y="0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9"/>
            <p:cNvSpPr/>
            <p:nvPr/>
          </p:nvSpPr>
          <p:spPr>
            <a:xfrm flipH="1">
              <a:off x="1993585" y="3347078"/>
              <a:ext cx="14200" cy="66240"/>
            </a:xfrm>
            <a:custGeom>
              <a:avLst/>
              <a:gdLst/>
              <a:ahLst/>
              <a:cxnLst/>
              <a:rect l="l" t="t" r="r" b="b"/>
              <a:pathLst>
                <a:path w="841" h="3923" extrusionOk="0">
                  <a:moveTo>
                    <a:pt x="420" y="1"/>
                  </a:moveTo>
                  <a:cubicBezTo>
                    <a:pt x="190" y="1"/>
                    <a:pt x="0" y="880"/>
                    <a:pt x="0" y="1958"/>
                  </a:cubicBezTo>
                  <a:cubicBezTo>
                    <a:pt x="0" y="3044"/>
                    <a:pt x="190" y="3923"/>
                    <a:pt x="420" y="3923"/>
                  </a:cubicBezTo>
                  <a:cubicBezTo>
                    <a:pt x="658" y="3923"/>
                    <a:pt x="841" y="3044"/>
                    <a:pt x="841" y="1958"/>
                  </a:cubicBezTo>
                  <a:cubicBezTo>
                    <a:pt x="841" y="880"/>
                    <a:pt x="658" y="1"/>
                    <a:pt x="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9"/>
            <p:cNvSpPr/>
            <p:nvPr/>
          </p:nvSpPr>
          <p:spPr>
            <a:xfrm flipH="1">
              <a:off x="2032404" y="3419041"/>
              <a:ext cx="22879" cy="69938"/>
            </a:xfrm>
            <a:custGeom>
              <a:avLst/>
              <a:gdLst/>
              <a:ahLst/>
              <a:cxnLst/>
              <a:rect l="l" t="t" r="r" b="b"/>
              <a:pathLst>
                <a:path w="1355" h="4142" extrusionOk="0">
                  <a:moveTo>
                    <a:pt x="1103" y="0"/>
                  </a:moveTo>
                  <a:cubicBezTo>
                    <a:pt x="880" y="0"/>
                    <a:pt x="508" y="869"/>
                    <a:pt x="268" y="1983"/>
                  </a:cubicBezTo>
                  <a:cubicBezTo>
                    <a:pt x="15" y="3124"/>
                    <a:pt x="0" y="4092"/>
                    <a:pt x="230" y="4140"/>
                  </a:cubicBezTo>
                  <a:cubicBezTo>
                    <a:pt x="236" y="4141"/>
                    <a:pt x="242" y="4142"/>
                    <a:pt x="248" y="4142"/>
                  </a:cubicBezTo>
                  <a:cubicBezTo>
                    <a:pt x="471" y="4142"/>
                    <a:pt x="845" y="3270"/>
                    <a:pt x="1086" y="2158"/>
                  </a:cubicBezTo>
                  <a:cubicBezTo>
                    <a:pt x="1339" y="1017"/>
                    <a:pt x="1354" y="51"/>
                    <a:pt x="1124" y="3"/>
                  </a:cubicBezTo>
                  <a:cubicBezTo>
                    <a:pt x="1117" y="1"/>
                    <a:pt x="1111" y="0"/>
                    <a:pt x="1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9"/>
            <p:cNvSpPr/>
            <p:nvPr/>
          </p:nvSpPr>
          <p:spPr>
            <a:xfrm flipH="1">
              <a:off x="2055823" y="3530329"/>
              <a:ext cx="31068" cy="57325"/>
            </a:xfrm>
            <a:custGeom>
              <a:avLst/>
              <a:gdLst/>
              <a:ahLst/>
              <a:cxnLst/>
              <a:rect l="l" t="t" r="r" b="b"/>
              <a:pathLst>
                <a:path w="1840" h="3395" extrusionOk="0">
                  <a:moveTo>
                    <a:pt x="1581" y="0"/>
                  </a:moveTo>
                  <a:cubicBezTo>
                    <a:pt x="1351" y="0"/>
                    <a:pt x="923" y="678"/>
                    <a:pt x="611" y="1566"/>
                  </a:cubicBezTo>
                  <a:cubicBezTo>
                    <a:pt x="183" y="2454"/>
                    <a:pt x="1" y="3262"/>
                    <a:pt x="208" y="3380"/>
                  </a:cubicBezTo>
                  <a:cubicBezTo>
                    <a:pt x="223" y="3390"/>
                    <a:pt x="241" y="3394"/>
                    <a:pt x="260" y="3394"/>
                  </a:cubicBezTo>
                  <a:cubicBezTo>
                    <a:pt x="488" y="3394"/>
                    <a:pt x="972" y="2761"/>
                    <a:pt x="1389" y="1891"/>
                  </a:cubicBezTo>
                  <a:cubicBezTo>
                    <a:pt x="1737" y="908"/>
                    <a:pt x="1840" y="59"/>
                    <a:pt x="1610" y="4"/>
                  </a:cubicBezTo>
                  <a:cubicBezTo>
                    <a:pt x="1600" y="2"/>
                    <a:pt x="1591" y="0"/>
                    <a:pt x="1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9"/>
            <p:cNvSpPr/>
            <p:nvPr/>
          </p:nvSpPr>
          <p:spPr>
            <a:xfrm flipH="1">
              <a:off x="2114296" y="3621067"/>
              <a:ext cx="43766" cy="46282"/>
            </a:xfrm>
            <a:custGeom>
              <a:avLst/>
              <a:gdLst/>
              <a:ahLst/>
              <a:cxnLst/>
              <a:rect l="l" t="t" r="r" b="b"/>
              <a:pathLst>
                <a:path w="2592" h="2741" extrusionOk="0">
                  <a:moveTo>
                    <a:pt x="2342" y="1"/>
                  </a:moveTo>
                  <a:cubicBezTo>
                    <a:pt x="2101" y="1"/>
                    <a:pt x="1639" y="561"/>
                    <a:pt x="1102" y="1217"/>
                  </a:cubicBezTo>
                  <a:cubicBezTo>
                    <a:pt x="499" y="1905"/>
                    <a:pt x="1" y="2483"/>
                    <a:pt x="136" y="2691"/>
                  </a:cubicBezTo>
                  <a:cubicBezTo>
                    <a:pt x="157" y="2724"/>
                    <a:pt x="201" y="2740"/>
                    <a:pt x="263" y="2740"/>
                  </a:cubicBezTo>
                  <a:cubicBezTo>
                    <a:pt x="542" y="2740"/>
                    <a:pt x="1185" y="2404"/>
                    <a:pt x="1743" y="1755"/>
                  </a:cubicBezTo>
                  <a:cubicBezTo>
                    <a:pt x="2401" y="947"/>
                    <a:pt x="2591" y="98"/>
                    <a:pt x="2393" y="11"/>
                  </a:cubicBezTo>
                  <a:cubicBezTo>
                    <a:pt x="2378" y="4"/>
                    <a:pt x="2361" y="1"/>
                    <a:pt x="2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9"/>
            <p:cNvSpPr/>
            <p:nvPr/>
          </p:nvSpPr>
          <p:spPr>
            <a:xfrm flipH="1">
              <a:off x="2192304" y="3690936"/>
              <a:ext cx="53948" cy="35475"/>
            </a:xfrm>
            <a:custGeom>
              <a:avLst/>
              <a:gdLst/>
              <a:ahLst/>
              <a:cxnLst/>
              <a:rect l="l" t="t" r="r" b="b"/>
              <a:pathLst>
                <a:path w="3195" h="2101" extrusionOk="0">
                  <a:moveTo>
                    <a:pt x="2920" y="0"/>
                  </a:moveTo>
                  <a:cubicBezTo>
                    <a:pt x="2645" y="0"/>
                    <a:pt x="2062" y="351"/>
                    <a:pt x="1412" y="795"/>
                  </a:cubicBezTo>
                  <a:cubicBezTo>
                    <a:pt x="619" y="1311"/>
                    <a:pt x="1" y="1794"/>
                    <a:pt x="96" y="2016"/>
                  </a:cubicBezTo>
                  <a:cubicBezTo>
                    <a:pt x="120" y="2072"/>
                    <a:pt x="200" y="2101"/>
                    <a:pt x="321" y="2101"/>
                  </a:cubicBezTo>
                  <a:cubicBezTo>
                    <a:pt x="643" y="2101"/>
                    <a:pt x="1256" y="1901"/>
                    <a:pt x="1878" y="1493"/>
                  </a:cubicBezTo>
                  <a:cubicBezTo>
                    <a:pt x="2726" y="913"/>
                    <a:pt x="3194" y="200"/>
                    <a:pt x="3044" y="42"/>
                  </a:cubicBezTo>
                  <a:cubicBezTo>
                    <a:pt x="3016" y="13"/>
                    <a:pt x="2974" y="0"/>
                    <a:pt x="29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9"/>
            <p:cNvSpPr/>
            <p:nvPr/>
          </p:nvSpPr>
          <p:spPr>
            <a:xfrm flipH="1">
              <a:off x="2288109" y="3746436"/>
              <a:ext cx="52495" cy="26087"/>
            </a:xfrm>
            <a:custGeom>
              <a:avLst/>
              <a:gdLst/>
              <a:ahLst/>
              <a:cxnLst/>
              <a:rect l="l" t="t" r="r" b="b"/>
              <a:pathLst>
                <a:path w="3109" h="1545" extrusionOk="0">
                  <a:moveTo>
                    <a:pt x="2738" y="1"/>
                  </a:moveTo>
                  <a:cubicBezTo>
                    <a:pt x="2433" y="1"/>
                    <a:pt x="1923" y="141"/>
                    <a:pt x="1380" y="393"/>
                  </a:cubicBezTo>
                  <a:cubicBezTo>
                    <a:pt x="572" y="764"/>
                    <a:pt x="1" y="1232"/>
                    <a:pt x="96" y="1447"/>
                  </a:cubicBezTo>
                  <a:cubicBezTo>
                    <a:pt x="127" y="1513"/>
                    <a:pt x="224" y="1545"/>
                    <a:pt x="369" y="1545"/>
                  </a:cubicBezTo>
                  <a:cubicBezTo>
                    <a:pt x="674" y="1545"/>
                    <a:pt x="1187" y="1405"/>
                    <a:pt x="1730" y="1154"/>
                  </a:cubicBezTo>
                  <a:cubicBezTo>
                    <a:pt x="2538" y="781"/>
                    <a:pt x="3109" y="314"/>
                    <a:pt x="3014" y="99"/>
                  </a:cubicBezTo>
                  <a:cubicBezTo>
                    <a:pt x="2981" y="32"/>
                    <a:pt x="2882" y="1"/>
                    <a:pt x="2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9"/>
            <p:cNvSpPr/>
            <p:nvPr/>
          </p:nvSpPr>
          <p:spPr>
            <a:xfrm flipH="1">
              <a:off x="2375911" y="3778095"/>
              <a:ext cx="65683" cy="19384"/>
            </a:xfrm>
            <a:custGeom>
              <a:avLst/>
              <a:gdLst/>
              <a:ahLst/>
              <a:cxnLst/>
              <a:rect l="l" t="t" r="r" b="b"/>
              <a:pathLst>
                <a:path w="3890" h="1148" extrusionOk="0">
                  <a:moveTo>
                    <a:pt x="3218" y="1"/>
                  </a:moveTo>
                  <a:cubicBezTo>
                    <a:pt x="2860" y="1"/>
                    <a:pt x="2381" y="56"/>
                    <a:pt x="1862" y="166"/>
                  </a:cubicBezTo>
                  <a:cubicBezTo>
                    <a:pt x="809" y="388"/>
                    <a:pt x="0" y="753"/>
                    <a:pt x="48" y="974"/>
                  </a:cubicBezTo>
                  <a:cubicBezTo>
                    <a:pt x="72" y="1090"/>
                    <a:pt x="309" y="1147"/>
                    <a:pt x="672" y="1147"/>
                  </a:cubicBezTo>
                  <a:cubicBezTo>
                    <a:pt x="1030" y="1147"/>
                    <a:pt x="1509" y="1092"/>
                    <a:pt x="2028" y="981"/>
                  </a:cubicBezTo>
                  <a:cubicBezTo>
                    <a:pt x="3081" y="761"/>
                    <a:pt x="3890" y="403"/>
                    <a:pt x="3842" y="173"/>
                  </a:cubicBezTo>
                  <a:cubicBezTo>
                    <a:pt x="3818" y="58"/>
                    <a:pt x="3581" y="1"/>
                    <a:pt x="3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9"/>
            <p:cNvSpPr/>
            <p:nvPr/>
          </p:nvSpPr>
          <p:spPr>
            <a:xfrm flipH="1">
              <a:off x="2329596" y="3718712"/>
              <a:ext cx="63825" cy="31153"/>
            </a:xfrm>
            <a:custGeom>
              <a:avLst/>
              <a:gdLst/>
              <a:ahLst/>
              <a:cxnLst/>
              <a:rect l="l" t="t" r="r" b="b"/>
              <a:pathLst>
                <a:path w="3780" h="1845" extrusionOk="0">
                  <a:moveTo>
                    <a:pt x="3449" y="1"/>
                  </a:moveTo>
                  <a:cubicBezTo>
                    <a:pt x="3104" y="1"/>
                    <a:pt x="2435" y="202"/>
                    <a:pt x="1712" y="544"/>
                  </a:cubicBezTo>
                  <a:cubicBezTo>
                    <a:pt x="729" y="1005"/>
                    <a:pt x="0" y="1550"/>
                    <a:pt x="103" y="1765"/>
                  </a:cubicBezTo>
                  <a:cubicBezTo>
                    <a:pt x="128" y="1819"/>
                    <a:pt x="208" y="1845"/>
                    <a:pt x="330" y="1845"/>
                  </a:cubicBezTo>
                  <a:cubicBezTo>
                    <a:pt x="671" y="1845"/>
                    <a:pt x="1343" y="1644"/>
                    <a:pt x="2068" y="1305"/>
                  </a:cubicBezTo>
                  <a:cubicBezTo>
                    <a:pt x="3059" y="837"/>
                    <a:pt x="3779" y="291"/>
                    <a:pt x="3684" y="86"/>
                  </a:cubicBezTo>
                  <a:cubicBezTo>
                    <a:pt x="3659" y="28"/>
                    <a:pt x="3576" y="1"/>
                    <a:pt x="3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9"/>
            <p:cNvSpPr/>
            <p:nvPr/>
          </p:nvSpPr>
          <p:spPr>
            <a:xfrm flipH="1">
              <a:off x="2242216" y="3665592"/>
              <a:ext cx="50047" cy="34057"/>
            </a:xfrm>
            <a:custGeom>
              <a:avLst/>
              <a:gdLst/>
              <a:ahLst/>
              <a:cxnLst/>
              <a:rect l="l" t="t" r="r" b="b"/>
              <a:pathLst>
                <a:path w="2964" h="2017" extrusionOk="0">
                  <a:moveTo>
                    <a:pt x="2665" y="0"/>
                  </a:moveTo>
                  <a:cubicBezTo>
                    <a:pt x="2385" y="0"/>
                    <a:pt x="1826" y="255"/>
                    <a:pt x="1244" y="664"/>
                  </a:cubicBezTo>
                  <a:cubicBezTo>
                    <a:pt x="499" y="1187"/>
                    <a:pt x="0" y="1765"/>
                    <a:pt x="134" y="1956"/>
                  </a:cubicBezTo>
                  <a:cubicBezTo>
                    <a:pt x="163" y="1997"/>
                    <a:pt x="220" y="2017"/>
                    <a:pt x="298" y="2017"/>
                  </a:cubicBezTo>
                  <a:cubicBezTo>
                    <a:pt x="580" y="2017"/>
                    <a:pt x="1144" y="1762"/>
                    <a:pt x="1727" y="1353"/>
                  </a:cubicBezTo>
                  <a:cubicBezTo>
                    <a:pt x="2463" y="830"/>
                    <a:pt x="2964" y="252"/>
                    <a:pt x="2829" y="61"/>
                  </a:cubicBezTo>
                  <a:cubicBezTo>
                    <a:pt x="2799" y="20"/>
                    <a:pt x="2743" y="0"/>
                    <a:pt x="2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9"/>
            <p:cNvSpPr/>
            <p:nvPr/>
          </p:nvSpPr>
          <p:spPr>
            <a:xfrm flipH="1">
              <a:off x="2292668" y="3647087"/>
              <a:ext cx="47937" cy="30427"/>
            </a:xfrm>
            <a:custGeom>
              <a:avLst/>
              <a:gdLst/>
              <a:ahLst/>
              <a:cxnLst/>
              <a:rect l="l" t="t" r="r" b="b"/>
              <a:pathLst>
                <a:path w="2839" h="1802" extrusionOk="0">
                  <a:moveTo>
                    <a:pt x="2541" y="0"/>
                  </a:moveTo>
                  <a:cubicBezTo>
                    <a:pt x="2281" y="0"/>
                    <a:pt x="1776" y="281"/>
                    <a:pt x="1230" y="634"/>
                  </a:cubicBezTo>
                  <a:cubicBezTo>
                    <a:pt x="549" y="1062"/>
                    <a:pt x="1" y="1475"/>
                    <a:pt x="81" y="1696"/>
                  </a:cubicBezTo>
                  <a:cubicBezTo>
                    <a:pt x="108" y="1765"/>
                    <a:pt x="210" y="1801"/>
                    <a:pt x="363" y="1801"/>
                  </a:cubicBezTo>
                  <a:cubicBezTo>
                    <a:pt x="668" y="1801"/>
                    <a:pt x="1172" y="1659"/>
                    <a:pt x="1682" y="1348"/>
                  </a:cubicBezTo>
                  <a:cubicBezTo>
                    <a:pt x="2435" y="847"/>
                    <a:pt x="2839" y="206"/>
                    <a:pt x="2681" y="48"/>
                  </a:cubicBezTo>
                  <a:cubicBezTo>
                    <a:pt x="2649" y="15"/>
                    <a:pt x="2602" y="0"/>
                    <a:pt x="25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9"/>
            <p:cNvSpPr/>
            <p:nvPr/>
          </p:nvSpPr>
          <p:spPr>
            <a:xfrm flipH="1">
              <a:off x="2161928" y="3598391"/>
              <a:ext cx="47261" cy="40710"/>
            </a:xfrm>
            <a:custGeom>
              <a:avLst/>
              <a:gdLst/>
              <a:ahLst/>
              <a:cxnLst/>
              <a:rect l="l" t="t" r="r" b="b"/>
              <a:pathLst>
                <a:path w="2799" h="2411" extrusionOk="0">
                  <a:moveTo>
                    <a:pt x="2527" y="0"/>
                  </a:moveTo>
                  <a:cubicBezTo>
                    <a:pt x="2264" y="0"/>
                    <a:pt x="1690" y="356"/>
                    <a:pt x="1110" y="903"/>
                  </a:cubicBezTo>
                  <a:cubicBezTo>
                    <a:pt x="429" y="1544"/>
                    <a:pt x="1" y="2202"/>
                    <a:pt x="159" y="2370"/>
                  </a:cubicBezTo>
                  <a:cubicBezTo>
                    <a:pt x="184" y="2397"/>
                    <a:pt x="224" y="2411"/>
                    <a:pt x="275" y="2411"/>
                  </a:cubicBezTo>
                  <a:cubicBezTo>
                    <a:pt x="538" y="2411"/>
                    <a:pt x="1111" y="2051"/>
                    <a:pt x="1690" y="1514"/>
                  </a:cubicBezTo>
                  <a:cubicBezTo>
                    <a:pt x="2371" y="871"/>
                    <a:pt x="2799" y="213"/>
                    <a:pt x="2641" y="40"/>
                  </a:cubicBezTo>
                  <a:cubicBezTo>
                    <a:pt x="2615" y="13"/>
                    <a:pt x="2577" y="0"/>
                    <a:pt x="2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9"/>
            <p:cNvSpPr/>
            <p:nvPr/>
          </p:nvSpPr>
          <p:spPr>
            <a:xfrm flipH="1">
              <a:off x="2103861" y="3515554"/>
              <a:ext cx="35864" cy="41655"/>
            </a:xfrm>
            <a:custGeom>
              <a:avLst/>
              <a:gdLst/>
              <a:ahLst/>
              <a:cxnLst/>
              <a:rect l="l" t="t" r="r" b="b"/>
              <a:pathLst>
                <a:path w="2124" h="2467" extrusionOk="0">
                  <a:moveTo>
                    <a:pt x="1862" y="0"/>
                  </a:moveTo>
                  <a:cubicBezTo>
                    <a:pt x="1628" y="0"/>
                    <a:pt x="1262" y="501"/>
                    <a:pt x="847" y="1077"/>
                  </a:cubicBezTo>
                  <a:cubicBezTo>
                    <a:pt x="389" y="1688"/>
                    <a:pt x="1" y="2211"/>
                    <a:pt x="143" y="2418"/>
                  </a:cubicBezTo>
                  <a:cubicBezTo>
                    <a:pt x="167" y="2450"/>
                    <a:pt x="211" y="2466"/>
                    <a:pt x="270" y="2466"/>
                  </a:cubicBezTo>
                  <a:cubicBezTo>
                    <a:pt x="528" y="2466"/>
                    <a:pt x="1079" y="2163"/>
                    <a:pt x="1530" y="1577"/>
                  </a:cubicBezTo>
                  <a:cubicBezTo>
                    <a:pt x="2053" y="839"/>
                    <a:pt x="2123" y="78"/>
                    <a:pt x="1910" y="8"/>
                  </a:cubicBezTo>
                  <a:cubicBezTo>
                    <a:pt x="1895" y="3"/>
                    <a:pt x="1879" y="0"/>
                    <a:pt x="1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9"/>
            <p:cNvSpPr/>
            <p:nvPr/>
          </p:nvSpPr>
          <p:spPr>
            <a:xfrm flipH="1">
              <a:off x="2088192" y="3428429"/>
              <a:ext cx="25834" cy="43580"/>
            </a:xfrm>
            <a:custGeom>
              <a:avLst/>
              <a:gdLst/>
              <a:ahLst/>
              <a:cxnLst/>
              <a:rect l="l" t="t" r="r" b="b"/>
              <a:pathLst>
                <a:path w="1530" h="2581" extrusionOk="0">
                  <a:moveTo>
                    <a:pt x="1144" y="0"/>
                  </a:moveTo>
                  <a:cubicBezTo>
                    <a:pt x="901" y="0"/>
                    <a:pt x="687" y="553"/>
                    <a:pt x="459" y="1197"/>
                  </a:cubicBezTo>
                  <a:cubicBezTo>
                    <a:pt x="206" y="1840"/>
                    <a:pt x="0" y="2395"/>
                    <a:pt x="191" y="2553"/>
                  </a:cubicBezTo>
                  <a:cubicBezTo>
                    <a:pt x="212" y="2571"/>
                    <a:pt x="240" y="2580"/>
                    <a:pt x="274" y="2580"/>
                  </a:cubicBezTo>
                  <a:cubicBezTo>
                    <a:pt x="502" y="2580"/>
                    <a:pt x="975" y="2174"/>
                    <a:pt x="1252" y="1492"/>
                  </a:cubicBezTo>
                  <a:cubicBezTo>
                    <a:pt x="1530" y="698"/>
                    <a:pt x="1370" y="0"/>
                    <a:pt x="1149" y="0"/>
                  </a:cubicBezTo>
                  <a:cubicBezTo>
                    <a:pt x="1147" y="0"/>
                    <a:pt x="1146" y="0"/>
                    <a:pt x="1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9"/>
            <p:cNvSpPr/>
            <p:nvPr/>
          </p:nvSpPr>
          <p:spPr>
            <a:xfrm flipH="1">
              <a:off x="2154161" y="3454769"/>
              <a:ext cx="31491" cy="66476"/>
            </a:xfrm>
            <a:custGeom>
              <a:avLst/>
              <a:gdLst/>
              <a:ahLst/>
              <a:cxnLst/>
              <a:rect l="l" t="t" r="r" b="b"/>
              <a:pathLst>
                <a:path w="1865" h="3937" extrusionOk="0">
                  <a:moveTo>
                    <a:pt x="1631" y="0"/>
                  </a:moveTo>
                  <a:cubicBezTo>
                    <a:pt x="1393" y="0"/>
                    <a:pt x="1037" y="839"/>
                    <a:pt x="667" y="1872"/>
                  </a:cubicBezTo>
                  <a:cubicBezTo>
                    <a:pt x="279" y="2918"/>
                    <a:pt x="1" y="3806"/>
                    <a:pt x="216" y="3926"/>
                  </a:cubicBezTo>
                  <a:cubicBezTo>
                    <a:pt x="228" y="3933"/>
                    <a:pt x="242" y="3936"/>
                    <a:pt x="258" y="3936"/>
                  </a:cubicBezTo>
                  <a:cubicBezTo>
                    <a:pt x="487" y="3936"/>
                    <a:pt x="1067" y="3203"/>
                    <a:pt x="1460" y="2157"/>
                  </a:cubicBezTo>
                  <a:cubicBezTo>
                    <a:pt x="1855" y="1033"/>
                    <a:pt x="1865" y="42"/>
                    <a:pt x="1650" y="2"/>
                  </a:cubicBezTo>
                  <a:cubicBezTo>
                    <a:pt x="1644" y="1"/>
                    <a:pt x="1637" y="0"/>
                    <a:pt x="1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9"/>
            <p:cNvSpPr/>
            <p:nvPr/>
          </p:nvSpPr>
          <p:spPr>
            <a:xfrm flipH="1">
              <a:off x="2204613" y="3562781"/>
              <a:ext cx="46451" cy="53255"/>
            </a:xfrm>
            <a:custGeom>
              <a:avLst/>
              <a:gdLst/>
              <a:ahLst/>
              <a:cxnLst/>
              <a:rect l="l" t="t" r="r" b="b"/>
              <a:pathLst>
                <a:path w="2751" h="3154" extrusionOk="0">
                  <a:moveTo>
                    <a:pt x="2498" y="0"/>
                  </a:moveTo>
                  <a:cubicBezTo>
                    <a:pt x="2253" y="0"/>
                    <a:pt x="1777" y="661"/>
                    <a:pt x="1197" y="1443"/>
                  </a:cubicBezTo>
                  <a:cubicBezTo>
                    <a:pt x="556" y="2251"/>
                    <a:pt x="1" y="2917"/>
                    <a:pt x="151" y="3115"/>
                  </a:cubicBezTo>
                  <a:cubicBezTo>
                    <a:pt x="170" y="3141"/>
                    <a:pt x="204" y="3153"/>
                    <a:pt x="252" y="3153"/>
                  </a:cubicBezTo>
                  <a:cubicBezTo>
                    <a:pt x="530" y="3153"/>
                    <a:pt x="1248" y="2728"/>
                    <a:pt x="1863" y="1951"/>
                  </a:cubicBezTo>
                  <a:cubicBezTo>
                    <a:pt x="2553" y="1023"/>
                    <a:pt x="2751" y="87"/>
                    <a:pt x="2544" y="9"/>
                  </a:cubicBezTo>
                  <a:cubicBezTo>
                    <a:pt x="2530" y="3"/>
                    <a:pt x="2514" y="0"/>
                    <a:pt x="2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9"/>
            <p:cNvSpPr/>
            <p:nvPr/>
          </p:nvSpPr>
          <p:spPr>
            <a:xfrm flipH="1">
              <a:off x="2403332" y="3710860"/>
              <a:ext cx="58338" cy="29228"/>
            </a:xfrm>
            <a:custGeom>
              <a:avLst/>
              <a:gdLst/>
              <a:ahLst/>
              <a:cxnLst/>
              <a:rect l="l" t="t" r="r" b="b"/>
              <a:pathLst>
                <a:path w="3455" h="1731" extrusionOk="0">
                  <a:moveTo>
                    <a:pt x="3108" y="0"/>
                  </a:moveTo>
                  <a:cubicBezTo>
                    <a:pt x="2783" y="0"/>
                    <a:pt x="2185" y="181"/>
                    <a:pt x="1545" y="486"/>
                  </a:cubicBezTo>
                  <a:cubicBezTo>
                    <a:pt x="649" y="914"/>
                    <a:pt x="1" y="1430"/>
                    <a:pt x="103" y="1645"/>
                  </a:cubicBezTo>
                  <a:cubicBezTo>
                    <a:pt x="130" y="1703"/>
                    <a:pt x="214" y="1730"/>
                    <a:pt x="341" y="1730"/>
                  </a:cubicBezTo>
                  <a:cubicBezTo>
                    <a:pt x="663" y="1730"/>
                    <a:pt x="1262" y="1552"/>
                    <a:pt x="1910" y="1239"/>
                  </a:cubicBezTo>
                  <a:cubicBezTo>
                    <a:pt x="2806" y="811"/>
                    <a:pt x="3455" y="296"/>
                    <a:pt x="3352" y="91"/>
                  </a:cubicBezTo>
                  <a:cubicBezTo>
                    <a:pt x="3325" y="29"/>
                    <a:pt x="3238" y="0"/>
                    <a:pt x="3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9"/>
            <p:cNvSpPr/>
            <p:nvPr/>
          </p:nvSpPr>
          <p:spPr>
            <a:xfrm flipH="1">
              <a:off x="2449361" y="3762865"/>
              <a:ext cx="60904" cy="21748"/>
            </a:xfrm>
            <a:custGeom>
              <a:avLst/>
              <a:gdLst/>
              <a:ahLst/>
              <a:cxnLst/>
              <a:rect l="l" t="t" r="r" b="b"/>
              <a:pathLst>
                <a:path w="3607" h="1288" extrusionOk="0">
                  <a:moveTo>
                    <a:pt x="3095" y="1"/>
                  </a:moveTo>
                  <a:cubicBezTo>
                    <a:pt x="2749" y="1"/>
                    <a:pt x="2241" y="84"/>
                    <a:pt x="1690" y="244"/>
                  </a:cubicBezTo>
                  <a:cubicBezTo>
                    <a:pt x="729" y="514"/>
                    <a:pt x="1" y="925"/>
                    <a:pt x="64" y="1147"/>
                  </a:cubicBezTo>
                  <a:cubicBezTo>
                    <a:pt x="94" y="1242"/>
                    <a:pt x="261" y="1288"/>
                    <a:pt x="516" y="1288"/>
                  </a:cubicBezTo>
                  <a:cubicBezTo>
                    <a:pt x="861" y="1288"/>
                    <a:pt x="1367" y="1204"/>
                    <a:pt x="1918" y="1045"/>
                  </a:cubicBezTo>
                  <a:cubicBezTo>
                    <a:pt x="2879" y="767"/>
                    <a:pt x="3607" y="362"/>
                    <a:pt x="3544" y="141"/>
                  </a:cubicBezTo>
                  <a:cubicBezTo>
                    <a:pt x="3517" y="47"/>
                    <a:pt x="3351" y="1"/>
                    <a:pt x="30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9"/>
            <p:cNvSpPr/>
            <p:nvPr/>
          </p:nvSpPr>
          <p:spPr>
            <a:xfrm flipH="1">
              <a:off x="2548644" y="3801768"/>
              <a:ext cx="46045" cy="14572"/>
            </a:xfrm>
            <a:custGeom>
              <a:avLst/>
              <a:gdLst/>
              <a:ahLst/>
              <a:cxnLst/>
              <a:rect l="l" t="t" r="r" b="b"/>
              <a:pathLst>
                <a:path w="2727" h="863" extrusionOk="0">
                  <a:moveTo>
                    <a:pt x="1039" y="1"/>
                  </a:moveTo>
                  <a:cubicBezTo>
                    <a:pt x="467" y="1"/>
                    <a:pt x="38" y="127"/>
                    <a:pt x="23" y="325"/>
                  </a:cubicBezTo>
                  <a:cubicBezTo>
                    <a:pt x="1" y="555"/>
                    <a:pt x="586" y="793"/>
                    <a:pt x="1332" y="848"/>
                  </a:cubicBezTo>
                  <a:cubicBezTo>
                    <a:pt x="1451" y="858"/>
                    <a:pt x="1567" y="863"/>
                    <a:pt x="1678" y="863"/>
                  </a:cubicBezTo>
                  <a:cubicBezTo>
                    <a:pt x="2258" y="863"/>
                    <a:pt x="2690" y="732"/>
                    <a:pt x="2711" y="540"/>
                  </a:cubicBezTo>
                  <a:cubicBezTo>
                    <a:pt x="2726" y="310"/>
                    <a:pt x="2140" y="72"/>
                    <a:pt x="1402" y="17"/>
                  </a:cubicBezTo>
                  <a:cubicBezTo>
                    <a:pt x="1277" y="6"/>
                    <a:pt x="1155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9"/>
            <p:cNvSpPr/>
            <p:nvPr/>
          </p:nvSpPr>
          <p:spPr>
            <a:xfrm flipH="1">
              <a:off x="2542617" y="3760316"/>
              <a:ext cx="40828" cy="15146"/>
            </a:xfrm>
            <a:custGeom>
              <a:avLst/>
              <a:gdLst/>
              <a:ahLst/>
              <a:cxnLst/>
              <a:rect l="l" t="t" r="r" b="b"/>
              <a:pathLst>
                <a:path w="2418" h="897" extrusionOk="0">
                  <a:moveTo>
                    <a:pt x="1580" y="0"/>
                  </a:moveTo>
                  <a:cubicBezTo>
                    <a:pt x="1445" y="0"/>
                    <a:pt x="1300" y="10"/>
                    <a:pt x="1149" y="30"/>
                  </a:cubicBezTo>
                  <a:cubicBezTo>
                    <a:pt x="499" y="125"/>
                    <a:pt x="0" y="387"/>
                    <a:pt x="33" y="617"/>
                  </a:cubicBezTo>
                  <a:cubicBezTo>
                    <a:pt x="56" y="790"/>
                    <a:pt x="380" y="897"/>
                    <a:pt x="819" y="897"/>
                  </a:cubicBezTo>
                  <a:cubicBezTo>
                    <a:pt x="959" y="897"/>
                    <a:pt x="1111" y="886"/>
                    <a:pt x="1269" y="863"/>
                  </a:cubicBezTo>
                  <a:cubicBezTo>
                    <a:pt x="1917" y="768"/>
                    <a:pt x="2418" y="505"/>
                    <a:pt x="2385" y="275"/>
                  </a:cubicBezTo>
                  <a:cubicBezTo>
                    <a:pt x="2360" y="106"/>
                    <a:pt x="2028" y="0"/>
                    <a:pt x="1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9"/>
            <p:cNvSpPr/>
            <p:nvPr/>
          </p:nvSpPr>
          <p:spPr>
            <a:xfrm flipH="1">
              <a:off x="2363568" y="3299024"/>
              <a:ext cx="70157" cy="60127"/>
            </a:xfrm>
            <a:custGeom>
              <a:avLst/>
              <a:gdLst/>
              <a:ahLst/>
              <a:cxnLst/>
              <a:rect l="l" t="t" r="r" b="b"/>
              <a:pathLst>
                <a:path w="4155" h="3561" extrusionOk="0">
                  <a:moveTo>
                    <a:pt x="229" y="1"/>
                  </a:moveTo>
                  <a:cubicBezTo>
                    <a:pt x="209" y="1"/>
                    <a:pt x="188" y="3"/>
                    <a:pt x="168" y="9"/>
                  </a:cubicBezTo>
                  <a:cubicBezTo>
                    <a:pt x="57" y="49"/>
                    <a:pt x="0" y="169"/>
                    <a:pt x="33" y="279"/>
                  </a:cubicBezTo>
                  <a:cubicBezTo>
                    <a:pt x="596" y="1951"/>
                    <a:pt x="2149" y="3275"/>
                    <a:pt x="3892" y="3552"/>
                  </a:cubicBezTo>
                  <a:cubicBezTo>
                    <a:pt x="3899" y="3560"/>
                    <a:pt x="3916" y="3560"/>
                    <a:pt x="3924" y="3560"/>
                  </a:cubicBezTo>
                  <a:cubicBezTo>
                    <a:pt x="4027" y="3560"/>
                    <a:pt x="4114" y="3480"/>
                    <a:pt x="4129" y="3385"/>
                  </a:cubicBezTo>
                  <a:cubicBezTo>
                    <a:pt x="4154" y="3267"/>
                    <a:pt x="4074" y="3155"/>
                    <a:pt x="3956" y="3140"/>
                  </a:cubicBezTo>
                  <a:cubicBezTo>
                    <a:pt x="2363" y="2879"/>
                    <a:pt x="944" y="1673"/>
                    <a:pt x="438" y="144"/>
                  </a:cubicBezTo>
                  <a:cubicBezTo>
                    <a:pt x="405" y="54"/>
                    <a:pt x="319" y="1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9"/>
            <p:cNvSpPr/>
            <p:nvPr/>
          </p:nvSpPr>
          <p:spPr>
            <a:xfrm flipH="1">
              <a:off x="2257345" y="3360704"/>
              <a:ext cx="80170" cy="87549"/>
            </a:xfrm>
            <a:custGeom>
              <a:avLst/>
              <a:gdLst/>
              <a:ahLst/>
              <a:cxnLst/>
              <a:rect l="l" t="t" r="r" b="b"/>
              <a:pathLst>
                <a:path w="4748" h="5185" extrusionOk="0">
                  <a:moveTo>
                    <a:pt x="243" y="0"/>
                  </a:moveTo>
                  <a:cubicBezTo>
                    <a:pt x="161" y="0"/>
                    <a:pt x="84" y="51"/>
                    <a:pt x="48" y="130"/>
                  </a:cubicBezTo>
                  <a:cubicBezTo>
                    <a:pt x="1" y="240"/>
                    <a:pt x="56" y="358"/>
                    <a:pt x="160" y="405"/>
                  </a:cubicBezTo>
                  <a:cubicBezTo>
                    <a:pt x="2148" y="1238"/>
                    <a:pt x="3702" y="2965"/>
                    <a:pt x="4312" y="5035"/>
                  </a:cubicBezTo>
                  <a:cubicBezTo>
                    <a:pt x="4345" y="5130"/>
                    <a:pt x="4423" y="5185"/>
                    <a:pt x="4510" y="5185"/>
                  </a:cubicBezTo>
                  <a:cubicBezTo>
                    <a:pt x="4535" y="5185"/>
                    <a:pt x="4558" y="5185"/>
                    <a:pt x="4573" y="5177"/>
                  </a:cubicBezTo>
                  <a:cubicBezTo>
                    <a:pt x="4685" y="5145"/>
                    <a:pt x="4748" y="5027"/>
                    <a:pt x="4716" y="4915"/>
                  </a:cubicBezTo>
                  <a:cubicBezTo>
                    <a:pt x="4067" y="2728"/>
                    <a:pt x="2426" y="898"/>
                    <a:pt x="326" y="17"/>
                  </a:cubicBezTo>
                  <a:cubicBezTo>
                    <a:pt x="299" y="6"/>
                    <a:pt x="271" y="0"/>
                    <a:pt x="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9"/>
            <p:cNvSpPr/>
            <p:nvPr/>
          </p:nvSpPr>
          <p:spPr>
            <a:xfrm flipH="1">
              <a:off x="2102256" y="3286715"/>
              <a:ext cx="200864" cy="84341"/>
            </a:xfrm>
            <a:custGeom>
              <a:avLst/>
              <a:gdLst/>
              <a:ahLst/>
              <a:cxnLst/>
              <a:rect l="l" t="t" r="r" b="b"/>
              <a:pathLst>
                <a:path w="11896" h="4995" extrusionOk="0">
                  <a:moveTo>
                    <a:pt x="11671" y="1"/>
                  </a:moveTo>
                  <a:cubicBezTo>
                    <a:pt x="11612" y="1"/>
                    <a:pt x="11551" y="24"/>
                    <a:pt x="11507" y="72"/>
                  </a:cubicBezTo>
                  <a:cubicBezTo>
                    <a:pt x="8983" y="2907"/>
                    <a:pt x="5192" y="4579"/>
                    <a:pt x="1395" y="4579"/>
                  </a:cubicBezTo>
                  <a:cubicBezTo>
                    <a:pt x="1009" y="4579"/>
                    <a:pt x="623" y="4562"/>
                    <a:pt x="238" y="4527"/>
                  </a:cubicBezTo>
                  <a:cubicBezTo>
                    <a:pt x="233" y="4526"/>
                    <a:pt x="228" y="4526"/>
                    <a:pt x="223" y="4526"/>
                  </a:cubicBezTo>
                  <a:cubicBezTo>
                    <a:pt x="118" y="4526"/>
                    <a:pt x="15" y="4603"/>
                    <a:pt x="8" y="4717"/>
                  </a:cubicBezTo>
                  <a:cubicBezTo>
                    <a:pt x="1" y="4827"/>
                    <a:pt x="80" y="4930"/>
                    <a:pt x="198" y="4940"/>
                  </a:cubicBezTo>
                  <a:cubicBezTo>
                    <a:pt x="596" y="4978"/>
                    <a:pt x="991" y="4995"/>
                    <a:pt x="1387" y="4995"/>
                  </a:cubicBezTo>
                  <a:cubicBezTo>
                    <a:pt x="5303" y="4995"/>
                    <a:pt x="9218" y="3275"/>
                    <a:pt x="11825" y="350"/>
                  </a:cubicBezTo>
                  <a:cubicBezTo>
                    <a:pt x="11895" y="263"/>
                    <a:pt x="11895" y="128"/>
                    <a:pt x="11808" y="50"/>
                  </a:cubicBezTo>
                  <a:cubicBezTo>
                    <a:pt x="11769" y="17"/>
                    <a:pt x="11720" y="1"/>
                    <a:pt x="1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9"/>
            <p:cNvSpPr/>
            <p:nvPr/>
          </p:nvSpPr>
          <p:spPr>
            <a:xfrm flipH="1">
              <a:off x="2009389" y="3204301"/>
              <a:ext cx="36944" cy="90200"/>
            </a:xfrm>
            <a:custGeom>
              <a:avLst/>
              <a:gdLst/>
              <a:ahLst/>
              <a:cxnLst/>
              <a:rect l="l" t="t" r="r" b="b"/>
              <a:pathLst>
                <a:path w="2188" h="5342" extrusionOk="0">
                  <a:moveTo>
                    <a:pt x="1983" y="1"/>
                  </a:moveTo>
                  <a:cubicBezTo>
                    <a:pt x="1863" y="1"/>
                    <a:pt x="1768" y="88"/>
                    <a:pt x="1760" y="198"/>
                  </a:cubicBezTo>
                  <a:cubicBezTo>
                    <a:pt x="1697" y="1918"/>
                    <a:pt x="1094" y="3622"/>
                    <a:pt x="71" y="5009"/>
                  </a:cubicBezTo>
                  <a:cubicBezTo>
                    <a:pt x="1" y="5096"/>
                    <a:pt x="16" y="5231"/>
                    <a:pt x="111" y="5303"/>
                  </a:cubicBezTo>
                  <a:cubicBezTo>
                    <a:pt x="151" y="5326"/>
                    <a:pt x="191" y="5341"/>
                    <a:pt x="238" y="5341"/>
                  </a:cubicBezTo>
                  <a:cubicBezTo>
                    <a:pt x="301" y="5341"/>
                    <a:pt x="366" y="5311"/>
                    <a:pt x="404" y="5256"/>
                  </a:cubicBezTo>
                  <a:cubicBezTo>
                    <a:pt x="1482" y="3812"/>
                    <a:pt x="2108" y="2022"/>
                    <a:pt x="2180" y="216"/>
                  </a:cubicBezTo>
                  <a:cubicBezTo>
                    <a:pt x="2188" y="103"/>
                    <a:pt x="2100" y="8"/>
                    <a:pt x="1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9"/>
            <p:cNvSpPr/>
            <p:nvPr/>
          </p:nvSpPr>
          <p:spPr>
            <a:xfrm flipH="1">
              <a:off x="1990107" y="3247222"/>
              <a:ext cx="23723" cy="40203"/>
            </a:xfrm>
            <a:custGeom>
              <a:avLst/>
              <a:gdLst/>
              <a:ahLst/>
              <a:cxnLst/>
              <a:rect l="l" t="t" r="r" b="b"/>
              <a:pathLst>
                <a:path w="1405" h="2381" extrusionOk="0">
                  <a:moveTo>
                    <a:pt x="1170" y="0"/>
                  </a:moveTo>
                  <a:cubicBezTo>
                    <a:pt x="1092" y="0"/>
                    <a:pt x="1017" y="46"/>
                    <a:pt x="976" y="121"/>
                  </a:cubicBezTo>
                  <a:lnTo>
                    <a:pt x="48" y="2079"/>
                  </a:lnTo>
                  <a:cubicBezTo>
                    <a:pt x="1" y="2191"/>
                    <a:pt x="40" y="2309"/>
                    <a:pt x="153" y="2364"/>
                  </a:cubicBezTo>
                  <a:cubicBezTo>
                    <a:pt x="175" y="2371"/>
                    <a:pt x="208" y="2381"/>
                    <a:pt x="238" y="2381"/>
                  </a:cubicBezTo>
                  <a:cubicBezTo>
                    <a:pt x="318" y="2381"/>
                    <a:pt x="390" y="2341"/>
                    <a:pt x="428" y="2261"/>
                  </a:cubicBezTo>
                  <a:lnTo>
                    <a:pt x="1357" y="304"/>
                  </a:lnTo>
                  <a:cubicBezTo>
                    <a:pt x="1404" y="194"/>
                    <a:pt x="1364" y="74"/>
                    <a:pt x="1254" y="19"/>
                  </a:cubicBezTo>
                  <a:cubicBezTo>
                    <a:pt x="1227" y="6"/>
                    <a:pt x="1198" y="0"/>
                    <a:pt x="1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9"/>
            <p:cNvSpPr/>
            <p:nvPr/>
          </p:nvSpPr>
          <p:spPr>
            <a:xfrm flipH="1">
              <a:off x="1822050" y="3782384"/>
              <a:ext cx="354889" cy="371453"/>
            </a:xfrm>
            <a:custGeom>
              <a:avLst/>
              <a:gdLst/>
              <a:ahLst/>
              <a:cxnLst/>
              <a:rect l="l" t="t" r="r" b="b"/>
              <a:pathLst>
                <a:path w="21018" h="21999" extrusionOk="0">
                  <a:moveTo>
                    <a:pt x="468" y="0"/>
                  </a:moveTo>
                  <a:cubicBezTo>
                    <a:pt x="415" y="0"/>
                    <a:pt x="362" y="10"/>
                    <a:pt x="310" y="31"/>
                  </a:cubicBezTo>
                  <a:cubicBezTo>
                    <a:pt x="96" y="126"/>
                    <a:pt x="0" y="372"/>
                    <a:pt x="88" y="585"/>
                  </a:cubicBezTo>
                  <a:lnTo>
                    <a:pt x="7593" y="18440"/>
                  </a:lnTo>
                  <a:cubicBezTo>
                    <a:pt x="7578" y="18463"/>
                    <a:pt x="7568" y="18488"/>
                    <a:pt x="7561" y="18511"/>
                  </a:cubicBezTo>
                  <a:cubicBezTo>
                    <a:pt x="6556" y="18579"/>
                    <a:pt x="5547" y="18614"/>
                    <a:pt x="4525" y="18614"/>
                  </a:cubicBezTo>
                  <a:cubicBezTo>
                    <a:pt x="4241" y="18614"/>
                    <a:pt x="3956" y="18611"/>
                    <a:pt x="3669" y="18606"/>
                  </a:cubicBezTo>
                  <a:cubicBezTo>
                    <a:pt x="3575" y="18604"/>
                    <a:pt x="3479" y="18603"/>
                    <a:pt x="3381" y="18603"/>
                  </a:cubicBezTo>
                  <a:cubicBezTo>
                    <a:pt x="2960" y="18603"/>
                    <a:pt x="2509" y="18630"/>
                    <a:pt x="2085" y="18796"/>
                  </a:cubicBezTo>
                  <a:cubicBezTo>
                    <a:pt x="1507" y="19019"/>
                    <a:pt x="936" y="19574"/>
                    <a:pt x="959" y="20302"/>
                  </a:cubicBezTo>
                  <a:cubicBezTo>
                    <a:pt x="959" y="20533"/>
                    <a:pt x="1149" y="20715"/>
                    <a:pt x="1372" y="20715"/>
                  </a:cubicBezTo>
                  <a:lnTo>
                    <a:pt x="1387" y="20715"/>
                  </a:lnTo>
                  <a:cubicBezTo>
                    <a:pt x="1617" y="20708"/>
                    <a:pt x="1800" y="20517"/>
                    <a:pt x="1792" y="20287"/>
                  </a:cubicBezTo>
                  <a:cubicBezTo>
                    <a:pt x="1792" y="19977"/>
                    <a:pt x="2085" y="19692"/>
                    <a:pt x="2385" y="19582"/>
                  </a:cubicBezTo>
                  <a:cubicBezTo>
                    <a:pt x="2676" y="19464"/>
                    <a:pt x="3006" y="19443"/>
                    <a:pt x="3378" y="19443"/>
                  </a:cubicBezTo>
                  <a:cubicBezTo>
                    <a:pt x="3482" y="19443"/>
                    <a:pt x="3590" y="19445"/>
                    <a:pt x="3702" y="19447"/>
                  </a:cubicBezTo>
                  <a:cubicBezTo>
                    <a:pt x="3975" y="19452"/>
                    <a:pt x="4250" y="19455"/>
                    <a:pt x="4524" y="19455"/>
                  </a:cubicBezTo>
                  <a:cubicBezTo>
                    <a:pt x="5473" y="19455"/>
                    <a:pt x="6425" y="19423"/>
                    <a:pt x="7371" y="19367"/>
                  </a:cubicBezTo>
                  <a:cubicBezTo>
                    <a:pt x="7585" y="19867"/>
                    <a:pt x="8171" y="20010"/>
                    <a:pt x="8369" y="20057"/>
                  </a:cubicBezTo>
                  <a:cubicBezTo>
                    <a:pt x="9613" y="20342"/>
                    <a:pt x="10889" y="20375"/>
                    <a:pt x="12133" y="20398"/>
                  </a:cubicBezTo>
                  <a:cubicBezTo>
                    <a:pt x="12626" y="20413"/>
                    <a:pt x="13124" y="20422"/>
                    <a:pt x="13617" y="20445"/>
                  </a:cubicBezTo>
                  <a:cubicBezTo>
                    <a:pt x="15724" y="20565"/>
                    <a:pt x="17190" y="21031"/>
                    <a:pt x="18236" y="21904"/>
                  </a:cubicBezTo>
                  <a:cubicBezTo>
                    <a:pt x="18307" y="21967"/>
                    <a:pt x="18410" y="21999"/>
                    <a:pt x="18505" y="21999"/>
                  </a:cubicBezTo>
                  <a:cubicBezTo>
                    <a:pt x="18624" y="21999"/>
                    <a:pt x="18742" y="21951"/>
                    <a:pt x="18822" y="21849"/>
                  </a:cubicBezTo>
                  <a:cubicBezTo>
                    <a:pt x="18973" y="21674"/>
                    <a:pt x="18950" y="21411"/>
                    <a:pt x="18775" y="21261"/>
                  </a:cubicBezTo>
                  <a:cubicBezTo>
                    <a:pt x="17586" y="20263"/>
                    <a:pt x="15962" y="19739"/>
                    <a:pt x="13664" y="19614"/>
                  </a:cubicBezTo>
                  <a:cubicBezTo>
                    <a:pt x="13156" y="19582"/>
                    <a:pt x="12656" y="19574"/>
                    <a:pt x="12150" y="19557"/>
                  </a:cubicBezTo>
                  <a:cubicBezTo>
                    <a:pt x="11477" y="19542"/>
                    <a:pt x="10819" y="19526"/>
                    <a:pt x="10176" y="19471"/>
                  </a:cubicBezTo>
                  <a:cubicBezTo>
                    <a:pt x="10216" y="19424"/>
                    <a:pt x="10241" y="19376"/>
                    <a:pt x="10263" y="19319"/>
                  </a:cubicBezTo>
                  <a:cubicBezTo>
                    <a:pt x="11310" y="19296"/>
                    <a:pt x="12356" y="19154"/>
                    <a:pt x="13379" y="19011"/>
                  </a:cubicBezTo>
                  <a:cubicBezTo>
                    <a:pt x="14463" y="18856"/>
                    <a:pt x="15582" y="18702"/>
                    <a:pt x="16677" y="18702"/>
                  </a:cubicBezTo>
                  <a:cubicBezTo>
                    <a:pt x="16982" y="18702"/>
                    <a:pt x="17286" y="18714"/>
                    <a:pt x="17586" y="18741"/>
                  </a:cubicBezTo>
                  <a:cubicBezTo>
                    <a:pt x="18450" y="18821"/>
                    <a:pt x="19598" y="19091"/>
                    <a:pt x="20201" y="19930"/>
                  </a:cubicBezTo>
                  <a:cubicBezTo>
                    <a:pt x="20281" y="20042"/>
                    <a:pt x="20416" y="20105"/>
                    <a:pt x="20542" y="20105"/>
                  </a:cubicBezTo>
                  <a:cubicBezTo>
                    <a:pt x="20629" y="20105"/>
                    <a:pt x="20717" y="20080"/>
                    <a:pt x="20787" y="20025"/>
                  </a:cubicBezTo>
                  <a:cubicBezTo>
                    <a:pt x="20977" y="19890"/>
                    <a:pt x="21017" y="19629"/>
                    <a:pt x="20882" y="19439"/>
                  </a:cubicBezTo>
                  <a:cubicBezTo>
                    <a:pt x="20256" y="18575"/>
                    <a:pt x="19148" y="18045"/>
                    <a:pt x="17666" y="17902"/>
                  </a:cubicBezTo>
                  <a:cubicBezTo>
                    <a:pt x="17335" y="17872"/>
                    <a:pt x="17004" y="17859"/>
                    <a:pt x="16674" y="17859"/>
                  </a:cubicBezTo>
                  <a:cubicBezTo>
                    <a:pt x="15524" y="17859"/>
                    <a:pt x="14379" y="18018"/>
                    <a:pt x="13259" y="18178"/>
                  </a:cubicBezTo>
                  <a:cubicBezTo>
                    <a:pt x="12130" y="18332"/>
                    <a:pt x="11041" y="18484"/>
                    <a:pt x="9968" y="18484"/>
                  </a:cubicBezTo>
                  <a:cubicBezTo>
                    <a:pt x="9874" y="18484"/>
                    <a:pt x="9779" y="18483"/>
                    <a:pt x="9685" y="18480"/>
                  </a:cubicBezTo>
                  <a:cubicBezTo>
                    <a:pt x="9290" y="18210"/>
                    <a:pt x="8767" y="17997"/>
                    <a:pt x="8346" y="17997"/>
                  </a:cubicBezTo>
                  <a:lnTo>
                    <a:pt x="8314" y="17997"/>
                  </a:lnTo>
                  <a:lnTo>
                    <a:pt x="864" y="261"/>
                  </a:lnTo>
                  <a:cubicBezTo>
                    <a:pt x="792" y="99"/>
                    <a:pt x="633" y="0"/>
                    <a:pt x="4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9"/>
            <p:cNvSpPr/>
            <p:nvPr/>
          </p:nvSpPr>
          <p:spPr>
            <a:xfrm flipH="1">
              <a:off x="2293208" y="3848589"/>
              <a:ext cx="203954" cy="352491"/>
            </a:xfrm>
            <a:custGeom>
              <a:avLst/>
              <a:gdLst/>
              <a:ahLst/>
              <a:cxnLst/>
              <a:rect l="l" t="t" r="r" b="b"/>
              <a:pathLst>
                <a:path w="12079" h="20876" extrusionOk="0">
                  <a:moveTo>
                    <a:pt x="8111" y="1"/>
                  </a:moveTo>
                  <a:cubicBezTo>
                    <a:pt x="7880" y="1"/>
                    <a:pt x="7721" y="184"/>
                    <a:pt x="7713" y="405"/>
                  </a:cubicBezTo>
                  <a:lnTo>
                    <a:pt x="7396" y="14750"/>
                  </a:lnTo>
                  <a:cubicBezTo>
                    <a:pt x="6913" y="14860"/>
                    <a:pt x="6382" y="15160"/>
                    <a:pt x="6080" y="15463"/>
                  </a:cubicBezTo>
                  <a:cubicBezTo>
                    <a:pt x="5479" y="15740"/>
                    <a:pt x="4828" y="15921"/>
                    <a:pt x="4147" y="16111"/>
                  </a:cubicBezTo>
                  <a:cubicBezTo>
                    <a:pt x="3877" y="16191"/>
                    <a:pt x="3607" y="16264"/>
                    <a:pt x="3346" y="16342"/>
                  </a:cubicBezTo>
                  <a:cubicBezTo>
                    <a:pt x="2340" y="16652"/>
                    <a:pt x="904" y="17197"/>
                    <a:pt x="88" y="18386"/>
                  </a:cubicBezTo>
                  <a:cubicBezTo>
                    <a:pt x="26" y="18489"/>
                    <a:pt x="1" y="18616"/>
                    <a:pt x="33" y="18736"/>
                  </a:cubicBezTo>
                  <a:cubicBezTo>
                    <a:pt x="66" y="18854"/>
                    <a:pt x="144" y="18949"/>
                    <a:pt x="256" y="19004"/>
                  </a:cubicBezTo>
                  <a:lnTo>
                    <a:pt x="366" y="19059"/>
                  </a:lnTo>
                  <a:lnTo>
                    <a:pt x="541" y="18696"/>
                  </a:lnTo>
                  <a:lnTo>
                    <a:pt x="786" y="18862"/>
                  </a:lnTo>
                  <a:cubicBezTo>
                    <a:pt x="1452" y="17888"/>
                    <a:pt x="2704" y="17420"/>
                    <a:pt x="3592" y="17150"/>
                  </a:cubicBezTo>
                  <a:cubicBezTo>
                    <a:pt x="3845" y="17072"/>
                    <a:pt x="4107" y="16992"/>
                    <a:pt x="4375" y="16920"/>
                  </a:cubicBezTo>
                  <a:cubicBezTo>
                    <a:pt x="4956" y="16754"/>
                    <a:pt x="5557" y="16579"/>
                    <a:pt x="6127" y="16349"/>
                  </a:cubicBezTo>
                  <a:lnTo>
                    <a:pt x="6135" y="16349"/>
                  </a:lnTo>
                  <a:cubicBezTo>
                    <a:pt x="5802" y="16587"/>
                    <a:pt x="5439" y="16809"/>
                    <a:pt x="5066" y="17032"/>
                  </a:cubicBezTo>
                  <a:cubicBezTo>
                    <a:pt x="4803" y="17190"/>
                    <a:pt x="4535" y="17348"/>
                    <a:pt x="4280" y="17515"/>
                  </a:cubicBezTo>
                  <a:cubicBezTo>
                    <a:pt x="2949" y="18379"/>
                    <a:pt x="2205" y="19314"/>
                    <a:pt x="1990" y="20376"/>
                  </a:cubicBezTo>
                  <a:cubicBezTo>
                    <a:pt x="1950" y="20606"/>
                    <a:pt x="2103" y="20828"/>
                    <a:pt x="2323" y="20866"/>
                  </a:cubicBezTo>
                  <a:cubicBezTo>
                    <a:pt x="2356" y="20876"/>
                    <a:pt x="2378" y="20876"/>
                    <a:pt x="2403" y="20876"/>
                  </a:cubicBezTo>
                  <a:cubicBezTo>
                    <a:pt x="2601" y="20876"/>
                    <a:pt x="2776" y="20741"/>
                    <a:pt x="2816" y="20533"/>
                  </a:cubicBezTo>
                  <a:cubicBezTo>
                    <a:pt x="2981" y="19710"/>
                    <a:pt x="3607" y="18957"/>
                    <a:pt x="4741" y="18221"/>
                  </a:cubicBezTo>
                  <a:cubicBezTo>
                    <a:pt x="4986" y="18061"/>
                    <a:pt x="5241" y="17903"/>
                    <a:pt x="5501" y="17753"/>
                  </a:cubicBezTo>
                  <a:cubicBezTo>
                    <a:pt x="6057" y="17420"/>
                    <a:pt x="6635" y="17072"/>
                    <a:pt x="7143" y="16634"/>
                  </a:cubicBezTo>
                  <a:cubicBezTo>
                    <a:pt x="7173" y="16644"/>
                    <a:pt x="7206" y="16644"/>
                    <a:pt x="7238" y="16644"/>
                  </a:cubicBezTo>
                  <a:cubicBezTo>
                    <a:pt x="7419" y="16644"/>
                    <a:pt x="7594" y="16619"/>
                    <a:pt x="7761" y="16587"/>
                  </a:cubicBezTo>
                  <a:lnTo>
                    <a:pt x="7761" y="16587"/>
                  </a:lnTo>
                  <a:cubicBezTo>
                    <a:pt x="7618" y="17483"/>
                    <a:pt x="7371" y="18356"/>
                    <a:pt x="7031" y="19187"/>
                  </a:cubicBezTo>
                  <a:cubicBezTo>
                    <a:pt x="6943" y="19402"/>
                    <a:pt x="7038" y="19647"/>
                    <a:pt x="7253" y="19735"/>
                  </a:cubicBezTo>
                  <a:cubicBezTo>
                    <a:pt x="7308" y="19757"/>
                    <a:pt x="7363" y="19765"/>
                    <a:pt x="7419" y="19765"/>
                  </a:cubicBezTo>
                  <a:cubicBezTo>
                    <a:pt x="7578" y="19765"/>
                    <a:pt x="7736" y="19670"/>
                    <a:pt x="7808" y="19512"/>
                  </a:cubicBezTo>
                  <a:cubicBezTo>
                    <a:pt x="8267" y="18386"/>
                    <a:pt x="8560" y="17205"/>
                    <a:pt x="8680" y="16001"/>
                  </a:cubicBezTo>
                  <a:cubicBezTo>
                    <a:pt x="9100" y="15320"/>
                    <a:pt x="9670" y="14742"/>
                    <a:pt x="10359" y="14337"/>
                  </a:cubicBezTo>
                  <a:cubicBezTo>
                    <a:pt x="10478" y="14266"/>
                    <a:pt x="10810" y="14086"/>
                    <a:pt x="11097" y="14086"/>
                  </a:cubicBezTo>
                  <a:cubicBezTo>
                    <a:pt x="11195" y="14086"/>
                    <a:pt x="11288" y="14107"/>
                    <a:pt x="11365" y="14162"/>
                  </a:cubicBezTo>
                  <a:cubicBezTo>
                    <a:pt x="11438" y="14215"/>
                    <a:pt x="11523" y="14242"/>
                    <a:pt x="11607" y="14242"/>
                  </a:cubicBezTo>
                  <a:cubicBezTo>
                    <a:pt x="11736" y="14242"/>
                    <a:pt x="11864" y="14181"/>
                    <a:pt x="11945" y="14067"/>
                  </a:cubicBezTo>
                  <a:cubicBezTo>
                    <a:pt x="12078" y="13877"/>
                    <a:pt x="12040" y="13616"/>
                    <a:pt x="11850" y="13481"/>
                  </a:cubicBezTo>
                  <a:cubicBezTo>
                    <a:pt x="11636" y="13327"/>
                    <a:pt x="11379" y="13251"/>
                    <a:pt x="11096" y="13251"/>
                  </a:cubicBezTo>
                  <a:cubicBezTo>
                    <a:pt x="10738" y="13251"/>
                    <a:pt x="10339" y="13373"/>
                    <a:pt x="9931" y="13616"/>
                  </a:cubicBezTo>
                  <a:cubicBezTo>
                    <a:pt x="9330" y="13964"/>
                    <a:pt x="8807" y="14432"/>
                    <a:pt x="8379" y="14980"/>
                  </a:cubicBezTo>
                  <a:cubicBezTo>
                    <a:pt x="8339" y="14932"/>
                    <a:pt x="8284" y="14885"/>
                    <a:pt x="8236" y="14845"/>
                  </a:cubicBezTo>
                  <a:lnTo>
                    <a:pt x="8552" y="430"/>
                  </a:lnTo>
                  <a:cubicBezTo>
                    <a:pt x="8560" y="200"/>
                    <a:pt x="8370" y="2"/>
                    <a:pt x="8141" y="2"/>
                  </a:cubicBezTo>
                  <a:cubicBezTo>
                    <a:pt x="8131" y="1"/>
                    <a:pt x="8121" y="1"/>
                    <a:pt x="8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9"/>
            <p:cNvSpPr/>
            <p:nvPr/>
          </p:nvSpPr>
          <p:spPr>
            <a:xfrm flipH="1">
              <a:off x="2488686" y="3733165"/>
              <a:ext cx="184688" cy="36100"/>
            </a:xfrm>
            <a:custGeom>
              <a:avLst/>
              <a:gdLst/>
              <a:ahLst/>
              <a:cxnLst/>
              <a:rect l="l" t="t" r="r" b="b"/>
              <a:pathLst>
                <a:path w="10938" h="2138" extrusionOk="0">
                  <a:moveTo>
                    <a:pt x="10701" y="1"/>
                  </a:moveTo>
                  <a:cubicBezTo>
                    <a:pt x="10677" y="1"/>
                    <a:pt x="10652" y="5"/>
                    <a:pt x="10627" y="14"/>
                  </a:cubicBezTo>
                  <a:cubicBezTo>
                    <a:pt x="7596" y="1136"/>
                    <a:pt x="4309" y="1716"/>
                    <a:pt x="1063" y="1716"/>
                  </a:cubicBezTo>
                  <a:cubicBezTo>
                    <a:pt x="780" y="1716"/>
                    <a:pt x="496" y="1711"/>
                    <a:pt x="214" y="1702"/>
                  </a:cubicBezTo>
                  <a:cubicBezTo>
                    <a:pt x="103" y="1710"/>
                    <a:pt x="1" y="1788"/>
                    <a:pt x="1" y="1908"/>
                  </a:cubicBezTo>
                  <a:cubicBezTo>
                    <a:pt x="1" y="2018"/>
                    <a:pt x="88" y="2121"/>
                    <a:pt x="206" y="2121"/>
                  </a:cubicBezTo>
                  <a:cubicBezTo>
                    <a:pt x="491" y="2130"/>
                    <a:pt x="777" y="2138"/>
                    <a:pt x="1070" y="2138"/>
                  </a:cubicBezTo>
                  <a:cubicBezTo>
                    <a:pt x="4360" y="2138"/>
                    <a:pt x="7696" y="1543"/>
                    <a:pt x="10779" y="409"/>
                  </a:cubicBezTo>
                  <a:cubicBezTo>
                    <a:pt x="10882" y="371"/>
                    <a:pt x="10937" y="251"/>
                    <a:pt x="10897" y="141"/>
                  </a:cubicBezTo>
                  <a:cubicBezTo>
                    <a:pt x="10866" y="53"/>
                    <a:pt x="10787" y="1"/>
                    <a:pt x="10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9"/>
            <p:cNvSpPr/>
            <p:nvPr/>
          </p:nvSpPr>
          <p:spPr>
            <a:xfrm flipH="1">
              <a:off x="2276357" y="3310692"/>
              <a:ext cx="419103" cy="427883"/>
            </a:xfrm>
            <a:custGeom>
              <a:avLst/>
              <a:gdLst/>
              <a:ahLst/>
              <a:cxnLst/>
              <a:rect l="l" t="t" r="r" b="b"/>
              <a:pathLst>
                <a:path w="24821" h="25341" extrusionOk="0">
                  <a:moveTo>
                    <a:pt x="15463" y="1"/>
                  </a:moveTo>
                  <a:lnTo>
                    <a:pt x="15463" y="1"/>
                  </a:lnTo>
                  <a:cubicBezTo>
                    <a:pt x="13877" y="4723"/>
                    <a:pt x="9693" y="7980"/>
                    <a:pt x="6514" y="11808"/>
                  </a:cubicBezTo>
                  <a:cubicBezTo>
                    <a:pt x="3329" y="15660"/>
                    <a:pt x="1079" y="20280"/>
                    <a:pt x="0" y="25162"/>
                  </a:cubicBezTo>
                  <a:cubicBezTo>
                    <a:pt x="1022" y="25282"/>
                    <a:pt x="2051" y="25341"/>
                    <a:pt x="3080" y="25341"/>
                  </a:cubicBezTo>
                  <a:cubicBezTo>
                    <a:pt x="7971" y="25341"/>
                    <a:pt x="12863" y="24004"/>
                    <a:pt x="17048" y="21476"/>
                  </a:cubicBezTo>
                  <a:cubicBezTo>
                    <a:pt x="19923" y="19741"/>
                    <a:pt x="22563" y="17332"/>
                    <a:pt x="23689" y="14171"/>
                  </a:cubicBezTo>
                  <a:cubicBezTo>
                    <a:pt x="24821" y="11015"/>
                    <a:pt x="24077" y="7029"/>
                    <a:pt x="21327" y="5111"/>
                  </a:cubicBezTo>
                  <a:cubicBezTo>
                    <a:pt x="20201" y="4318"/>
                    <a:pt x="18887" y="3868"/>
                    <a:pt x="17666" y="3234"/>
                  </a:cubicBezTo>
                  <a:cubicBezTo>
                    <a:pt x="16350" y="2544"/>
                    <a:pt x="15336" y="1380"/>
                    <a:pt x="15463" y="1"/>
                  </a:cubicBezTo>
                  <a:close/>
                </a:path>
              </a:pathLst>
            </a:custGeom>
            <a:solidFill>
              <a:srgbClr val="D38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9"/>
            <p:cNvSpPr/>
            <p:nvPr/>
          </p:nvSpPr>
          <p:spPr>
            <a:xfrm flipH="1">
              <a:off x="2270059" y="3303685"/>
              <a:ext cx="432763" cy="442016"/>
            </a:xfrm>
            <a:custGeom>
              <a:avLst/>
              <a:gdLst/>
              <a:ahLst/>
              <a:cxnLst/>
              <a:rect l="l" t="t" r="r" b="b"/>
              <a:pathLst>
                <a:path w="25630" h="26178" extrusionOk="0">
                  <a:moveTo>
                    <a:pt x="15747" y="1920"/>
                  </a:moveTo>
                  <a:cubicBezTo>
                    <a:pt x="16127" y="2746"/>
                    <a:pt x="16873" y="3482"/>
                    <a:pt x="17912" y="4020"/>
                  </a:cubicBezTo>
                  <a:cubicBezTo>
                    <a:pt x="18347" y="4250"/>
                    <a:pt x="18800" y="4458"/>
                    <a:pt x="19228" y="4655"/>
                  </a:cubicBezTo>
                  <a:cubicBezTo>
                    <a:pt x="20051" y="5028"/>
                    <a:pt x="20820" y="5376"/>
                    <a:pt x="21518" y="5867"/>
                  </a:cubicBezTo>
                  <a:cubicBezTo>
                    <a:pt x="23926" y="7548"/>
                    <a:pt x="24877" y="11240"/>
                    <a:pt x="23728" y="14450"/>
                  </a:cubicBezTo>
                  <a:cubicBezTo>
                    <a:pt x="22769" y="17144"/>
                    <a:pt x="20589" y="19531"/>
                    <a:pt x="17269" y="21535"/>
                  </a:cubicBezTo>
                  <a:cubicBezTo>
                    <a:pt x="13141" y="24023"/>
                    <a:pt x="8386" y="25339"/>
                    <a:pt x="3519" y="25339"/>
                  </a:cubicBezTo>
                  <a:cubicBezTo>
                    <a:pt x="2663" y="25339"/>
                    <a:pt x="1800" y="25299"/>
                    <a:pt x="952" y="25212"/>
                  </a:cubicBezTo>
                  <a:cubicBezTo>
                    <a:pt x="2053" y="20560"/>
                    <a:pt x="4233" y="16177"/>
                    <a:pt x="7276" y="12493"/>
                  </a:cubicBezTo>
                  <a:cubicBezTo>
                    <a:pt x="8164" y="11430"/>
                    <a:pt x="9147" y="10384"/>
                    <a:pt x="10098" y="9378"/>
                  </a:cubicBezTo>
                  <a:cubicBezTo>
                    <a:pt x="12238" y="7103"/>
                    <a:pt x="14440" y="4766"/>
                    <a:pt x="15747" y="1920"/>
                  </a:cubicBezTo>
                  <a:close/>
                  <a:moveTo>
                    <a:pt x="15894" y="0"/>
                  </a:moveTo>
                  <a:cubicBezTo>
                    <a:pt x="15720" y="0"/>
                    <a:pt x="15557" y="113"/>
                    <a:pt x="15502" y="288"/>
                  </a:cubicBezTo>
                  <a:cubicBezTo>
                    <a:pt x="14393" y="3592"/>
                    <a:pt x="11896" y="6240"/>
                    <a:pt x="9480" y="8800"/>
                  </a:cubicBezTo>
                  <a:cubicBezTo>
                    <a:pt x="8520" y="9821"/>
                    <a:pt x="7531" y="10877"/>
                    <a:pt x="6635" y="11961"/>
                  </a:cubicBezTo>
                  <a:cubicBezTo>
                    <a:pt x="3401" y="15860"/>
                    <a:pt x="1119" y="20537"/>
                    <a:pt x="25" y="25489"/>
                  </a:cubicBezTo>
                  <a:cubicBezTo>
                    <a:pt x="1" y="25600"/>
                    <a:pt x="25" y="25727"/>
                    <a:pt x="96" y="25822"/>
                  </a:cubicBezTo>
                  <a:cubicBezTo>
                    <a:pt x="160" y="25917"/>
                    <a:pt x="271" y="25980"/>
                    <a:pt x="389" y="25997"/>
                  </a:cubicBezTo>
                  <a:cubicBezTo>
                    <a:pt x="1420" y="26115"/>
                    <a:pt x="2473" y="26178"/>
                    <a:pt x="3519" y="26178"/>
                  </a:cubicBezTo>
                  <a:cubicBezTo>
                    <a:pt x="8544" y="26178"/>
                    <a:pt x="13442" y="24824"/>
                    <a:pt x="17706" y="22249"/>
                  </a:cubicBezTo>
                  <a:cubicBezTo>
                    <a:pt x="21192" y="20139"/>
                    <a:pt x="23490" y="17612"/>
                    <a:pt x="24521" y="14728"/>
                  </a:cubicBezTo>
                  <a:cubicBezTo>
                    <a:pt x="25630" y="11637"/>
                    <a:pt x="25124" y="7358"/>
                    <a:pt x="22001" y="5178"/>
                  </a:cubicBezTo>
                  <a:cubicBezTo>
                    <a:pt x="21240" y="4648"/>
                    <a:pt x="20392" y="4258"/>
                    <a:pt x="19576" y="3887"/>
                  </a:cubicBezTo>
                  <a:cubicBezTo>
                    <a:pt x="19155" y="3697"/>
                    <a:pt x="18712" y="3497"/>
                    <a:pt x="18300" y="3276"/>
                  </a:cubicBezTo>
                  <a:cubicBezTo>
                    <a:pt x="16961" y="2578"/>
                    <a:pt x="16215" y="1525"/>
                    <a:pt x="16318" y="454"/>
                  </a:cubicBezTo>
                  <a:cubicBezTo>
                    <a:pt x="16335" y="249"/>
                    <a:pt x="16192" y="51"/>
                    <a:pt x="15985" y="11"/>
                  </a:cubicBezTo>
                  <a:cubicBezTo>
                    <a:pt x="15955" y="4"/>
                    <a:pt x="15924" y="0"/>
                    <a:pt x="15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9"/>
            <p:cNvSpPr/>
            <p:nvPr/>
          </p:nvSpPr>
          <p:spPr>
            <a:xfrm flipH="1">
              <a:off x="2442927" y="3510641"/>
              <a:ext cx="168242" cy="198129"/>
            </a:xfrm>
            <a:custGeom>
              <a:avLst/>
              <a:gdLst/>
              <a:ahLst/>
              <a:cxnLst/>
              <a:rect l="l" t="t" r="r" b="b"/>
              <a:pathLst>
                <a:path w="9964" h="11734" extrusionOk="0">
                  <a:moveTo>
                    <a:pt x="1510" y="0"/>
                  </a:moveTo>
                  <a:cubicBezTo>
                    <a:pt x="1441" y="0"/>
                    <a:pt x="1374" y="32"/>
                    <a:pt x="1332" y="94"/>
                  </a:cubicBezTo>
                  <a:cubicBezTo>
                    <a:pt x="754" y="980"/>
                    <a:pt x="41" y="2081"/>
                    <a:pt x="18" y="3310"/>
                  </a:cubicBezTo>
                  <a:cubicBezTo>
                    <a:pt x="1" y="4031"/>
                    <a:pt x="303" y="4792"/>
                    <a:pt x="819" y="5284"/>
                  </a:cubicBezTo>
                  <a:cubicBezTo>
                    <a:pt x="1112" y="5562"/>
                    <a:pt x="1452" y="5743"/>
                    <a:pt x="1808" y="5807"/>
                  </a:cubicBezTo>
                  <a:cubicBezTo>
                    <a:pt x="1262" y="6711"/>
                    <a:pt x="1302" y="7930"/>
                    <a:pt x="1928" y="8786"/>
                  </a:cubicBezTo>
                  <a:cubicBezTo>
                    <a:pt x="2432" y="9470"/>
                    <a:pt x="3268" y="9860"/>
                    <a:pt x="4105" y="9860"/>
                  </a:cubicBezTo>
                  <a:cubicBezTo>
                    <a:pt x="4373" y="9860"/>
                    <a:pt x="4641" y="9820"/>
                    <a:pt x="4898" y="9737"/>
                  </a:cubicBezTo>
                  <a:cubicBezTo>
                    <a:pt x="5264" y="10625"/>
                    <a:pt x="6032" y="11330"/>
                    <a:pt x="6953" y="11608"/>
                  </a:cubicBezTo>
                  <a:cubicBezTo>
                    <a:pt x="7245" y="11696"/>
                    <a:pt x="7546" y="11734"/>
                    <a:pt x="7847" y="11734"/>
                  </a:cubicBezTo>
                  <a:cubicBezTo>
                    <a:pt x="8569" y="11734"/>
                    <a:pt x="9290" y="11496"/>
                    <a:pt x="9861" y="11038"/>
                  </a:cubicBezTo>
                  <a:cubicBezTo>
                    <a:pt x="9956" y="10965"/>
                    <a:pt x="9963" y="10840"/>
                    <a:pt x="9891" y="10745"/>
                  </a:cubicBezTo>
                  <a:cubicBezTo>
                    <a:pt x="9851" y="10694"/>
                    <a:pt x="9791" y="10667"/>
                    <a:pt x="9730" y="10667"/>
                  </a:cubicBezTo>
                  <a:cubicBezTo>
                    <a:pt x="9685" y="10667"/>
                    <a:pt x="9638" y="10682"/>
                    <a:pt x="9598" y="10712"/>
                  </a:cubicBezTo>
                  <a:cubicBezTo>
                    <a:pt x="9109" y="11108"/>
                    <a:pt x="8481" y="11316"/>
                    <a:pt x="7854" y="11316"/>
                  </a:cubicBezTo>
                  <a:cubicBezTo>
                    <a:pt x="7590" y="11316"/>
                    <a:pt x="7325" y="11279"/>
                    <a:pt x="7071" y="11203"/>
                  </a:cubicBezTo>
                  <a:cubicBezTo>
                    <a:pt x="6207" y="10950"/>
                    <a:pt x="5501" y="10260"/>
                    <a:pt x="5224" y="9404"/>
                  </a:cubicBezTo>
                  <a:cubicBezTo>
                    <a:pt x="5208" y="9349"/>
                    <a:pt x="5169" y="9301"/>
                    <a:pt x="5113" y="9278"/>
                  </a:cubicBezTo>
                  <a:cubicBezTo>
                    <a:pt x="5086" y="9266"/>
                    <a:pt x="5058" y="9260"/>
                    <a:pt x="5030" y="9260"/>
                  </a:cubicBezTo>
                  <a:cubicBezTo>
                    <a:pt x="5003" y="9260"/>
                    <a:pt x="4975" y="9266"/>
                    <a:pt x="4946" y="9278"/>
                  </a:cubicBezTo>
                  <a:cubicBezTo>
                    <a:pt x="4686" y="9386"/>
                    <a:pt x="4407" y="9437"/>
                    <a:pt x="4125" y="9437"/>
                  </a:cubicBezTo>
                  <a:cubicBezTo>
                    <a:pt x="3411" y="9437"/>
                    <a:pt x="2688" y="9107"/>
                    <a:pt x="2268" y="8533"/>
                  </a:cubicBezTo>
                  <a:cubicBezTo>
                    <a:pt x="1682" y="7740"/>
                    <a:pt x="1722" y="6520"/>
                    <a:pt x="2356" y="5760"/>
                  </a:cubicBezTo>
                  <a:cubicBezTo>
                    <a:pt x="2411" y="5695"/>
                    <a:pt x="2418" y="5600"/>
                    <a:pt x="2378" y="5530"/>
                  </a:cubicBezTo>
                  <a:cubicBezTo>
                    <a:pt x="2350" y="5455"/>
                    <a:pt x="2286" y="5409"/>
                    <a:pt x="2200" y="5409"/>
                  </a:cubicBezTo>
                  <a:cubicBezTo>
                    <a:pt x="2194" y="5409"/>
                    <a:pt x="2187" y="5409"/>
                    <a:pt x="2181" y="5410"/>
                  </a:cubicBezTo>
                  <a:cubicBezTo>
                    <a:pt x="2152" y="5412"/>
                    <a:pt x="2124" y="5413"/>
                    <a:pt x="2096" y="5413"/>
                  </a:cubicBezTo>
                  <a:cubicBezTo>
                    <a:pt x="1661" y="5413"/>
                    <a:pt x="1319" y="5184"/>
                    <a:pt x="1112" y="4982"/>
                  </a:cubicBezTo>
                  <a:cubicBezTo>
                    <a:pt x="684" y="4563"/>
                    <a:pt x="421" y="3928"/>
                    <a:pt x="438" y="3327"/>
                  </a:cubicBezTo>
                  <a:cubicBezTo>
                    <a:pt x="461" y="2216"/>
                    <a:pt x="1134" y="1163"/>
                    <a:pt x="1682" y="322"/>
                  </a:cubicBezTo>
                  <a:cubicBezTo>
                    <a:pt x="1745" y="227"/>
                    <a:pt x="1722" y="94"/>
                    <a:pt x="1618" y="29"/>
                  </a:cubicBezTo>
                  <a:cubicBezTo>
                    <a:pt x="1584" y="10"/>
                    <a:pt x="1547" y="0"/>
                    <a:pt x="1510" y="0"/>
                  </a:cubicBezTo>
                  <a:close/>
                </a:path>
              </a:pathLst>
            </a:custGeom>
            <a:solidFill>
              <a:srgbClr val="242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9"/>
            <p:cNvSpPr/>
            <p:nvPr/>
          </p:nvSpPr>
          <p:spPr>
            <a:xfrm flipH="1">
              <a:off x="2515060" y="3685482"/>
              <a:ext cx="171704" cy="23707"/>
            </a:xfrm>
            <a:custGeom>
              <a:avLst/>
              <a:gdLst/>
              <a:ahLst/>
              <a:cxnLst/>
              <a:rect l="l" t="t" r="r" b="b"/>
              <a:pathLst>
                <a:path w="10169" h="1404" extrusionOk="0">
                  <a:moveTo>
                    <a:pt x="9935" y="1"/>
                  </a:moveTo>
                  <a:cubicBezTo>
                    <a:pt x="9915" y="1"/>
                    <a:pt x="9895" y="4"/>
                    <a:pt x="9876" y="9"/>
                  </a:cubicBezTo>
                  <a:cubicBezTo>
                    <a:pt x="7804" y="657"/>
                    <a:pt x="5626" y="984"/>
                    <a:pt x="3454" y="984"/>
                  </a:cubicBezTo>
                  <a:cubicBezTo>
                    <a:pt x="2385" y="984"/>
                    <a:pt x="1316" y="905"/>
                    <a:pt x="263" y="745"/>
                  </a:cubicBezTo>
                  <a:cubicBezTo>
                    <a:pt x="253" y="744"/>
                    <a:pt x="243" y="743"/>
                    <a:pt x="233" y="743"/>
                  </a:cubicBezTo>
                  <a:cubicBezTo>
                    <a:pt x="127" y="743"/>
                    <a:pt x="39" y="818"/>
                    <a:pt x="18" y="928"/>
                  </a:cubicBezTo>
                  <a:cubicBezTo>
                    <a:pt x="1" y="1038"/>
                    <a:pt x="81" y="1150"/>
                    <a:pt x="198" y="1166"/>
                  </a:cubicBezTo>
                  <a:cubicBezTo>
                    <a:pt x="1269" y="1324"/>
                    <a:pt x="2355" y="1403"/>
                    <a:pt x="3441" y="1403"/>
                  </a:cubicBezTo>
                  <a:cubicBezTo>
                    <a:pt x="5659" y="1403"/>
                    <a:pt x="7886" y="1071"/>
                    <a:pt x="10003" y="413"/>
                  </a:cubicBezTo>
                  <a:cubicBezTo>
                    <a:pt x="10113" y="373"/>
                    <a:pt x="10169" y="262"/>
                    <a:pt x="10136" y="152"/>
                  </a:cubicBezTo>
                  <a:cubicBezTo>
                    <a:pt x="10111" y="60"/>
                    <a:pt x="10026" y="1"/>
                    <a:pt x="9935" y="1"/>
                  </a:cubicBezTo>
                  <a:close/>
                </a:path>
              </a:pathLst>
            </a:custGeom>
            <a:solidFill>
              <a:srgbClr val="242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9"/>
            <p:cNvSpPr/>
            <p:nvPr/>
          </p:nvSpPr>
          <p:spPr>
            <a:xfrm flipH="1">
              <a:off x="2568180" y="3655647"/>
              <a:ext cx="105987" cy="14454"/>
            </a:xfrm>
            <a:custGeom>
              <a:avLst/>
              <a:gdLst/>
              <a:ahLst/>
              <a:cxnLst/>
              <a:rect l="l" t="t" r="r" b="b"/>
              <a:pathLst>
                <a:path w="6277" h="856" extrusionOk="0">
                  <a:moveTo>
                    <a:pt x="6051" y="0"/>
                  </a:moveTo>
                  <a:cubicBezTo>
                    <a:pt x="6034" y="0"/>
                    <a:pt x="6016" y="3"/>
                    <a:pt x="5999" y="7"/>
                  </a:cubicBezTo>
                  <a:cubicBezTo>
                    <a:pt x="4805" y="294"/>
                    <a:pt x="3592" y="437"/>
                    <a:pt x="2374" y="437"/>
                  </a:cubicBezTo>
                  <a:cubicBezTo>
                    <a:pt x="1668" y="437"/>
                    <a:pt x="960" y="389"/>
                    <a:pt x="253" y="293"/>
                  </a:cubicBezTo>
                  <a:cubicBezTo>
                    <a:pt x="244" y="292"/>
                    <a:pt x="235" y="291"/>
                    <a:pt x="226" y="291"/>
                  </a:cubicBezTo>
                  <a:cubicBezTo>
                    <a:pt x="125" y="291"/>
                    <a:pt x="31" y="367"/>
                    <a:pt x="15" y="475"/>
                  </a:cubicBezTo>
                  <a:cubicBezTo>
                    <a:pt x="0" y="588"/>
                    <a:pt x="88" y="698"/>
                    <a:pt x="198" y="713"/>
                  </a:cubicBezTo>
                  <a:cubicBezTo>
                    <a:pt x="919" y="808"/>
                    <a:pt x="1640" y="856"/>
                    <a:pt x="2362" y="856"/>
                  </a:cubicBezTo>
                  <a:cubicBezTo>
                    <a:pt x="3614" y="856"/>
                    <a:pt x="4865" y="705"/>
                    <a:pt x="6094" y="420"/>
                  </a:cubicBezTo>
                  <a:cubicBezTo>
                    <a:pt x="6204" y="388"/>
                    <a:pt x="6277" y="278"/>
                    <a:pt x="6252" y="167"/>
                  </a:cubicBezTo>
                  <a:cubicBezTo>
                    <a:pt x="6226" y="66"/>
                    <a:pt x="6143" y="0"/>
                    <a:pt x="6051" y="0"/>
                  </a:cubicBezTo>
                  <a:close/>
                </a:path>
              </a:pathLst>
            </a:custGeom>
            <a:solidFill>
              <a:srgbClr val="242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9"/>
            <p:cNvSpPr/>
            <p:nvPr/>
          </p:nvSpPr>
          <p:spPr>
            <a:xfrm flipH="1">
              <a:off x="2583309" y="3623228"/>
              <a:ext cx="79495" cy="10367"/>
            </a:xfrm>
            <a:custGeom>
              <a:avLst/>
              <a:gdLst/>
              <a:ahLst/>
              <a:cxnLst/>
              <a:rect l="l" t="t" r="r" b="b"/>
              <a:pathLst>
                <a:path w="4708" h="614" extrusionOk="0">
                  <a:moveTo>
                    <a:pt x="4477" y="1"/>
                  </a:moveTo>
                  <a:cubicBezTo>
                    <a:pt x="4467" y="1"/>
                    <a:pt x="4457" y="1"/>
                    <a:pt x="4447" y="3"/>
                  </a:cubicBezTo>
                  <a:cubicBezTo>
                    <a:pt x="3748" y="130"/>
                    <a:pt x="3045" y="193"/>
                    <a:pt x="2342" y="193"/>
                  </a:cubicBezTo>
                  <a:cubicBezTo>
                    <a:pt x="1650" y="193"/>
                    <a:pt x="959" y="132"/>
                    <a:pt x="271" y="10"/>
                  </a:cubicBezTo>
                  <a:cubicBezTo>
                    <a:pt x="256" y="8"/>
                    <a:pt x="242" y="6"/>
                    <a:pt x="229" y="6"/>
                  </a:cubicBezTo>
                  <a:cubicBezTo>
                    <a:pt x="126" y="6"/>
                    <a:pt x="39" y="79"/>
                    <a:pt x="25" y="178"/>
                  </a:cubicBezTo>
                  <a:cubicBezTo>
                    <a:pt x="1" y="296"/>
                    <a:pt x="80" y="398"/>
                    <a:pt x="191" y="423"/>
                  </a:cubicBezTo>
                  <a:cubicBezTo>
                    <a:pt x="904" y="549"/>
                    <a:pt x="1625" y="613"/>
                    <a:pt x="2346" y="613"/>
                  </a:cubicBezTo>
                  <a:cubicBezTo>
                    <a:pt x="3076" y="613"/>
                    <a:pt x="3797" y="549"/>
                    <a:pt x="4518" y="415"/>
                  </a:cubicBezTo>
                  <a:cubicBezTo>
                    <a:pt x="4638" y="398"/>
                    <a:pt x="4708" y="288"/>
                    <a:pt x="4693" y="178"/>
                  </a:cubicBezTo>
                  <a:cubicBezTo>
                    <a:pt x="4670" y="69"/>
                    <a:pt x="4577" y="1"/>
                    <a:pt x="4477" y="1"/>
                  </a:cubicBezTo>
                  <a:close/>
                </a:path>
              </a:pathLst>
            </a:custGeom>
            <a:solidFill>
              <a:srgbClr val="242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9"/>
            <p:cNvSpPr/>
            <p:nvPr/>
          </p:nvSpPr>
          <p:spPr>
            <a:xfrm flipH="1">
              <a:off x="2596024" y="3586200"/>
              <a:ext cx="48696" cy="10334"/>
            </a:xfrm>
            <a:custGeom>
              <a:avLst/>
              <a:gdLst/>
              <a:ahLst/>
              <a:cxnLst/>
              <a:rect l="l" t="t" r="r" b="b"/>
              <a:pathLst>
                <a:path w="2884" h="612" extrusionOk="0">
                  <a:moveTo>
                    <a:pt x="2671" y="1"/>
                  </a:moveTo>
                  <a:cubicBezTo>
                    <a:pt x="2226" y="1"/>
                    <a:pt x="1815" y="48"/>
                    <a:pt x="1417" y="96"/>
                  </a:cubicBezTo>
                  <a:cubicBezTo>
                    <a:pt x="1029" y="143"/>
                    <a:pt x="634" y="191"/>
                    <a:pt x="206" y="191"/>
                  </a:cubicBezTo>
                  <a:cubicBezTo>
                    <a:pt x="95" y="191"/>
                    <a:pt x="0" y="286"/>
                    <a:pt x="0" y="404"/>
                  </a:cubicBezTo>
                  <a:cubicBezTo>
                    <a:pt x="0" y="516"/>
                    <a:pt x="95" y="611"/>
                    <a:pt x="213" y="611"/>
                  </a:cubicBezTo>
                  <a:cubicBezTo>
                    <a:pt x="656" y="611"/>
                    <a:pt x="1069" y="564"/>
                    <a:pt x="1465" y="516"/>
                  </a:cubicBezTo>
                  <a:cubicBezTo>
                    <a:pt x="1855" y="469"/>
                    <a:pt x="2250" y="421"/>
                    <a:pt x="2678" y="421"/>
                  </a:cubicBezTo>
                  <a:cubicBezTo>
                    <a:pt x="2789" y="421"/>
                    <a:pt x="2884" y="326"/>
                    <a:pt x="2884" y="206"/>
                  </a:cubicBezTo>
                  <a:cubicBezTo>
                    <a:pt x="2884" y="88"/>
                    <a:pt x="2789" y="1"/>
                    <a:pt x="2671" y="1"/>
                  </a:cubicBezTo>
                  <a:close/>
                </a:path>
              </a:pathLst>
            </a:custGeom>
            <a:solidFill>
              <a:srgbClr val="242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9"/>
            <p:cNvSpPr/>
            <p:nvPr/>
          </p:nvSpPr>
          <p:spPr>
            <a:xfrm flipH="1">
              <a:off x="2418039" y="3397226"/>
              <a:ext cx="46451" cy="51871"/>
            </a:xfrm>
            <a:custGeom>
              <a:avLst/>
              <a:gdLst/>
              <a:ahLst/>
              <a:cxnLst/>
              <a:rect l="l" t="t" r="r" b="b"/>
              <a:pathLst>
                <a:path w="2751" h="3072" extrusionOk="0">
                  <a:moveTo>
                    <a:pt x="1839" y="1"/>
                  </a:moveTo>
                  <a:cubicBezTo>
                    <a:pt x="1707" y="1"/>
                    <a:pt x="1574" y="26"/>
                    <a:pt x="1451" y="74"/>
                  </a:cubicBezTo>
                  <a:cubicBezTo>
                    <a:pt x="1157" y="192"/>
                    <a:pt x="928" y="407"/>
                    <a:pt x="738" y="645"/>
                  </a:cubicBezTo>
                  <a:cubicBezTo>
                    <a:pt x="453" y="1000"/>
                    <a:pt x="238" y="1421"/>
                    <a:pt x="120" y="1856"/>
                  </a:cubicBezTo>
                  <a:cubicBezTo>
                    <a:pt x="25" y="2198"/>
                    <a:pt x="0" y="2602"/>
                    <a:pt x="246" y="2864"/>
                  </a:cubicBezTo>
                  <a:cubicBezTo>
                    <a:pt x="384" y="3012"/>
                    <a:pt x="569" y="3072"/>
                    <a:pt x="767" y="3072"/>
                  </a:cubicBezTo>
                  <a:cubicBezTo>
                    <a:pt x="1024" y="3072"/>
                    <a:pt x="1302" y="2971"/>
                    <a:pt x="1522" y="2832"/>
                  </a:cubicBezTo>
                  <a:cubicBezTo>
                    <a:pt x="1990" y="2531"/>
                    <a:pt x="2362" y="2086"/>
                    <a:pt x="2560" y="1571"/>
                  </a:cubicBezTo>
                  <a:cubicBezTo>
                    <a:pt x="2750" y="1088"/>
                    <a:pt x="2750" y="447"/>
                    <a:pt x="2330" y="144"/>
                  </a:cubicBezTo>
                  <a:cubicBezTo>
                    <a:pt x="2186" y="46"/>
                    <a:pt x="2014" y="1"/>
                    <a:pt x="1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9"/>
            <p:cNvSpPr/>
            <p:nvPr/>
          </p:nvSpPr>
          <p:spPr>
            <a:xfrm flipH="1">
              <a:off x="2414291" y="3393714"/>
              <a:ext cx="53964" cy="58946"/>
            </a:xfrm>
            <a:custGeom>
              <a:avLst/>
              <a:gdLst/>
              <a:ahLst/>
              <a:cxnLst/>
              <a:rect l="l" t="t" r="r" b="b"/>
              <a:pathLst>
                <a:path w="3196" h="3491" extrusionOk="0">
                  <a:moveTo>
                    <a:pt x="2062" y="417"/>
                  </a:moveTo>
                  <a:cubicBezTo>
                    <a:pt x="2205" y="417"/>
                    <a:pt x="2331" y="457"/>
                    <a:pt x="2435" y="527"/>
                  </a:cubicBezTo>
                  <a:cubicBezTo>
                    <a:pt x="2751" y="750"/>
                    <a:pt x="2751" y="1288"/>
                    <a:pt x="2593" y="1701"/>
                  </a:cubicBezTo>
                  <a:cubicBezTo>
                    <a:pt x="2403" y="2176"/>
                    <a:pt x="2062" y="2587"/>
                    <a:pt x="1634" y="2865"/>
                  </a:cubicBezTo>
                  <a:cubicBezTo>
                    <a:pt x="1430" y="2994"/>
                    <a:pt x="1199" y="3063"/>
                    <a:pt x="1000" y="3063"/>
                  </a:cubicBezTo>
                  <a:cubicBezTo>
                    <a:pt x="843" y="3063"/>
                    <a:pt x="707" y="3020"/>
                    <a:pt x="619" y="2929"/>
                  </a:cubicBezTo>
                  <a:cubicBezTo>
                    <a:pt x="421" y="2715"/>
                    <a:pt x="486" y="2334"/>
                    <a:pt x="541" y="2121"/>
                  </a:cubicBezTo>
                  <a:cubicBezTo>
                    <a:pt x="659" y="1708"/>
                    <a:pt x="857" y="1320"/>
                    <a:pt x="1119" y="988"/>
                  </a:cubicBezTo>
                  <a:cubicBezTo>
                    <a:pt x="1324" y="733"/>
                    <a:pt x="1532" y="567"/>
                    <a:pt x="1745" y="480"/>
                  </a:cubicBezTo>
                  <a:cubicBezTo>
                    <a:pt x="1847" y="440"/>
                    <a:pt x="1960" y="417"/>
                    <a:pt x="2062" y="417"/>
                  </a:cubicBezTo>
                  <a:close/>
                  <a:moveTo>
                    <a:pt x="2060" y="1"/>
                  </a:moveTo>
                  <a:cubicBezTo>
                    <a:pt x="1904" y="1"/>
                    <a:pt x="1744" y="30"/>
                    <a:pt x="1594" y="92"/>
                  </a:cubicBezTo>
                  <a:cubicBezTo>
                    <a:pt x="1309" y="202"/>
                    <a:pt x="1047" y="409"/>
                    <a:pt x="794" y="725"/>
                  </a:cubicBezTo>
                  <a:cubicBezTo>
                    <a:pt x="493" y="1098"/>
                    <a:pt x="263" y="1551"/>
                    <a:pt x="136" y="2017"/>
                  </a:cubicBezTo>
                  <a:cubicBezTo>
                    <a:pt x="1" y="2524"/>
                    <a:pt x="58" y="2945"/>
                    <a:pt x="311" y="3215"/>
                  </a:cubicBezTo>
                  <a:cubicBezTo>
                    <a:pt x="486" y="3395"/>
                    <a:pt x="714" y="3491"/>
                    <a:pt x="992" y="3491"/>
                  </a:cubicBezTo>
                  <a:cubicBezTo>
                    <a:pt x="1269" y="3491"/>
                    <a:pt x="1587" y="3388"/>
                    <a:pt x="1865" y="3215"/>
                  </a:cubicBezTo>
                  <a:cubicBezTo>
                    <a:pt x="2363" y="2890"/>
                    <a:pt x="2758" y="2406"/>
                    <a:pt x="2981" y="1851"/>
                  </a:cubicBezTo>
                  <a:cubicBezTo>
                    <a:pt x="3196" y="1303"/>
                    <a:pt x="3196" y="543"/>
                    <a:pt x="2673" y="179"/>
                  </a:cubicBezTo>
                  <a:cubicBezTo>
                    <a:pt x="2504" y="62"/>
                    <a:pt x="2286" y="1"/>
                    <a:pt x="2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9"/>
            <p:cNvSpPr/>
            <p:nvPr/>
          </p:nvSpPr>
          <p:spPr>
            <a:xfrm flipH="1">
              <a:off x="2385671" y="3456053"/>
              <a:ext cx="91247" cy="106224"/>
            </a:xfrm>
            <a:custGeom>
              <a:avLst/>
              <a:gdLst/>
              <a:ahLst/>
              <a:cxnLst/>
              <a:rect l="l" t="t" r="r" b="b"/>
              <a:pathLst>
                <a:path w="5404" h="6291" extrusionOk="0">
                  <a:moveTo>
                    <a:pt x="4259" y="1"/>
                  </a:moveTo>
                  <a:cubicBezTo>
                    <a:pt x="4005" y="1"/>
                    <a:pt x="3741" y="60"/>
                    <a:pt x="3502" y="141"/>
                  </a:cubicBezTo>
                  <a:cubicBezTo>
                    <a:pt x="1719" y="759"/>
                    <a:pt x="341" y="2438"/>
                    <a:pt x="95" y="4308"/>
                  </a:cubicBezTo>
                  <a:cubicBezTo>
                    <a:pt x="0" y="4974"/>
                    <a:pt x="103" y="5775"/>
                    <a:pt x="681" y="6123"/>
                  </a:cubicBezTo>
                  <a:cubicBezTo>
                    <a:pt x="875" y="6241"/>
                    <a:pt x="1090" y="6290"/>
                    <a:pt x="1311" y="6290"/>
                  </a:cubicBezTo>
                  <a:cubicBezTo>
                    <a:pt x="1709" y="6290"/>
                    <a:pt x="2128" y="6129"/>
                    <a:pt x="2480" y="5925"/>
                  </a:cubicBezTo>
                  <a:cubicBezTo>
                    <a:pt x="4009" y="5054"/>
                    <a:pt x="5103" y="3437"/>
                    <a:pt x="5333" y="1693"/>
                  </a:cubicBezTo>
                  <a:cubicBezTo>
                    <a:pt x="5404" y="1162"/>
                    <a:pt x="5364" y="537"/>
                    <a:pt x="4945" y="211"/>
                  </a:cubicBezTo>
                  <a:cubicBezTo>
                    <a:pt x="4748" y="58"/>
                    <a:pt x="4508" y="1"/>
                    <a:pt x="4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9"/>
            <p:cNvSpPr/>
            <p:nvPr/>
          </p:nvSpPr>
          <p:spPr>
            <a:xfrm flipH="1">
              <a:off x="2381534" y="3452456"/>
              <a:ext cx="99571" cy="113400"/>
            </a:xfrm>
            <a:custGeom>
              <a:avLst/>
              <a:gdLst/>
              <a:ahLst/>
              <a:cxnLst/>
              <a:rect l="l" t="t" r="r" b="b"/>
              <a:pathLst>
                <a:path w="5897" h="6716" extrusionOk="0">
                  <a:moveTo>
                    <a:pt x="4510" y="424"/>
                  </a:moveTo>
                  <a:cubicBezTo>
                    <a:pt x="4733" y="424"/>
                    <a:pt x="4923" y="479"/>
                    <a:pt x="5066" y="592"/>
                  </a:cubicBezTo>
                  <a:cubicBezTo>
                    <a:pt x="5431" y="867"/>
                    <a:pt x="5439" y="1448"/>
                    <a:pt x="5374" y="1875"/>
                  </a:cubicBezTo>
                  <a:cubicBezTo>
                    <a:pt x="5153" y="3555"/>
                    <a:pt x="4100" y="5116"/>
                    <a:pt x="2626" y="5955"/>
                  </a:cubicBezTo>
                  <a:cubicBezTo>
                    <a:pt x="2355" y="6115"/>
                    <a:pt x="1950" y="6298"/>
                    <a:pt x="1555" y="6298"/>
                  </a:cubicBezTo>
                  <a:cubicBezTo>
                    <a:pt x="1357" y="6298"/>
                    <a:pt x="1190" y="6250"/>
                    <a:pt x="1039" y="6163"/>
                  </a:cubicBezTo>
                  <a:cubicBezTo>
                    <a:pt x="429" y="5790"/>
                    <a:pt x="509" y="4831"/>
                    <a:pt x="549" y="4546"/>
                  </a:cubicBezTo>
                  <a:cubicBezTo>
                    <a:pt x="786" y="2754"/>
                    <a:pt x="2103" y="1145"/>
                    <a:pt x="3814" y="552"/>
                  </a:cubicBezTo>
                  <a:cubicBezTo>
                    <a:pt x="4075" y="464"/>
                    <a:pt x="4305" y="424"/>
                    <a:pt x="4510" y="424"/>
                  </a:cubicBezTo>
                  <a:close/>
                  <a:moveTo>
                    <a:pt x="4496" y="0"/>
                  </a:moveTo>
                  <a:cubicBezTo>
                    <a:pt x="4249" y="0"/>
                    <a:pt x="3974" y="51"/>
                    <a:pt x="3679" y="154"/>
                  </a:cubicBezTo>
                  <a:cubicBezTo>
                    <a:pt x="1817" y="797"/>
                    <a:pt x="398" y="2541"/>
                    <a:pt x="128" y="4491"/>
                  </a:cubicBezTo>
                  <a:cubicBezTo>
                    <a:pt x="1" y="5417"/>
                    <a:pt x="263" y="6178"/>
                    <a:pt x="826" y="6518"/>
                  </a:cubicBezTo>
                  <a:cubicBezTo>
                    <a:pt x="1032" y="6646"/>
                    <a:pt x="1277" y="6716"/>
                    <a:pt x="1555" y="6716"/>
                  </a:cubicBezTo>
                  <a:cubicBezTo>
                    <a:pt x="2038" y="6716"/>
                    <a:pt x="2513" y="6503"/>
                    <a:pt x="2831" y="6320"/>
                  </a:cubicBezTo>
                  <a:cubicBezTo>
                    <a:pt x="4415" y="5417"/>
                    <a:pt x="5549" y="3738"/>
                    <a:pt x="5794" y="1931"/>
                  </a:cubicBezTo>
                  <a:cubicBezTo>
                    <a:pt x="5897" y="1153"/>
                    <a:pt x="5731" y="575"/>
                    <a:pt x="5319" y="259"/>
                  </a:cubicBezTo>
                  <a:cubicBezTo>
                    <a:pt x="5099" y="87"/>
                    <a:pt x="4820" y="0"/>
                    <a:pt x="4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9"/>
            <p:cNvSpPr/>
            <p:nvPr/>
          </p:nvSpPr>
          <p:spPr>
            <a:xfrm flipH="1">
              <a:off x="2359854" y="3421709"/>
              <a:ext cx="28620" cy="31794"/>
            </a:xfrm>
            <a:custGeom>
              <a:avLst/>
              <a:gdLst/>
              <a:ahLst/>
              <a:cxnLst/>
              <a:rect l="l" t="t" r="r" b="b"/>
              <a:pathLst>
                <a:path w="1695" h="1883" extrusionOk="0">
                  <a:moveTo>
                    <a:pt x="931" y="1"/>
                  </a:moveTo>
                  <a:cubicBezTo>
                    <a:pt x="790" y="1"/>
                    <a:pt x="648" y="40"/>
                    <a:pt x="531" y="113"/>
                  </a:cubicBezTo>
                  <a:cubicBezTo>
                    <a:pt x="268" y="273"/>
                    <a:pt x="110" y="566"/>
                    <a:pt x="48" y="859"/>
                  </a:cubicBezTo>
                  <a:cubicBezTo>
                    <a:pt x="0" y="1072"/>
                    <a:pt x="0" y="1302"/>
                    <a:pt x="88" y="1492"/>
                  </a:cubicBezTo>
                  <a:cubicBezTo>
                    <a:pt x="173" y="1690"/>
                    <a:pt x="356" y="1857"/>
                    <a:pt x="571" y="1880"/>
                  </a:cubicBezTo>
                  <a:cubicBezTo>
                    <a:pt x="588" y="1882"/>
                    <a:pt x="606" y="1883"/>
                    <a:pt x="623" y="1883"/>
                  </a:cubicBezTo>
                  <a:cubicBezTo>
                    <a:pt x="902" y="1883"/>
                    <a:pt x="1151" y="1645"/>
                    <a:pt x="1307" y="1405"/>
                  </a:cubicBezTo>
                  <a:cubicBezTo>
                    <a:pt x="1562" y="1034"/>
                    <a:pt x="1695" y="478"/>
                    <a:pt x="1371" y="168"/>
                  </a:cubicBezTo>
                  <a:cubicBezTo>
                    <a:pt x="1256" y="54"/>
                    <a:pt x="1095" y="1"/>
                    <a:pt x="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9"/>
            <p:cNvSpPr/>
            <p:nvPr/>
          </p:nvSpPr>
          <p:spPr>
            <a:xfrm flipH="1">
              <a:off x="2355970" y="3418298"/>
              <a:ext cx="36134" cy="38802"/>
            </a:xfrm>
            <a:custGeom>
              <a:avLst/>
              <a:gdLst/>
              <a:ahLst/>
              <a:cxnLst/>
              <a:rect l="l" t="t" r="r" b="b"/>
              <a:pathLst>
                <a:path w="2140" h="2298" extrusionOk="0">
                  <a:moveTo>
                    <a:pt x="1141" y="418"/>
                  </a:moveTo>
                  <a:cubicBezTo>
                    <a:pt x="1261" y="418"/>
                    <a:pt x="1372" y="450"/>
                    <a:pt x="1444" y="522"/>
                  </a:cubicBezTo>
                  <a:cubicBezTo>
                    <a:pt x="1664" y="736"/>
                    <a:pt x="1562" y="1171"/>
                    <a:pt x="1349" y="1489"/>
                  </a:cubicBezTo>
                  <a:cubicBezTo>
                    <a:pt x="1276" y="1607"/>
                    <a:pt x="1071" y="1877"/>
                    <a:pt x="833" y="1877"/>
                  </a:cubicBezTo>
                  <a:lnTo>
                    <a:pt x="801" y="1869"/>
                  </a:lnTo>
                  <a:cubicBezTo>
                    <a:pt x="683" y="1861"/>
                    <a:pt x="556" y="1759"/>
                    <a:pt x="493" y="1616"/>
                  </a:cubicBezTo>
                  <a:cubicBezTo>
                    <a:pt x="421" y="1441"/>
                    <a:pt x="436" y="1243"/>
                    <a:pt x="468" y="1108"/>
                  </a:cubicBezTo>
                  <a:cubicBezTo>
                    <a:pt x="523" y="831"/>
                    <a:pt x="666" y="608"/>
                    <a:pt x="848" y="498"/>
                  </a:cubicBezTo>
                  <a:cubicBezTo>
                    <a:pt x="936" y="443"/>
                    <a:pt x="1039" y="418"/>
                    <a:pt x="1141" y="418"/>
                  </a:cubicBezTo>
                  <a:close/>
                  <a:moveTo>
                    <a:pt x="1141" y="0"/>
                  </a:moveTo>
                  <a:cubicBezTo>
                    <a:pt x="964" y="0"/>
                    <a:pt x="786" y="47"/>
                    <a:pt x="635" y="142"/>
                  </a:cubicBezTo>
                  <a:cubicBezTo>
                    <a:pt x="350" y="315"/>
                    <a:pt x="135" y="633"/>
                    <a:pt x="55" y="1021"/>
                  </a:cubicBezTo>
                  <a:cubicBezTo>
                    <a:pt x="0" y="1298"/>
                    <a:pt x="17" y="1569"/>
                    <a:pt x="112" y="1782"/>
                  </a:cubicBezTo>
                  <a:cubicBezTo>
                    <a:pt x="230" y="2059"/>
                    <a:pt x="483" y="2265"/>
                    <a:pt x="761" y="2289"/>
                  </a:cubicBezTo>
                  <a:cubicBezTo>
                    <a:pt x="786" y="2289"/>
                    <a:pt x="809" y="2297"/>
                    <a:pt x="833" y="2297"/>
                  </a:cubicBezTo>
                  <a:cubicBezTo>
                    <a:pt x="1149" y="2297"/>
                    <a:pt x="1451" y="2092"/>
                    <a:pt x="1697" y="1726"/>
                  </a:cubicBezTo>
                  <a:cubicBezTo>
                    <a:pt x="1997" y="1274"/>
                    <a:pt x="2140" y="608"/>
                    <a:pt x="1737" y="220"/>
                  </a:cubicBezTo>
                  <a:cubicBezTo>
                    <a:pt x="1582" y="75"/>
                    <a:pt x="1363" y="0"/>
                    <a:pt x="1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9"/>
            <p:cNvSpPr/>
            <p:nvPr/>
          </p:nvSpPr>
          <p:spPr>
            <a:xfrm flipH="1">
              <a:off x="2331757" y="3480231"/>
              <a:ext cx="51229" cy="83902"/>
            </a:xfrm>
            <a:custGeom>
              <a:avLst/>
              <a:gdLst/>
              <a:ahLst/>
              <a:cxnLst/>
              <a:rect l="l" t="t" r="r" b="b"/>
              <a:pathLst>
                <a:path w="3034" h="4969" extrusionOk="0">
                  <a:moveTo>
                    <a:pt x="2210" y="0"/>
                  </a:moveTo>
                  <a:cubicBezTo>
                    <a:pt x="1885" y="8"/>
                    <a:pt x="1625" y="269"/>
                    <a:pt x="1417" y="523"/>
                  </a:cubicBezTo>
                  <a:cubicBezTo>
                    <a:pt x="714" y="1410"/>
                    <a:pt x="246" y="2481"/>
                    <a:pt x="71" y="3597"/>
                  </a:cubicBezTo>
                  <a:cubicBezTo>
                    <a:pt x="23" y="3892"/>
                    <a:pt x="0" y="4192"/>
                    <a:pt x="103" y="4462"/>
                  </a:cubicBezTo>
                  <a:cubicBezTo>
                    <a:pt x="197" y="4734"/>
                    <a:pt x="443" y="4968"/>
                    <a:pt x="730" y="4968"/>
                  </a:cubicBezTo>
                  <a:cubicBezTo>
                    <a:pt x="735" y="4968"/>
                    <a:pt x="739" y="4968"/>
                    <a:pt x="744" y="4968"/>
                  </a:cubicBezTo>
                  <a:cubicBezTo>
                    <a:pt x="982" y="4968"/>
                    <a:pt x="1180" y="4818"/>
                    <a:pt x="1355" y="4668"/>
                  </a:cubicBezTo>
                  <a:cubicBezTo>
                    <a:pt x="2290" y="3835"/>
                    <a:pt x="2891" y="2638"/>
                    <a:pt x="3011" y="1394"/>
                  </a:cubicBezTo>
                  <a:cubicBezTo>
                    <a:pt x="3034" y="1094"/>
                    <a:pt x="3034" y="776"/>
                    <a:pt x="2908" y="506"/>
                  </a:cubicBezTo>
                  <a:cubicBezTo>
                    <a:pt x="2781" y="230"/>
                    <a:pt x="2511" y="0"/>
                    <a:pt x="2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9"/>
            <p:cNvSpPr/>
            <p:nvPr/>
          </p:nvSpPr>
          <p:spPr>
            <a:xfrm flipH="1">
              <a:off x="2328127" y="3476736"/>
              <a:ext cx="58490" cy="91027"/>
            </a:xfrm>
            <a:custGeom>
              <a:avLst/>
              <a:gdLst/>
              <a:ahLst/>
              <a:cxnLst/>
              <a:rect l="l" t="t" r="r" b="b"/>
              <a:pathLst>
                <a:path w="3464" h="5391" extrusionOk="0">
                  <a:moveTo>
                    <a:pt x="2433" y="420"/>
                  </a:moveTo>
                  <a:cubicBezTo>
                    <a:pt x="2631" y="420"/>
                    <a:pt x="2831" y="571"/>
                    <a:pt x="2933" y="793"/>
                  </a:cubicBezTo>
                  <a:cubicBezTo>
                    <a:pt x="3044" y="1046"/>
                    <a:pt x="3036" y="1349"/>
                    <a:pt x="3011" y="1586"/>
                  </a:cubicBezTo>
                  <a:cubicBezTo>
                    <a:pt x="2909" y="2783"/>
                    <a:pt x="2330" y="3916"/>
                    <a:pt x="1435" y="4717"/>
                  </a:cubicBezTo>
                  <a:cubicBezTo>
                    <a:pt x="1292" y="4842"/>
                    <a:pt x="1126" y="4970"/>
                    <a:pt x="959" y="4970"/>
                  </a:cubicBezTo>
                  <a:lnTo>
                    <a:pt x="951" y="5175"/>
                  </a:lnTo>
                  <a:lnTo>
                    <a:pt x="951" y="4970"/>
                  </a:lnTo>
                  <a:cubicBezTo>
                    <a:pt x="754" y="4970"/>
                    <a:pt x="579" y="4787"/>
                    <a:pt x="516" y="4597"/>
                  </a:cubicBezTo>
                  <a:cubicBezTo>
                    <a:pt x="428" y="4367"/>
                    <a:pt x="453" y="4082"/>
                    <a:pt x="491" y="3836"/>
                  </a:cubicBezTo>
                  <a:cubicBezTo>
                    <a:pt x="659" y="2750"/>
                    <a:pt x="1109" y="1721"/>
                    <a:pt x="1800" y="865"/>
                  </a:cubicBezTo>
                  <a:cubicBezTo>
                    <a:pt x="2037" y="563"/>
                    <a:pt x="2235" y="420"/>
                    <a:pt x="2433" y="420"/>
                  </a:cubicBezTo>
                  <a:close/>
                  <a:moveTo>
                    <a:pt x="2425" y="0"/>
                  </a:moveTo>
                  <a:cubicBezTo>
                    <a:pt x="1990" y="10"/>
                    <a:pt x="1672" y="350"/>
                    <a:pt x="1467" y="603"/>
                  </a:cubicBezTo>
                  <a:cubicBezTo>
                    <a:pt x="738" y="1522"/>
                    <a:pt x="253" y="2615"/>
                    <a:pt x="80" y="3774"/>
                  </a:cubicBezTo>
                  <a:cubicBezTo>
                    <a:pt x="33" y="4074"/>
                    <a:pt x="0" y="4414"/>
                    <a:pt x="120" y="4740"/>
                  </a:cubicBezTo>
                  <a:cubicBezTo>
                    <a:pt x="253" y="5120"/>
                    <a:pt x="603" y="5390"/>
                    <a:pt x="951" y="5390"/>
                  </a:cubicBezTo>
                  <a:lnTo>
                    <a:pt x="959" y="5390"/>
                  </a:lnTo>
                  <a:cubicBezTo>
                    <a:pt x="1269" y="5383"/>
                    <a:pt x="1522" y="5192"/>
                    <a:pt x="1712" y="5025"/>
                  </a:cubicBezTo>
                  <a:cubicBezTo>
                    <a:pt x="2688" y="4162"/>
                    <a:pt x="3314" y="2925"/>
                    <a:pt x="3432" y="1626"/>
                  </a:cubicBezTo>
                  <a:cubicBezTo>
                    <a:pt x="3456" y="1341"/>
                    <a:pt x="3464" y="968"/>
                    <a:pt x="3314" y="628"/>
                  </a:cubicBezTo>
                  <a:cubicBezTo>
                    <a:pt x="3146" y="255"/>
                    <a:pt x="2798" y="0"/>
                    <a:pt x="2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9"/>
            <p:cNvSpPr/>
            <p:nvPr/>
          </p:nvSpPr>
          <p:spPr>
            <a:xfrm flipH="1">
              <a:off x="2403839" y="3588159"/>
              <a:ext cx="35222" cy="41790"/>
            </a:xfrm>
            <a:custGeom>
              <a:avLst/>
              <a:gdLst/>
              <a:ahLst/>
              <a:cxnLst/>
              <a:rect l="l" t="t" r="r" b="b"/>
              <a:pathLst>
                <a:path w="2086" h="2475" extrusionOk="0">
                  <a:moveTo>
                    <a:pt x="1525" y="1"/>
                  </a:moveTo>
                  <a:cubicBezTo>
                    <a:pt x="1445" y="1"/>
                    <a:pt x="1366" y="15"/>
                    <a:pt x="1292" y="43"/>
                  </a:cubicBezTo>
                  <a:cubicBezTo>
                    <a:pt x="1102" y="115"/>
                    <a:pt x="944" y="258"/>
                    <a:pt x="809" y="400"/>
                  </a:cubicBezTo>
                  <a:cubicBezTo>
                    <a:pt x="499" y="733"/>
                    <a:pt x="269" y="1129"/>
                    <a:pt x="118" y="1549"/>
                  </a:cubicBezTo>
                  <a:cubicBezTo>
                    <a:pt x="16" y="1857"/>
                    <a:pt x="1" y="2277"/>
                    <a:pt x="286" y="2428"/>
                  </a:cubicBezTo>
                  <a:cubicBezTo>
                    <a:pt x="348" y="2460"/>
                    <a:pt x="413" y="2474"/>
                    <a:pt x="479" y="2474"/>
                  </a:cubicBezTo>
                  <a:cubicBezTo>
                    <a:pt x="686" y="2474"/>
                    <a:pt x="900" y="2333"/>
                    <a:pt x="1062" y="2182"/>
                  </a:cubicBezTo>
                  <a:cubicBezTo>
                    <a:pt x="1372" y="1897"/>
                    <a:pt x="1640" y="1557"/>
                    <a:pt x="1855" y="1191"/>
                  </a:cubicBezTo>
                  <a:cubicBezTo>
                    <a:pt x="1950" y="1018"/>
                    <a:pt x="2045" y="836"/>
                    <a:pt x="2060" y="646"/>
                  </a:cubicBezTo>
                  <a:cubicBezTo>
                    <a:pt x="2085" y="448"/>
                    <a:pt x="2020" y="233"/>
                    <a:pt x="1870" y="115"/>
                  </a:cubicBezTo>
                  <a:cubicBezTo>
                    <a:pt x="1774" y="37"/>
                    <a:pt x="1650" y="1"/>
                    <a:pt x="1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9"/>
            <p:cNvSpPr/>
            <p:nvPr/>
          </p:nvSpPr>
          <p:spPr>
            <a:xfrm flipH="1">
              <a:off x="2400242" y="3584664"/>
              <a:ext cx="42567" cy="48798"/>
            </a:xfrm>
            <a:custGeom>
              <a:avLst/>
              <a:gdLst/>
              <a:ahLst/>
              <a:cxnLst/>
              <a:rect l="l" t="t" r="r" b="b"/>
              <a:pathLst>
                <a:path w="2521" h="2890" extrusionOk="0">
                  <a:moveTo>
                    <a:pt x="1752" y="417"/>
                  </a:moveTo>
                  <a:cubicBezTo>
                    <a:pt x="1814" y="417"/>
                    <a:pt x="1894" y="432"/>
                    <a:pt x="1957" y="480"/>
                  </a:cubicBezTo>
                  <a:cubicBezTo>
                    <a:pt x="2045" y="550"/>
                    <a:pt x="2092" y="685"/>
                    <a:pt x="2077" y="828"/>
                  </a:cubicBezTo>
                  <a:cubicBezTo>
                    <a:pt x="2060" y="995"/>
                    <a:pt x="1974" y="1153"/>
                    <a:pt x="1894" y="1296"/>
                  </a:cubicBezTo>
                  <a:cubicBezTo>
                    <a:pt x="1697" y="1644"/>
                    <a:pt x="1434" y="1961"/>
                    <a:pt x="1141" y="2232"/>
                  </a:cubicBezTo>
                  <a:cubicBezTo>
                    <a:pt x="984" y="2383"/>
                    <a:pt x="831" y="2470"/>
                    <a:pt x="711" y="2470"/>
                  </a:cubicBezTo>
                  <a:cubicBezTo>
                    <a:pt x="674" y="2470"/>
                    <a:pt x="640" y="2462"/>
                    <a:pt x="611" y="2445"/>
                  </a:cubicBezTo>
                  <a:cubicBezTo>
                    <a:pt x="436" y="2357"/>
                    <a:pt x="475" y="2024"/>
                    <a:pt x="538" y="1826"/>
                  </a:cubicBezTo>
                  <a:cubicBezTo>
                    <a:pt x="681" y="1431"/>
                    <a:pt x="903" y="1058"/>
                    <a:pt x="1181" y="750"/>
                  </a:cubicBezTo>
                  <a:cubicBezTo>
                    <a:pt x="1331" y="590"/>
                    <a:pt x="1459" y="495"/>
                    <a:pt x="1584" y="447"/>
                  </a:cubicBezTo>
                  <a:cubicBezTo>
                    <a:pt x="1641" y="425"/>
                    <a:pt x="1697" y="417"/>
                    <a:pt x="1752" y="417"/>
                  </a:cubicBezTo>
                  <a:close/>
                  <a:moveTo>
                    <a:pt x="1744" y="1"/>
                  </a:moveTo>
                  <a:cubicBezTo>
                    <a:pt x="1643" y="1"/>
                    <a:pt x="1539" y="18"/>
                    <a:pt x="1442" y="52"/>
                  </a:cubicBezTo>
                  <a:cubicBezTo>
                    <a:pt x="1189" y="147"/>
                    <a:pt x="999" y="337"/>
                    <a:pt x="871" y="465"/>
                  </a:cubicBezTo>
                  <a:cubicBezTo>
                    <a:pt x="555" y="813"/>
                    <a:pt x="301" y="1241"/>
                    <a:pt x="143" y="1691"/>
                  </a:cubicBezTo>
                  <a:cubicBezTo>
                    <a:pt x="15" y="2081"/>
                    <a:pt x="0" y="2604"/>
                    <a:pt x="413" y="2817"/>
                  </a:cubicBezTo>
                  <a:cubicBezTo>
                    <a:pt x="500" y="2865"/>
                    <a:pt x="595" y="2890"/>
                    <a:pt x="698" y="2890"/>
                  </a:cubicBezTo>
                  <a:cubicBezTo>
                    <a:pt x="991" y="2890"/>
                    <a:pt x="1251" y="2699"/>
                    <a:pt x="1426" y="2540"/>
                  </a:cubicBezTo>
                  <a:cubicBezTo>
                    <a:pt x="1752" y="2239"/>
                    <a:pt x="2037" y="1891"/>
                    <a:pt x="2260" y="1501"/>
                  </a:cubicBezTo>
                  <a:cubicBezTo>
                    <a:pt x="2362" y="1328"/>
                    <a:pt x="2465" y="1113"/>
                    <a:pt x="2497" y="875"/>
                  </a:cubicBezTo>
                  <a:cubicBezTo>
                    <a:pt x="2520" y="583"/>
                    <a:pt x="2425" y="312"/>
                    <a:pt x="2227" y="155"/>
                  </a:cubicBezTo>
                  <a:cubicBezTo>
                    <a:pt x="2101" y="54"/>
                    <a:pt x="1925" y="1"/>
                    <a:pt x="1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9"/>
            <p:cNvSpPr/>
            <p:nvPr/>
          </p:nvSpPr>
          <p:spPr>
            <a:xfrm flipH="1">
              <a:off x="2467428" y="3577910"/>
              <a:ext cx="68519" cy="63217"/>
            </a:xfrm>
            <a:custGeom>
              <a:avLst/>
              <a:gdLst/>
              <a:ahLst/>
              <a:cxnLst/>
              <a:rect l="l" t="t" r="r" b="b"/>
              <a:pathLst>
                <a:path w="4058" h="3744" extrusionOk="0">
                  <a:moveTo>
                    <a:pt x="2798" y="0"/>
                  </a:moveTo>
                  <a:cubicBezTo>
                    <a:pt x="2414" y="0"/>
                    <a:pt x="2031" y="146"/>
                    <a:pt x="1697" y="342"/>
                  </a:cubicBezTo>
                  <a:cubicBezTo>
                    <a:pt x="1157" y="650"/>
                    <a:pt x="706" y="1093"/>
                    <a:pt x="373" y="1616"/>
                  </a:cubicBezTo>
                  <a:cubicBezTo>
                    <a:pt x="183" y="1918"/>
                    <a:pt x="33" y="2251"/>
                    <a:pt x="16" y="2607"/>
                  </a:cubicBezTo>
                  <a:cubicBezTo>
                    <a:pt x="0" y="2964"/>
                    <a:pt x="128" y="3337"/>
                    <a:pt x="413" y="3550"/>
                  </a:cubicBezTo>
                  <a:cubicBezTo>
                    <a:pt x="595" y="3688"/>
                    <a:pt x="809" y="3744"/>
                    <a:pt x="1033" y="3744"/>
                  </a:cubicBezTo>
                  <a:cubicBezTo>
                    <a:pt x="1364" y="3744"/>
                    <a:pt x="1715" y="3621"/>
                    <a:pt x="2013" y="3455"/>
                  </a:cubicBezTo>
                  <a:cubicBezTo>
                    <a:pt x="2663" y="3099"/>
                    <a:pt x="3234" y="2576"/>
                    <a:pt x="3639" y="1949"/>
                  </a:cubicBezTo>
                  <a:cubicBezTo>
                    <a:pt x="3867" y="1601"/>
                    <a:pt x="4057" y="1173"/>
                    <a:pt x="3947" y="770"/>
                  </a:cubicBezTo>
                  <a:cubicBezTo>
                    <a:pt x="3829" y="342"/>
                    <a:pt x="3401" y="56"/>
                    <a:pt x="2956" y="9"/>
                  </a:cubicBezTo>
                  <a:cubicBezTo>
                    <a:pt x="2903" y="3"/>
                    <a:pt x="2851" y="0"/>
                    <a:pt x="2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9"/>
            <p:cNvSpPr/>
            <p:nvPr/>
          </p:nvSpPr>
          <p:spPr>
            <a:xfrm flipH="1">
              <a:off x="2464068" y="3574381"/>
              <a:ext cx="75476" cy="70326"/>
            </a:xfrm>
            <a:custGeom>
              <a:avLst/>
              <a:gdLst/>
              <a:ahLst/>
              <a:cxnLst/>
              <a:rect l="l" t="t" r="r" b="b"/>
              <a:pathLst>
                <a:path w="4470" h="4165" extrusionOk="0">
                  <a:moveTo>
                    <a:pt x="3011" y="416"/>
                  </a:moveTo>
                  <a:cubicBezTo>
                    <a:pt x="3059" y="416"/>
                    <a:pt x="3106" y="423"/>
                    <a:pt x="3146" y="423"/>
                  </a:cubicBezTo>
                  <a:cubicBezTo>
                    <a:pt x="3542" y="463"/>
                    <a:pt x="3867" y="716"/>
                    <a:pt x="3954" y="1034"/>
                  </a:cubicBezTo>
                  <a:cubicBezTo>
                    <a:pt x="4032" y="1311"/>
                    <a:pt x="3937" y="1652"/>
                    <a:pt x="3677" y="2047"/>
                  </a:cubicBezTo>
                  <a:cubicBezTo>
                    <a:pt x="3289" y="2643"/>
                    <a:pt x="2749" y="3141"/>
                    <a:pt x="2123" y="3481"/>
                  </a:cubicBezTo>
                  <a:cubicBezTo>
                    <a:pt x="1815" y="3649"/>
                    <a:pt x="1505" y="3744"/>
                    <a:pt x="1244" y="3744"/>
                  </a:cubicBezTo>
                  <a:cubicBezTo>
                    <a:pt x="1046" y="3744"/>
                    <a:pt x="879" y="3696"/>
                    <a:pt x="752" y="3594"/>
                  </a:cubicBezTo>
                  <a:cubicBezTo>
                    <a:pt x="539" y="3434"/>
                    <a:pt x="419" y="3141"/>
                    <a:pt x="436" y="2833"/>
                  </a:cubicBezTo>
                  <a:cubicBezTo>
                    <a:pt x="451" y="2555"/>
                    <a:pt x="561" y="2262"/>
                    <a:pt x="761" y="1937"/>
                  </a:cubicBezTo>
                  <a:cubicBezTo>
                    <a:pt x="1077" y="1444"/>
                    <a:pt x="1505" y="1026"/>
                    <a:pt x="2013" y="731"/>
                  </a:cubicBezTo>
                  <a:cubicBezTo>
                    <a:pt x="2368" y="526"/>
                    <a:pt x="2711" y="416"/>
                    <a:pt x="3011" y="416"/>
                  </a:cubicBezTo>
                  <a:close/>
                  <a:moveTo>
                    <a:pt x="3003" y="0"/>
                  </a:moveTo>
                  <a:cubicBezTo>
                    <a:pt x="2618" y="0"/>
                    <a:pt x="2222" y="123"/>
                    <a:pt x="1807" y="368"/>
                  </a:cubicBezTo>
                  <a:cubicBezTo>
                    <a:pt x="1237" y="693"/>
                    <a:pt x="752" y="1159"/>
                    <a:pt x="411" y="1715"/>
                  </a:cubicBezTo>
                  <a:cubicBezTo>
                    <a:pt x="166" y="2103"/>
                    <a:pt x="38" y="2460"/>
                    <a:pt x="15" y="2808"/>
                  </a:cubicBezTo>
                  <a:cubicBezTo>
                    <a:pt x="0" y="3261"/>
                    <a:pt x="181" y="3689"/>
                    <a:pt x="499" y="3934"/>
                  </a:cubicBezTo>
                  <a:cubicBezTo>
                    <a:pt x="704" y="4084"/>
                    <a:pt x="951" y="4164"/>
                    <a:pt x="1244" y="4164"/>
                  </a:cubicBezTo>
                  <a:cubicBezTo>
                    <a:pt x="1664" y="4164"/>
                    <a:pt x="2068" y="3997"/>
                    <a:pt x="2330" y="3847"/>
                  </a:cubicBezTo>
                  <a:cubicBezTo>
                    <a:pt x="3011" y="3474"/>
                    <a:pt x="3597" y="2928"/>
                    <a:pt x="4025" y="2278"/>
                  </a:cubicBezTo>
                  <a:cubicBezTo>
                    <a:pt x="4358" y="1770"/>
                    <a:pt x="4470" y="1319"/>
                    <a:pt x="4358" y="921"/>
                  </a:cubicBezTo>
                  <a:cubicBezTo>
                    <a:pt x="4232" y="446"/>
                    <a:pt x="3747" y="66"/>
                    <a:pt x="3194" y="10"/>
                  </a:cubicBezTo>
                  <a:cubicBezTo>
                    <a:pt x="3130" y="4"/>
                    <a:pt x="3067" y="0"/>
                    <a:pt x="3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9"/>
            <p:cNvSpPr/>
            <p:nvPr/>
          </p:nvSpPr>
          <p:spPr>
            <a:xfrm flipH="1">
              <a:off x="2502211" y="3532709"/>
              <a:ext cx="33736" cy="33854"/>
            </a:xfrm>
            <a:custGeom>
              <a:avLst/>
              <a:gdLst/>
              <a:ahLst/>
              <a:cxnLst/>
              <a:rect l="l" t="t" r="r" b="b"/>
              <a:pathLst>
                <a:path w="1998" h="2005" extrusionOk="0">
                  <a:moveTo>
                    <a:pt x="1553" y="0"/>
                  </a:moveTo>
                  <a:cubicBezTo>
                    <a:pt x="1457" y="0"/>
                    <a:pt x="1358" y="24"/>
                    <a:pt x="1269" y="53"/>
                  </a:cubicBezTo>
                  <a:cubicBezTo>
                    <a:pt x="936" y="166"/>
                    <a:pt x="626" y="363"/>
                    <a:pt x="381" y="616"/>
                  </a:cubicBezTo>
                  <a:cubicBezTo>
                    <a:pt x="215" y="799"/>
                    <a:pt x="80" y="1012"/>
                    <a:pt x="40" y="1250"/>
                  </a:cubicBezTo>
                  <a:cubicBezTo>
                    <a:pt x="0" y="1487"/>
                    <a:pt x="80" y="1758"/>
                    <a:pt x="286" y="1900"/>
                  </a:cubicBezTo>
                  <a:cubicBezTo>
                    <a:pt x="384" y="1972"/>
                    <a:pt x="505" y="2005"/>
                    <a:pt x="629" y="2005"/>
                  </a:cubicBezTo>
                  <a:cubicBezTo>
                    <a:pt x="764" y="2005"/>
                    <a:pt x="904" y="1967"/>
                    <a:pt x="1024" y="1900"/>
                  </a:cubicBezTo>
                  <a:cubicBezTo>
                    <a:pt x="1244" y="1782"/>
                    <a:pt x="1419" y="1575"/>
                    <a:pt x="1577" y="1377"/>
                  </a:cubicBezTo>
                  <a:cubicBezTo>
                    <a:pt x="1792" y="1117"/>
                    <a:pt x="1997" y="814"/>
                    <a:pt x="1990" y="481"/>
                  </a:cubicBezTo>
                  <a:cubicBezTo>
                    <a:pt x="1990" y="323"/>
                    <a:pt x="1927" y="149"/>
                    <a:pt x="1784" y="61"/>
                  </a:cubicBezTo>
                  <a:cubicBezTo>
                    <a:pt x="1714" y="17"/>
                    <a:pt x="1635" y="0"/>
                    <a:pt x="1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9"/>
            <p:cNvSpPr/>
            <p:nvPr/>
          </p:nvSpPr>
          <p:spPr>
            <a:xfrm flipH="1">
              <a:off x="2498749" y="3529214"/>
              <a:ext cx="40963" cy="40828"/>
            </a:xfrm>
            <a:custGeom>
              <a:avLst/>
              <a:gdLst/>
              <a:ahLst/>
              <a:cxnLst/>
              <a:rect l="l" t="t" r="r" b="b"/>
              <a:pathLst>
                <a:path w="2426" h="2418" extrusionOk="0">
                  <a:moveTo>
                    <a:pt x="1777" y="420"/>
                  </a:moveTo>
                  <a:cubicBezTo>
                    <a:pt x="1825" y="420"/>
                    <a:pt x="1865" y="428"/>
                    <a:pt x="1895" y="451"/>
                  </a:cubicBezTo>
                  <a:cubicBezTo>
                    <a:pt x="1960" y="491"/>
                    <a:pt x="1998" y="586"/>
                    <a:pt x="1998" y="696"/>
                  </a:cubicBezTo>
                  <a:cubicBezTo>
                    <a:pt x="2007" y="966"/>
                    <a:pt x="1817" y="1229"/>
                    <a:pt x="1642" y="1449"/>
                  </a:cubicBezTo>
                  <a:cubicBezTo>
                    <a:pt x="1492" y="1632"/>
                    <a:pt x="1332" y="1822"/>
                    <a:pt x="1142" y="1925"/>
                  </a:cubicBezTo>
                  <a:cubicBezTo>
                    <a:pt x="1055" y="1971"/>
                    <a:pt x="962" y="2014"/>
                    <a:pt x="861" y="2014"/>
                  </a:cubicBezTo>
                  <a:cubicBezTo>
                    <a:pt x="788" y="2014"/>
                    <a:pt x="711" y="1992"/>
                    <a:pt x="628" y="1932"/>
                  </a:cubicBezTo>
                  <a:cubicBezTo>
                    <a:pt x="509" y="1854"/>
                    <a:pt x="446" y="1672"/>
                    <a:pt x="469" y="1489"/>
                  </a:cubicBezTo>
                  <a:cubicBezTo>
                    <a:pt x="493" y="1324"/>
                    <a:pt x="596" y="1149"/>
                    <a:pt x="762" y="974"/>
                  </a:cubicBezTo>
                  <a:cubicBezTo>
                    <a:pt x="976" y="736"/>
                    <a:pt x="1254" y="563"/>
                    <a:pt x="1555" y="458"/>
                  </a:cubicBezTo>
                  <a:cubicBezTo>
                    <a:pt x="1642" y="435"/>
                    <a:pt x="1722" y="420"/>
                    <a:pt x="1777" y="420"/>
                  </a:cubicBezTo>
                  <a:close/>
                  <a:moveTo>
                    <a:pt x="1774" y="0"/>
                  </a:moveTo>
                  <a:cubicBezTo>
                    <a:pt x="1669" y="0"/>
                    <a:pt x="1554" y="20"/>
                    <a:pt x="1427" y="63"/>
                  </a:cubicBezTo>
                  <a:cubicBezTo>
                    <a:pt x="1056" y="182"/>
                    <a:pt x="724" y="395"/>
                    <a:pt x="453" y="681"/>
                  </a:cubicBezTo>
                  <a:cubicBezTo>
                    <a:pt x="231" y="918"/>
                    <a:pt x="96" y="1171"/>
                    <a:pt x="58" y="1426"/>
                  </a:cubicBezTo>
                  <a:cubicBezTo>
                    <a:pt x="1" y="1767"/>
                    <a:pt x="128" y="2100"/>
                    <a:pt x="381" y="2282"/>
                  </a:cubicBezTo>
                  <a:cubicBezTo>
                    <a:pt x="516" y="2370"/>
                    <a:pt x="676" y="2417"/>
                    <a:pt x="849" y="2417"/>
                  </a:cubicBezTo>
                  <a:cubicBezTo>
                    <a:pt x="1016" y="2417"/>
                    <a:pt x="1189" y="2377"/>
                    <a:pt x="1342" y="2297"/>
                  </a:cubicBezTo>
                  <a:cubicBezTo>
                    <a:pt x="1602" y="2155"/>
                    <a:pt x="1792" y="1925"/>
                    <a:pt x="1967" y="1712"/>
                  </a:cubicBezTo>
                  <a:cubicBezTo>
                    <a:pt x="2205" y="1409"/>
                    <a:pt x="2426" y="1076"/>
                    <a:pt x="2418" y="688"/>
                  </a:cubicBezTo>
                  <a:cubicBezTo>
                    <a:pt x="2418" y="435"/>
                    <a:pt x="2308" y="205"/>
                    <a:pt x="2118" y="95"/>
                  </a:cubicBezTo>
                  <a:cubicBezTo>
                    <a:pt x="2020" y="32"/>
                    <a:pt x="1906" y="0"/>
                    <a:pt x="1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9"/>
            <p:cNvSpPr/>
            <p:nvPr/>
          </p:nvSpPr>
          <p:spPr>
            <a:xfrm flipH="1">
              <a:off x="2485613" y="3461169"/>
              <a:ext cx="46197" cy="49676"/>
            </a:xfrm>
            <a:custGeom>
              <a:avLst/>
              <a:gdLst/>
              <a:ahLst/>
              <a:cxnLst/>
              <a:rect l="l" t="t" r="r" b="b"/>
              <a:pathLst>
                <a:path w="2736" h="2942" extrusionOk="0">
                  <a:moveTo>
                    <a:pt x="2103" y="1"/>
                  </a:moveTo>
                  <a:cubicBezTo>
                    <a:pt x="2063" y="1"/>
                    <a:pt x="2022" y="4"/>
                    <a:pt x="1982" y="11"/>
                  </a:cubicBezTo>
                  <a:cubicBezTo>
                    <a:pt x="1745" y="51"/>
                    <a:pt x="1539" y="186"/>
                    <a:pt x="1349" y="329"/>
                  </a:cubicBezTo>
                  <a:cubicBezTo>
                    <a:pt x="809" y="757"/>
                    <a:pt x="398" y="1327"/>
                    <a:pt x="160" y="1961"/>
                  </a:cubicBezTo>
                  <a:cubicBezTo>
                    <a:pt x="56" y="2238"/>
                    <a:pt x="1" y="2586"/>
                    <a:pt x="208" y="2801"/>
                  </a:cubicBezTo>
                  <a:cubicBezTo>
                    <a:pt x="306" y="2902"/>
                    <a:pt x="434" y="2941"/>
                    <a:pt x="572" y="2941"/>
                  </a:cubicBezTo>
                  <a:cubicBezTo>
                    <a:pt x="771" y="2941"/>
                    <a:pt x="991" y="2860"/>
                    <a:pt x="1174" y="2761"/>
                  </a:cubicBezTo>
                  <a:cubicBezTo>
                    <a:pt x="1967" y="2341"/>
                    <a:pt x="2703" y="1605"/>
                    <a:pt x="2728" y="701"/>
                  </a:cubicBezTo>
                  <a:cubicBezTo>
                    <a:pt x="2736" y="542"/>
                    <a:pt x="2711" y="384"/>
                    <a:pt x="2623" y="249"/>
                  </a:cubicBezTo>
                  <a:cubicBezTo>
                    <a:pt x="2513" y="84"/>
                    <a:pt x="2307" y="1"/>
                    <a:pt x="2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9"/>
            <p:cNvSpPr/>
            <p:nvPr/>
          </p:nvSpPr>
          <p:spPr>
            <a:xfrm flipH="1">
              <a:off x="2482135" y="3457673"/>
              <a:ext cx="53137" cy="56683"/>
            </a:xfrm>
            <a:custGeom>
              <a:avLst/>
              <a:gdLst/>
              <a:ahLst/>
              <a:cxnLst/>
              <a:rect l="l" t="t" r="r" b="b"/>
              <a:pathLst>
                <a:path w="3147" h="3357" extrusionOk="0">
                  <a:moveTo>
                    <a:pt x="2305" y="416"/>
                  </a:moveTo>
                  <a:cubicBezTo>
                    <a:pt x="2458" y="416"/>
                    <a:pt x="2591" y="480"/>
                    <a:pt x="2655" y="576"/>
                  </a:cubicBezTo>
                  <a:cubicBezTo>
                    <a:pt x="2703" y="646"/>
                    <a:pt x="2726" y="758"/>
                    <a:pt x="2726" y="908"/>
                  </a:cubicBezTo>
                  <a:cubicBezTo>
                    <a:pt x="2711" y="1605"/>
                    <a:pt x="2163" y="2310"/>
                    <a:pt x="1276" y="2786"/>
                  </a:cubicBezTo>
                  <a:cubicBezTo>
                    <a:pt x="1094" y="2884"/>
                    <a:pt x="924" y="2935"/>
                    <a:pt x="788" y="2935"/>
                  </a:cubicBezTo>
                  <a:cubicBezTo>
                    <a:pt x="693" y="2935"/>
                    <a:pt x="615" y="2910"/>
                    <a:pt x="563" y="2858"/>
                  </a:cubicBezTo>
                  <a:cubicBezTo>
                    <a:pt x="413" y="2708"/>
                    <a:pt x="508" y="2375"/>
                    <a:pt x="556" y="2247"/>
                  </a:cubicBezTo>
                  <a:cubicBezTo>
                    <a:pt x="784" y="1637"/>
                    <a:pt x="1174" y="1106"/>
                    <a:pt x="1680" y="701"/>
                  </a:cubicBezTo>
                  <a:cubicBezTo>
                    <a:pt x="1895" y="536"/>
                    <a:pt x="2060" y="456"/>
                    <a:pt x="2220" y="425"/>
                  </a:cubicBezTo>
                  <a:cubicBezTo>
                    <a:pt x="2250" y="425"/>
                    <a:pt x="2283" y="416"/>
                    <a:pt x="2305" y="416"/>
                  </a:cubicBezTo>
                  <a:close/>
                  <a:moveTo>
                    <a:pt x="2305" y="0"/>
                  </a:moveTo>
                  <a:cubicBezTo>
                    <a:pt x="2255" y="0"/>
                    <a:pt x="2205" y="4"/>
                    <a:pt x="2155" y="13"/>
                  </a:cubicBezTo>
                  <a:cubicBezTo>
                    <a:pt x="1855" y="60"/>
                    <a:pt x="1602" y="235"/>
                    <a:pt x="1419" y="378"/>
                  </a:cubicBezTo>
                  <a:cubicBezTo>
                    <a:pt x="849" y="821"/>
                    <a:pt x="421" y="1414"/>
                    <a:pt x="166" y="2097"/>
                  </a:cubicBezTo>
                  <a:cubicBezTo>
                    <a:pt x="0" y="2548"/>
                    <a:pt x="33" y="2921"/>
                    <a:pt x="261" y="3151"/>
                  </a:cubicBezTo>
                  <a:cubicBezTo>
                    <a:pt x="388" y="3286"/>
                    <a:pt x="571" y="3356"/>
                    <a:pt x="776" y="3356"/>
                  </a:cubicBezTo>
                  <a:cubicBezTo>
                    <a:pt x="1046" y="3356"/>
                    <a:pt x="1307" y="3246"/>
                    <a:pt x="1474" y="3158"/>
                  </a:cubicBezTo>
                  <a:cubicBezTo>
                    <a:pt x="2496" y="2613"/>
                    <a:pt x="3123" y="1772"/>
                    <a:pt x="3146" y="916"/>
                  </a:cubicBezTo>
                  <a:cubicBezTo>
                    <a:pt x="3146" y="678"/>
                    <a:pt x="3106" y="488"/>
                    <a:pt x="3003" y="345"/>
                  </a:cubicBezTo>
                  <a:cubicBezTo>
                    <a:pt x="2863" y="130"/>
                    <a:pt x="2588" y="0"/>
                    <a:pt x="2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9"/>
            <p:cNvSpPr/>
            <p:nvPr/>
          </p:nvSpPr>
          <p:spPr>
            <a:xfrm flipH="1">
              <a:off x="2550924" y="3523743"/>
              <a:ext cx="21951" cy="25986"/>
            </a:xfrm>
            <a:custGeom>
              <a:avLst/>
              <a:gdLst/>
              <a:ahLst/>
              <a:cxnLst/>
              <a:rect l="l" t="t" r="r" b="b"/>
              <a:pathLst>
                <a:path w="1300" h="1539" extrusionOk="0">
                  <a:moveTo>
                    <a:pt x="932" y="1"/>
                  </a:moveTo>
                  <a:cubicBezTo>
                    <a:pt x="849" y="1"/>
                    <a:pt x="764" y="22"/>
                    <a:pt x="690" y="61"/>
                  </a:cubicBezTo>
                  <a:cubicBezTo>
                    <a:pt x="523" y="156"/>
                    <a:pt x="413" y="307"/>
                    <a:pt x="301" y="459"/>
                  </a:cubicBezTo>
                  <a:cubicBezTo>
                    <a:pt x="183" y="632"/>
                    <a:pt x="55" y="815"/>
                    <a:pt x="25" y="1020"/>
                  </a:cubicBezTo>
                  <a:cubicBezTo>
                    <a:pt x="0" y="1235"/>
                    <a:pt x="103" y="1473"/>
                    <a:pt x="310" y="1528"/>
                  </a:cubicBezTo>
                  <a:cubicBezTo>
                    <a:pt x="339" y="1535"/>
                    <a:pt x="368" y="1539"/>
                    <a:pt x="396" y="1539"/>
                  </a:cubicBezTo>
                  <a:cubicBezTo>
                    <a:pt x="605" y="1539"/>
                    <a:pt x="787" y="1347"/>
                    <a:pt x="928" y="1172"/>
                  </a:cubicBezTo>
                  <a:cubicBezTo>
                    <a:pt x="1101" y="942"/>
                    <a:pt x="1284" y="697"/>
                    <a:pt x="1299" y="411"/>
                  </a:cubicBezTo>
                  <a:cubicBezTo>
                    <a:pt x="1299" y="307"/>
                    <a:pt x="1276" y="196"/>
                    <a:pt x="1204" y="109"/>
                  </a:cubicBezTo>
                  <a:cubicBezTo>
                    <a:pt x="1134" y="34"/>
                    <a:pt x="1035" y="1"/>
                    <a:pt x="9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9"/>
            <p:cNvSpPr/>
            <p:nvPr/>
          </p:nvSpPr>
          <p:spPr>
            <a:xfrm flipH="1">
              <a:off x="2547311" y="3520248"/>
              <a:ext cx="29329" cy="33061"/>
            </a:xfrm>
            <a:custGeom>
              <a:avLst/>
              <a:gdLst/>
              <a:ahLst/>
              <a:cxnLst/>
              <a:rect l="l" t="t" r="r" b="b"/>
              <a:pathLst>
                <a:path w="1737" h="1958" extrusionOk="0">
                  <a:moveTo>
                    <a:pt x="1159" y="419"/>
                  </a:moveTo>
                  <a:cubicBezTo>
                    <a:pt x="1182" y="419"/>
                    <a:pt x="1237" y="428"/>
                    <a:pt x="1269" y="459"/>
                  </a:cubicBezTo>
                  <a:cubicBezTo>
                    <a:pt x="1301" y="491"/>
                    <a:pt x="1309" y="546"/>
                    <a:pt x="1309" y="618"/>
                  </a:cubicBezTo>
                  <a:cubicBezTo>
                    <a:pt x="1301" y="824"/>
                    <a:pt x="1159" y="1022"/>
                    <a:pt x="984" y="1244"/>
                  </a:cubicBezTo>
                  <a:cubicBezTo>
                    <a:pt x="801" y="1489"/>
                    <a:pt x="683" y="1537"/>
                    <a:pt x="619" y="1537"/>
                  </a:cubicBezTo>
                  <a:lnTo>
                    <a:pt x="581" y="1537"/>
                  </a:lnTo>
                  <a:cubicBezTo>
                    <a:pt x="501" y="1512"/>
                    <a:pt x="446" y="1379"/>
                    <a:pt x="461" y="1259"/>
                  </a:cubicBezTo>
                  <a:cubicBezTo>
                    <a:pt x="476" y="1094"/>
                    <a:pt x="596" y="934"/>
                    <a:pt x="699" y="791"/>
                  </a:cubicBezTo>
                  <a:cubicBezTo>
                    <a:pt x="794" y="656"/>
                    <a:pt x="889" y="523"/>
                    <a:pt x="1016" y="459"/>
                  </a:cubicBezTo>
                  <a:cubicBezTo>
                    <a:pt x="1056" y="436"/>
                    <a:pt x="1111" y="419"/>
                    <a:pt x="1159" y="419"/>
                  </a:cubicBezTo>
                  <a:close/>
                  <a:moveTo>
                    <a:pt x="1144" y="1"/>
                  </a:moveTo>
                  <a:cubicBezTo>
                    <a:pt x="1029" y="1"/>
                    <a:pt x="911" y="28"/>
                    <a:pt x="809" y="86"/>
                  </a:cubicBezTo>
                  <a:cubicBezTo>
                    <a:pt x="603" y="206"/>
                    <a:pt x="468" y="396"/>
                    <a:pt x="358" y="546"/>
                  </a:cubicBezTo>
                  <a:cubicBezTo>
                    <a:pt x="231" y="721"/>
                    <a:pt x="80" y="934"/>
                    <a:pt x="40" y="1204"/>
                  </a:cubicBezTo>
                  <a:cubicBezTo>
                    <a:pt x="0" y="1497"/>
                    <a:pt x="153" y="1855"/>
                    <a:pt x="476" y="1940"/>
                  </a:cubicBezTo>
                  <a:cubicBezTo>
                    <a:pt x="524" y="1950"/>
                    <a:pt x="571" y="1957"/>
                    <a:pt x="619" y="1957"/>
                  </a:cubicBezTo>
                  <a:cubicBezTo>
                    <a:pt x="929" y="1957"/>
                    <a:pt x="1166" y="1702"/>
                    <a:pt x="1317" y="1505"/>
                  </a:cubicBezTo>
                  <a:cubicBezTo>
                    <a:pt x="1484" y="1292"/>
                    <a:pt x="1722" y="989"/>
                    <a:pt x="1729" y="626"/>
                  </a:cubicBezTo>
                  <a:cubicBezTo>
                    <a:pt x="1737" y="451"/>
                    <a:pt x="1682" y="293"/>
                    <a:pt x="1587" y="181"/>
                  </a:cubicBezTo>
                  <a:cubicBezTo>
                    <a:pt x="1482" y="62"/>
                    <a:pt x="1315" y="1"/>
                    <a:pt x="1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7" name="Google Shape;1527;p39"/>
          <p:cNvSpPr/>
          <p:nvPr/>
        </p:nvSpPr>
        <p:spPr>
          <a:xfrm>
            <a:off x="1835150" y="1419860"/>
            <a:ext cx="5093970" cy="1082675"/>
          </a:xfrm>
          <a:prstGeom prst="rect">
            <a:avLst/>
          </a:prstGeom>
        </p:spPr>
        <p:txBody>
          <a:bodyPr>
            <a:prstTxWarp prst="textPlain">
              <a:avLst>
                <a:gd name="adj" fmla="val 45764"/>
              </a:avLst>
            </a:prstTxWarp>
          </a:bodyPr>
          <a:lstStyle/>
          <a:p>
            <a:pPr lvl="0" algn="ctr"/>
            <a:r>
              <a:rPr lang="id-ID" b="1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Grandstander"/>
              </a:rPr>
              <a:t>ASSALAMUALAIKUM</a:t>
            </a:r>
          </a:p>
          <a:p>
            <a:pPr lvl="0" algn="ctr"/>
            <a:r>
              <a:rPr lang="id-ID" b="1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Grandstander"/>
              </a:rPr>
              <a:t>Warahmatullahi Wabarakatuh</a:t>
            </a:r>
          </a:p>
        </p:txBody>
      </p:sp>
      <p:sp>
        <p:nvSpPr>
          <p:cNvPr id="1528" name="Google Shape;1528;p39"/>
          <p:cNvSpPr/>
          <p:nvPr/>
        </p:nvSpPr>
        <p:spPr>
          <a:xfrm rot="2700000">
            <a:off x="447447" y="491995"/>
            <a:ext cx="183706" cy="183706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39"/>
          <p:cNvSpPr/>
          <p:nvPr/>
        </p:nvSpPr>
        <p:spPr>
          <a:xfrm>
            <a:off x="669200" y="2699275"/>
            <a:ext cx="190500" cy="190500"/>
          </a:xfrm>
          <a:prstGeom prst="star4">
            <a:avLst>
              <a:gd name="adj" fmla="val 18187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39"/>
          <p:cNvSpPr/>
          <p:nvPr/>
        </p:nvSpPr>
        <p:spPr>
          <a:xfrm rot="2700000">
            <a:off x="8521332" y="4464132"/>
            <a:ext cx="166736" cy="166736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39"/>
          <p:cNvSpPr/>
          <p:nvPr/>
        </p:nvSpPr>
        <p:spPr>
          <a:xfrm>
            <a:off x="2535350" y="3028988"/>
            <a:ext cx="217803" cy="217803"/>
          </a:xfrm>
          <a:custGeom>
            <a:avLst/>
            <a:gdLst/>
            <a:ahLst/>
            <a:cxnLst/>
            <a:rect l="l" t="t" r="r" b="b"/>
            <a:pathLst>
              <a:path w="17952" h="17952" extrusionOk="0">
                <a:moveTo>
                  <a:pt x="1" y="0"/>
                </a:moveTo>
                <a:lnTo>
                  <a:pt x="7568" y="17627"/>
                </a:lnTo>
                <a:lnTo>
                  <a:pt x="9943" y="12539"/>
                </a:lnTo>
                <a:lnTo>
                  <a:pt x="15356" y="17951"/>
                </a:lnTo>
                <a:lnTo>
                  <a:pt x="17952" y="15355"/>
                </a:lnTo>
                <a:lnTo>
                  <a:pt x="12539" y="9891"/>
                </a:lnTo>
                <a:lnTo>
                  <a:pt x="17679" y="7567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2" name="Google Shape;1532;p39"/>
          <p:cNvGrpSpPr/>
          <p:nvPr/>
        </p:nvGrpSpPr>
        <p:grpSpPr>
          <a:xfrm>
            <a:off x="8107189" y="1061179"/>
            <a:ext cx="510254" cy="427900"/>
            <a:chOff x="1738900" y="2289625"/>
            <a:chExt cx="1342775" cy="1126350"/>
          </a:xfrm>
        </p:grpSpPr>
        <p:sp>
          <p:nvSpPr>
            <p:cNvPr id="1533" name="Google Shape;1533;p39"/>
            <p:cNvSpPr/>
            <p:nvPr/>
          </p:nvSpPr>
          <p:spPr>
            <a:xfrm>
              <a:off x="1738900" y="2289625"/>
              <a:ext cx="1303525" cy="1126350"/>
            </a:xfrm>
            <a:custGeom>
              <a:avLst/>
              <a:gdLst/>
              <a:ahLst/>
              <a:cxnLst/>
              <a:rect l="l" t="t" r="r" b="b"/>
              <a:pathLst>
                <a:path w="52141" h="45054" extrusionOk="0">
                  <a:moveTo>
                    <a:pt x="3142" y="1"/>
                  </a:moveTo>
                  <a:cubicBezTo>
                    <a:pt x="1402" y="1"/>
                    <a:pt x="1" y="1454"/>
                    <a:pt x="1" y="3194"/>
                  </a:cubicBezTo>
                  <a:lnTo>
                    <a:pt x="1" y="41860"/>
                  </a:lnTo>
                  <a:cubicBezTo>
                    <a:pt x="1" y="43638"/>
                    <a:pt x="1402" y="45053"/>
                    <a:pt x="3142" y="45053"/>
                  </a:cubicBezTo>
                  <a:lnTo>
                    <a:pt x="48999" y="45053"/>
                  </a:lnTo>
                  <a:cubicBezTo>
                    <a:pt x="50726" y="45053"/>
                    <a:pt x="52140" y="43638"/>
                    <a:pt x="52140" y="41860"/>
                  </a:cubicBezTo>
                  <a:lnTo>
                    <a:pt x="52140" y="8541"/>
                  </a:lnTo>
                  <a:cubicBezTo>
                    <a:pt x="52140" y="6763"/>
                    <a:pt x="50726" y="5348"/>
                    <a:pt x="48999" y="5348"/>
                  </a:cubicBezTo>
                  <a:lnTo>
                    <a:pt x="23092" y="5348"/>
                  </a:lnTo>
                  <a:cubicBezTo>
                    <a:pt x="23092" y="5348"/>
                    <a:pt x="21197" y="3349"/>
                    <a:pt x="19899" y="1948"/>
                  </a:cubicBezTo>
                  <a:cubicBezTo>
                    <a:pt x="19094" y="1078"/>
                    <a:pt x="17848" y="52"/>
                    <a:pt x="16654" y="52"/>
                  </a:cubicBezTo>
                  <a:lnTo>
                    <a:pt x="3142" y="1"/>
                  </a:ln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1738900" y="2519375"/>
              <a:ext cx="1342775" cy="896600"/>
            </a:xfrm>
            <a:custGeom>
              <a:avLst/>
              <a:gdLst/>
              <a:ahLst/>
              <a:cxnLst/>
              <a:rect l="l" t="t" r="r" b="b"/>
              <a:pathLst>
                <a:path w="53711" h="35864" extrusionOk="0">
                  <a:moveTo>
                    <a:pt x="22443" y="0"/>
                  </a:moveTo>
                  <a:cubicBezTo>
                    <a:pt x="21521" y="0"/>
                    <a:pt x="20664" y="377"/>
                    <a:pt x="20067" y="1142"/>
                  </a:cubicBezTo>
                  <a:cubicBezTo>
                    <a:pt x="19042" y="2388"/>
                    <a:pt x="17523" y="4270"/>
                    <a:pt x="17523" y="4270"/>
                  </a:cubicBezTo>
                  <a:lnTo>
                    <a:pt x="1" y="4270"/>
                  </a:lnTo>
                  <a:lnTo>
                    <a:pt x="1" y="32774"/>
                  </a:lnTo>
                  <a:cubicBezTo>
                    <a:pt x="1" y="34448"/>
                    <a:pt x="1350" y="35863"/>
                    <a:pt x="3090" y="35863"/>
                  </a:cubicBezTo>
                  <a:lnTo>
                    <a:pt x="50842" y="35863"/>
                  </a:lnTo>
                  <a:cubicBezTo>
                    <a:pt x="52413" y="35863"/>
                    <a:pt x="53711" y="34617"/>
                    <a:pt x="53711" y="33046"/>
                  </a:cubicBezTo>
                  <a:lnTo>
                    <a:pt x="53711" y="2440"/>
                  </a:lnTo>
                  <a:cubicBezTo>
                    <a:pt x="53711" y="1090"/>
                    <a:pt x="52569" y="0"/>
                    <a:pt x="51219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5" name="Google Shape;1535;p39"/>
          <p:cNvSpPr/>
          <p:nvPr/>
        </p:nvSpPr>
        <p:spPr>
          <a:xfrm>
            <a:off x="8509450" y="523263"/>
            <a:ext cx="190500" cy="190500"/>
          </a:xfrm>
          <a:prstGeom prst="star4">
            <a:avLst>
              <a:gd name="adj" fmla="val 18187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40"/>
          <p:cNvSpPr txBox="1">
            <a:spLocks noGrp="1"/>
          </p:cNvSpPr>
          <p:nvPr>
            <p:ph type="title"/>
          </p:nvPr>
        </p:nvSpPr>
        <p:spPr>
          <a:xfrm>
            <a:off x="715500" y="713775"/>
            <a:ext cx="5336100" cy="672600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id-ID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id-ID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id-ID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Presentasi ini memuat tentang </a:t>
            </a:r>
            <a:r>
              <a:rPr lang="en-GB" dirty="0">
                <a:solidFill>
                  <a:schemeClr val="lt1"/>
                </a:solidFill>
                <a:sym typeface="+mn-ea"/>
              </a:rPr>
              <a:t>: </a:t>
            </a:r>
            <a:br>
              <a:rPr dirty="0">
                <a:solidFill>
                  <a:schemeClr val="lt1"/>
                </a:solidFill>
              </a:rPr>
            </a:br>
            <a:endParaRPr lang="en-GB"/>
          </a:p>
        </p:txBody>
      </p:sp>
      <p:sp>
        <p:nvSpPr>
          <p:cNvPr id="1541" name="Google Shape;1541;p40"/>
          <p:cNvSpPr txBox="1">
            <a:spLocks noGrp="1"/>
          </p:cNvSpPr>
          <p:nvPr>
            <p:ph type="body" idx="1"/>
          </p:nvPr>
        </p:nvSpPr>
        <p:spPr>
          <a:xfrm>
            <a:off x="715500" y="1386375"/>
            <a:ext cx="7713000" cy="3215700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1600"/>
              </a:spcBef>
              <a:buClr>
                <a:schemeClr val="lt1"/>
              </a:buClr>
              <a:buFont typeface="Lato" panose="020F0502020204030203"/>
              <a:buAutoNum type="arabicPeriod"/>
            </a:pPr>
            <a:r>
              <a:rPr lang="en-ID" dirty="0" err="1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+mn-ea"/>
              </a:rPr>
              <a:t>Identitas</a:t>
            </a:r>
            <a:r>
              <a:rPr lang="en-ID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+mn-ea"/>
              </a:rPr>
              <a:t> </a:t>
            </a:r>
            <a:r>
              <a:rPr lang="en-ID" dirty="0" err="1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+mn-ea"/>
              </a:rPr>
              <a:t>projek</a:t>
            </a:r>
            <a:r>
              <a:rPr lang="en-ID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+mn-ea"/>
              </a:rPr>
              <a:t> &amp; </a:t>
            </a:r>
            <a:r>
              <a:rPr lang="en-ID" dirty="0" err="1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+mn-ea"/>
              </a:rPr>
              <a:t>mahasiswa</a:t>
            </a:r>
            <a:r>
              <a:rPr lang="en-ID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+mn-ea"/>
              </a:rPr>
              <a:t> (Nama MK, </a:t>
            </a:r>
            <a:r>
              <a:rPr lang="en-ID" dirty="0" err="1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+mn-ea"/>
              </a:rPr>
              <a:t>Judul</a:t>
            </a:r>
            <a:r>
              <a:rPr lang="en-ID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+mn-ea"/>
              </a:rPr>
              <a:t> </a:t>
            </a:r>
            <a:r>
              <a:rPr lang="en-ID" dirty="0" err="1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+mn-ea"/>
              </a:rPr>
              <a:t>aplikasi</a:t>
            </a:r>
            <a:r>
              <a:rPr lang="en-ID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+mn-ea"/>
              </a:rPr>
              <a:t>, link </a:t>
            </a:r>
            <a:r>
              <a:rPr lang="en-ID" dirty="0" err="1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+mn-ea"/>
              </a:rPr>
              <a:t>projek</a:t>
            </a:r>
            <a:r>
              <a:rPr lang="en-ID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+mn-ea"/>
              </a:rPr>
              <a:t> </a:t>
            </a:r>
            <a:r>
              <a:rPr lang="en-ID" dirty="0" err="1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+mn-ea"/>
              </a:rPr>
              <a:t>Github</a:t>
            </a:r>
            <a:r>
              <a:rPr lang="en-ID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+mn-ea"/>
              </a:rPr>
              <a:t>, Kelas, NIM, Nama </a:t>
            </a:r>
            <a:r>
              <a:rPr lang="id-ID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+mn-ea"/>
              </a:rPr>
              <a:t>mahasiswa</a:t>
            </a:r>
            <a:r>
              <a:rPr lang="id-ID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Lato" panose="020F0502020204030203" pitchFamily="34" charset="0"/>
                <a:cs typeface="Lato" panose="020F0502020204030203" pitchFamily="34" charset="0"/>
                <a:sym typeface="+mn-ea"/>
              </a:rPr>
              <a:t>).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lt1"/>
              </a:buClr>
              <a:buFont typeface="Lato" panose="020F0502020204030203"/>
              <a:buAutoNum type="arabicPeriod"/>
            </a:pPr>
            <a:r>
              <a:rPr lang="en-ID" dirty="0" err="1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+mn-ea"/>
              </a:rPr>
              <a:t>Deskripsi</a:t>
            </a:r>
            <a:r>
              <a:rPr lang="en-ID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+mn-ea"/>
              </a:rPr>
              <a:t> </a:t>
            </a:r>
            <a:r>
              <a:rPr lang="en-ID" dirty="0" err="1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+mn-ea"/>
              </a:rPr>
              <a:t>aplikasi</a:t>
            </a:r>
            <a:r>
              <a:rPr lang="id-ID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+mn-ea"/>
              </a:rPr>
              <a:t>.</a:t>
            </a:r>
            <a:endParaRPr dirty="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 panose="020F0502020204030203"/>
              <a:buAutoNum type="arabicPeriod"/>
            </a:pPr>
            <a:r>
              <a:rPr lang="id-ID" dirty="0">
                <a:solidFill>
                  <a:schemeClr val="lt1"/>
                </a:solidFill>
                <a:sym typeface="+mn-ea"/>
              </a:rPr>
              <a:t>Fitur-fitur aplikasi</a:t>
            </a:r>
            <a:r>
              <a:rPr lang="en-GB" dirty="0">
                <a:solidFill>
                  <a:schemeClr val="lt1"/>
                </a:solidFill>
                <a:sym typeface="+mn-ea"/>
              </a:rPr>
              <a:t>.</a:t>
            </a:r>
            <a:endParaRPr dirty="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 panose="020F0502020204030203"/>
              <a:buAutoNum type="arabicPeriod"/>
            </a:pPr>
            <a:r>
              <a:rPr lang="en-GB" dirty="0">
                <a:solidFill>
                  <a:schemeClr val="lt1"/>
                </a:solidFill>
                <a:sym typeface="+mn-ea"/>
              </a:rPr>
              <a:t>A</a:t>
            </a:r>
            <a:r>
              <a:rPr lang="id-ID" dirty="0" err="1">
                <a:solidFill>
                  <a:schemeClr val="lt1"/>
                </a:solidFill>
                <a:sym typeface="+mn-ea"/>
              </a:rPr>
              <a:t>lur</a:t>
            </a:r>
            <a:r>
              <a:rPr lang="id-ID" dirty="0">
                <a:solidFill>
                  <a:schemeClr val="lt1"/>
                </a:solidFill>
                <a:sym typeface="+mn-ea"/>
              </a:rPr>
              <a:t> kerja</a:t>
            </a:r>
            <a:r>
              <a:rPr lang="en-GB" dirty="0">
                <a:solidFill>
                  <a:schemeClr val="lt1"/>
                </a:solidFill>
                <a:sym typeface="+mn-ea"/>
              </a:rPr>
              <a:t>.</a:t>
            </a:r>
            <a:endParaRPr dirty="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 panose="020F0502020204030203"/>
              <a:buAutoNum type="arabicPeriod"/>
            </a:pPr>
            <a:r>
              <a:rPr lang="id-ID" dirty="0">
                <a:solidFill>
                  <a:schemeClr val="lt1"/>
                </a:solidFill>
                <a:uFill>
                  <a:noFill/>
                </a:uFill>
                <a:sym typeface="+mn-ea"/>
              </a:rPr>
              <a:t>Rancangan/sketsa antarmuka</a:t>
            </a:r>
            <a:r>
              <a:rPr lang="en-GB" dirty="0">
                <a:solidFill>
                  <a:schemeClr val="lt1"/>
                </a:solidFill>
                <a:sym typeface="+mn-ea"/>
              </a:rPr>
              <a:t>.</a:t>
            </a:r>
            <a:endParaRPr dirty="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 panose="020F0502020204030203"/>
              <a:buAutoNum type="arabicPeriod"/>
            </a:pPr>
            <a:r>
              <a:rPr lang="id-ID" dirty="0" err="1">
                <a:solidFill>
                  <a:schemeClr val="lt1"/>
                </a:solidFill>
                <a:sym typeface="+mn-ea"/>
              </a:rPr>
              <a:t>Screenshot</a:t>
            </a:r>
            <a:r>
              <a:rPr lang="id-ID" dirty="0">
                <a:solidFill>
                  <a:schemeClr val="lt1"/>
                </a:solidFill>
                <a:sym typeface="+mn-ea"/>
              </a:rPr>
              <a:t> </a:t>
            </a:r>
            <a:r>
              <a:rPr lang="id-ID" dirty="0" err="1">
                <a:solidFill>
                  <a:schemeClr val="lt1"/>
                </a:solidFill>
                <a:sym typeface="+mn-ea"/>
              </a:rPr>
              <a:t>coding</a:t>
            </a:r>
            <a:r>
              <a:rPr lang="id-ID" dirty="0">
                <a:solidFill>
                  <a:schemeClr val="lt1"/>
                </a:solidFill>
                <a:sym typeface="+mn-ea"/>
              </a:rPr>
              <a:t> di IDE/Editor.</a:t>
            </a:r>
            <a:endParaRPr dirty="0">
              <a:solidFill>
                <a:schemeClr val="lt1"/>
              </a:solidFill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 panose="020F0502020204030203"/>
              <a:buAutoNum type="arabicPeriod"/>
            </a:pPr>
            <a:r>
              <a:rPr lang="id-ID" dirty="0" err="1">
                <a:solidFill>
                  <a:schemeClr val="lt1"/>
                </a:solidFill>
                <a:sym typeface="+mn-ea"/>
              </a:rPr>
              <a:t>Screenshot</a:t>
            </a:r>
            <a:r>
              <a:rPr lang="id-ID" dirty="0">
                <a:solidFill>
                  <a:schemeClr val="lt1"/>
                </a:solidFill>
                <a:sym typeface="+mn-ea"/>
              </a:rPr>
              <a:t> tampilan luaran program</a:t>
            </a:r>
            <a:r>
              <a:rPr lang="en-GB" dirty="0">
                <a:solidFill>
                  <a:schemeClr val="lt1"/>
                </a:solidFill>
                <a:sym typeface="+mn-ea"/>
              </a:rPr>
              <a:t>.</a:t>
            </a:r>
            <a:endParaRPr dirty="0">
              <a:solidFill>
                <a:schemeClr val="lt1"/>
              </a:solidFill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 panose="020F0502020204030203"/>
              <a:buAutoNum type="arabicPeriod"/>
            </a:pPr>
            <a:r>
              <a:rPr lang="id-ID" dirty="0">
                <a:solidFill>
                  <a:schemeClr val="lt1"/>
                </a:solidFill>
                <a:sym typeface="+mn-ea"/>
              </a:rPr>
              <a:t>Lain-lain (jika ada)</a:t>
            </a:r>
            <a:r>
              <a:rPr lang="en-GB" dirty="0">
                <a:solidFill>
                  <a:schemeClr val="lt1"/>
                </a:solidFill>
                <a:sym typeface="+mn-ea"/>
              </a:rPr>
              <a:t>. </a:t>
            </a: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dirty="0">
                <a:solidFill>
                  <a:schemeClr val="bg2">
                    <a:lumMod val="75000"/>
                  </a:schemeClr>
                </a:solidFill>
                <a:effectLst/>
                <a:latin typeface="Geometr706 BlkCn BT" panose="020B0706030503030204" pitchFamily="34" charset="0"/>
                <a:sym typeface="+mn-ea"/>
              </a:rPr>
              <a:t>"</a:t>
            </a:r>
            <a:r>
              <a:rPr lang="en-ID" dirty="0" err="1">
                <a:solidFill>
                  <a:schemeClr val="bg2">
                    <a:lumMod val="75000"/>
                  </a:schemeClr>
                </a:solidFill>
                <a:effectLst/>
                <a:latin typeface="Geometr706 BlkCn BT" panose="020B0706030503030204" pitchFamily="34" charset="0"/>
                <a:sym typeface="+mn-ea"/>
              </a:rPr>
              <a:t>Pegang</a:t>
            </a:r>
            <a:r>
              <a:rPr lang="id-ID" dirty="0" err="1">
                <a:solidFill>
                  <a:schemeClr val="bg2">
                    <a:lumMod val="75000"/>
                  </a:schemeClr>
                </a:solidFill>
                <a:effectLst/>
                <a:latin typeface="Geometr706 BlkCn BT" panose="020B0706030503030204" pitchFamily="34" charset="0"/>
                <a:sym typeface="+mn-ea"/>
              </a:rPr>
              <a:t>lah</a:t>
            </a:r>
            <a:r>
              <a:rPr lang="en-ID" dirty="0">
                <a:solidFill>
                  <a:schemeClr val="bg2">
                    <a:lumMod val="75000"/>
                  </a:schemeClr>
                </a:solidFill>
                <a:effectLst/>
                <a:latin typeface="Geometr706 BlkCn BT" panose="020B0706030503030204" pitchFamily="34" charset="0"/>
                <a:sym typeface="+mn-ea"/>
              </a:rPr>
              <a:t> </a:t>
            </a:r>
            <a:r>
              <a:rPr lang="en-ID" dirty="0" err="1">
                <a:solidFill>
                  <a:schemeClr val="bg2">
                    <a:lumMod val="75000"/>
                  </a:schemeClr>
                </a:solidFill>
                <a:effectLst/>
                <a:latin typeface="Geometr706 BlkCn BT" panose="020B0706030503030204" pitchFamily="34" charset="0"/>
                <a:sym typeface="+mn-ea"/>
              </a:rPr>
              <a:t>erat</a:t>
            </a:r>
            <a:r>
              <a:rPr lang="en-ID" dirty="0">
                <a:solidFill>
                  <a:schemeClr val="bg2">
                    <a:lumMod val="75000"/>
                  </a:schemeClr>
                </a:solidFill>
                <a:effectLst/>
                <a:latin typeface="Geometr706 BlkCn BT" panose="020B0706030503030204" pitchFamily="34" charset="0"/>
                <a:sym typeface="+mn-ea"/>
              </a:rPr>
              <a:t> </a:t>
            </a:r>
            <a:r>
              <a:rPr lang="en-ID" dirty="0" err="1">
                <a:solidFill>
                  <a:schemeClr val="bg2">
                    <a:lumMod val="75000"/>
                  </a:schemeClr>
                </a:solidFill>
                <a:effectLst/>
                <a:latin typeface="Geometr706 BlkCn BT" panose="020B0706030503030204" pitchFamily="34" charset="0"/>
                <a:sym typeface="+mn-ea"/>
              </a:rPr>
              <a:t>tangan</a:t>
            </a:r>
            <a:r>
              <a:rPr lang="en-ID" dirty="0">
                <a:solidFill>
                  <a:schemeClr val="bg2">
                    <a:lumMod val="75000"/>
                  </a:schemeClr>
                </a:solidFill>
                <a:effectLst/>
                <a:latin typeface="Geometr706 BlkCn BT" panose="020B0706030503030204" pitchFamily="34" charset="0"/>
                <a:sym typeface="+mn-ea"/>
              </a:rPr>
              <a:t> </a:t>
            </a:r>
            <a:r>
              <a:rPr lang="en-ID" dirty="0" err="1">
                <a:solidFill>
                  <a:schemeClr val="bg2">
                    <a:lumMod val="75000"/>
                  </a:schemeClr>
                </a:solidFill>
                <a:effectLst/>
                <a:latin typeface="Geometr706 BlkCn BT" panose="020B0706030503030204" pitchFamily="34" charset="0"/>
                <a:sym typeface="+mn-ea"/>
              </a:rPr>
              <a:t>ku</a:t>
            </a:r>
            <a:r>
              <a:rPr lang="en-ID" dirty="0">
                <a:solidFill>
                  <a:schemeClr val="bg2">
                    <a:lumMod val="75000"/>
                  </a:schemeClr>
                </a:solidFill>
                <a:effectLst/>
                <a:latin typeface="Geometr706 BlkCn BT" panose="020B0706030503030204" pitchFamily="34" charset="0"/>
                <a:sym typeface="+mn-ea"/>
              </a:rPr>
              <a:t>, </a:t>
            </a:r>
            <a:r>
              <a:rPr lang="en-ID" dirty="0" err="1">
                <a:solidFill>
                  <a:schemeClr val="bg2">
                    <a:lumMod val="75000"/>
                  </a:schemeClr>
                </a:solidFill>
                <a:effectLst/>
                <a:latin typeface="Geometr706 BlkCn BT" panose="020B0706030503030204" pitchFamily="34" charset="0"/>
                <a:sym typeface="+mn-ea"/>
              </a:rPr>
              <a:t>mari</a:t>
            </a:r>
            <a:r>
              <a:rPr lang="en-ID" dirty="0">
                <a:solidFill>
                  <a:schemeClr val="bg2">
                    <a:lumMod val="75000"/>
                  </a:schemeClr>
                </a:solidFill>
                <a:effectLst/>
                <a:latin typeface="Geometr706 BlkCn BT" panose="020B0706030503030204" pitchFamily="34" charset="0"/>
                <a:sym typeface="+mn-ea"/>
              </a:rPr>
              <a:t> </a:t>
            </a:r>
            <a:r>
              <a:rPr lang="en-ID" dirty="0" err="1">
                <a:solidFill>
                  <a:schemeClr val="bg2">
                    <a:lumMod val="75000"/>
                  </a:schemeClr>
                </a:solidFill>
                <a:effectLst/>
                <a:latin typeface="Geometr706 BlkCn BT" panose="020B0706030503030204" pitchFamily="34" charset="0"/>
                <a:sym typeface="+mn-ea"/>
              </a:rPr>
              <a:t>bersama</a:t>
            </a:r>
            <a:r>
              <a:rPr lang="en-ID" dirty="0">
                <a:solidFill>
                  <a:schemeClr val="bg2">
                    <a:lumMod val="75000"/>
                  </a:schemeClr>
                </a:solidFill>
                <a:effectLst/>
                <a:latin typeface="Geometr706 BlkCn BT" panose="020B0706030503030204" pitchFamily="34" charset="0"/>
                <a:sym typeface="+mn-ea"/>
              </a:rPr>
              <a:t> </a:t>
            </a:r>
            <a:r>
              <a:rPr lang="en-ID" dirty="0" err="1">
                <a:solidFill>
                  <a:schemeClr val="bg2">
                    <a:lumMod val="75000"/>
                  </a:schemeClr>
                </a:solidFill>
                <a:effectLst/>
                <a:latin typeface="Geometr706 BlkCn BT" panose="020B0706030503030204" pitchFamily="34" charset="0"/>
                <a:sym typeface="+mn-ea"/>
              </a:rPr>
              <a:t>raih</a:t>
            </a:r>
            <a:r>
              <a:rPr lang="en-ID" dirty="0">
                <a:solidFill>
                  <a:schemeClr val="bg2">
                    <a:lumMod val="75000"/>
                  </a:schemeClr>
                </a:solidFill>
                <a:effectLst/>
                <a:latin typeface="Geometr706 BlkCn BT" panose="020B0706030503030204" pitchFamily="34" charset="0"/>
                <a:sym typeface="+mn-ea"/>
              </a:rPr>
              <a:t> </a:t>
            </a:r>
            <a:r>
              <a:rPr lang="en-ID" dirty="0" err="1">
                <a:solidFill>
                  <a:schemeClr val="bg2">
                    <a:lumMod val="75000"/>
                  </a:schemeClr>
                </a:solidFill>
                <a:effectLst/>
                <a:latin typeface="Geometr706 BlkCn BT" panose="020B0706030503030204" pitchFamily="34" charset="0"/>
                <a:sym typeface="+mn-ea"/>
              </a:rPr>
              <a:t>kesuksesan</a:t>
            </a:r>
            <a:r>
              <a:rPr lang="en-ID" dirty="0">
                <a:solidFill>
                  <a:schemeClr val="bg2">
                    <a:lumMod val="75000"/>
                  </a:schemeClr>
                </a:solidFill>
                <a:effectLst/>
                <a:latin typeface="Geometr706 BlkCn BT" panose="020B0706030503030204" pitchFamily="34" charset="0"/>
                <a:sym typeface="+mn-ea"/>
              </a:rPr>
              <a:t> demi Teknik </a:t>
            </a:r>
            <a:r>
              <a:rPr lang="en-ID" dirty="0" err="1">
                <a:solidFill>
                  <a:schemeClr val="bg2">
                    <a:lumMod val="75000"/>
                  </a:schemeClr>
                </a:solidFill>
                <a:effectLst/>
                <a:latin typeface="Geometr706 BlkCn BT" panose="020B0706030503030204" pitchFamily="34" charset="0"/>
                <a:sym typeface="+mn-ea"/>
              </a:rPr>
              <a:t>Informatika</a:t>
            </a:r>
            <a:r>
              <a:rPr lang="id-ID" dirty="0">
                <a:solidFill>
                  <a:schemeClr val="bg2">
                    <a:lumMod val="75000"/>
                  </a:schemeClr>
                </a:solidFill>
                <a:effectLst/>
                <a:latin typeface="Geometr706 BlkCn BT" panose="020B0706030503030204" pitchFamily="34" charset="0"/>
                <a:sym typeface="+mn-ea"/>
              </a:rPr>
              <a:t>”</a:t>
            </a:r>
            <a:r>
              <a:rPr lang="en-GB" dirty="0">
                <a:solidFill>
                  <a:schemeClr val="dk2"/>
                </a:solidFill>
                <a:latin typeface="Geometr706 BlkCn BT" panose="020B0706030503030204" pitchFamily="34" charset="0"/>
                <a:sym typeface="+mn-ea"/>
              </a:rPr>
              <a:t>.</a:t>
            </a:r>
            <a:endParaRPr dirty="0">
              <a:solidFill>
                <a:schemeClr val="dk2"/>
              </a:solidFill>
              <a:latin typeface="Geometr706 BlkCn BT" panose="020B0706030503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542" name="Google Shape;1542;p40"/>
          <p:cNvSpPr/>
          <p:nvPr/>
        </p:nvSpPr>
        <p:spPr>
          <a:xfrm>
            <a:off x="209125" y="523263"/>
            <a:ext cx="190500" cy="190500"/>
          </a:xfrm>
          <a:prstGeom prst="star4">
            <a:avLst>
              <a:gd name="adj" fmla="val 18187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40"/>
          <p:cNvSpPr/>
          <p:nvPr/>
        </p:nvSpPr>
        <p:spPr>
          <a:xfrm rot="2700000">
            <a:off x="8403432" y="661232"/>
            <a:ext cx="166736" cy="166736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40"/>
          <p:cNvSpPr/>
          <p:nvPr/>
        </p:nvSpPr>
        <p:spPr>
          <a:xfrm rot="2700000">
            <a:off x="316257" y="4726757"/>
            <a:ext cx="166736" cy="166736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40"/>
          <p:cNvSpPr/>
          <p:nvPr/>
        </p:nvSpPr>
        <p:spPr>
          <a:xfrm>
            <a:off x="7289488" y="4623088"/>
            <a:ext cx="1315316" cy="374073"/>
          </a:xfrm>
          <a:custGeom>
            <a:avLst/>
            <a:gdLst/>
            <a:ahLst/>
            <a:cxnLst/>
            <a:rect l="l" t="t" r="r" b="b"/>
            <a:pathLst>
              <a:path w="133264" h="37900" extrusionOk="0">
                <a:moveTo>
                  <a:pt x="21658" y="0"/>
                </a:moveTo>
                <a:cubicBezTo>
                  <a:pt x="21237" y="0"/>
                  <a:pt x="20814" y="13"/>
                  <a:pt x="20391" y="38"/>
                </a:cubicBezTo>
                <a:cubicBezTo>
                  <a:pt x="11734" y="531"/>
                  <a:pt x="4491" y="6099"/>
                  <a:pt x="0" y="15665"/>
                </a:cubicBezTo>
                <a:lnTo>
                  <a:pt x="13849" y="22155"/>
                </a:lnTo>
                <a:cubicBezTo>
                  <a:pt x="15251" y="19131"/>
                  <a:pt x="17691" y="15510"/>
                  <a:pt x="21261" y="15289"/>
                </a:cubicBezTo>
                <a:cubicBezTo>
                  <a:pt x="21361" y="15284"/>
                  <a:pt x="21460" y="15282"/>
                  <a:pt x="21560" y="15282"/>
                </a:cubicBezTo>
                <a:cubicBezTo>
                  <a:pt x="23619" y="15282"/>
                  <a:pt x="25700" y="16296"/>
                  <a:pt x="27037" y="18054"/>
                </a:cubicBezTo>
                <a:cubicBezTo>
                  <a:pt x="28179" y="19507"/>
                  <a:pt x="29101" y="21402"/>
                  <a:pt x="30126" y="23401"/>
                </a:cubicBezTo>
                <a:cubicBezTo>
                  <a:pt x="33082" y="29226"/>
                  <a:pt x="37453" y="37891"/>
                  <a:pt x="49687" y="37891"/>
                </a:cubicBezTo>
                <a:cubicBezTo>
                  <a:pt x="50184" y="37891"/>
                  <a:pt x="50695" y="37877"/>
                  <a:pt x="51218" y="37848"/>
                </a:cubicBezTo>
                <a:cubicBezTo>
                  <a:pt x="62576" y="37199"/>
                  <a:pt x="67599" y="28489"/>
                  <a:pt x="70960" y="22752"/>
                </a:cubicBezTo>
                <a:cubicBezTo>
                  <a:pt x="74411" y="16838"/>
                  <a:pt x="75690" y="15433"/>
                  <a:pt x="78304" y="15433"/>
                </a:cubicBezTo>
                <a:cubicBezTo>
                  <a:pt x="78512" y="15433"/>
                  <a:pt x="78729" y="15441"/>
                  <a:pt x="78956" y="15458"/>
                </a:cubicBezTo>
                <a:cubicBezTo>
                  <a:pt x="81072" y="15562"/>
                  <a:pt x="83291" y="16911"/>
                  <a:pt x="84589" y="18910"/>
                </a:cubicBezTo>
                <a:cubicBezTo>
                  <a:pt x="85394" y="20156"/>
                  <a:pt x="86212" y="21623"/>
                  <a:pt x="86965" y="23129"/>
                </a:cubicBezTo>
                <a:cubicBezTo>
                  <a:pt x="89937" y="28762"/>
                  <a:pt x="94428" y="37199"/>
                  <a:pt x="106279" y="37900"/>
                </a:cubicBezTo>
                <a:lnTo>
                  <a:pt x="107784" y="37900"/>
                </a:lnTo>
                <a:cubicBezTo>
                  <a:pt x="122607" y="37900"/>
                  <a:pt x="129473" y="25024"/>
                  <a:pt x="133263" y="17989"/>
                </a:cubicBezTo>
                <a:lnTo>
                  <a:pt x="119739" y="10798"/>
                </a:lnTo>
                <a:cubicBezTo>
                  <a:pt x="115429" y="18895"/>
                  <a:pt x="112613" y="22616"/>
                  <a:pt x="107758" y="22616"/>
                </a:cubicBezTo>
                <a:cubicBezTo>
                  <a:pt x="107554" y="22616"/>
                  <a:pt x="107347" y="22610"/>
                  <a:pt x="107135" y="22597"/>
                </a:cubicBezTo>
                <a:cubicBezTo>
                  <a:pt x="104332" y="22428"/>
                  <a:pt x="103462" y="21558"/>
                  <a:pt x="100490" y="15990"/>
                </a:cubicBezTo>
                <a:cubicBezTo>
                  <a:pt x="99620" y="14264"/>
                  <a:pt x="98594" y="12369"/>
                  <a:pt x="97348" y="10474"/>
                </a:cubicBezTo>
                <a:cubicBezTo>
                  <a:pt x="93351" y="4425"/>
                  <a:pt x="86809" y="583"/>
                  <a:pt x="79826" y="142"/>
                </a:cubicBezTo>
                <a:cubicBezTo>
                  <a:pt x="79365" y="117"/>
                  <a:pt x="78914" y="105"/>
                  <a:pt x="78472" y="105"/>
                </a:cubicBezTo>
                <a:cubicBezTo>
                  <a:pt x="66457" y="105"/>
                  <a:pt x="61203" y="9072"/>
                  <a:pt x="57760" y="15068"/>
                </a:cubicBezTo>
                <a:cubicBezTo>
                  <a:pt x="54463" y="20702"/>
                  <a:pt x="53061" y="22376"/>
                  <a:pt x="50349" y="22532"/>
                </a:cubicBezTo>
                <a:cubicBezTo>
                  <a:pt x="50018" y="22550"/>
                  <a:pt x="49716" y="22563"/>
                  <a:pt x="49438" y="22563"/>
                </a:cubicBezTo>
                <a:cubicBezTo>
                  <a:pt x="47175" y="22563"/>
                  <a:pt x="46448" y="21731"/>
                  <a:pt x="43755" y="16483"/>
                </a:cubicBezTo>
                <a:cubicBezTo>
                  <a:pt x="42561" y="14043"/>
                  <a:pt x="41159" y="11291"/>
                  <a:pt x="39108" y="8695"/>
                </a:cubicBezTo>
                <a:cubicBezTo>
                  <a:pt x="34881" y="3198"/>
                  <a:pt x="28401" y="0"/>
                  <a:pt x="21658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miter lim="1297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41"/>
          <p:cNvSpPr txBox="1">
            <a:spLocks noGrp="1"/>
          </p:cNvSpPr>
          <p:nvPr>
            <p:ph type="body" idx="1"/>
          </p:nvPr>
        </p:nvSpPr>
        <p:spPr>
          <a:xfrm>
            <a:off x="889000" y="2342450"/>
            <a:ext cx="5510400" cy="20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51" name="Google Shape;1551;p41"/>
          <p:cNvSpPr/>
          <p:nvPr/>
        </p:nvSpPr>
        <p:spPr>
          <a:xfrm>
            <a:off x="611505" y="771525"/>
            <a:ext cx="2548890" cy="1370965"/>
          </a:xfrm>
          <a:prstGeom prst="rect">
            <a:avLst/>
          </a:prstGeom>
        </p:spPr>
        <p:txBody>
          <a:bodyPr>
            <a:prstTxWarp prst="textPlain">
              <a:avLst>
                <a:gd name="adj" fmla="val 44831"/>
              </a:avLst>
            </a:prstTxWarp>
          </a:bodyPr>
          <a:lstStyle/>
          <a:p>
            <a:pPr lvl="0" algn="ctr"/>
            <a:r>
              <a:rPr lang="id-ID" b="1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Grandstander"/>
              </a:rPr>
              <a:t>1. IDENTITAS</a:t>
            </a:r>
          </a:p>
          <a:p>
            <a:pPr lvl="0" algn="ctr"/>
            <a:r>
              <a:rPr lang="id-ID" b="1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Grandstander"/>
              </a:rPr>
              <a:t>-Nama </a:t>
            </a:r>
          </a:p>
          <a:p>
            <a:pPr lvl="0" algn="ctr"/>
            <a:r>
              <a:rPr lang="id-ID" b="1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Grandstander"/>
              </a:rPr>
              <a:t>-Nim</a:t>
            </a:r>
          </a:p>
          <a:p>
            <a:pPr lvl="0" algn="ctr"/>
            <a:r>
              <a:rPr lang="id-ID" b="1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Grandstander"/>
              </a:rPr>
              <a:t>-Kelas</a:t>
            </a:r>
          </a:p>
        </p:txBody>
      </p:sp>
      <p:sp>
        <p:nvSpPr>
          <p:cNvPr id="1552" name="Google Shape;1552;p41"/>
          <p:cNvSpPr/>
          <p:nvPr/>
        </p:nvSpPr>
        <p:spPr>
          <a:xfrm rot="10800000">
            <a:off x="6804025" y="339725"/>
            <a:ext cx="1223010" cy="1929765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41"/>
          <p:cNvSpPr/>
          <p:nvPr/>
        </p:nvSpPr>
        <p:spPr>
          <a:xfrm>
            <a:off x="6516370" y="1851660"/>
            <a:ext cx="426085" cy="457200"/>
          </a:xfrm>
          <a:prstGeom prst="star4">
            <a:avLst>
              <a:gd name="adj" fmla="val 18187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41"/>
          <p:cNvSpPr/>
          <p:nvPr/>
        </p:nvSpPr>
        <p:spPr>
          <a:xfrm rot="2700000">
            <a:off x="7578747" y="4207970"/>
            <a:ext cx="183706" cy="183706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41"/>
          <p:cNvSpPr/>
          <p:nvPr/>
        </p:nvSpPr>
        <p:spPr>
          <a:xfrm>
            <a:off x="1036725" y="4611013"/>
            <a:ext cx="217803" cy="217803"/>
          </a:xfrm>
          <a:custGeom>
            <a:avLst/>
            <a:gdLst/>
            <a:ahLst/>
            <a:cxnLst/>
            <a:rect l="l" t="t" r="r" b="b"/>
            <a:pathLst>
              <a:path w="17952" h="17952" extrusionOk="0">
                <a:moveTo>
                  <a:pt x="1" y="0"/>
                </a:moveTo>
                <a:lnTo>
                  <a:pt x="7568" y="17627"/>
                </a:lnTo>
                <a:lnTo>
                  <a:pt x="9943" y="12539"/>
                </a:lnTo>
                <a:lnTo>
                  <a:pt x="15356" y="17951"/>
                </a:lnTo>
                <a:lnTo>
                  <a:pt x="17952" y="15355"/>
                </a:lnTo>
                <a:lnTo>
                  <a:pt x="12539" y="9891"/>
                </a:lnTo>
                <a:lnTo>
                  <a:pt x="17679" y="7567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6" name="Google Shape;1556;p41"/>
          <p:cNvGrpSpPr/>
          <p:nvPr/>
        </p:nvGrpSpPr>
        <p:grpSpPr>
          <a:xfrm>
            <a:off x="5131114" y="1208366"/>
            <a:ext cx="510254" cy="427900"/>
            <a:chOff x="1738900" y="2289625"/>
            <a:chExt cx="1342775" cy="1126350"/>
          </a:xfrm>
        </p:grpSpPr>
        <p:sp>
          <p:nvSpPr>
            <p:cNvPr id="1557" name="Google Shape;1557;p41"/>
            <p:cNvSpPr/>
            <p:nvPr/>
          </p:nvSpPr>
          <p:spPr>
            <a:xfrm>
              <a:off x="1738900" y="2289625"/>
              <a:ext cx="1303525" cy="1126350"/>
            </a:xfrm>
            <a:custGeom>
              <a:avLst/>
              <a:gdLst/>
              <a:ahLst/>
              <a:cxnLst/>
              <a:rect l="l" t="t" r="r" b="b"/>
              <a:pathLst>
                <a:path w="52141" h="45054" extrusionOk="0">
                  <a:moveTo>
                    <a:pt x="3142" y="1"/>
                  </a:moveTo>
                  <a:cubicBezTo>
                    <a:pt x="1402" y="1"/>
                    <a:pt x="1" y="1454"/>
                    <a:pt x="1" y="3194"/>
                  </a:cubicBezTo>
                  <a:lnTo>
                    <a:pt x="1" y="41860"/>
                  </a:lnTo>
                  <a:cubicBezTo>
                    <a:pt x="1" y="43638"/>
                    <a:pt x="1402" y="45053"/>
                    <a:pt x="3142" y="45053"/>
                  </a:cubicBezTo>
                  <a:lnTo>
                    <a:pt x="48999" y="45053"/>
                  </a:lnTo>
                  <a:cubicBezTo>
                    <a:pt x="50726" y="45053"/>
                    <a:pt x="52140" y="43638"/>
                    <a:pt x="52140" y="41860"/>
                  </a:cubicBezTo>
                  <a:lnTo>
                    <a:pt x="52140" y="8541"/>
                  </a:lnTo>
                  <a:cubicBezTo>
                    <a:pt x="52140" y="6763"/>
                    <a:pt x="50726" y="5348"/>
                    <a:pt x="48999" y="5348"/>
                  </a:cubicBezTo>
                  <a:lnTo>
                    <a:pt x="23092" y="5348"/>
                  </a:lnTo>
                  <a:cubicBezTo>
                    <a:pt x="23092" y="5348"/>
                    <a:pt x="21197" y="3349"/>
                    <a:pt x="19899" y="1948"/>
                  </a:cubicBezTo>
                  <a:cubicBezTo>
                    <a:pt x="19094" y="1078"/>
                    <a:pt x="17848" y="52"/>
                    <a:pt x="16654" y="52"/>
                  </a:cubicBezTo>
                  <a:lnTo>
                    <a:pt x="3142" y="1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1"/>
            <p:cNvSpPr/>
            <p:nvPr/>
          </p:nvSpPr>
          <p:spPr>
            <a:xfrm>
              <a:off x="1738900" y="2519375"/>
              <a:ext cx="1342775" cy="896600"/>
            </a:xfrm>
            <a:custGeom>
              <a:avLst/>
              <a:gdLst/>
              <a:ahLst/>
              <a:cxnLst/>
              <a:rect l="l" t="t" r="r" b="b"/>
              <a:pathLst>
                <a:path w="53711" h="35864" extrusionOk="0">
                  <a:moveTo>
                    <a:pt x="22443" y="0"/>
                  </a:moveTo>
                  <a:cubicBezTo>
                    <a:pt x="21521" y="0"/>
                    <a:pt x="20664" y="377"/>
                    <a:pt x="20067" y="1142"/>
                  </a:cubicBezTo>
                  <a:cubicBezTo>
                    <a:pt x="19042" y="2388"/>
                    <a:pt x="17523" y="4270"/>
                    <a:pt x="17523" y="4270"/>
                  </a:cubicBezTo>
                  <a:lnTo>
                    <a:pt x="1" y="4270"/>
                  </a:lnTo>
                  <a:lnTo>
                    <a:pt x="1" y="32774"/>
                  </a:lnTo>
                  <a:cubicBezTo>
                    <a:pt x="1" y="34448"/>
                    <a:pt x="1350" y="35863"/>
                    <a:pt x="3090" y="35863"/>
                  </a:cubicBezTo>
                  <a:lnTo>
                    <a:pt x="50842" y="35863"/>
                  </a:lnTo>
                  <a:cubicBezTo>
                    <a:pt x="52413" y="35863"/>
                    <a:pt x="53711" y="34617"/>
                    <a:pt x="53711" y="33046"/>
                  </a:cubicBezTo>
                  <a:lnTo>
                    <a:pt x="53711" y="2440"/>
                  </a:lnTo>
                  <a:cubicBezTo>
                    <a:pt x="53711" y="1090"/>
                    <a:pt x="52569" y="0"/>
                    <a:pt x="51219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9" name="Google Shape;1559;p41"/>
          <p:cNvSpPr/>
          <p:nvPr/>
        </p:nvSpPr>
        <p:spPr>
          <a:xfrm>
            <a:off x="7540700" y="2623400"/>
            <a:ext cx="190500" cy="190500"/>
          </a:xfrm>
          <a:prstGeom prst="star4">
            <a:avLst>
              <a:gd name="adj" fmla="val 18187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44"/>
          <p:cNvSpPr txBox="1">
            <a:spLocks noGrp="1"/>
          </p:cNvSpPr>
          <p:nvPr/>
        </p:nvSpPr>
        <p:spPr>
          <a:xfrm>
            <a:off x="707390" y="2350135"/>
            <a:ext cx="1017270" cy="6883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 panose="02000000000000000000"/>
              <a:buNone/>
              <a:defRPr sz="1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</a:p>
        </p:txBody>
      </p:sp>
      <p:sp>
        <p:nvSpPr>
          <p:cNvPr id="287" name="Google Shape;287;p44"/>
          <p:cNvSpPr txBox="1">
            <a:spLocks noGrp="1"/>
          </p:cNvSpPr>
          <p:nvPr/>
        </p:nvSpPr>
        <p:spPr>
          <a:xfrm>
            <a:off x="1725295" y="2341880"/>
            <a:ext cx="1828800" cy="7340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 panose="02000000000000000000"/>
              <a:buNone/>
              <a:defRPr sz="1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DESKRIPSI</a:t>
            </a:r>
            <a:endParaRPr dirty="0"/>
          </a:p>
        </p:txBody>
      </p:sp>
      <p:sp>
        <p:nvSpPr>
          <p:cNvPr id="288" name="Google Shape;288;p44"/>
          <p:cNvSpPr txBox="1">
            <a:spLocks noGrp="1"/>
          </p:cNvSpPr>
          <p:nvPr>
            <p:ph type="subTitle" idx="6"/>
          </p:nvPr>
        </p:nvSpPr>
        <p:spPr>
          <a:xfrm>
            <a:off x="704215" y="3027045"/>
            <a:ext cx="2849880" cy="1697990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sz="1400" dirty="0"/>
              <a:t>DESKRIPSMENAMPILKAN</a:t>
            </a:r>
            <a:r>
              <a:rPr lang="sv-SE" sz="1400" b="0" i="0" dirty="0">
                <a:solidFill>
                  <a:schemeClr val="bg1"/>
                </a:solidFill>
                <a:effectLst/>
                <a:latin typeface="Arvo" panose="02000000000000000000" charset="0"/>
              </a:rPr>
              <a:t> KARAKTER</a:t>
            </a:r>
            <a:r>
              <a:rPr lang="id-ID" altLang="sv-SE" sz="1400" b="0" i="0" dirty="0">
                <a:solidFill>
                  <a:schemeClr val="bg1"/>
                </a:solidFill>
                <a:effectLst/>
                <a:latin typeface="Arvo" panose="02000000000000000000" charset="0"/>
              </a:rPr>
              <a:t> Menampilkan Lampu hidup dan mati</a:t>
            </a:r>
            <a:endParaRPr lang="sv-SE" sz="1400" b="0" i="0" dirty="0">
              <a:solidFill>
                <a:schemeClr val="bg1"/>
              </a:solidFill>
              <a:effectLst/>
              <a:latin typeface="Arvo" panose="0200000000000000000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9" name="Google Shape;289;p44"/>
          <p:cNvSpPr txBox="1">
            <a:spLocks noGrp="1"/>
          </p:cNvSpPr>
          <p:nvPr/>
        </p:nvSpPr>
        <p:spPr>
          <a:xfrm>
            <a:off x="3491835" y="2355675"/>
            <a:ext cx="969300" cy="64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 panose="02000000000000000000"/>
              <a:buNone/>
              <a:defRPr sz="1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</a:p>
        </p:txBody>
      </p:sp>
      <p:sp>
        <p:nvSpPr>
          <p:cNvPr id="290" name="Google Shape;290;p44"/>
          <p:cNvSpPr txBox="1">
            <a:spLocks noGrp="1"/>
          </p:cNvSpPr>
          <p:nvPr/>
        </p:nvSpPr>
        <p:spPr>
          <a:xfrm>
            <a:off x="4427855" y="2355850"/>
            <a:ext cx="4021455" cy="6407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 panose="02000000000000000000"/>
              <a:buNone/>
              <a:defRPr sz="1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PROGRAM</a:t>
            </a:r>
            <a:endParaRPr dirty="0"/>
          </a:p>
        </p:txBody>
      </p:sp>
      <p:sp>
        <p:nvSpPr>
          <p:cNvPr id="291" name="Google Shape;291;p44"/>
          <p:cNvSpPr txBox="1">
            <a:spLocks noGrp="1"/>
          </p:cNvSpPr>
          <p:nvPr/>
        </p:nvSpPr>
        <p:spPr>
          <a:xfrm>
            <a:off x="3553460" y="2976880"/>
            <a:ext cx="4867275" cy="60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 panose="020F0502020204030203"/>
              <a:buNone/>
              <a:defRPr sz="15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None/>
              <a:defRPr sz="13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None/>
              <a:defRPr sz="13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None/>
              <a:defRPr sz="13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None/>
              <a:defRPr sz="13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None/>
              <a:defRPr sz="13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None/>
              <a:defRPr sz="13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None/>
              <a:defRPr sz="13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 panose="020F0502020204030203"/>
              <a:buNone/>
              <a:defRPr sz="13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id-ID" dirty="0"/>
              <a:t>FITUR-FITUR DAN ALUR KERJA APLIKASI</a:t>
            </a:r>
            <a:endParaRPr dirty="0"/>
          </a:p>
        </p:txBody>
      </p:sp>
      <p:sp>
        <p:nvSpPr>
          <p:cNvPr id="292" name="Google Shape;292;p44"/>
          <p:cNvSpPr txBox="1">
            <a:spLocks noGrp="1"/>
          </p:cNvSpPr>
          <p:nvPr/>
        </p:nvSpPr>
        <p:spPr>
          <a:xfrm>
            <a:off x="3491835" y="3580060"/>
            <a:ext cx="969300" cy="64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 panose="02000000000000000000"/>
              <a:buNone/>
              <a:defRPr sz="1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</a:p>
        </p:txBody>
      </p:sp>
      <p:sp>
        <p:nvSpPr>
          <p:cNvPr id="293" name="Google Shape;293;p44"/>
          <p:cNvSpPr txBox="1">
            <a:spLocks noGrp="1"/>
          </p:cNvSpPr>
          <p:nvPr/>
        </p:nvSpPr>
        <p:spPr>
          <a:xfrm>
            <a:off x="4427855" y="3579495"/>
            <a:ext cx="4037330" cy="6407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 panose="02000000000000000000"/>
              <a:buNone/>
              <a:defRPr sz="1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vo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S</a:t>
            </a:r>
            <a:r>
              <a:rPr lang="id-ID" sz="1800" dirty="0"/>
              <a:t>CREENSHOT</a:t>
            </a:r>
            <a:endParaRPr sz="1800" dirty="0"/>
          </a:p>
        </p:txBody>
      </p:sp>
      <p:sp>
        <p:nvSpPr>
          <p:cNvPr id="294" name="Google Shape;294;p44"/>
          <p:cNvSpPr txBox="1">
            <a:spLocks noGrp="1"/>
          </p:cNvSpPr>
          <p:nvPr/>
        </p:nvSpPr>
        <p:spPr>
          <a:xfrm>
            <a:off x="3553460" y="4084320"/>
            <a:ext cx="4867275" cy="6407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 panose="020F0502020204030203"/>
              <a:buNone/>
              <a:defRPr sz="15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None/>
              <a:defRPr sz="13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None/>
              <a:defRPr sz="13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None/>
              <a:defRPr sz="13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None/>
              <a:defRPr sz="13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None/>
              <a:defRPr sz="13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None/>
              <a:defRPr sz="13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None/>
              <a:defRPr sz="13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 panose="020F0502020204030203"/>
              <a:buNone/>
              <a:defRPr sz="13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dirty="0"/>
              <a:t>GAMBARAN SOURCE CODE, TAMPILAN APLIKASI, DLL</a:t>
            </a:r>
          </a:p>
        </p:txBody>
      </p:sp>
      <p:sp>
        <p:nvSpPr>
          <p:cNvPr id="2" name="Google Shape;1553;p41"/>
          <p:cNvSpPr/>
          <p:nvPr/>
        </p:nvSpPr>
        <p:spPr>
          <a:xfrm>
            <a:off x="7956550" y="1856740"/>
            <a:ext cx="426085" cy="457200"/>
          </a:xfrm>
          <a:prstGeom prst="star4">
            <a:avLst>
              <a:gd name="adj" fmla="val 18187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42"/>
          <p:cNvSpPr/>
          <p:nvPr/>
        </p:nvSpPr>
        <p:spPr>
          <a:xfrm>
            <a:off x="1036725" y="1458975"/>
            <a:ext cx="2623347" cy="7268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id-ID" b="1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Grandstander"/>
              </a:rPr>
              <a:t>01. IDENTITAS</a:t>
            </a:r>
          </a:p>
        </p:txBody>
      </p:sp>
      <p:grpSp>
        <p:nvGrpSpPr>
          <p:cNvPr id="1565" name="Google Shape;1565;p42"/>
          <p:cNvGrpSpPr/>
          <p:nvPr/>
        </p:nvGrpSpPr>
        <p:grpSpPr>
          <a:xfrm>
            <a:off x="3721805" y="3138128"/>
            <a:ext cx="1339192" cy="1109987"/>
            <a:chOff x="5515225" y="2571750"/>
            <a:chExt cx="1339192" cy="1109987"/>
          </a:xfrm>
        </p:grpSpPr>
        <p:sp>
          <p:nvSpPr>
            <p:cNvPr id="1566" name="Google Shape;1566;p42"/>
            <p:cNvSpPr/>
            <p:nvPr/>
          </p:nvSpPr>
          <p:spPr>
            <a:xfrm>
              <a:off x="6116706" y="3116913"/>
              <a:ext cx="725727" cy="186044"/>
            </a:xfrm>
            <a:custGeom>
              <a:avLst/>
              <a:gdLst/>
              <a:ahLst/>
              <a:cxnLst/>
              <a:rect l="l" t="t" r="r" b="b"/>
              <a:pathLst>
                <a:path w="45593" h="11688" extrusionOk="0">
                  <a:moveTo>
                    <a:pt x="14256" y="0"/>
                  </a:moveTo>
                  <a:cubicBezTo>
                    <a:pt x="13743" y="0"/>
                    <a:pt x="13233" y="45"/>
                    <a:pt x="12728" y="155"/>
                  </a:cubicBezTo>
                  <a:cubicBezTo>
                    <a:pt x="11816" y="353"/>
                    <a:pt x="10969" y="741"/>
                    <a:pt x="10151" y="1184"/>
                  </a:cubicBezTo>
                  <a:cubicBezTo>
                    <a:pt x="6665" y="3063"/>
                    <a:pt x="3662" y="5828"/>
                    <a:pt x="1" y="7357"/>
                  </a:cubicBezTo>
                  <a:cubicBezTo>
                    <a:pt x="6167" y="8571"/>
                    <a:pt x="12323" y="9775"/>
                    <a:pt x="18490" y="10986"/>
                  </a:cubicBezTo>
                  <a:cubicBezTo>
                    <a:pt x="20296" y="11345"/>
                    <a:pt x="22196" y="11688"/>
                    <a:pt x="24039" y="11688"/>
                  </a:cubicBezTo>
                  <a:cubicBezTo>
                    <a:pt x="25705" y="11688"/>
                    <a:pt x="27324" y="11408"/>
                    <a:pt x="28783" y="10606"/>
                  </a:cubicBezTo>
                  <a:cubicBezTo>
                    <a:pt x="31104" y="11199"/>
                    <a:pt x="33495" y="11500"/>
                    <a:pt x="35888" y="11500"/>
                  </a:cubicBezTo>
                  <a:cubicBezTo>
                    <a:pt x="36471" y="11500"/>
                    <a:pt x="37053" y="11482"/>
                    <a:pt x="37635" y="11447"/>
                  </a:cubicBezTo>
                  <a:cubicBezTo>
                    <a:pt x="38175" y="11414"/>
                    <a:pt x="38728" y="11359"/>
                    <a:pt x="39196" y="11099"/>
                  </a:cubicBezTo>
                  <a:cubicBezTo>
                    <a:pt x="39664" y="10836"/>
                    <a:pt x="40037" y="10321"/>
                    <a:pt x="39957" y="9790"/>
                  </a:cubicBezTo>
                  <a:lnTo>
                    <a:pt x="39957" y="9790"/>
                  </a:lnTo>
                  <a:cubicBezTo>
                    <a:pt x="40229" y="9824"/>
                    <a:pt x="40503" y="9841"/>
                    <a:pt x="40777" y="9841"/>
                  </a:cubicBezTo>
                  <a:cubicBezTo>
                    <a:pt x="42548" y="9841"/>
                    <a:pt x="44323" y="9141"/>
                    <a:pt x="45593" y="7905"/>
                  </a:cubicBezTo>
                  <a:cubicBezTo>
                    <a:pt x="36701" y="4219"/>
                    <a:pt x="27183" y="2325"/>
                    <a:pt x="17736" y="455"/>
                  </a:cubicBezTo>
                  <a:cubicBezTo>
                    <a:pt x="16587" y="230"/>
                    <a:pt x="15416" y="0"/>
                    <a:pt x="14256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2"/>
            <p:cNvSpPr/>
            <p:nvPr/>
          </p:nvSpPr>
          <p:spPr>
            <a:xfrm>
              <a:off x="6093879" y="3110291"/>
              <a:ext cx="760538" cy="199303"/>
            </a:xfrm>
            <a:custGeom>
              <a:avLst/>
              <a:gdLst/>
              <a:ahLst/>
              <a:cxnLst/>
              <a:rect l="l" t="t" r="r" b="b"/>
              <a:pathLst>
                <a:path w="47780" h="12521" extrusionOk="0">
                  <a:moveTo>
                    <a:pt x="15692" y="839"/>
                  </a:moveTo>
                  <a:cubicBezTo>
                    <a:pt x="16833" y="839"/>
                    <a:pt x="18029" y="1077"/>
                    <a:pt x="19091" y="1284"/>
                  </a:cubicBezTo>
                  <a:cubicBezTo>
                    <a:pt x="28157" y="3081"/>
                    <a:pt x="37524" y="4936"/>
                    <a:pt x="46241" y="8447"/>
                  </a:cubicBezTo>
                  <a:cubicBezTo>
                    <a:pt x="45108" y="9335"/>
                    <a:pt x="43666" y="9833"/>
                    <a:pt x="42207" y="9833"/>
                  </a:cubicBezTo>
                  <a:cubicBezTo>
                    <a:pt x="41954" y="9833"/>
                    <a:pt x="41694" y="9818"/>
                    <a:pt x="41439" y="9786"/>
                  </a:cubicBezTo>
                  <a:lnTo>
                    <a:pt x="40893" y="9715"/>
                  </a:lnTo>
                  <a:lnTo>
                    <a:pt x="40893" y="9715"/>
                  </a:lnTo>
                  <a:lnTo>
                    <a:pt x="40971" y="10271"/>
                  </a:lnTo>
                  <a:cubicBezTo>
                    <a:pt x="41028" y="10619"/>
                    <a:pt x="40743" y="10974"/>
                    <a:pt x="40425" y="11149"/>
                  </a:cubicBezTo>
                  <a:cubicBezTo>
                    <a:pt x="40037" y="11364"/>
                    <a:pt x="39529" y="11412"/>
                    <a:pt x="39046" y="11442"/>
                  </a:cubicBezTo>
                  <a:cubicBezTo>
                    <a:pt x="38465" y="11479"/>
                    <a:pt x="37882" y="11497"/>
                    <a:pt x="37299" y="11497"/>
                  </a:cubicBezTo>
                  <a:cubicBezTo>
                    <a:pt x="34948" y="11497"/>
                    <a:pt x="32593" y="11202"/>
                    <a:pt x="30320" y="10619"/>
                  </a:cubicBezTo>
                  <a:lnTo>
                    <a:pt x="30162" y="10579"/>
                  </a:lnTo>
                  <a:lnTo>
                    <a:pt x="30019" y="10659"/>
                  </a:lnTo>
                  <a:cubicBezTo>
                    <a:pt x="28751" y="11347"/>
                    <a:pt x="27269" y="11680"/>
                    <a:pt x="25479" y="11680"/>
                  </a:cubicBezTo>
                  <a:cubicBezTo>
                    <a:pt x="23672" y="11680"/>
                    <a:pt x="21778" y="11340"/>
                    <a:pt x="20002" y="10992"/>
                  </a:cubicBezTo>
                  <a:lnTo>
                    <a:pt x="2789" y="7608"/>
                  </a:lnTo>
                  <a:cubicBezTo>
                    <a:pt x="4493" y="6760"/>
                    <a:pt x="6070" y="5674"/>
                    <a:pt x="7608" y="4620"/>
                  </a:cubicBezTo>
                  <a:cubicBezTo>
                    <a:pt x="8947" y="3699"/>
                    <a:pt x="10341" y="2748"/>
                    <a:pt x="11785" y="1972"/>
                  </a:cubicBezTo>
                  <a:cubicBezTo>
                    <a:pt x="12441" y="1617"/>
                    <a:pt x="13322" y="1179"/>
                    <a:pt x="14248" y="982"/>
                  </a:cubicBezTo>
                  <a:cubicBezTo>
                    <a:pt x="14693" y="886"/>
                    <a:pt x="15169" y="839"/>
                    <a:pt x="15692" y="839"/>
                  </a:cubicBezTo>
                  <a:close/>
                  <a:moveTo>
                    <a:pt x="15692" y="0"/>
                  </a:moveTo>
                  <a:cubicBezTo>
                    <a:pt x="15104" y="0"/>
                    <a:pt x="14581" y="48"/>
                    <a:pt x="14067" y="158"/>
                  </a:cubicBezTo>
                  <a:cubicBezTo>
                    <a:pt x="13037" y="381"/>
                    <a:pt x="12093" y="846"/>
                    <a:pt x="11388" y="1227"/>
                  </a:cubicBezTo>
                  <a:cubicBezTo>
                    <a:pt x="9906" y="2028"/>
                    <a:pt x="8495" y="2996"/>
                    <a:pt x="7133" y="3930"/>
                  </a:cubicBezTo>
                  <a:cubicBezTo>
                    <a:pt x="5278" y="5198"/>
                    <a:pt x="3359" y="6514"/>
                    <a:pt x="1277" y="7385"/>
                  </a:cubicBezTo>
                  <a:lnTo>
                    <a:pt x="0" y="7916"/>
                  </a:lnTo>
                  <a:lnTo>
                    <a:pt x="19836" y="11815"/>
                  </a:lnTo>
                  <a:cubicBezTo>
                    <a:pt x="21658" y="12173"/>
                    <a:pt x="23600" y="12521"/>
                    <a:pt x="25479" y="12521"/>
                  </a:cubicBezTo>
                  <a:cubicBezTo>
                    <a:pt x="27349" y="12521"/>
                    <a:pt x="28918" y="12180"/>
                    <a:pt x="30272" y="11475"/>
                  </a:cubicBezTo>
                  <a:cubicBezTo>
                    <a:pt x="32570" y="12046"/>
                    <a:pt x="34953" y="12338"/>
                    <a:pt x="37325" y="12338"/>
                  </a:cubicBezTo>
                  <a:cubicBezTo>
                    <a:pt x="37916" y="12338"/>
                    <a:pt x="38506" y="12319"/>
                    <a:pt x="39094" y="12283"/>
                  </a:cubicBezTo>
                  <a:cubicBezTo>
                    <a:pt x="39672" y="12243"/>
                    <a:pt x="40290" y="12188"/>
                    <a:pt x="40838" y="11878"/>
                  </a:cubicBezTo>
                  <a:cubicBezTo>
                    <a:pt x="41266" y="11640"/>
                    <a:pt x="41676" y="11197"/>
                    <a:pt x="41789" y="10659"/>
                  </a:cubicBezTo>
                  <a:cubicBezTo>
                    <a:pt x="41928" y="10667"/>
                    <a:pt x="42067" y="10671"/>
                    <a:pt x="42206" y="10671"/>
                  </a:cubicBezTo>
                  <a:cubicBezTo>
                    <a:pt x="44101" y="10671"/>
                    <a:pt x="45976" y="9928"/>
                    <a:pt x="47320" y="8622"/>
                  </a:cubicBezTo>
                  <a:lnTo>
                    <a:pt x="47780" y="8179"/>
                  </a:lnTo>
                  <a:lnTo>
                    <a:pt x="47192" y="7931"/>
                  </a:lnTo>
                  <a:cubicBezTo>
                    <a:pt x="38222" y="4215"/>
                    <a:pt x="28578" y="2305"/>
                    <a:pt x="19250" y="458"/>
                  </a:cubicBezTo>
                  <a:cubicBezTo>
                    <a:pt x="18157" y="245"/>
                    <a:pt x="16920" y="0"/>
                    <a:pt x="15692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2"/>
            <p:cNvSpPr/>
            <p:nvPr/>
          </p:nvSpPr>
          <p:spPr>
            <a:xfrm>
              <a:off x="6350702" y="3156931"/>
              <a:ext cx="229116" cy="30578"/>
            </a:xfrm>
            <a:custGeom>
              <a:avLst/>
              <a:gdLst/>
              <a:ahLst/>
              <a:cxnLst/>
              <a:rect l="l" t="t" r="r" b="b"/>
              <a:pathLst>
                <a:path w="14394" h="1921" extrusionOk="0">
                  <a:moveTo>
                    <a:pt x="230" y="1"/>
                  </a:moveTo>
                  <a:cubicBezTo>
                    <a:pt x="140" y="1"/>
                    <a:pt x="58" y="60"/>
                    <a:pt x="33" y="151"/>
                  </a:cubicBezTo>
                  <a:cubicBezTo>
                    <a:pt x="1" y="264"/>
                    <a:pt x="64" y="381"/>
                    <a:pt x="176" y="414"/>
                  </a:cubicBezTo>
                  <a:cubicBezTo>
                    <a:pt x="2451" y="1040"/>
                    <a:pt x="4796" y="1682"/>
                    <a:pt x="7206" y="1873"/>
                  </a:cubicBezTo>
                  <a:cubicBezTo>
                    <a:pt x="7641" y="1903"/>
                    <a:pt x="8069" y="1920"/>
                    <a:pt x="8489" y="1920"/>
                  </a:cubicBezTo>
                  <a:cubicBezTo>
                    <a:pt x="10677" y="1920"/>
                    <a:pt x="12649" y="1467"/>
                    <a:pt x="14258" y="596"/>
                  </a:cubicBezTo>
                  <a:cubicBezTo>
                    <a:pt x="14361" y="541"/>
                    <a:pt x="14393" y="414"/>
                    <a:pt x="14338" y="311"/>
                  </a:cubicBezTo>
                  <a:cubicBezTo>
                    <a:pt x="14299" y="242"/>
                    <a:pt x="14230" y="205"/>
                    <a:pt x="14157" y="205"/>
                  </a:cubicBezTo>
                  <a:cubicBezTo>
                    <a:pt x="14122" y="205"/>
                    <a:pt x="14086" y="213"/>
                    <a:pt x="14053" y="231"/>
                  </a:cubicBezTo>
                  <a:cubicBezTo>
                    <a:pt x="12503" y="1069"/>
                    <a:pt x="10595" y="1500"/>
                    <a:pt x="8477" y="1500"/>
                  </a:cubicBezTo>
                  <a:cubicBezTo>
                    <a:pt x="8070" y="1500"/>
                    <a:pt x="7657" y="1484"/>
                    <a:pt x="7236" y="1452"/>
                  </a:cubicBezTo>
                  <a:cubicBezTo>
                    <a:pt x="4876" y="1270"/>
                    <a:pt x="2546" y="627"/>
                    <a:pt x="286" y="9"/>
                  </a:cubicBezTo>
                  <a:cubicBezTo>
                    <a:pt x="267" y="3"/>
                    <a:pt x="248" y="1"/>
                    <a:pt x="230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2"/>
            <p:cNvSpPr/>
            <p:nvPr/>
          </p:nvSpPr>
          <p:spPr>
            <a:xfrm>
              <a:off x="6317401" y="3180983"/>
              <a:ext cx="191137" cy="41943"/>
            </a:xfrm>
            <a:custGeom>
              <a:avLst/>
              <a:gdLst/>
              <a:ahLst/>
              <a:cxnLst/>
              <a:rect l="l" t="t" r="r" b="b"/>
              <a:pathLst>
                <a:path w="12008" h="2635" extrusionOk="0">
                  <a:moveTo>
                    <a:pt x="11774" y="1"/>
                  </a:moveTo>
                  <a:cubicBezTo>
                    <a:pt x="11717" y="1"/>
                    <a:pt x="11660" y="22"/>
                    <a:pt x="11618" y="67"/>
                  </a:cubicBezTo>
                  <a:cubicBezTo>
                    <a:pt x="10429" y="1391"/>
                    <a:pt x="8472" y="2176"/>
                    <a:pt x="6254" y="2216"/>
                  </a:cubicBezTo>
                  <a:cubicBezTo>
                    <a:pt x="6184" y="2217"/>
                    <a:pt x="6114" y="2218"/>
                    <a:pt x="6044" y="2218"/>
                  </a:cubicBezTo>
                  <a:cubicBezTo>
                    <a:pt x="4080" y="2218"/>
                    <a:pt x="2161" y="1714"/>
                    <a:pt x="286" y="1225"/>
                  </a:cubicBezTo>
                  <a:cubicBezTo>
                    <a:pt x="268" y="1220"/>
                    <a:pt x="250" y="1217"/>
                    <a:pt x="232" y="1217"/>
                  </a:cubicBezTo>
                  <a:cubicBezTo>
                    <a:pt x="141" y="1217"/>
                    <a:pt x="58" y="1283"/>
                    <a:pt x="33" y="1375"/>
                  </a:cubicBezTo>
                  <a:cubicBezTo>
                    <a:pt x="1" y="1486"/>
                    <a:pt x="73" y="1605"/>
                    <a:pt x="183" y="1636"/>
                  </a:cubicBezTo>
                  <a:cubicBezTo>
                    <a:pt x="2078" y="2128"/>
                    <a:pt x="4035" y="2634"/>
                    <a:pt x="6047" y="2634"/>
                  </a:cubicBezTo>
                  <a:lnTo>
                    <a:pt x="6262" y="2634"/>
                  </a:lnTo>
                  <a:cubicBezTo>
                    <a:pt x="8592" y="2587"/>
                    <a:pt x="10659" y="1756"/>
                    <a:pt x="11936" y="352"/>
                  </a:cubicBezTo>
                  <a:cubicBezTo>
                    <a:pt x="12008" y="266"/>
                    <a:pt x="12008" y="131"/>
                    <a:pt x="11920" y="52"/>
                  </a:cubicBezTo>
                  <a:cubicBezTo>
                    <a:pt x="11879" y="18"/>
                    <a:pt x="11826" y="1"/>
                    <a:pt x="11774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2"/>
            <p:cNvSpPr/>
            <p:nvPr/>
          </p:nvSpPr>
          <p:spPr>
            <a:xfrm>
              <a:off x="6284228" y="3214793"/>
              <a:ext cx="151025" cy="38680"/>
            </a:xfrm>
            <a:custGeom>
              <a:avLst/>
              <a:gdLst/>
              <a:ahLst/>
              <a:cxnLst/>
              <a:rect l="l" t="t" r="r" b="b"/>
              <a:pathLst>
                <a:path w="9488" h="2430" extrusionOk="0">
                  <a:moveTo>
                    <a:pt x="9253" y="0"/>
                  </a:moveTo>
                  <a:cubicBezTo>
                    <a:pt x="9186" y="0"/>
                    <a:pt x="9120" y="32"/>
                    <a:pt x="9074" y="92"/>
                  </a:cubicBezTo>
                  <a:cubicBezTo>
                    <a:pt x="8274" y="1256"/>
                    <a:pt x="6752" y="1969"/>
                    <a:pt x="5000" y="2009"/>
                  </a:cubicBezTo>
                  <a:cubicBezTo>
                    <a:pt x="4949" y="2010"/>
                    <a:pt x="4898" y="2011"/>
                    <a:pt x="4847" y="2011"/>
                  </a:cubicBezTo>
                  <a:cubicBezTo>
                    <a:pt x="3293" y="2011"/>
                    <a:pt x="1766" y="1542"/>
                    <a:pt x="293" y="1098"/>
                  </a:cubicBezTo>
                  <a:cubicBezTo>
                    <a:pt x="273" y="1092"/>
                    <a:pt x="254" y="1090"/>
                    <a:pt x="234" y="1090"/>
                  </a:cubicBezTo>
                  <a:cubicBezTo>
                    <a:pt x="144" y="1090"/>
                    <a:pt x="59" y="1148"/>
                    <a:pt x="32" y="1241"/>
                  </a:cubicBezTo>
                  <a:cubicBezTo>
                    <a:pt x="0" y="1351"/>
                    <a:pt x="55" y="1471"/>
                    <a:pt x="167" y="1501"/>
                  </a:cubicBezTo>
                  <a:cubicBezTo>
                    <a:pt x="1672" y="1954"/>
                    <a:pt x="3218" y="2429"/>
                    <a:pt x="4835" y="2429"/>
                  </a:cubicBezTo>
                  <a:lnTo>
                    <a:pt x="5010" y="2429"/>
                  </a:lnTo>
                  <a:cubicBezTo>
                    <a:pt x="6895" y="2390"/>
                    <a:pt x="8544" y="1604"/>
                    <a:pt x="9422" y="330"/>
                  </a:cubicBezTo>
                  <a:cubicBezTo>
                    <a:pt x="9487" y="235"/>
                    <a:pt x="9462" y="107"/>
                    <a:pt x="9367" y="35"/>
                  </a:cubicBezTo>
                  <a:cubicBezTo>
                    <a:pt x="9332" y="12"/>
                    <a:pt x="9292" y="0"/>
                    <a:pt x="9253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2"/>
            <p:cNvSpPr/>
            <p:nvPr/>
          </p:nvSpPr>
          <p:spPr>
            <a:xfrm>
              <a:off x="6520882" y="3177895"/>
              <a:ext cx="298978" cy="81514"/>
            </a:xfrm>
            <a:custGeom>
              <a:avLst/>
              <a:gdLst/>
              <a:ahLst/>
              <a:cxnLst/>
              <a:rect l="l" t="t" r="r" b="b"/>
              <a:pathLst>
                <a:path w="18783" h="5121" extrusionOk="0">
                  <a:moveTo>
                    <a:pt x="224" y="0"/>
                  </a:moveTo>
                  <a:cubicBezTo>
                    <a:pt x="132" y="0"/>
                    <a:pt x="51" y="66"/>
                    <a:pt x="24" y="158"/>
                  </a:cubicBezTo>
                  <a:cubicBezTo>
                    <a:pt x="1" y="270"/>
                    <a:pt x="64" y="381"/>
                    <a:pt x="176" y="413"/>
                  </a:cubicBezTo>
                  <a:lnTo>
                    <a:pt x="18505" y="5111"/>
                  </a:lnTo>
                  <a:cubicBezTo>
                    <a:pt x="18520" y="5120"/>
                    <a:pt x="18537" y="5120"/>
                    <a:pt x="18553" y="5120"/>
                  </a:cubicBezTo>
                  <a:cubicBezTo>
                    <a:pt x="18648" y="5120"/>
                    <a:pt x="18735" y="5056"/>
                    <a:pt x="18758" y="4961"/>
                  </a:cubicBezTo>
                  <a:cubicBezTo>
                    <a:pt x="18783" y="4850"/>
                    <a:pt x="18720" y="4740"/>
                    <a:pt x="18608" y="4708"/>
                  </a:cubicBezTo>
                  <a:lnTo>
                    <a:pt x="279" y="8"/>
                  </a:lnTo>
                  <a:cubicBezTo>
                    <a:pt x="260" y="3"/>
                    <a:pt x="242" y="0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2"/>
            <p:cNvSpPr/>
            <p:nvPr/>
          </p:nvSpPr>
          <p:spPr>
            <a:xfrm>
              <a:off x="6465630" y="3208728"/>
              <a:ext cx="300729" cy="66185"/>
            </a:xfrm>
            <a:custGeom>
              <a:avLst/>
              <a:gdLst/>
              <a:ahLst/>
              <a:cxnLst/>
              <a:rect l="l" t="t" r="r" b="b"/>
              <a:pathLst>
                <a:path w="18893" h="4158" extrusionOk="0">
                  <a:moveTo>
                    <a:pt x="229" y="1"/>
                  </a:moveTo>
                  <a:cubicBezTo>
                    <a:pt x="133" y="1"/>
                    <a:pt x="45" y="74"/>
                    <a:pt x="24" y="171"/>
                  </a:cubicBezTo>
                  <a:cubicBezTo>
                    <a:pt x="1" y="283"/>
                    <a:pt x="71" y="393"/>
                    <a:pt x="191" y="416"/>
                  </a:cubicBezTo>
                  <a:lnTo>
                    <a:pt x="18625" y="4149"/>
                  </a:lnTo>
                  <a:cubicBezTo>
                    <a:pt x="18640" y="4157"/>
                    <a:pt x="18655" y="4157"/>
                    <a:pt x="18663" y="4157"/>
                  </a:cubicBezTo>
                  <a:cubicBezTo>
                    <a:pt x="18767" y="4157"/>
                    <a:pt x="18853" y="4087"/>
                    <a:pt x="18870" y="3982"/>
                  </a:cubicBezTo>
                  <a:cubicBezTo>
                    <a:pt x="18893" y="3872"/>
                    <a:pt x="18823" y="3761"/>
                    <a:pt x="18710" y="3737"/>
                  </a:cubicBezTo>
                  <a:lnTo>
                    <a:pt x="271" y="5"/>
                  </a:lnTo>
                  <a:cubicBezTo>
                    <a:pt x="257" y="2"/>
                    <a:pt x="243" y="1"/>
                    <a:pt x="229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2"/>
            <p:cNvSpPr/>
            <p:nvPr/>
          </p:nvSpPr>
          <p:spPr>
            <a:xfrm>
              <a:off x="6408628" y="3237317"/>
              <a:ext cx="184293" cy="49456"/>
            </a:xfrm>
            <a:custGeom>
              <a:avLst/>
              <a:gdLst/>
              <a:ahLst/>
              <a:cxnLst/>
              <a:rect l="l" t="t" r="r" b="b"/>
              <a:pathLst>
                <a:path w="11578" h="3107" extrusionOk="0">
                  <a:moveTo>
                    <a:pt x="221" y="0"/>
                  </a:moveTo>
                  <a:cubicBezTo>
                    <a:pt x="129" y="0"/>
                    <a:pt x="44" y="65"/>
                    <a:pt x="23" y="159"/>
                  </a:cubicBezTo>
                  <a:cubicBezTo>
                    <a:pt x="0" y="269"/>
                    <a:pt x="63" y="389"/>
                    <a:pt x="181" y="412"/>
                  </a:cubicBezTo>
                  <a:lnTo>
                    <a:pt x="11300" y="3099"/>
                  </a:lnTo>
                  <a:cubicBezTo>
                    <a:pt x="11317" y="3107"/>
                    <a:pt x="11332" y="3107"/>
                    <a:pt x="11347" y="3107"/>
                  </a:cubicBezTo>
                  <a:cubicBezTo>
                    <a:pt x="11443" y="3107"/>
                    <a:pt x="11530" y="3042"/>
                    <a:pt x="11555" y="2947"/>
                  </a:cubicBezTo>
                  <a:cubicBezTo>
                    <a:pt x="11578" y="2829"/>
                    <a:pt x="11515" y="2719"/>
                    <a:pt x="11395" y="2694"/>
                  </a:cubicBezTo>
                  <a:lnTo>
                    <a:pt x="276" y="8"/>
                  </a:lnTo>
                  <a:cubicBezTo>
                    <a:pt x="258" y="3"/>
                    <a:pt x="239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2"/>
            <p:cNvSpPr/>
            <p:nvPr/>
          </p:nvSpPr>
          <p:spPr>
            <a:xfrm>
              <a:off x="5522659" y="2903387"/>
              <a:ext cx="355756" cy="420843"/>
            </a:xfrm>
            <a:custGeom>
              <a:avLst/>
              <a:gdLst/>
              <a:ahLst/>
              <a:cxnLst/>
              <a:rect l="l" t="t" r="r" b="b"/>
              <a:pathLst>
                <a:path w="22350" h="26439" extrusionOk="0">
                  <a:moveTo>
                    <a:pt x="4819" y="0"/>
                  </a:moveTo>
                  <a:lnTo>
                    <a:pt x="3790" y="1039"/>
                  </a:lnTo>
                  <a:cubicBezTo>
                    <a:pt x="3778" y="1038"/>
                    <a:pt x="3765" y="1038"/>
                    <a:pt x="3753" y="1038"/>
                  </a:cubicBezTo>
                  <a:cubicBezTo>
                    <a:pt x="3142" y="1038"/>
                    <a:pt x="2577" y="1414"/>
                    <a:pt x="2213" y="1910"/>
                  </a:cubicBezTo>
                  <a:cubicBezTo>
                    <a:pt x="1840" y="2417"/>
                    <a:pt x="1650" y="3028"/>
                    <a:pt x="1500" y="3639"/>
                  </a:cubicBezTo>
                  <a:cubicBezTo>
                    <a:pt x="1" y="9565"/>
                    <a:pt x="1555" y="16222"/>
                    <a:pt x="5675" y="20739"/>
                  </a:cubicBezTo>
                  <a:cubicBezTo>
                    <a:pt x="8952" y="24338"/>
                    <a:pt x="13801" y="26438"/>
                    <a:pt x="18639" y="26438"/>
                  </a:cubicBezTo>
                  <a:cubicBezTo>
                    <a:pt x="19885" y="26438"/>
                    <a:pt x="21131" y="26299"/>
                    <a:pt x="22349" y="26009"/>
                  </a:cubicBezTo>
                  <a:cubicBezTo>
                    <a:pt x="17531" y="23467"/>
                    <a:pt x="13362" y="19718"/>
                    <a:pt x="10312" y="15208"/>
                  </a:cubicBezTo>
                  <a:cubicBezTo>
                    <a:pt x="7268" y="10691"/>
                    <a:pt x="5366" y="5413"/>
                    <a:pt x="4819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2"/>
            <p:cNvSpPr/>
            <p:nvPr/>
          </p:nvSpPr>
          <p:spPr>
            <a:xfrm>
              <a:off x="5515225" y="2902623"/>
              <a:ext cx="382100" cy="428404"/>
            </a:xfrm>
            <a:custGeom>
              <a:avLst/>
              <a:gdLst/>
              <a:ahLst/>
              <a:cxnLst/>
              <a:rect l="l" t="t" r="r" b="b"/>
              <a:pathLst>
                <a:path w="24005" h="26914" extrusionOk="0">
                  <a:moveTo>
                    <a:pt x="5698" y="1"/>
                  </a:moveTo>
                  <a:lnTo>
                    <a:pt x="4867" y="88"/>
                  </a:lnTo>
                  <a:cubicBezTo>
                    <a:pt x="5421" y="5581"/>
                    <a:pt x="7347" y="10906"/>
                    <a:pt x="10430" y="15486"/>
                  </a:cubicBezTo>
                  <a:cubicBezTo>
                    <a:pt x="13306" y="19751"/>
                    <a:pt x="17150" y="23317"/>
                    <a:pt x="21605" y="25867"/>
                  </a:cubicBezTo>
                  <a:cubicBezTo>
                    <a:pt x="20796" y="25995"/>
                    <a:pt x="19976" y="26057"/>
                    <a:pt x="19152" y="26057"/>
                  </a:cubicBezTo>
                  <a:cubicBezTo>
                    <a:pt x="14458" y="26057"/>
                    <a:pt x="9660" y="24030"/>
                    <a:pt x="6452" y="20511"/>
                  </a:cubicBezTo>
                  <a:cubicBezTo>
                    <a:pt x="2505" y="16175"/>
                    <a:pt x="904" y="9613"/>
                    <a:pt x="2378" y="3782"/>
                  </a:cubicBezTo>
                  <a:cubicBezTo>
                    <a:pt x="2513" y="3234"/>
                    <a:pt x="2688" y="2656"/>
                    <a:pt x="3020" y="2205"/>
                  </a:cubicBezTo>
                  <a:cubicBezTo>
                    <a:pt x="3341" y="1766"/>
                    <a:pt x="3791" y="1507"/>
                    <a:pt x="4230" y="1507"/>
                  </a:cubicBezTo>
                  <a:cubicBezTo>
                    <a:pt x="4236" y="1507"/>
                    <a:pt x="4243" y="1507"/>
                    <a:pt x="4249" y="1507"/>
                  </a:cubicBezTo>
                  <a:lnTo>
                    <a:pt x="4264" y="666"/>
                  </a:lnTo>
                  <a:cubicBezTo>
                    <a:pt x="4245" y="666"/>
                    <a:pt x="4225" y="665"/>
                    <a:pt x="4206" y="665"/>
                  </a:cubicBezTo>
                  <a:cubicBezTo>
                    <a:pt x="3512" y="665"/>
                    <a:pt x="2817" y="1057"/>
                    <a:pt x="2338" y="1712"/>
                  </a:cubicBezTo>
                  <a:cubicBezTo>
                    <a:pt x="1927" y="2275"/>
                    <a:pt x="1719" y="2941"/>
                    <a:pt x="1562" y="3584"/>
                  </a:cubicBezTo>
                  <a:cubicBezTo>
                    <a:pt x="0" y="9765"/>
                    <a:pt x="1634" y="16470"/>
                    <a:pt x="5833" y="21072"/>
                  </a:cubicBezTo>
                  <a:cubicBezTo>
                    <a:pt x="9232" y="24806"/>
                    <a:pt x="14139" y="26913"/>
                    <a:pt x="19052" y="26913"/>
                  </a:cubicBezTo>
                  <a:cubicBezTo>
                    <a:pt x="20351" y="26913"/>
                    <a:pt x="21643" y="26763"/>
                    <a:pt x="22919" y="26463"/>
                  </a:cubicBezTo>
                  <a:lnTo>
                    <a:pt x="24005" y="26200"/>
                  </a:lnTo>
                  <a:lnTo>
                    <a:pt x="23014" y="25685"/>
                  </a:lnTo>
                  <a:cubicBezTo>
                    <a:pt x="18251" y="23174"/>
                    <a:pt x="14139" y="19488"/>
                    <a:pt x="11127" y="15018"/>
                  </a:cubicBezTo>
                  <a:cubicBezTo>
                    <a:pt x="8116" y="10556"/>
                    <a:pt x="6237" y="5358"/>
                    <a:pt x="5698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2"/>
            <p:cNvSpPr/>
            <p:nvPr/>
          </p:nvSpPr>
          <p:spPr>
            <a:xfrm>
              <a:off x="5553062" y="3011471"/>
              <a:ext cx="40017" cy="165160"/>
            </a:xfrm>
            <a:custGeom>
              <a:avLst/>
              <a:gdLst/>
              <a:ahLst/>
              <a:cxnLst/>
              <a:rect l="l" t="t" r="r" b="b"/>
              <a:pathLst>
                <a:path w="2514" h="10376" extrusionOk="0">
                  <a:moveTo>
                    <a:pt x="2265" y="1"/>
                  </a:moveTo>
                  <a:cubicBezTo>
                    <a:pt x="2194" y="1"/>
                    <a:pt x="2126" y="38"/>
                    <a:pt x="2085" y="105"/>
                  </a:cubicBezTo>
                  <a:cubicBezTo>
                    <a:pt x="318" y="3108"/>
                    <a:pt x="1" y="6992"/>
                    <a:pt x="1254" y="10240"/>
                  </a:cubicBezTo>
                  <a:cubicBezTo>
                    <a:pt x="1284" y="10328"/>
                    <a:pt x="1364" y="10375"/>
                    <a:pt x="1452" y="10375"/>
                  </a:cubicBezTo>
                  <a:cubicBezTo>
                    <a:pt x="1475" y="10375"/>
                    <a:pt x="1499" y="10375"/>
                    <a:pt x="1522" y="10368"/>
                  </a:cubicBezTo>
                  <a:cubicBezTo>
                    <a:pt x="1634" y="10320"/>
                    <a:pt x="1689" y="10202"/>
                    <a:pt x="1642" y="10090"/>
                  </a:cubicBezTo>
                  <a:cubicBezTo>
                    <a:pt x="436" y="6959"/>
                    <a:pt x="746" y="3213"/>
                    <a:pt x="2450" y="320"/>
                  </a:cubicBezTo>
                  <a:cubicBezTo>
                    <a:pt x="2513" y="217"/>
                    <a:pt x="2473" y="89"/>
                    <a:pt x="2378" y="34"/>
                  </a:cubicBezTo>
                  <a:cubicBezTo>
                    <a:pt x="2342" y="12"/>
                    <a:pt x="2303" y="1"/>
                    <a:pt x="2265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2"/>
            <p:cNvSpPr/>
            <p:nvPr/>
          </p:nvSpPr>
          <p:spPr>
            <a:xfrm>
              <a:off x="5563536" y="3077086"/>
              <a:ext cx="54151" cy="37358"/>
            </a:xfrm>
            <a:custGeom>
              <a:avLst/>
              <a:gdLst/>
              <a:ahLst/>
              <a:cxnLst/>
              <a:rect l="l" t="t" r="r" b="b"/>
              <a:pathLst>
                <a:path w="3402" h="2347" extrusionOk="0">
                  <a:moveTo>
                    <a:pt x="237" y="0"/>
                  </a:moveTo>
                  <a:cubicBezTo>
                    <a:pt x="188" y="0"/>
                    <a:pt x="139" y="16"/>
                    <a:pt x="96" y="49"/>
                  </a:cubicBezTo>
                  <a:cubicBezTo>
                    <a:pt x="8" y="119"/>
                    <a:pt x="1" y="255"/>
                    <a:pt x="73" y="342"/>
                  </a:cubicBezTo>
                  <a:cubicBezTo>
                    <a:pt x="849" y="1293"/>
                    <a:pt x="1927" y="1999"/>
                    <a:pt x="3107" y="2339"/>
                  </a:cubicBezTo>
                  <a:cubicBezTo>
                    <a:pt x="3124" y="2347"/>
                    <a:pt x="3146" y="2347"/>
                    <a:pt x="3164" y="2347"/>
                  </a:cubicBezTo>
                  <a:cubicBezTo>
                    <a:pt x="3259" y="2347"/>
                    <a:pt x="3337" y="2284"/>
                    <a:pt x="3369" y="2196"/>
                  </a:cubicBezTo>
                  <a:cubicBezTo>
                    <a:pt x="3401" y="2086"/>
                    <a:pt x="3329" y="1966"/>
                    <a:pt x="3219" y="1934"/>
                  </a:cubicBezTo>
                  <a:cubicBezTo>
                    <a:pt x="2125" y="1618"/>
                    <a:pt x="1119" y="960"/>
                    <a:pt x="396" y="72"/>
                  </a:cubicBezTo>
                  <a:cubicBezTo>
                    <a:pt x="354" y="24"/>
                    <a:pt x="296" y="0"/>
                    <a:pt x="237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2"/>
            <p:cNvSpPr/>
            <p:nvPr/>
          </p:nvSpPr>
          <p:spPr>
            <a:xfrm>
              <a:off x="5563298" y="3130809"/>
              <a:ext cx="67856" cy="33984"/>
            </a:xfrm>
            <a:custGeom>
              <a:avLst/>
              <a:gdLst/>
              <a:ahLst/>
              <a:cxnLst/>
              <a:rect l="l" t="t" r="r" b="b"/>
              <a:pathLst>
                <a:path w="4263" h="2135" extrusionOk="0">
                  <a:moveTo>
                    <a:pt x="246" y="1"/>
                  </a:moveTo>
                  <a:cubicBezTo>
                    <a:pt x="175" y="1"/>
                    <a:pt x="104" y="36"/>
                    <a:pt x="63" y="98"/>
                  </a:cubicBezTo>
                  <a:cubicBezTo>
                    <a:pt x="0" y="200"/>
                    <a:pt x="31" y="328"/>
                    <a:pt x="126" y="391"/>
                  </a:cubicBezTo>
                  <a:cubicBezTo>
                    <a:pt x="1315" y="1151"/>
                    <a:pt x="2608" y="1737"/>
                    <a:pt x="3970" y="2125"/>
                  </a:cubicBezTo>
                  <a:cubicBezTo>
                    <a:pt x="3987" y="2135"/>
                    <a:pt x="4010" y="2135"/>
                    <a:pt x="4025" y="2135"/>
                  </a:cubicBezTo>
                  <a:cubicBezTo>
                    <a:pt x="4120" y="2135"/>
                    <a:pt x="4200" y="2070"/>
                    <a:pt x="4232" y="1982"/>
                  </a:cubicBezTo>
                  <a:cubicBezTo>
                    <a:pt x="4263" y="1872"/>
                    <a:pt x="4192" y="1754"/>
                    <a:pt x="4082" y="1722"/>
                  </a:cubicBezTo>
                  <a:cubicBezTo>
                    <a:pt x="2766" y="1342"/>
                    <a:pt x="1514" y="779"/>
                    <a:pt x="356" y="33"/>
                  </a:cubicBezTo>
                  <a:cubicBezTo>
                    <a:pt x="323" y="11"/>
                    <a:pt x="284" y="1"/>
                    <a:pt x="246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2"/>
            <p:cNvSpPr/>
            <p:nvPr/>
          </p:nvSpPr>
          <p:spPr>
            <a:xfrm>
              <a:off x="5585121" y="3189722"/>
              <a:ext cx="76706" cy="19340"/>
            </a:xfrm>
            <a:custGeom>
              <a:avLst/>
              <a:gdLst/>
              <a:ahLst/>
              <a:cxnLst/>
              <a:rect l="l" t="t" r="r" b="b"/>
              <a:pathLst>
                <a:path w="4819" h="1215" extrusionOk="0">
                  <a:moveTo>
                    <a:pt x="241" y="1"/>
                  </a:moveTo>
                  <a:cubicBezTo>
                    <a:pt x="166" y="1"/>
                    <a:pt x="94" y="40"/>
                    <a:pt x="56" y="105"/>
                  </a:cubicBezTo>
                  <a:cubicBezTo>
                    <a:pt x="1" y="208"/>
                    <a:pt x="31" y="336"/>
                    <a:pt x="134" y="391"/>
                  </a:cubicBezTo>
                  <a:cubicBezTo>
                    <a:pt x="1077" y="929"/>
                    <a:pt x="2171" y="1214"/>
                    <a:pt x="3257" y="1214"/>
                  </a:cubicBezTo>
                  <a:cubicBezTo>
                    <a:pt x="3725" y="1214"/>
                    <a:pt x="4185" y="1159"/>
                    <a:pt x="4636" y="1056"/>
                  </a:cubicBezTo>
                  <a:cubicBezTo>
                    <a:pt x="4746" y="1032"/>
                    <a:pt x="4818" y="921"/>
                    <a:pt x="4794" y="811"/>
                  </a:cubicBezTo>
                  <a:cubicBezTo>
                    <a:pt x="4774" y="710"/>
                    <a:pt x="4693" y="644"/>
                    <a:pt x="4596" y="644"/>
                  </a:cubicBezTo>
                  <a:cubicBezTo>
                    <a:pt x="4578" y="644"/>
                    <a:pt x="4560" y="647"/>
                    <a:pt x="4541" y="651"/>
                  </a:cubicBezTo>
                  <a:cubicBezTo>
                    <a:pt x="4121" y="746"/>
                    <a:pt x="3691" y="792"/>
                    <a:pt x="3260" y="792"/>
                  </a:cubicBezTo>
                  <a:cubicBezTo>
                    <a:pt x="2244" y="792"/>
                    <a:pt x="1226" y="532"/>
                    <a:pt x="341" y="26"/>
                  </a:cubicBezTo>
                  <a:cubicBezTo>
                    <a:pt x="309" y="8"/>
                    <a:pt x="275" y="1"/>
                    <a:pt x="241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2"/>
            <p:cNvSpPr/>
            <p:nvPr/>
          </p:nvSpPr>
          <p:spPr>
            <a:xfrm>
              <a:off x="5621462" y="3237031"/>
              <a:ext cx="65469" cy="11636"/>
            </a:xfrm>
            <a:custGeom>
              <a:avLst/>
              <a:gdLst/>
              <a:ahLst/>
              <a:cxnLst/>
              <a:rect l="l" t="t" r="r" b="b"/>
              <a:pathLst>
                <a:path w="4113" h="731" extrusionOk="0">
                  <a:moveTo>
                    <a:pt x="3873" y="1"/>
                  </a:moveTo>
                  <a:cubicBezTo>
                    <a:pt x="3853" y="1"/>
                    <a:pt x="3832" y="4"/>
                    <a:pt x="3812" y="9"/>
                  </a:cubicBezTo>
                  <a:cubicBezTo>
                    <a:pt x="3218" y="210"/>
                    <a:pt x="2589" y="312"/>
                    <a:pt x="1960" y="312"/>
                  </a:cubicBezTo>
                  <a:cubicBezTo>
                    <a:pt x="1396" y="312"/>
                    <a:pt x="832" y="230"/>
                    <a:pt x="293" y="64"/>
                  </a:cubicBezTo>
                  <a:cubicBezTo>
                    <a:pt x="274" y="59"/>
                    <a:pt x="255" y="57"/>
                    <a:pt x="236" y="57"/>
                  </a:cubicBezTo>
                  <a:cubicBezTo>
                    <a:pt x="143" y="57"/>
                    <a:pt x="57" y="116"/>
                    <a:pt x="31" y="207"/>
                  </a:cubicBezTo>
                  <a:cubicBezTo>
                    <a:pt x="0" y="319"/>
                    <a:pt x="63" y="437"/>
                    <a:pt x="173" y="470"/>
                  </a:cubicBezTo>
                  <a:cubicBezTo>
                    <a:pt x="751" y="644"/>
                    <a:pt x="1354" y="730"/>
                    <a:pt x="1965" y="730"/>
                  </a:cubicBezTo>
                  <a:cubicBezTo>
                    <a:pt x="2638" y="730"/>
                    <a:pt x="3311" y="627"/>
                    <a:pt x="3947" y="414"/>
                  </a:cubicBezTo>
                  <a:cubicBezTo>
                    <a:pt x="4057" y="374"/>
                    <a:pt x="4112" y="255"/>
                    <a:pt x="4080" y="144"/>
                  </a:cubicBezTo>
                  <a:cubicBezTo>
                    <a:pt x="4049" y="54"/>
                    <a:pt x="3963" y="1"/>
                    <a:pt x="387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2"/>
            <p:cNvSpPr/>
            <p:nvPr/>
          </p:nvSpPr>
          <p:spPr>
            <a:xfrm>
              <a:off x="5673403" y="3265810"/>
              <a:ext cx="46702" cy="20088"/>
            </a:xfrm>
            <a:custGeom>
              <a:avLst/>
              <a:gdLst/>
              <a:ahLst/>
              <a:cxnLst/>
              <a:rect l="l" t="t" r="r" b="b"/>
              <a:pathLst>
                <a:path w="2934" h="1262" extrusionOk="0">
                  <a:moveTo>
                    <a:pt x="2695" y="1"/>
                  </a:moveTo>
                  <a:cubicBezTo>
                    <a:pt x="2663" y="1"/>
                    <a:pt x="2631" y="9"/>
                    <a:pt x="2601" y="25"/>
                  </a:cubicBezTo>
                  <a:cubicBezTo>
                    <a:pt x="1840" y="396"/>
                    <a:pt x="1024" y="674"/>
                    <a:pt x="191" y="841"/>
                  </a:cubicBezTo>
                  <a:cubicBezTo>
                    <a:pt x="73" y="864"/>
                    <a:pt x="1" y="976"/>
                    <a:pt x="26" y="1087"/>
                  </a:cubicBezTo>
                  <a:cubicBezTo>
                    <a:pt x="41" y="1189"/>
                    <a:pt x="128" y="1261"/>
                    <a:pt x="231" y="1261"/>
                  </a:cubicBezTo>
                  <a:cubicBezTo>
                    <a:pt x="246" y="1261"/>
                    <a:pt x="256" y="1252"/>
                    <a:pt x="271" y="1252"/>
                  </a:cubicBezTo>
                  <a:cubicBezTo>
                    <a:pt x="1142" y="1079"/>
                    <a:pt x="1990" y="794"/>
                    <a:pt x="2791" y="396"/>
                  </a:cubicBezTo>
                  <a:cubicBezTo>
                    <a:pt x="2894" y="349"/>
                    <a:pt x="2934" y="223"/>
                    <a:pt x="2886" y="120"/>
                  </a:cubicBezTo>
                  <a:cubicBezTo>
                    <a:pt x="2847" y="46"/>
                    <a:pt x="2772" y="1"/>
                    <a:pt x="2695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2"/>
            <p:cNvSpPr/>
            <p:nvPr/>
          </p:nvSpPr>
          <p:spPr>
            <a:xfrm>
              <a:off x="5581333" y="2573405"/>
              <a:ext cx="781979" cy="765648"/>
            </a:xfrm>
            <a:custGeom>
              <a:avLst/>
              <a:gdLst/>
              <a:ahLst/>
              <a:cxnLst/>
              <a:rect l="l" t="t" r="r" b="b"/>
              <a:pathLst>
                <a:path w="49127" h="48101" extrusionOk="0">
                  <a:moveTo>
                    <a:pt x="15616" y="0"/>
                  </a:moveTo>
                  <a:cubicBezTo>
                    <a:pt x="12593" y="0"/>
                    <a:pt x="9473" y="1301"/>
                    <a:pt x="7228" y="3399"/>
                  </a:cubicBezTo>
                  <a:cubicBezTo>
                    <a:pt x="3717" y="6673"/>
                    <a:pt x="2006" y="11450"/>
                    <a:pt x="1110" y="16165"/>
                  </a:cubicBezTo>
                  <a:cubicBezTo>
                    <a:pt x="182" y="21048"/>
                    <a:pt x="1" y="26135"/>
                    <a:pt x="1165" y="30970"/>
                  </a:cubicBezTo>
                  <a:cubicBezTo>
                    <a:pt x="2321" y="35796"/>
                    <a:pt x="4889" y="40375"/>
                    <a:pt x="8780" y="43466"/>
                  </a:cubicBezTo>
                  <a:cubicBezTo>
                    <a:pt x="12577" y="46479"/>
                    <a:pt x="17459" y="47953"/>
                    <a:pt x="22302" y="48078"/>
                  </a:cubicBezTo>
                  <a:cubicBezTo>
                    <a:pt x="22818" y="48093"/>
                    <a:pt x="23329" y="48100"/>
                    <a:pt x="23835" y="48100"/>
                  </a:cubicBezTo>
                  <a:cubicBezTo>
                    <a:pt x="28068" y="48100"/>
                    <a:pt x="31950" y="47565"/>
                    <a:pt x="35971" y="45971"/>
                  </a:cubicBezTo>
                  <a:cubicBezTo>
                    <a:pt x="41479" y="43784"/>
                    <a:pt x="47510" y="39434"/>
                    <a:pt x="49127" y="33728"/>
                  </a:cubicBezTo>
                  <a:cubicBezTo>
                    <a:pt x="45203" y="32387"/>
                    <a:pt x="41249" y="31033"/>
                    <a:pt x="37660" y="28948"/>
                  </a:cubicBezTo>
                  <a:cubicBezTo>
                    <a:pt x="34069" y="26872"/>
                    <a:pt x="30821" y="24003"/>
                    <a:pt x="28974" y="20287"/>
                  </a:cubicBezTo>
                  <a:cubicBezTo>
                    <a:pt x="27397" y="17116"/>
                    <a:pt x="26914" y="13535"/>
                    <a:pt x="25978" y="10119"/>
                  </a:cubicBezTo>
                  <a:cubicBezTo>
                    <a:pt x="25042" y="6703"/>
                    <a:pt x="23466" y="3209"/>
                    <a:pt x="20462" y="1330"/>
                  </a:cubicBezTo>
                  <a:cubicBezTo>
                    <a:pt x="18994" y="413"/>
                    <a:pt x="17321" y="0"/>
                    <a:pt x="15616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2"/>
            <p:cNvSpPr/>
            <p:nvPr/>
          </p:nvSpPr>
          <p:spPr>
            <a:xfrm>
              <a:off x="5625426" y="3044517"/>
              <a:ext cx="19228" cy="43073"/>
            </a:xfrm>
            <a:custGeom>
              <a:avLst/>
              <a:gdLst/>
              <a:ahLst/>
              <a:cxnLst/>
              <a:rect l="l" t="t" r="r" b="b"/>
              <a:pathLst>
                <a:path w="1208" h="2706" extrusionOk="0">
                  <a:moveTo>
                    <a:pt x="498" y="0"/>
                  </a:moveTo>
                  <a:cubicBezTo>
                    <a:pt x="291" y="0"/>
                    <a:pt x="1" y="633"/>
                    <a:pt x="122" y="1452"/>
                  </a:cubicBezTo>
                  <a:cubicBezTo>
                    <a:pt x="273" y="2218"/>
                    <a:pt x="714" y="2706"/>
                    <a:pt x="932" y="2706"/>
                  </a:cubicBezTo>
                  <a:cubicBezTo>
                    <a:pt x="956" y="2706"/>
                    <a:pt x="977" y="2700"/>
                    <a:pt x="995" y="2689"/>
                  </a:cubicBezTo>
                  <a:cubicBezTo>
                    <a:pt x="1208" y="2563"/>
                    <a:pt x="1082" y="1983"/>
                    <a:pt x="955" y="1310"/>
                  </a:cubicBezTo>
                  <a:cubicBezTo>
                    <a:pt x="852" y="636"/>
                    <a:pt x="765" y="50"/>
                    <a:pt x="519" y="3"/>
                  </a:cubicBezTo>
                  <a:cubicBezTo>
                    <a:pt x="512" y="1"/>
                    <a:pt x="505" y="0"/>
                    <a:pt x="498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2"/>
            <p:cNvSpPr/>
            <p:nvPr/>
          </p:nvSpPr>
          <p:spPr>
            <a:xfrm>
              <a:off x="5652614" y="3125429"/>
              <a:ext cx="33188" cy="47753"/>
            </a:xfrm>
            <a:custGeom>
              <a:avLst/>
              <a:gdLst/>
              <a:ahLst/>
              <a:cxnLst/>
              <a:rect l="l" t="t" r="r" b="b"/>
              <a:pathLst>
                <a:path w="2085" h="3000" extrusionOk="0">
                  <a:moveTo>
                    <a:pt x="263" y="0"/>
                  </a:moveTo>
                  <a:cubicBezTo>
                    <a:pt x="248" y="0"/>
                    <a:pt x="234" y="3"/>
                    <a:pt x="221" y="8"/>
                  </a:cubicBezTo>
                  <a:cubicBezTo>
                    <a:pt x="0" y="95"/>
                    <a:pt x="173" y="871"/>
                    <a:pt x="611" y="1750"/>
                  </a:cubicBezTo>
                  <a:cubicBezTo>
                    <a:pt x="1087" y="2484"/>
                    <a:pt x="1602" y="2999"/>
                    <a:pt x="1834" y="2999"/>
                  </a:cubicBezTo>
                  <a:cubicBezTo>
                    <a:pt x="1861" y="2999"/>
                    <a:pt x="1884" y="2992"/>
                    <a:pt x="1902" y="2979"/>
                  </a:cubicBezTo>
                  <a:cubicBezTo>
                    <a:pt x="2085" y="2836"/>
                    <a:pt x="1838" y="2100"/>
                    <a:pt x="1339" y="1339"/>
                  </a:cubicBezTo>
                  <a:cubicBezTo>
                    <a:pt x="959" y="564"/>
                    <a:pt x="496" y="0"/>
                    <a:pt x="263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2"/>
            <p:cNvSpPr/>
            <p:nvPr/>
          </p:nvSpPr>
          <p:spPr>
            <a:xfrm>
              <a:off x="5701053" y="3204685"/>
              <a:ext cx="43280" cy="37931"/>
            </a:xfrm>
            <a:custGeom>
              <a:avLst/>
              <a:gdLst/>
              <a:ahLst/>
              <a:cxnLst/>
              <a:rect l="l" t="t" r="r" b="b"/>
              <a:pathLst>
                <a:path w="2719" h="2383" extrusionOk="0">
                  <a:moveTo>
                    <a:pt x="272" y="0"/>
                  </a:moveTo>
                  <a:cubicBezTo>
                    <a:pt x="231" y="0"/>
                    <a:pt x="198" y="10"/>
                    <a:pt x="173" y="29"/>
                  </a:cubicBezTo>
                  <a:cubicBezTo>
                    <a:pt x="0" y="179"/>
                    <a:pt x="381" y="860"/>
                    <a:pt x="1029" y="1551"/>
                  </a:cubicBezTo>
                  <a:cubicBezTo>
                    <a:pt x="1614" y="2057"/>
                    <a:pt x="2189" y="2383"/>
                    <a:pt x="2455" y="2383"/>
                  </a:cubicBezTo>
                  <a:cubicBezTo>
                    <a:pt x="2514" y="2383"/>
                    <a:pt x="2558" y="2367"/>
                    <a:pt x="2583" y="2334"/>
                  </a:cubicBezTo>
                  <a:cubicBezTo>
                    <a:pt x="2718" y="2144"/>
                    <a:pt x="2283" y="1518"/>
                    <a:pt x="1609" y="940"/>
                  </a:cubicBezTo>
                  <a:cubicBezTo>
                    <a:pt x="1082" y="378"/>
                    <a:pt x="530" y="0"/>
                    <a:pt x="272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2"/>
            <p:cNvSpPr/>
            <p:nvPr/>
          </p:nvSpPr>
          <p:spPr>
            <a:xfrm>
              <a:off x="5768291" y="3261051"/>
              <a:ext cx="41768" cy="25484"/>
            </a:xfrm>
            <a:custGeom>
              <a:avLst/>
              <a:gdLst/>
              <a:ahLst/>
              <a:cxnLst/>
              <a:rect l="l" t="t" r="r" b="b"/>
              <a:pathLst>
                <a:path w="2624" h="1601" extrusionOk="0">
                  <a:moveTo>
                    <a:pt x="323" y="0"/>
                  </a:moveTo>
                  <a:cubicBezTo>
                    <a:pt x="246" y="0"/>
                    <a:pt x="187" y="19"/>
                    <a:pt x="151" y="62"/>
                  </a:cubicBezTo>
                  <a:cubicBezTo>
                    <a:pt x="1" y="229"/>
                    <a:pt x="381" y="800"/>
                    <a:pt x="1070" y="1228"/>
                  </a:cubicBezTo>
                  <a:cubicBezTo>
                    <a:pt x="1514" y="1482"/>
                    <a:pt x="1949" y="1601"/>
                    <a:pt x="2229" y="1601"/>
                  </a:cubicBezTo>
                  <a:cubicBezTo>
                    <a:pt x="2394" y="1601"/>
                    <a:pt x="2506" y="1559"/>
                    <a:pt x="2536" y="1481"/>
                  </a:cubicBezTo>
                  <a:cubicBezTo>
                    <a:pt x="2623" y="1258"/>
                    <a:pt x="2131" y="870"/>
                    <a:pt x="1505" y="505"/>
                  </a:cubicBezTo>
                  <a:cubicBezTo>
                    <a:pt x="1024" y="213"/>
                    <a:pt x="576" y="0"/>
                    <a:pt x="323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2"/>
            <p:cNvSpPr/>
            <p:nvPr/>
          </p:nvSpPr>
          <p:spPr>
            <a:xfrm>
              <a:off x="5853182" y="3297726"/>
              <a:ext cx="55759" cy="15647"/>
            </a:xfrm>
            <a:custGeom>
              <a:avLst/>
              <a:gdLst/>
              <a:ahLst/>
              <a:cxnLst/>
              <a:rect l="l" t="t" r="r" b="b"/>
              <a:pathLst>
                <a:path w="3503" h="983" extrusionOk="0">
                  <a:moveTo>
                    <a:pt x="885" y="1"/>
                  </a:moveTo>
                  <a:cubicBezTo>
                    <a:pt x="397" y="1"/>
                    <a:pt x="60" y="83"/>
                    <a:pt x="41" y="230"/>
                  </a:cubicBezTo>
                  <a:cubicBezTo>
                    <a:pt x="1" y="460"/>
                    <a:pt x="744" y="761"/>
                    <a:pt x="1688" y="904"/>
                  </a:cubicBezTo>
                  <a:cubicBezTo>
                    <a:pt x="2028" y="957"/>
                    <a:pt x="2350" y="983"/>
                    <a:pt x="2624" y="983"/>
                  </a:cubicBezTo>
                  <a:cubicBezTo>
                    <a:pt x="3114" y="983"/>
                    <a:pt x="3451" y="901"/>
                    <a:pt x="3472" y="753"/>
                  </a:cubicBezTo>
                  <a:cubicBezTo>
                    <a:pt x="3502" y="523"/>
                    <a:pt x="2766" y="223"/>
                    <a:pt x="1815" y="80"/>
                  </a:cubicBezTo>
                  <a:cubicBezTo>
                    <a:pt x="1477" y="26"/>
                    <a:pt x="1158" y="1"/>
                    <a:pt x="885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2"/>
            <p:cNvSpPr/>
            <p:nvPr/>
          </p:nvSpPr>
          <p:spPr>
            <a:xfrm>
              <a:off x="5957000" y="3303186"/>
              <a:ext cx="46702" cy="13578"/>
            </a:xfrm>
            <a:custGeom>
              <a:avLst/>
              <a:gdLst/>
              <a:ahLst/>
              <a:cxnLst/>
              <a:rect l="l" t="t" r="r" b="b"/>
              <a:pathLst>
                <a:path w="2934" h="853" extrusionOk="0">
                  <a:moveTo>
                    <a:pt x="1696" y="1"/>
                  </a:moveTo>
                  <a:cubicBezTo>
                    <a:pt x="1616" y="1"/>
                    <a:pt x="1534" y="3"/>
                    <a:pt x="1450" y="7"/>
                  </a:cubicBezTo>
                  <a:cubicBezTo>
                    <a:pt x="642" y="45"/>
                    <a:pt x="1" y="268"/>
                    <a:pt x="16" y="498"/>
                  </a:cubicBezTo>
                  <a:cubicBezTo>
                    <a:pt x="23" y="704"/>
                    <a:pt x="551" y="852"/>
                    <a:pt x="1242" y="852"/>
                  </a:cubicBezTo>
                  <a:cubicBezTo>
                    <a:pt x="1323" y="852"/>
                    <a:pt x="1405" y="850"/>
                    <a:pt x="1490" y="846"/>
                  </a:cubicBezTo>
                  <a:cubicBezTo>
                    <a:pt x="2291" y="806"/>
                    <a:pt x="2933" y="585"/>
                    <a:pt x="2924" y="355"/>
                  </a:cubicBezTo>
                  <a:cubicBezTo>
                    <a:pt x="2917" y="149"/>
                    <a:pt x="2383" y="1"/>
                    <a:pt x="1696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2"/>
            <p:cNvSpPr/>
            <p:nvPr/>
          </p:nvSpPr>
          <p:spPr>
            <a:xfrm>
              <a:off x="6048943" y="3287905"/>
              <a:ext cx="63479" cy="19117"/>
            </a:xfrm>
            <a:custGeom>
              <a:avLst/>
              <a:gdLst/>
              <a:ahLst/>
              <a:cxnLst/>
              <a:rect l="l" t="t" r="r" b="b"/>
              <a:pathLst>
                <a:path w="3988" h="1201" extrusionOk="0">
                  <a:moveTo>
                    <a:pt x="3356" y="1"/>
                  </a:moveTo>
                  <a:cubicBezTo>
                    <a:pt x="2983" y="1"/>
                    <a:pt x="2465" y="64"/>
                    <a:pt x="1903" y="189"/>
                  </a:cubicBezTo>
                  <a:cubicBezTo>
                    <a:pt x="834" y="435"/>
                    <a:pt x="1" y="815"/>
                    <a:pt x="48" y="1037"/>
                  </a:cubicBezTo>
                  <a:cubicBezTo>
                    <a:pt x="76" y="1147"/>
                    <a:pt x="295" y="1201"/>
                    <a:pt x="633" y="1201"/>
                  </a:cubicBezTo>
                  <a:cubicBezTo>
                    <a:pt x="1007" y="1201"/>
                    <a:pt x="1524" y="1135"/>
                    <a:pt x="2085" y="1005"/>
                  </a:cubicBezTo>
                  <a:cubicBezTo>
                    <a:pt x="3164" y="767"/>
                    <a:pt x="3987" y="387"/>
                    <a:pt x="3940" y="159"/>
                  </a:cubicBezTo>
                  <a:cubicBezTo>
                    <a:pt x="3914" y="53"/>
                    <a:pt x="3694" y="1"/>
                    <a:pt x="3356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2"/>
            <p:cNvSpPr/>
            <p:nvPr/>
          </p:nvSpPr>
          <p:spPr>
            <a:xfrm>
              <a:off x="6137511" y="3261258"/>
              <a:ext cx="44426" cy="21632"/>
            </a:xfrm>
            <a:custGeom>
              <a:avLst/>
              <a:gdLst/>
              <a:ahLst/>
              <a:cxnLst/>
              <a:rect l="l" t="t" r="r" b="b"/>
              <a:pathLst>
                <a:path w="2791" h="1359" extrusionOk="0">
                  <a:moveTo>
                    <a:pt x="2377" y="0"/>
                  </a:moveTo>
                  <a:cubicBezTo>
                    <a:pt x="2097" y="0"/>
                    <a:pt x="1675" y="103"/>
                    <a:pt x="1229" y="294"/>
                  </a:cubicBezTo>
                  <a:cubicBezTo>
                    <a:pt x="508" y="604"/>
                    <a:pt x="0" y="1024"/>
                    <a:pt x="88" y="1237"/>
                  </a:cubicBezTo>
                  <a:cubicBezTo>
                    <a:pt x="124" y="1319"/>
                    <a:pt x="241" y="1358"/>
                    <a:pt x="413" y="1358"/>
                  </a:cubicBezTo>
                  <a:cubicBezTo>
                    <a:pt x="692" y="1358"/>
                    <a:pt x="1115" y="1255"/>
                    <a:pt x="1562" y="1062"/>
                  </a:cubicBezTo>
                  <a:cubicBezTo>
                    <a:pt x="2283" y="754"/>
                    <a:pt x="2790" y="326"/>
                    <a:pt x="2703" y="121"/>
                  </a:cubicBezTo>
                  <a:cubicBezTo>
                    <a:pt x="2667" y="39"/>
                    <a:pt x="2549" y="0"/>
                    <a:pt x="2377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2"/>
            <p:cNvSpPr/>
            <p:nvPr/>
          </p:nvSpPr>
          <p:spPr>
            <a:xfrm>
              <a:off x="6200212" y="3231857"/>
              <a:ext cx="36849" cy="21361"/>
            </a:xfrm>
            <a:custGeom>
              <a:avLst/>
              <a:gdLst/>
              <a:ahLst/>
              <a:cxnLst/>
              <a:rect l="l" t="t" r="r" b="b"/>
              <a:pathLst>
                <a:path w="2315" h="1342" extrusionOk="0">
                  <a:moveTo>
                    <a:pt x="1922" y="1"/>
                  </a:moveTo>
                  <a:cubicBezTo>
                    <a:pt x="1681" y="1"/>
                    <a:pt x="1325" y="108"/>
                    <a:pt x="959" y="304"/>
                  </a:cubicBezTo>
                  <a:cubicBezTo>
                    <a:pt x="381" y="612"/>
                    <a:pt x="0" y="1032"/>
                    <a:pt x="112" y="1230"/>
                  </a:cubicBezTo>
                  <a:cubicBezTo>
                    <a:pt x="153" y="1306"/>
                    <a:pt x="254" y="1342"/>
                    <a:pt x="394" y="1342"/>
                  </a:cubicBezTo>
                  <a:cubicBezTo>
                    <a:pt x="635" y="1342"/>
                    <a:pt x="991" y="1236"/>
                    <a:pt x="1356" y="1040"/>
                  </a:cubicBezTo>
                  <a:cubicBezTo>
                    <a:pt x="1934" y="732"/>
                    <a:pt x="2315" y="311"/>
                    <a:pt x="2205" y="114"/>
                  </a:cubicBezTo>
                  <a:cubicBezTo>
                    <a:pt x="2163" y="37"/>
                    <a:pt x="2062" y="1"/>
                    <a:pt x="1922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2"/>
            <p:cNvSpPr/>
            <p:nvPr/>
          </p:nvSpPr>
          <p:spPr>
            <a:xfrm>
              <a:off x="5671779" y="3086175"/>
              <a:ext cx="27139" cy="38409"/>
            </a:xfrm>
            <a:custGeom>
              <a:avLst/>
              <a:gdLst/>
              <a:ahLst/>
              <a:cxnLst/>
              <a:rect l="l" t="t" r="r" b="b"/>
              <a:pathLst>
                <a:path w="1705" h="2413" extrusionOk="0">
                  <a:moveTo>
                    <a:pt x="267" y="0"/>
                  </a:moveTo>
                  <a:cubicBezTo>
                    <a:pt x="249" y="0"/>
                    <a:pt x="232" y="3"/>
                    <a:pt x="215" y="9"/>
                  </a:cubicBezTo>
                  <a:cubicBezTo>
                    <a:pt x="0" y="79"/>
                    <a:pt x="40" y="745"/>
                    <a:pt x="413" y="1443"/>
                  </a:cubicBezTo>
                  <a:cubicBezTo>
                    <a:pt x="743" y="2042"/>
                    <a:pt x="1197" y="2413"/>
                    <a:pt x="1426" y="2413"/>
                  </a:cubicBezTo>
                  <a:cubicBezTo>
                    <a:pt x="1461" y="2413"/>
                    <a:pt x="1491" y="2404"/>
                    <a:pt x="1514" y="2386"/>
                  </a:cubicBezTo>
                  <a:cubicBezTo>
                    <a:pt x="1704" y="2236"/>
                    <a:pt x="1489" y="1665"/>
                    <a:pt x="1149" y="1040"/>
                  </a:cubicBezTo>
                  <a:cubicBezTo>
                    <a:pt x="833" y="458"/>
                    <a:pt x="496" y="0"/>
                    <a:pt x="267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2"/>
            <p:cNvSpPr/>
            <p:nvPr/>
          </p:nvSpPr>
          <p:spPr>
            <a:xfrm>
              <a:off x="5715793" y="3158204"/>
              <a:ext cx="29177" cy="31915"/>
            </a:xfrm>
            <a:custGeom>
              <a:avLst/>
              <a:gdLst/>
              <a:ahLst/>
              <a:cxnLst/>
              <a:rect l="l" t="t" r="r" b="b"/>
              <a:pathLst>
                <a:path w="1833" h="2005" extrusionOk="0">
                  <a:moveTo>
                    <a:pt x="208" y="1"/>
                  </a:moveTo>
                  <a:cubicBezTo>
                    <a:pt x="168" y="9"/>
                    <a:pt x="88" y="64"/>
                    <a:pt x="65" y="111"/>
                  </a:cubicBezTo>
                  <a:cubicBezTo>
                    <a:pt x="25" y="166"/>
                    <a:pt x="1" y="254"/>
                    <a:pt x="41" y="366"/>
                  </a:cubicBezTo>
                  <a:lnTo>
                    <a:pt x="56" y="397"/>
                  </a:lnTo>
                  <a:cubicBezTo>
                    <a:pt x="113" y="634"/>
                    <a:pt x="286" y="975"/>
                    <a:pt x="556" y="1300"/>
                  </a:cubicBezTo>
                  <a:cubicBezTo>
                    <a:pt x="909" y="1725"/>
                    <a:pt x="1305" y="2004"/>
                    <a:pt x="1535" y="2004"/>
                  </a:cubicBezTo>
                  <a:cubicBezTo>
                    <a:pt x="1584" y="2004"/>
                    <a:pt x="1625" y="1992"/>
                    <a:pt x="1657" y="1966"/>
                  </a:cubicBezTo>
                  <a:cubicBezTo>
                    <a:pt x="1832" y="1823"/>
                    <a:pt x="1634" y="1285"/>
                    <a:pt x="1206" y="762"/>
                  </a:cubicBezTo>
                  <a:cubicBezTo>
                    <a:pt x="936" y="436"/>
                    <a:pt x="644" y="199"/>
                    <a:pt x="421" y="104"/>
                  </a:cubicBezTo>
                  <a:lnTo>
                    <a:pt x="318" y="206"/>
                  </a:lnTo>
                  <a:cubicBezTo>
                    <a:pt x="333" y="199"/>
                    <a:pt x="341" y="199"/>
                    <a:pt x="351" y="199"/>
                  </a:cubicBezTo>
                  <a:cubicBezTo>
                    <a:pt x="356" y="199"/>
                    <a:pt x="344" y="212"/>
                    <a:pt x="331" y="212"/>
                  </a:cubicBezTo>
                  <a:cubicBezTo>
                    <a:pt x="327" y="212"/>
                    <a:pt x="322" y="211"/>
                    <a:pt x="318" y="206"/>
                  </a:cubicBezTo>
                  <a:cubicBezTo>
                    <a:pt x="333" y="184"/>
                    <a:pt x="333" y="119"/>
                    <a:pt x="311" y="88"/>
                  </a:cubicBezTo>
                  <a:cubicBezTo>
                    <a:pt x="286" y="48"/>
                    <a:pt x="263" y="16"/>
                    <a:pt x="208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2"/>
            <p:cNvSpPr/>
            <p:nvPr/>
          </p:nvSpPr>
          <p:spPr>
            <a:xfrm>
              <a:off x="5764868" y="3215414"/>
              <a:ext cx="30816" cy="25977"/>
            </a:xfrm>
            <a:custGeom>
              <a:avLst/>
              <a:gdLst/>
              <a:ahLst/>
              <a:cxnLst/>
              <a:rect l="l" t="t" r="r" b="b"/>
              <a:pathLst>
                <a:path w="1936" h="1632" extrusionOk="0">
                  <a:moveTo>
                    <a:pt x="302" y="1"/>
                  </a:moveTo>
                  <a:cubicBezTo>
                    <a:pt x="268" y="1"/>
                    <a:pt x="236" y="7"/>
                    <a:pt x="206" y="21"/>
                  </a:cubicBezTo>
                  <a:cubicBezTo>
                    <a:pt x="1" y="108"/>
                    <a:pt x="96" y="726"/>
                    <a:pt x="619" y="1217"/>
                  </a:cubicBezTo>
                  <a:cubicBezTo>
                    <a:pt x="961" y="1510"/>
                    <a:pt x="1327" y="1632"/>
                    <a:pt x="1573" y="1632"/>
                  </a:cubicBezTo>
                  <a:cubicBezTo>
                    <a:pt x="1725" y="1632"/>
                    <a:pt x="1831" y="1585"/>
                    <a:pt x="1855" y="1502"/>
                  </a:cubicBezTo>
                  <a:cubicBezTo>
                    <a:pt x="1935" y="1272"/>
                    <a:pt x="1585" y="939"/>
                    <a:pt x="1182" y="591"/>
                  </a:cubicBezTo>
                  <a:cubicBezTo>
                    <a:pt x="845" y="274"/>
                    <a:pt x="526" y="1"/>
                    <a:pt x="302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2"/>
            <p:cNvSpPr/>
            <p:nvPr/>
          </p:nvSpPr>
          <p:spPr>
            <a:xfrm>
              <a:off x="5823272" y="3252423"/>
              <a:ext cx="46702" cy="21791"/>
            </a:xfrm>
            <a:custGeom>
              <a:avLst/>
              <a:gdLst/>
              <a:ahLst/>
              <a:cxnLst/>
              <a:rect l="l" t="t" r="r" b="b"/>
              <a:pathLst>
                <a:path w="2934" h="1369" extrusionOk="0">
                  <a:moveTo>
                    <a:pt x="361" y="1"/>
                  </a:moveTo>
                  <a:cubicBezTo>
                    <a:pt x="244" y="1"/>
                    <a:pt x="160" y="28"/>
                    <a:pt x="120" y="88"/>
                  </a:cubicBezTo>
                  <a:cubicBezTo>
                    <a:pt x="1" y="271"/>
                    <a:pt x="501" y="809"/>
                    <a:pt x="1309" y="1142"/>
                  </a:cubicBezTo>
                  <a:cubicBezTo>
                    <a:pt x="1713" y="1301"/>
                    <a:pt x="2099" y="1368"/>
                    <a:pt x="2390" y="1368"/>
                  </a:cubicBezTo>
                  <a:cubicBezTo>
                    <a:pt x="2680" y="1368"/>
                    <a:pt x="2874" y="1301"/>
                    <a:pt x="2894" y="1190"/>
                  </a:cubicBezTo>
                  <a:cubicBezTo>
                    <a:pt x="2933" y="952"/>
                    <a:pt x="2348" y="644"/>
                    <a:pt x="1617" y="366"/>
                  </a:cubicBezTo>
                  <a:cubicBezTo>
                    <a:pt x="1109" y="154"/>
                    <a:pt x="641" y="1"/>
                    <a:pt x="361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2"/>
            <p:cNvSpPr/>
            <p:nvPr/>
          </p:nvSpPr>
          <p:spPr>
            <a:xfrm>
              <a:off x="5911729" y="3267195"/>
              <a:ext cx="51095" cy="13976"/>
            </a:xfrm>
            <a:custGeom>
              <a:avLst/>
              <a:gdLst/>
              <a:ahLst/>
              <a:cxnLst/>
              <a:rect l="l" t="t" r="r" b="b"/>
              <a:pathLst>
                <a:path w="3210" h="878" extrusionOk="0">
                  <a:moveTo>
                    <a:pt x="1367" y="1"/>
                  </a:moveTo>
                  <a:cubicBezTo>
                    <a:pt x="587" y="1"/>
                    <a:pt x="1" y="220"/>
                    <a:pt x="14" y="421"/>
                  </a:cubicBezTo>
                  <a:cubicBezTo>
                    <a:pt x="39" y="659"/>
                    <a:pt x="728" y="794"/>
                    <a:pt x="1561" y="849"/>
                  </a:cubicBezTo>
                  <a:cubicBezTo>
                    <a:pt x="1796" y="867"/>
                    <a:pt x="2022" y="877"/>
                    <a:pt x="2225" y="877"/>
                  </a:cubicBezTo>
                  <a:cubicBezTo>
                    <a:pt x="2740" y="877"/>
                    <a:pt x="3113" y="812"/>
                    <a:pt x="3153" y="642"/>
                  </a:cubicBezTo>
                  <a:cubicBezTo>
                    <a:pt x="3210" y="429"/>
                    <a:pt x="2527" y="81"/>
                    <a:pt x="1624" y="9"/>
                  </a:cubicBezTo>
                  <a:cubicBezTo>
                    <a:pt x="1536" y="3"/>
                    <a:pt x="1450" y="1"/>
                    <a:pt x="1367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2"/>
            <p:cNvSpPr/>
            <p:nvPr/>
          </p:nvSpPr>
          <p:spPr>
            <a:xfrm>
              <a:off x="6011615" y="3265206"/>
              <a:ext cx="45556" cy="13562"/>
            </a:xfrm>
            <a:custGeom>
              <a:avLst/>
              <a:gdLst/>
              <a:ahLst/>
              <a:cxnLst/>
              <a:rect l="l" t="t" r="r" b="b"/>
              <a:pathLst>
                <a:path w="2862" h="852" extrusionOk="0">
                  <a:moveTo>
                    <a:pt x="1643" y="1"/>
                  </a:moveTo>
                  <a:cubicBezTo>
                    <a:pt x="1568" y="1"/>
                    <a:pt x="1491" y="2"/>
                    <a:pt x="1412" y="6"/>
                  </a:cubicBezTo>
                  <a:cubicBezTo>
                    <a:pt x="627" y="46"/>
                    <a:pt x="1" y="261"/>
                    <a:pt x="16" y="491"/>
                  </a:cubicBezTo>
                  <a:cubicBezTo>
                    <a:pt x="25" y="707"/>
                    <a:pt x="562" y="851"/>
                    <a:pt x="1244" y="851"/>
                  </a:cubicBezTo>
                  <a:cubicBezTo>
                    <a:pt x="1312" y="851"/>
                    <a:pt x="1381" y="850"/>
                    <a:pt x="1452" y="847"/>
                  </a:cubicBezTo>
                  <a:cubicBezTo>
                    <a:pt x="2236" y="807"/>
                    <a:pt x="2861" y="586"/>
                    <a:pt x="2854" y="356"/>
                  </a:cubicBezTo>
                  <a:cubicBezTo>
                    <a:pt x="2840" y="149"/>
                    <a:pt x="2318" y="1"/>
                    <a:pt x="16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2"/>
            <p:cNvSpPr/>
            <p:nvPr/>
          </p:nvSpPr>
          <p:spPr>
            <a:xfrm>
              <a:off x="6095519" y="3241392"/>
              <a:ext cx="53753" cy="17127"/>
            </a:xfrm>
            <a:custGeom>
              <a:avLst/>
              <a:gdLst/>
              <a:ahLst/>
              <a:cxnLst/>
              <a:rect l="l" t="t" r="r" b="b"/>
              <a:pathLst>
                <a:path w="3377" h="1076" extrusionOk="0">
                  <a:moveTo>
                    <a:pt x="2682" y="1"/>
                  </a:moveTo>
                  <a:cubicBezTo>
                    <a:pt x="2384" y="1"/>
                    <a:pt x="2007" y="44"/>
                    <a:pt x="1602" y="133"/>
                  </a:cubicBezTo>
                  <a:cubicBezTo>
                    <a:pt x="698" y="323"/>
                    <a:pt x="0" y="663"/>
                    <a:pt x="48" y="884"/>
                  </a:cubicBezTo>
                  <a:cubicBezTo>
                    <a:pt x="74" y="1011"/>
                    <a:pt x="323" y="1076"/>
                    <a:pt x="693" y="1076"/>
                  </a:cubicBezTo>
                  <a:cubicBezTo>
                    <a:pt x="993" y="1076"/>
                    <a:pt x="1371" y="1034"/>
                    <a:pt x="1775" y="949"/>
                  </a:cubicBezTo>
                  <a:cubicBezTo>
                    <a:pt x="2686" y="758"/>
                    <a:pt x="3376" y="418"/>
                    <a:pt x="3329" y="196"/>
                  </a:cubicBezTo>
                  <a:cubicBezTo>
                    <a:pt x="3302" y="68"/>
                    <a:pt x="3054" y="1"/>
                    <a:pt x="2682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2"/>
            <p:cNvSpPr/>
            <p:nvPr/>
          </p:nvSpPr>
          <p:spPr>
            <a:xfrm>
              <a:off x="5735356" y="3109797"/>
              <a:ext cx="29416" cy="36499"/>
            </a:xfrm>
            <a:custGeom>
              <a:avLst/>
              <a:gdLst/>
              <a:ahLst/>
              <a:cxnLst/>
              <a:rect l="l" t="t" r="r" b="b"/>
              <a:pathLst>
                <a:path w="1848" h="2293" extrusionOk="0">
                  <a:moveTo>
                    <a:pt x="249" y="1"/>
                  </a:moveTo>
                  <a:cubicBezTo>
                    <a:pt x="235" y="1"/>
                    <a:pt x="220" y="3"/>
                    <a:pt x="206" y="6"/>
                  </a:cubicBezTo>
                  <a:cubicBezTo>
                    <a:pt x="0" y="62"/>
                    <a:pt x="0" y="760"/>
                    <a:pt x="453" y="1458"/>
                  </a:cubicBezTo>
                  <a:cubicBezTo>
                    <a:pt x="828" y="2005"/>
                    <a:pt x="1322" y="2292"/>
                    <a:pt x="1568" y="2292"/>
                  </a:cubicBezTo>
                  <a:cubicBezTo>
                    <a:pt x="1627" y="2292"/>
                    <a:pt x="1672" y="2275"/>
                    <a:pt x="1697" y="2241"/>
                  </a:cubicBezTo>
                  <a:cubicBezTo>
                    <a:pt x="1847" y="2051"/>
                    <a:pt x="1537" y="1553"/>
                    <a:pt x="1149" y="997"/>
                  </a:cubicBezTo>
                  <a:cubicBezTo>
                    <a:pt x="808" y="454"/>
                    <a:pt x="484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2"/>
            <p:cNvSpPr/>
            <p:nvPr/>
          </p:nvSpPr>
          <p:spPr>
            <a:xfrm>
              <a:off x="5781773" y="3172339"/>
              <a:ext cx="30275" cy="27808"/>
            </a:xfrm>
            <a:custGeom>
              <a:avLst/>
              <a:gdLst/>
              <a:ahLst/>
              <a:cxnLst/>
              <a:rect l="l" t="t" r="r" b="b"/>
              <a:pathLst>
                <a:path w="1902" h="1747" extrusionOk="0">
                  <a:moveTo>
                    <a:pt x="318" y="0"/>
                  </a:moveTo>
                  <a:cubicBezTo>
                    <a:pt x="272" y="0"/>
                    <a:pt x="232" y="10"/>
                    <a:pt x="200" y="32"/>
                  </a:cubicBezTo>
                  <a:cubicBezTo>
                    <a:pt x="0" y="167"/>
                    <a:pt x="190" y="690"/>
                    <a:pt x="618" y="1205"/>
                  </a:cubicBezTo>
                  <a:cubicBezTo>
                    <a:pt x="990" y="1545"/>
                    <a:pt x="1375" y="1747"/>
                    <a:pt x="1598" y="1747"/>
                  </a:cubicBezTo>
                  <a:cubicBezTo>
                    <a:pt x="1671" y="1747"/>
                    <a:pt x="1727" y="1725"/>
                    <a:pt x="1759" y="1681"/>
                  </a:cubicBezTo>
                  <a:cubicBezTo>
                    <a:pt x="1902" y="1490"/>
                    <a:pt x="1664" y="1015"/>
                    <a:pt x="1229" y="627"/>
                  </a:cubicBezTo>
                  <a:cubicBezTo>
                    <a:pt x="913" y="245"/>
                    <a:pt x="543" y="0"/>
                    <a:pt x="318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2"/>
            <p:cNvSpPr/>
            <p:nvPr/>
          </p:nvSpPr>
          <p:spPr>
            <a:xfrm>
              <a:off x="5845493" y="3215621"/>
              <a:ext cx="44044" cy="20263"/>
            </a:xfrm>
            <a:custGeom>
              <a:avLst/>
              <a:gdLst/>
              <a:ahLst/>
              <a:cxnLst/>
              <a:rect l="l" t="t" r="r" b="b"/>
              <a:pathLst>
                <a:path w="2767" h="1273" extrusionOk="0">
                  <a:moveTo>
                    <a:pt x="450" y="1"/>
                  </a:moveTo>
                  <a:cubicBezTo>
                    <a:pt x="252" y="1"/>
                    <a:pt x="115" y="45"/>
                    <a:pt x="79" y="135"/>
                  </a:cubicBezTo>
                  <a:cubicBezTo>
                    <a:pt x="1" y="356"/>
                    <a:pt x="514" y="753"/>
                    <a:pt x="1227" y="1029"/>
                  </a:cubicBezTo>
                  <a:cubicBezTo>
                    <a:pt x="1644" y="1189"/>
                    <a:pt x="2035" y="1273"/>
                    <a:pt x="2309" y="1273"/>
                  </a:cubicBezTo>
                  <a:cubicBezTo>
                    <a:pt x="2511" y="1273"/>
                    <a:pt x="2649" y="1227"/>
                    <a:pt x="2686" y="1134"/>
                  </a:cubicBezTo>
                  <a:cubicBezTo>
                    <a:pt x="2766" y="919"/>
                    <a:pt x="2251" y="523"/>
                    <a:pt x="1530" y="245"/>
                  </a:cubicBezTo>
                  <a:cubicBezTo>
                    <a:pt x="1116" y="84"/>
                    <a:pt x="724" y="1"/>
                    <a:pt x="450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2"/>
            <p:cNvSpPr/>
            <p:nvPr/>
          </p:nvSpPr>
          <p:spPr>
            <a:xfrm>
              <a:off x="5936816" y="3225681"/>
              <a:ext cx="62078" cy="13673"/>
            </a:xfrm>
            <a:custGeom>
              <a:avLst/>
              <a:gdLst/>
              <a:ahLst/>
              <a:cxnLst/>
              <a:rect l="l" t="t" r="r" b="b"/>
              <a:pathLst>
                <a:path w="3900" h="859" extrusionOk="0">
                  <a:moveTo>
                    <a:pt x="1576" y="0"/>
                  </a:moveTo>
                  <a:cubicBezTo>
                    <a:pt x="692" y="0"/>
                    <a:pt x="23" y="140"/>
                    <a:pt x="8" y="342"/>
                  </a:cubicBezTo>
                  <a:cubicBezTo>
                    <a:pt x="0" y="580"/>
                    <a:pt x="864" y="802"/>
                    <a:pt x="1934" y="850"/>
                  </a:cubicBezTo>
                  <a:cubicBezTo>
                    <a:pt x="2068" y="856"/>
                    <a:pt x="2198" y="858"/>
                    <a:pt x="2325" y="858"/>
                  </a:cubicBezTo>
                  <a:cubicBezTo>
                    <a:pt x="3209" y="858"/>
                    <a:pt x="3885" y="718"/>
                    <a:pt x="3891" y="517"/>
                  </a:cubicBezTo>
                  <a:cubicBezTo>
                    <a:pt x="3899" y="287"/>
                    <a:pt x="3043" y="57"/>
                    <a:pt x="1967" y="9"/>
                  </a:cubicBezTo>
                  <a:cubicBezTo>
                    <a:pt x="1833" y="3"/>
                    <a:pt x="1702" y="0"/>
                    <a:pt x="1576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2"/>
            <p:cNvSpPr/>
            <p:nvPr/>
          </p:nvSpPr>
          <p:spPr>
            <a:xfrm>
              <a:off x="5785705" y="3093227"/>
              <a:ext cx="24831" cy="42038"/>
            </a:xfrm>
            <a:custGeom>
              <a:avLst/>
              <a:gdLst/>
              <a:ahLst/>
              <a:cxnLst/>
              <a:rect l="l" t="t" r="r" b="b"/>
              <a:pathLst>
                <a:path w="1560" h="2641" extrusionOk="0">
                  <a:moveTo>
                    <a:pt x="338" y="1"/>
                  </a:moveTo>
                  <a:cubicBezTo>
                    <a:pt x="333" y="1"/>
                    <a:pt x="328" y="1"/>
                    <a:pt x="324" y="1"/>
                  </a:cubicBezTo>
                  <a:cubicBezTo>
                    <a:pt x="103" y="26"/>
                    <a:pt x="0" y="730"/>
                    <a:pt x="301" y="1530"/>
                  </a:cubicBezTo>
                  <a:cubicBezTo>
                    <a:pt x="587" y="2221"/>
                    <a:pt x="1062" y="2641"/>
                    <a:pt x="1290" y="2641"/>
                  </a:cubicBezTo>
                  <a:cubicBezTo>
                    <a:pt x="1322" y="2641"/>
                    <a:pt x="1349" y="2633"/>
                    <a:pt x="1370" y="2617"/>
                  </a:cubicBezTo>
                  <a:cubicBezTo>
                    <a:pt x="1560" y="2466"/>
                    <a:pt x="1354" y="1880"/>
                    <a:pt x="1077" y="1215"/>
                  </a:cubicBezTo>
                  <a:cubicBezTo>
                    <a:pt x="829" y="553"/>
                    <a:pt x="581" y="1"/>
                    <a:pt x="338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2"/>
            <p:cNvSpPr/>
            <p:nvPr/>
          </p:nvSpPr>
          <p:spPr>
            <a:xfrm>
              <a:off x="5828366" y="3054084"/>
              <a:ext cx="15233" cy="33411"/>
            </a:xfrm>
            <a:custGeom>
              <a:avLst/>
              <a:gdLst/>
              <a:ahLst/>
              <a:cxnLst/>
              <a:rect l="l" t="t" r="r" b="b"/>
              <a:pathLst>
                <a:path w="957" h="2099" extrusionOk="0">
                  <a:moveTo>
                    <a:pt x="457" y="1"/>
                  </a:moveTo>
                  <a:cubicBezTo>
                    <a:pt x="241" y="1"/>
                    <a:pt x="1" y="486"/>
                    <a:pt x="61" y="1106"/>
                  </a:cubicBezTo>
                  <a:cubicBezTo>
                    <a:pt x="134" y="1685"/>
                    <a:pt x="437" y="2099"/>
                    <a:pt x="647" y="2099"/>
                  </a:cubicBezTo>
                  <a:cubicBezTo>
                    <a:pt x="667" y="2099"/>
                    <a:pt x="686" y="2095"/>
                    <a:pt x="704" y="2088"/>
                  </a:cubicBezTo>
                  <a:cubicBezTo>
                    <a:pt x="925" y="2010"/>
                    <a:pt x="957" y="1534"/>
                    <a:pt x="894" y="1011"/>
                  </a:cubicBezTo>
                  <a:cubicBezTo>
                    <a:pt x="847" y="488"/>
                    <a:pt x="719" y="35"/>
                    <a:pt x="481" y="3"/>
                  </a:cubicBezTo>
                  <a:cubicBezTo>
                    <a:pt x="473" y="2"/>
                    <a:pt x="465" y="1"/>
                    <a:pt x="457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2"/>
            <p:cNvSpPr/>
            <p:nvPr/>
          </p:nvSpPr>
          <p:spPr>
            <a:xfrm>
              <a:off x="5822158" y="3151216"/>
              <a:ext cx="37342" cy="35814"/>
            </a:xfrm>
            <a:custGeom>
              <a:avLst/>
              <a:gdLst/>
              <a:ahLst/>
              <a:cxnLst/>
              <a:rect l="l" t="t" r="r" b="b"/>
              <a:pathLst>
                <a:path w="2346" h="2250" extrusionOk="0">
                  <a:moveTo>
                    <a:pt x="268" y="0"/>
                  </a:moveTo>
                  <a:cubicBezTo>
                    <a:pt x="239" y="0"/>
                    <a:pt x="213" y="7"/>
                    <a:pt x="190" y="20"/>
                  </a:cubicBezTo>
                  <a:cubicBezTo>
                    <a:pt x="0" y="130"/>
                    <a:pt x="206" y="836"/>
                    <a:pt x="791" y="1486"/>
                  </a:cubicBezTo>
                  <a:cubicBezTo>
                    <a:pt x="1267" y="1985"/>
                    <a:pt x="1796" y="2249"/>
                    <a:pt x="2061" y="2249"/>
                  </a:cubicBezTo>
                  <a:cubicBezTo>
                    <a:pt x="2132" y="2249"/>
                    <a:pt x="2184" y="2230"/>
                    <a:pt x="2210" y="2192"/>
                  </a:cubicBezTo>
                  <a:cubicBezTo>
                    <a:pt x="2345" y="1994"/>
                    <a:pt x="1942" y="1471"/>
                    <a:pt x="1410" y="915"/>
                  </a:cubicBezTo>
                  <a:cubicBezTo>
                    <a:pt x="944" y="407"/>
                    <a:pt x="504" y="0"/>
                    <a:pt x="268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2"/>
            <p:cNvSpPr/>
            <p:nvPr/>
          </p:nvSpPr>
          <p:spPr>
            <a:xfrm>
              <a:off x="5846369" y="3123025"/>
              <a:ext cx="28381" cy="40701"/>
            </a:xfrm>
            <a:custGeom>
              <a:avLst/>
              <a:gdLst/>
              <a:ahLst/>
              <a:cxnLst/>
              <a:rect l="l" t="t" r="r" b="b"/>
              <a:pathLst>
                <a:path w="1783" h="2557" extrusionOk="0">
                  <a:moveTo>
                    <a:pt x="263" y="0"/>
                  </a:moveTo>
                  <a:cubicBezTo>
                    <a:pt x="246" y="0"/>
                    <a:pt x="230" y="3"/>
                    <a:pt x="214" y="8"/>
                  </a:cubicBezTo>
                  <a:cubicBezTo>
                    <a:pt x="1" y="79"/>
                    <a:pt x="48" y="784"/>
                    <a:pt x="444" y="1521"/>
                  </a:cubicBezTo>
                  <a:cubicBezTo>
                    <a:pt x="803" y="2156"/>
                    <a:pt x="1275" y="2556"/>
                    <a:pt x="1506" y="2556"/>
                  </a:cubicBezTo>
                  <a:cubicBezTo>
                    <a:pt x="1541" y="2556"/>
                    <a:pt x="1570" y="2547"/>
                    <a:pt x="1593" y="2529"/>
                  </a:cubicBezTo>
                  <a:cubicBezTo>
                    <a:pt x="1783" y="2386"/>
                    <a:pt x="1553" y="1783"/>
                    <a:pt x="1182" y="1117"/>
                  </a:cubicBezTo>
                  <a:cubicBezTo>
                    <a:pt x="849" y="497"/>
                    <a:pt x="496" y="0"/>
                    <a:pt x="263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2"/>
            <p:cNvSpPr/>
            <p:nvPr/>
          </p:nvSpPr>
          <p:spPr>
            <a:xfrm>
              <a:off x="5975162" y="2860966"/>
              <a:ext cx="56778" cy="64386"/>
            </a:xfrm>
            <a:custGeom>
              <a:avLst/>
              <a:gdLst/>
              <a:ahLst/>
              <a:cxnLst/>
              <a:rect l="l" t="t" r="r" b="b"/>
              <a:pathLst>
                <a:path w="3567" h="4045" extrusionOk="0">
                  <a:moveTo>
                    <a:pt x="3327" y="1"/>
                  </a:moveTo>
                  <a:cubicBezTo>
                    <a:pt x="3298" y="1"/>
                    <a:pt x="3269" y="7"/>
                    <a:pt x="3242" y="19"/>
                  </a:cubicBezTo>
                  <a:cubicBezTo>
                    <a:pt x="1680" y="723"/>
                    <a:pt x="476" y="2127"/>
                    <a:pt x="33" y="3783"/>
                  </a:cubicBezTo>
                  <a:cubicBezTo>
                    <a:pt x="1" y="3894"/>
                    <a:pt x="64" y="4004"/>
                    <a:pt x="176" y="4036"/>
                  </a:cubicBezTo>
                  <a:cubicBezTo>
                    <a:pt x="199" y="4044"/>
                    <a:pt x="214" y="4044"/>
                    <a:pt x="231" y="4044"/>
                  </a:cubicBezTo>
                  <a:cubicBezTo>
                    <a:pt x="326" y="4044"/>
                    <a:pt x="414" y="3981"/>
                    <a:pt x="436" y="3894"/>
                  </a:cubicBezTo>
                  <a:cubicBezTo>
                    <a:pt x="849" y="2357"/>
                    <a:pt x="1966" y="1056"/>
                    <a:pt x="3417" y="400"/>
                  </a:cubicBezTo>
                  <a:cubicBezTo>
                    <a:pt x="3519" y="352"/>
                    <a:pt x="3567" y="225"/>
                    <a:pt x="3519" y="122"/>
                  </a:cubicBezTo>
                  <a:cubicBezTo>
                    <a:pt x="3484" y="47"/>
                    <a:pt x="3406" y="1"/>
                    <a:pt x="3327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2"/>
            <p:cNvSpPr/>
            <p:nvPr/>
          </p:nvSpPr>
          <p:spPr>
            <a:xfrm>
              <a:off x="5900363" y="2960804"/>
              <a:ext cx="60948" cy="181125"/>
            </a:xfrm>
            <a:custGeom>
              <a:avLst/>
              <a:gdLst/>
              <a:ahLst/>
              <a:cxnLst/>
              <a:rect l="l" t="t" r="r" b="b"/>
              <a:pathLst>
                <a:path w="3829" h="11379" extrusionOk="0">
                  <a:moveTo>
                    <a:pt x="3587" y="1"/>
                  </a:moveTo>
                  <a:cubicBezTo>
                    <a:pt x="3531" y="1"/>
                    <a:pt x="3474" y="24"/>
                    <a:pt x="3431" y="71"/>
                  </a:cubicBezTo>
                  <a:cubicBezTo>
                    <a:pt x="841" y="3050"/>
                    <a:pt x="0" y="7537"/>
                    <a:pt x="1356" y="11246"/>
                  </a:cubicBezTo>
                  <a:cubicBezTo>
                    <a:pt x="1387" y="11331"/>
                    <a:pt x="1466" y="11379"/>
                    <a:pt x="1554" y="11379"/>
                  </a:cubicBezTo>
                  <a:cubicBezTo>
                    <a:pt x="1577" y="11379"/>
                    <a:pt x="1602" y="11379"/>
                    <a:pt x="1624" y="11371"/>
                  </a:cubicBezTo>
                  <a:cubicBezTo>
                    <a:pt x="1737" y="11331"/>
                    <a:pt x="1792" y="11206"/>
                    <a:pt x="1752" y="11103"/>
                  </a:cubicBezTo>
                  <a:cubicBezTo>
                    <a:pt x="453" y="7527"/>
                    <a:pt x="1252" y="3210"/>
                    <a:pt x="3749" y="347"/>
                  </a:cubicBezTo>
                  <a:cubicBezTo>
                    <a:pt x="3829" y="262"/>
                    <a:pt x="3812" y="127"/>
                    <a:pt x="3724" y="54"/>
                  </a:cubicBezTo>
                  <a:cubicBezTo>
                    <a:pt x="3685" y="18"/>
                    <a:pt x="3636" y="1"/>
                    <a:pt x="3587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2"/>
            <p:cNvSpPr/>
            <p:nvPr/>
          </p:nvSpPr>
          <p:spPr>
            <a:xfrm>
              <a:off x="6277526" y="3126209"/>
              <a:ext cx="48103" cy="20788"/>
            </a:xfrm>
            <a:custGeom>
              <a:avLst/>
              <a:gdLst/>
              <a:ahLst/>
              <a:cxnLst/>
              <a:rect l="l" t="t" r="r" b="b"/>
              <a:pathLst>
                <a:path w="3022" h="1306" extrusionOk="0">
                  <a:moveTo>
                    <a:pt x="238" y="1"/>
                  </a:moveTo>
                  <a:cubicBezTo>
                    <a:pt x="152" y="1"/>
                    <a:pt x="72" y="54"/>
                    <a:pt x="41" y="141"/>
                  </a:cubicBezTo>
                  <a:cubicBezTo>
                    <a:pt x="1" y="252"/>
                    <a:pt x="65" y="370"/>
                    <a:pt x="168" y="409"/>
                  </a:cubicBezTo>
                  <a:lnTo>
                    <a:pt x="2711" y="1290"/>
                  </a:lnTo>
                  <a:cubicBezTo>
                    <a:pt x="2736" y="1298"/>
                    <a:pt x="2759" y="1305"/>
                    <a:pt x="2783" y="1305"/>
                  </a:cubicBezTo>
                  <a:cubicBezTo>
                    <a:pt x="2871" y="1305"/>
                    <a:pt x="2949" y="1250"/>
                    <a:pt x="2981" y="1163"/>
                  </a:cubicBezTo>
                  <a:cubicBezTo>
                    <a:pt x="3021" y="1052"/>
                    <a:pt x="2958" y="933"/>
                    <a:pt x="2854" y="893"/>
                  </a:cubicBezTo>
                  <a:lnTo>
                    <a:pt x="311" y="14"/>
                  </a:lnTo>
                  <a:cubicBezTo>
                    <a:pt x="287" y="5"/>
                    <a:pt x="262" y="1"/>
                    <a:pt x="238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2"/>
            <p:cNvSpPr/>
            <p:nvPr/>
          </p:nvSpPr>
          <p:spPr>
            <a:xfrm>
              <a:off x="6249526" y="3151757"/>
              <a:ext cx="45301" cy="18576"/>
            </a:xfrm>
            <a:custGeom>
              <a:avLst/>
              <a:gdLst/>
              <a:ahLst/>
              <a:cxnLst/>
              <a:rect l="l" t="t" r="r" b="b"/>
              <a:pathLst>
                <a:path w="2846" h="1167" extrusionOk="0">
                  <a:moveTo>
                    <a:pt x="217" y="0"/>
                  </a:moveTo>
                  <a:cubicBezTo>
                    <a:pt x="112" y="0"/>
                    <a:pt x="17" y="86"/>
                    <a:pt x="10" y="201"/>
                  </a:cubicBezTo>
                  <a:cubicBezTo>
                    <a:pt x="0" y="311"/>
                    <a:pt x="96" y="414"/>
                    <a:pt x="208" y="421"/>
                  </a:cubicBezTo>
                  <a:cubicBezTo>
                    <a:pt x="1016" y="461"/>
                    <a:pt x="1807" y="706"/>
                    <a:pt x="2498" y="1134"/>
                  </a:cubicBezTo>
                  <a:cubicBezTo>
                    <a:pt x="2538" y="1159"/>
                    <a:pt x="2568" y="1167"/>
                    <a:pt x="2608" y="1167"/>
                  </a:cubicBezTo>
                  <a:cubicBezTo>
                    <a:pt x="2680" y="1167"/>
                    <a:pt x="2751" y="1127"/>
                    <a:pt x="2791" y="1064"/>
                  </a:cubicBezTo>
                  <a:cubicBezTo>
                    <a:pt x="2846" y="969"/>
                    <a:pt x="2815" y="841"/>
                    <a:pt x="2720" y="779"/>
                  </a:cubicBezTo>
                  <a:cubicBezTo>
                    <a:pt x="1967" y="318"/>
                    <a:pt x="1111" y="48"/>
                    <a:pt x="231" y="1"/>
                  </a:cubicBezTo>
                  <a:cubicBezTo>
                    <a:pt x="226" y="0"/>
                    <a:pt x="222" y="0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2"/>
            <p:cNvSpPr/>
            <p:nvPr/>
          </p:nvSpPr>
          <p:spPr>
            <a:xfrm>
              <a:off x="6204383" y="3177385"/>
              <a:ext cx="47705" cy="16411"/>
            </a:xfrm>
            <a:custGeom>
              <a:avLst/>
              <a:gdLst/>
              <a:ahLst/>
              <a:cxnLst/>
              <a:rect l="l" t="t" r="r" b="b"/>
              <a:pathLst>
                <a:path w="2997" h="1031" extrusionOk="0">
                  <a:moveTo>
                    <a:pt x="222" y="0"/>
                  </a:moveTo>
                  <a:cubicBezTo>
                    <a:pt x="126" y="0"/>
                    <a:pt x="44" y="65"/>
                    <a:pt x="23" y="160"/>
                  </a:cubicBezTo>
                  <a:cubicBezTo>
                    <a:pt x="1" y="278"/>
                    <a:pt x="63" y="388"/>
                    <a:pt x="183" y="413"/>
                  </a:cubicBezTo>
                  <a:lnTo>
                    <a:pt x="2719" y="1023"/>
                  </a:lnTo>
                  <a:cubicBezTo>
                    <a:pt x="2734" y="1023"/>
                    <a:pt x="2751" y="1031"/>
                    <a:pt x="2766" y="1031"/>
                  </a:cubicBezTo>
                  <a:cubicBezTo>
                    <a:pt x="2861" y="1031"/>
                    <a:pt x="2949" y="958"/>
                    <a:pt x="2964" y="863"/>
                  </a:cubicBezTo>
                  <a:cubicBezTo>
                    <a:pt x="2996" y="753"/>
                    <a:pt x="2924" y="643"/>
                    <a:pt x="2814" y="610"/>
                  </a:cubicBezTo>
                  <a:lnTo>
                    <a:pt x="278" y="7"/>
                  </a:lnTo>
                  <a:cubicBezTo>
                    <a:pt x="259" y="3"/>
                    <a:pt x="241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2"/>
            <p:cNvSpPr/>
            <p:nvPr/>
          </p:nvSpPr>
          <p:spPr>
            <a:xfrm>
              <a:off x="5577560" y="2571750"/>
              <a:ext cx="795604" cy="779066"/>
            </a:xfrm>
            <a:custGeom>
              <a:avLst/>
              <a:gdLst/>
              <a:ahLst/>
              <a:cxnLst/>
              <a:rect l="l" t="t" r="r" b="b"/>
              <a:pathLst>
                <a:path w="49983" h="48944" extrusionOk="0">
                  <a:moveTo>
                    <a:pt x="15952" y="841"/>
                  </a:moveTo>
                  <a:cubicBezTo>
                    <a:pt x="17679" y="841"/>
                    <a:pt x="19233" y="1269"/>
                    <a:pt x="20580" y="2107"/>
                  </a:cubicBezTo>
                  <a:cubicBezTo>
                    <a:pt x="23014" y="3621"/>
                    <a:pt x="24756" y="6419"/>
                    <a:pt x="25915" y="10643"/>
                  </a:cubicBezTo>
                  <a:cubicBezTo>
                    <a:pt x="26190" y="11642"/>
                    <a:pt x="26428" y="12663"/>
                    <a:pt x="26658" y="13662"/>
                  </a:cubicBezTo>
                  <a:cubicBezTo>
                    <a:pt x="27221" y="16096"/>
                    <a:pt x="27799" y="18607"/>
                    <a:pt x="28941" y="20899"/>
                  </a:cubicBezTo>
                  <a:cubicBezTo>
                    <a:pt x="30637" y="24305"/>
                    <a:pt x="33703" y="27365"/>
                    <a:pt x="37792" y="29733"/>
                  </a:cubicBezTo>
                  <a:cubicBezTo>
                    <a:pt x="41311" y="31770"/>
                    <a:pt x="45180" y="33126"/>
                    <a:pt x="48951" y="34418"/>
                  </a:cubicBezTo>
                  <a:cubicBezTo>
                    <a:pt x="47184" y="39909"/>
                    <a:pt x="41225" y="43990"/>
                    <a:pt x="36160" y="45995"/>
                  </a:cubicBezTo>
                  <a:cubicBezTo>
                    <a:pt x="32484" y="47454"/>
                    <a:pt x="28775" y="48104"/>
                    <a:pt x="24138" y="48104"/>
                  </a:cubicBezTo>
                  <a:cubicBezTo>
                    <a:pt x="23647" y="48104"/>
                    <a:pt x="23157" y="48097"/>
                    <a:pt x="22657" y="48080"/>
                  </a:cubicBezTo>
                  <a:cubicBezTo>
                    <a:pt x="17601" y="47945"/>
                    <a:pt x="12886" y="46338"/>
                    <a:pt x="9383" y="43555"/>
                  </a:cubicBezTo>
                  <a:cubicBezTo>
                    <a:pt x="5777" y="40694"/>
                    <a:pt x="3121" y="36335"/>
                    <a:pt x="1910" y="31287"/>
                  </a:cubicBezTo>
                  <a:cubicBezTo>
                    <a:pt x="864" y="26920"/>
                    <a:pt x="847" y="22000"/>
                    <a:pt x="1862" y="16657"/>
                  </a:cubicBezTo>
                  <a:cubicBezTo>
                    <a:pt x="2948" y="10984"/>
                    <a:pt x="4905" y="6879"/>
                    <a:pt x="7861" y="4122"/>
                  </a:cubicBezTo>
                  <a:cubicBezTo>
                    <a:pt x="10056" y="2069"/>
                    <a:pt x="13084" y="841"/>
                    <a:pt x="15952" y="841"/>
                  </a:cubicBezTo>
                  <a:close/>
                  <a:moveTo>
                    <a:pt x="15952" y="0"/>
                  </a:moveTo>
                  <a:cubicBezTo>
                    <a:pt x="12877" y="0"/>
                    <a:pt x="9636" y="1316"/>
                    <a:pt x="7283" y="3511"/>
                  </a:cubicBezTo>
                  <a:cubicBezTo>
                    <a:pt x="4200" y="6396"/>
                    <a:pt x="2155" y="10643"/>
                    <a:pt x="1037" y="16507"/>
                  </a:cubicBezTo>
                  <a:cubicBezTo>
                    <a:pt x="0" y="21960"/>
                    <a:pt x="23" y="27000"/>
                    <a:pt x="1094" y="31485"/>
                  </a:cubicBezTo>
                  <a:cubicBezTo>
                    <a:pt x="2353" y="36708"/>
                    <a:pt x="5111" y="41233"/>
                    <a:pt x="8860" y="44213"/>
                  </a:cubicBezTo>
                  <a:cubicBezTo>
                    <a:pt x="12506" y="47106"/>
                    <a:pt x="17394" y="48778"/>
                    <a:pt x="22634" y="48920"/>
                  </a:cubicBezTo>
                  <a:cubicBezTo>
                    <a:pt x="23140" y="48936"/>
                    <a:pt x="23640" y="48943"/>
                    <a:pt x="24138" y="48943"/>
                  </a:cubicBezTo>
                  <a:cubicBezTo>
                    <a:pt x="28885" y="48943"/>
                    <a:pt x="32689" y="48270"/>
                    <a:pt x="36471" y="46781"/>
                  </a:cubicBezTo>
                  <a:cubicBezTo>
                    <a:pt x="41834" y="44649"/>
                    <a:pt x="48183" y="40251"/>
                    <a:pt x="49870" y="34268"/>
                  </a:cubicBezTo>
                  <a:lnTo>
                    <a:pt x="49982" y="33880"/>
                  </a:lnTo>
                  <a:lnTo>
                    <a:pt x="49602" y="33752"/>
                  </a:lnTo>
                  <a:cubicBezTo>
                    <a:pt x="45758" y="32436"/>
                    <a:pt x="41779" y="31074"/>
                    <a:pt x="38213" y="29005"/>
                  </a:cubicBezTo>
                  <a:cubicBezTo>
                    <a:pt x="34266" y="26723"/>
                    <a:pt x="31318" y="23790"/>
                    <a:pt x="29694" y="20518"/>
                  </a:cubicBezTo>
                  <a:cubicBezTo>
                    <a:pt x="28600" y="18322"/>
                    <a:pt x="28030" y="15859"/>
                    <a:pt x="27474" y="13472"/>
                  </a:cubicBezTo>
                  <a:cubicBezTo>
                    <a:pt x="27246" y="12473"/>
                    <a:pt x="26999" y="11437"/>
                    <a:pt x="26731" y="10421"/>
                  </a:cubicBezTo>
                  <a:cubicBezTo>
                    <a:pt x="25509" y="5984"/>
                    <a:pt x="23647" y="3028"/>
                    <a:pt x="21025" y="1394"/>
                  </a:cubicBezTo>
                  <a:cubicBezTo>
                    <a:pt x="19566" y="483"/>
                    <a:pt x="17814" y="0"/>
                    <a:pt x="15952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2"/>
            <p:cNvSpPr/>
            <p:nvPr/>
          </p:nvSpPr>
          <p:spPr>
            <a:xfrm>
              <a:off x="5665715" y="2645164"/>
              <a:ext cx="304406" cy="211512"/>
            </a:xfrm>
            <a:custGeom>
              <a:avLst/>
              <a:gdLst/>
              <a:ahLst/>
              <a:cxnLst/>
              <a:rect l="l" t="t" r="r" b="b"/>
              <a:pathLst>
                <a:path w="19124" h="13288" extrusionOk="0">
                  <a:moveTo>
                    <a:pt x="4893" y="0"/>
                  </a:moveTo>
                  <a:cubicBezTo>
                    <a:pt x="4183" y="0"/>
                    <a:pt x="3467" y="180"/>
                    <a:pt x="2854" y="531"/>
                  </a:cubicBezTo>
                  <a:cubicBezTo>
                    <a:pt x="1404" y="1356"/>
                    <a:pt x="509" y="2948"/>
                    <a:pt x="254" y="4597"/>
                  </a:cubicBezTo>
                  <a:cubicBezTo>
                    <a:pt x="1" y="6237"/>
                    <a:pt x="318" y="7926"/>
                    <a:pt x="864" y="9495"/>
                  </a:cubicBezTo>
                  <a:cubicBezTo>
                    <a:pt x="1127" y="10263"/>
                    <a:pt x="1452" y="11024"/>
                    <a:pt x="1983" y="11635"/>
                  </a:cubicBezTo>
                  <a:cubicBezTo>
                    <a:pt x="2501" y="12240"/>
                    <a:pt x="3254" y="12696"/>
                    <a:pt x="4055" y="12696"/>
                  </a:cubicBezTo>
                  <a:cubicBezTo>
                    <a:pt x="4062" y="12696"/>
                    <a:pt x="4068" y="12696"/>
                    <a:pt x="4075" y="12696"/>
                  </a:cubicBezTo>
                  <a:cubicBezTo>
                    <a:pt x="5128" y="12696"/>
                    <a:pt x="6024" y="11967"/>
                    <a:pt x="7038" y="11697"/>
                  </a:cubicBezTo>
                  <a:cubicBezTo>
                    <a:pt x="7358" y="11613"/>
                    <a:pt x="7677" y="11577"/>
                    <a:pt x="7996" y="11577"/>
                  </a:cubicBezTo>
                  <a:cubicBezTo>
                    <a:pt x="10176" y="11577"/>
                    <a:pt x="12343" y="13288"/>
                    <a:pt x="14544" y="13288"/>
                  </a:cubicBezTo>
                  <a:cubicBezTo>
                    <a:pt x="14815" y="13288"/>
                    <a:pt x="15087" y="13262"/>
                    <a:pt x="15359" y="13204"/>
                  </a:cubicBezTo>
                  <a:cubicBezTo>
                    <a:pt x="16921" y="12871"/>
                    <a:pt x="18085" y="11500"/>
                    <a:pt x="18608" y="9993"/>
                  </a:cubicBezTo>
                  <a:cubicBezTo>
                    <a:pt x="19123" y="8496"/>
                    <a:pt x="19100" y="6863"/>
                    <a:pt x="19020" y="5271"/>
                  </a:cubicBezTo>
                  <a:cubicBezTo>
                    <a:pt x="18988" y="4542"/>
                    <a:pt x="18941" y="3797"/>
                    <a:pt x="18648" y="3123"/>
                  </a:cubicBezTo>
                  <a:cubicBezTo>
                    <a:pt x="18355" y="2450"/>
                    <a:pt x="17777" y="1855"/>
                    <a:pt x="17048" y="1752"/>
                  </a:cubicBezTo>
                  <a:cubicBezTo>
                    <a:pt x="16972" y="1742"/>
                    <a:pt x="16896" y="1737"/>
                    <a:pt x="16820" y="1737"/>
                  </a:cubicBezTo>
                  <a:cubicBezTo>
                    <a:pt x="16195" y="1737"/>
                    <a:pt x="15593" y="2072"/>
                    <a:pt x="15106" y="2480"/>
                  </a:cubicBezTo>
                  <a:cubicBezTo>
                    <a:pt x="14558" y="2933"/>
                    <a:pt x="14091" y="3487"/>
                    <a:pt x="13490" y="3859"/>
                  </a:cubicBezTo>
                  <a:cubicBezTo>
                    <a:pt x="12951" y="4198"/>
                    <a:pt x="12319" y="4361"/>
                    <a:pt x="11685" y="4361"/>
                  </a:cubicBezTo>
                  <a:cubicBezTo>
                    <a:pt x="10731" y="4361"/>
                    <a:pt x="9772" y="3992"/>
                    <a:pt x="9115" y="3296"/>
                  </a:cubicBezTo>
                  <a:cubicBezTo>
                    <a:pt x="8472" y="2608"/>
                    <a:pt x="8124" y="1680"/>
                    <a:pt x="7466" y="1006"/>
                  </a:cubicBezTo>
                  <a:cubicBezTo>
                    <a:pt x="6797" y="328"/>
                    <a:pt x="5851" y="0"/>
                    <a:pt x="4893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2"/>
            <p:cNvSpPr/>
            <p:nvPr/>
          </p:nvSpPr>
          <p:spPr>
            <a:xfrm>
              <a:off x="5762083" y="2722829"/>
              <a:ext cx="138291" cy="134662"/>
            </a:xfrm>
            <a:custGeom>
              <a:avLst/>
              <a:gdLst/>
              <a:ahLst/>
              <a:cxnLst/>
              <a:rect l="l" t="t" r="r" b="b"/>
              <a:pathLst>
                <a:path w="8688" h="8460" extrusionOk="0">
                  <a:moveTo>
                    <a:pt x="3708" y="1"/>
                  </a:moveTo>
                  <a:cubicBezTo>
                    <a:pt x="3270" y="1"/>
                    <a:pt x="2833" y="56"/>
                    <a:pt x="2411" y="169"/>
                  </a:cubicBezTo>
                  <a:cubicBezTo>
                    <a:pt x="1189" y="494"/>
                    <a:pt x="1" y="1485"/>
                    <a:pt x="48" y="2744"/>
                  </a:cubicBezTo>
                  <a:cubicBezTo>
                    <a:pt x="73" y="3522"/>
                    <a:pt x="564" y="4196"/>
                    <a:pt x="1024" y="4814"/>
                  </a:cubicBezTo>
                  <a:cubicBezTo>
                    <a:pt x="1935" y="6025"/>
                    <a:pt x="2846" y="7239"/>
                    <a:pt x="3750" y="8460"/>
                  </a:cubicBezTo>
                  <a:cubicBezTo>
                    <a:pt x="5399" y="6921"/>
                    <a:pt x="7048" y="5384"/>
                    <a:pt x="8687" y="3847"/>
                  </a:cubicBezTo>
                  <a:cubicBezTo>
                    <a:pt x="8354" y="2539"/>
                    <a:pt x="7475" y="1383"/>
                    <a:pt x="6317" y="700"/>
                  </a:cubicBezTo>
                  <a:cubicBezTo>
                    <a:pt x="5531" y="240"/>
                    <a:pt x="4618" y="1"/>
                    <a:pt x="3708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2"/>
            <p:cNvSpPr/>
            <p:nvPr/>
          </p:nvSpPr>
          <p:spPr>
            <a:xfrm>
              <a:off x="5716063" y="2575029"/>
              <a:ext cx="248631" cy="118458"/>
            </a:xfrm>
            <a:custGeom>
              <a:avLst/>
              <a:gdLst/>
              <a:ahLst/>
              <a:cxnLst/>
              <a:rect l="l" t="t" r="r" b="b"/>
              <a:pathLst>
                <a:path w="15620" h="7442" extrusionOk="0">
                  <a:moveTo>
                    <a:pt x="7563" y="0"/>
                  </a:moveTo>
                  <a:cubicBezTo>
                    <a:pt x="4794" y="0"/>
                    <a:pt x="2058" y="1195"/>
                    <a:pt x="1" y="3067"/>
                  </a:cubicBezTo>
                  <a:cubicBezTo>
                    <a:pt x="602" y="2677"/>
                    <a:pt x="1319" y="2480"/>
                    <a:pt x="2036" y="2480"/>
                  </a:cubicBezTo>
                  <a:cubicBezTo>
                    <a:pt x="2688" y="2480"/>
                    <a:pt x="3341" y="2643"/>
                    <a:pt x="3907" y="2972"/>
                  </a:cubicBezTo>
                  <a:cubicBezTo>
                    <a:pt x="5096" y="3661"/>
                    <a:pt x="5840" y="5049"/>
                    <a:pt x="5762" y="6419"/>
                  </a:cubicBezTo>
                  <a:cubicBezTo>
                    <a:pt x="6012" y="6392"/>
                    <a:pt x="6263" y="6380"/>
                    <a:pt x="6514" y="6380"/>
                  </a:cubicBezTo>
                  <a:cubicBezTo>
                    <a:pt x="7857" y="6380"/>
                    <a:pt x="9203" y="6748"/>
                    <a:pt x="10357" y="7442"/>
                  </a:cubicBezTo>
                  <a:cubicBezTo>
                    <a:pt x="10540" y="6323"/>
                    <a:pt x="11333" y="5317"/>
                    <a:pt x="12386" y="4882"/>
                  </a:cubicBezTo>
                  <a:cubicBezTo>
                    <a:pt x="12782" y="4720"/>
                    <a:pt x="13209" y="4641"/>
                    <a:pt x="13636" y="4641"/>
                  </a:cubicBezTo>
                  <a:cubicBezTo>
                    <a:pt x="14341" y="4641"/>
                    <a:pt x="15048" y="4856"/>
                    <a:pt x="15620" y="5270"/>
                  </a:cubicBezTo>
                  <a:cubicBezTo>
                    <a:pt x="14526" y="2369"/>
                    <a:pt x="11586" y="365"/>
                    <a:pt x="8503" y="47"/>
                  </a:cubicBezTo>
                  <a:cubicBezTo>
                    <a:pt x="8189" y="16"/>
                    <a:pt x="7876" y="0"/>
                    <a:pt x="7563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2"/>
            <p:cNvSpPr/>
            <p:nvPr/>
          </p:nvSpPr>
          <p:spPr>
            <a:xfrm>
              <a:off x="5723115" y="2693476"/>
              <a:ext cx="33443" cy="54279"/>
            </a:xfrm>
            <a:custGeom>
              <a:avLst/>
              <a:gdLst/>
              <a:ahLst/>
              <a:cxnLst/>
              <a:rect l="l" t="t" r="r" b="b"/>
              <a:pathLst>
                <a:path w="2101" h="3410" extrusionOk="0">
                  <a:moveTo>
                    <a:pt x="1055" y="1"/>
                  </a:moveTo>
                  <a:cubicBezTo>
                    <a:pt x="476" y="1"/>
                    <a:pt x="1" y="762"/>
                    <a:pt x="1" y="1705"/>
                  </a:cubicBezTo>
                  <a:cubicBezTo>
                    <a:pt x="1" y="2648"/>
                    <a:pt x="476" y="3409"/>
                    <a:pt x="1055" y="3409"/>
                  </a:cubicBezTo>
                  <a:cubicBezTo>
                    <a:pt x="1633" y="3409"/>
                    <a:pt x="2101" y="2648"/>
                    <a:pt x="2101" y="1705"/>
                  </a:cubicBezTo>
                  <a:cubicBezTo>
                    <a:pt x="2101" y="762"/>
                    <a:pt x="1633" y="1"/>
                    <a:pt x="1055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2"/>
            <p:cNvSpPr/>
            <p:nvPr/>
          </p:nvSpPr>
          <p:spPr>
            <a:xfrm>
              <a:off x="5896973" y="2702565"/>
              <a:ext cx="33427" cy="54263"/>
            </a:xfrm>
            <a:custGeom>
              <a:avLst/>
              <a:gdLst/>
              <a:ahLst/>
              <a:cxnLst/>
              <a:rect l="l" t="t" r="r" b="b"/>
              <a:pathLst>
                <a:path w="2100" h="3409" extrusionOk="0">
                  <a:moveTo>
                    <a:pt x="1054" y="0"/>
                  </a:moveTo>
                  <a:cubicBezTo>
                    <a:pt x="476" y="0"/>
                    <a:pt x="0" y="761"/>
                    <a:pt x="0" y="1705"/>
                  </a:cubicBezTo>
                  <a:cubicBezTo>
                    <a:pt x="0" y="2638"/>
                    <a:pt x="476" y="3409"/>
                    <a:pt x="1054" y="3409"/>
                  </a:cubicBezTo>
                  <a:cubicBezTo>
                    <a:pt x="1632" y="3409"/>
                    <a:pt x="2100" y="2638"/>
                    <a:pt x="2100" y="1705"/>
                  </a:cubicBezTo>
                  <a:cubicBezTo>
                    <a:pt x="2100" y="761"/>
                    <a:pt x="1632" y="0"/>
                    <a:pt x="1054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2"/>
            <p:cNvSpPr/>
            <p:nvPr/>
          </p:nvSpPr>
          <p:spPr>
            <a:xfrm>
              <a:off x="5932661" y="2878030"/>
              <a:ext cx="430552" cy="338724"/>
            </a:xfrm>
            <a:custGeom>
              <a:avLst/>
              <a:gdLst/>
              <a:ahLst/>
              <a:cxnLst/>
              <a:rect l="l" t="t" r="r" b="b"/>
              <a:pathLst>
                <a:path w="27049" h="21280" extrusionOk="0">
                  <a:moveTo>
                    <a:pt x="7711" y="0"/>
                  </a:moveTo>
                  <a:cubicBezTo>
                    <a:pt x="7424" y="0"/>
                    <a:pt x="7138" y="48"/>
                    <a:pt x="6863" y="151"/>
                  </a:cubicBezTo>
                  <a:cubicBezTo>
                    <a:pt x="5706" y="587"/>
                    <a:pt x="5103" y="1831"/>
                    <a:pt x="4518" y="2924"/>
                  </a:cubicBezTo>
                  <a:cubicBezTo>
                    <a:pt x="3066" y="5604"/>
                    <a:pt x="991" y="8045"/>
                    <a:pt x="404" y="11033"/>
                  </a:cubicBezTo>
                  <a:cubicBezTo>
                    <a:pt x="0" y="13100"/>
                    <a:pt x="381" y="15312"/>
                    <a:pt x="1457" y="17119"/>
                  </a:cubicBezTo>
                  <a:cubicBezTo>
                    <a:pt x="2543" y="18926"/>
                    <a:pt x="4310" y="20312"/>
                    <a:pt x="6332" y="20906"/>
                  </a:cubicBezTo>
                  <a:cubicBezTo>
                    <a:pt x="7218" y="21167"/>
                    <a:pt x="8130" y="21280"/>
                    <a:pt x="9048" y="21280"/>
                  </a:cubicBezTo>
                  <a:cubicBezTo>
                    <a:pt x="10552" y="21280"/>
                    <a:pt x="12073" y="20978"/>
                    <a:pt x="13520" y="20535"/>
                  </a:cubicBezTo>
                  <a:cubicBezTo>
                    <a:pt x="19108" y="18823"/>
                    <a:pt x="24020" y="14987"/>
                    <a:pt x="27048" y="9986"/>
                  </a:cubicBezTo>
                  <a:lnTo>
                    <a:pt x="27048" y="9986"/>
                  </a:lnTo>
                  <a:cubicBezTo>
                    <a:pt x="26378" y="10079"/>
                    <a:pt x="25702" y="10125"/>
                    <a:pt x="25027" y="10125"/>
                  </a:cubicBezTo>
                  <a:cubicBezTo>
                    <a:pt x="20108" y="10125"/>
                    <a:pt x="15202" y="7722"/>
                    <a:pt x="12276" y="3750"/>
                  </a:cubicBezTo>
                  <a:cubicBezTo>
                    <a:pt x="11578" y="2807"/>
                    <a:pt x="10977" y="1776"/>
                    <a:pt x="10096" y="1000"/>
                  </a:cubicBezTo>
                  <a:cubicBezTo>
                    <a:pt x="9438" y="417"/>
                    <a:pt x="8567" y="0"/>
                    <a:pt x="7711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2"/>
            <p:cNvSpPr/>
            <p:nvPr/>
          </p:nvSpPr>
          <p:spPr>
            <a:xfrm>
              <a:off x="5925721" y="2871456"/>
              <a:ext cx="450481" cy="351968"/>
            </a:xfrm>
            <a:custGeom>
              <a:avLst/>
              <a:gdLst/>
              <a:ahLst/>
              <a:cxnLst/>
              <a:rect l="l" t="t" r="r" b="b"/>
              <a:pathLst>
                <a:path w="28301" h="22112" extrusionOk="0">
                  <a:moveTo>
                    <a:pt x="8147" y="834"/>
                  </a:moveTo>
                  <a:cubicBezTo>
                    <a:pt x="8836" y="834"/>
                    <a:pt x="9621" y="1167"/>
                    <a:pt x="10254" y="1728"/>
                  </a:cubicBezTo>
                  <a:cubicBezTo>
                    <a:pt x="10873" y="2269"/>
                    <a:pt x="11340" y="2949"/>
                    <a:pt x="11841" y="3663"/>
                  </a:cubicBezTo>
                  <a:cubicBezTo>
                    <a:pt x="12014" y="3916"/>
                    <a:pt x="12189" y="4171"/>
                    <a:pt x="12371" y="4416"/>
                  </a:cubicBezTo>
                  <a:cubicBezTo>
                    <a:pt x="15342" y="8450"/>
                    <a:pt x="20360" y="10953"/>
                    <a:pt x="25455" y="10953"/>
                  </a:cubicBezTo>
                  <a:cubicBezTo>
                    <a:pt x="25858" y="10953"/>
                    <a:pt x="26263" y="10938"/>
                    <a:pt x="26667" y="10905"/>
                  </a:cubicBezTo>
                  <a:lnTo>
                    <a:pt x="26667" y="10905"/>
                  </a:lnTo>
                  <a:cubicBezTo>
                    <a:pt x="23671" y="15455"/>
                    <a:pt x="19036" y="18951"/>
                    <a:pt x="13828" y="20543"/>
                  </a:cubicBezTo>
                  <a:cubicBezTo>
                    <a:pt x="12245" y="21029"/>
                    <a:pt x="10787" y="21273"/>
                    <a:pt x="9458" y="21273"/>
                  </a:cubicBezTo>
                  <a:cubicBezTo>
                    <a:pt x="8538" y="21273"/>
                    <a:pt x="7680" y="21156"/>
                    <a:pt x="6886" y="20923"/>
                  </a:cubicBezTo>
                  <a:cubicBezTo>
                    <a:pt x="4976" y="20352"/>
                    <a:pt x="3289" y="19036"/>
                    <a:pt x="2259" y="17317"/>
                  </a:cubicBezTo>
                  <a:cubicBezTo>
                    <a:pt x="1237" y="15605"/>
                    <a:pt x="864" y="13490"/>
                    <a:pt x="1252" y="11524"/>
                  </a:cubicBezTo>
                  <a:cubicBezTo>
                    <a:pt x="1648" y="9496"/>
                    <a:pt x="2742" y="7752"/>
                    <a:pt x="3908" y="5905"/>
                  </a:cubicBezTo>
                  <a:cubicBezTo>
                    <a:pt x="4383" y="5137"/>
                    <a:pt x="4881" y="4344"/>
                    <a:pt x="5317" y="3535"/>
                  </a:cubicBezTo>
                  <a:lnTo>
                    <a:pt x="5444" y="3307"/>
                  </a:lnTo>
                  <a:cubicBezTo>
                    <a:pt x="5967" y="2324"/>
                    <a:pt x="6515" y="1310"/>
                    <a:pt x="7449" y="960"/>
                  </a:cubicBezTo>
                  <a:cubicBezTo>
                    <a:pt x="7664" y="873"/>
                    <a:pt x="7902" y="834"/>
                    <a:pt x="8147" y="834"/>
                  </a:cubicBezTo>
                  <a:close/>
                  <a:moveTo>
                    <a:pt x="8141" y="1"/>
                  </a:moveTo>
                  <a:cubicBezTo>
                    <a:pt x="7795" y="1"/>
                    <a:pt x="7460" y="58"/>
                    <a:pt x="7148" y="176"/>
                  </a:cubicBezTo>
                  <a:cubicBezTo>
                    <a:pt x="5927" y="635"/>
                    <a:pt x="5279" y="1841"/>
                    <a:pt x="4708" y="2910"/>
                  </a:cubicBezTo>
                  <a:lnTo>
                    <a:pt x="4581" y="3140"/>
                  </a:lnTo>
                  <a:cubicBezTo>
                    <a:pt x="4161" y="3925"/>
                    <a:pt x="3670" y="4701"/>
                    <a:pt x="3194" y="5462"/>
                  </a:cubicBezTo>
                  <a:cubicBezTo>
                    <a:pt x="2046" y="7292"/>
                    <a:pt x="857" y="9186"/>
                    <a:pt x="429" y="11366"/>
                  </a:cubicBezTo>
                  <a:cubicBezTo>
                    <a:pt x="1" y="13530"/>
                    <a:pt x="404" y="15860"/>
                    <a:pt x="1538" y="17745"/>
                  </a:cubicBezTo>
                  <a:cubicBezTo>
                    <a:pt x="2671" y="19647"/>
                    <a:pt x="4533" y="21098"/>
                    <a:pt x="6648" y="21724"/>
                  </a:cubicBezTo>
                  <a:cubicBezTo>
                    <a:pt x="7529" y="21984"/>
                    <a:pt x="8480" y="22112"/>
                    <a:pt x="9478" y="22112"/>
                  </a:cubicBezTo>
                  <a:cubicBezTo>
                    <a:pt x="10873" y="22112"/>
                    <a:pt x="12419" y="21859"/>
                    <a:pt x="14075" y="21351"/>
                  </a:cubicBezTo>
                  <a:cubicBezTo>
                    <a:pt x="19757" y="19607"/>
                    <a:pt x="24774" y="15693"/>
                    <a:pt x="27840" y="10612"/>
                  </a:cubicBezTo>
                  <a:lnTo>
                    <a:pt x="28300" y="9859"/>
                  </a:lnTo>
                  <a:lnTo>
                    <a:pt x="27427" y="9979"/>
                  </a:lnTo>
                  <a:cubicBezTo>
                    <a:pt x="26779" y="10067"/>
                    <a:pt x="26113" y="10114"/>
                    <a:pt x="25455" y="10114"/>
                  </a:cubicBezTo>
                  <a:cubicBezTo>
                    <a:pt x="20620" y="10114"/>
                    <a:pt x="15865" y="7737"/>
                    <a:pt x="13045" y="3916"/>
                  </a:cubicBezTo>
                  <a:cubicBezTo>
                    <a:pt x="12870" y="3678"/>
                    <a:pt x="12704" y="3433"/>
                    <a:pt x="12529" y="3187"/>
                  </a:cubicBezTo>
                  <a:cubicBezTo>
                    <a:pt x="12021" y="2459"/>
                    <a:pt x="11508" y="1706"/>
                    <a:pt x="10810" y="1095"/>
                  </a:cubicBezTo>
                  <a:cubicBezTo>
                    <a:pt x="10013" y="391"/>
                    <a:pt x="9043" y="1"/>
                    <a:pt x="8141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2"/>
            <p:cNvSpPr/>
            <p:nvPr/>
          </p:nvSpPr>
          <p:spPr>
            <a:xfrm>
              <a:off x="5936927" y="2967442"/>
              <a:ext cx="236311" cy="158109"/>
            </a:xfrm>
            <a:custGeom>
              <a:avLst/>
              <a:gdLst/>
              <a:ahLst/>
              <a:cxnLst/>
              <a:rect l="l" t="t" r="r" b="b"/>
              <a:pathLst>
                <a:path w="14846" h="9933" extrusionOk="0">
                  <a:moveTo>
                    <a:pt x="13495" y="1"/>
                  </a:moveTo>
                  <a:cubicBezTo>
                    <a:pt x="13452" y="1"/>
                    <a:pt x="13409" y="14"/>
                    <a:pt x="13371" y="42"/>
                  </a:cubicBezTo>
                  <a:cubicBezTo>
                    <a:pt x="13284" y="105"/>
                    <a:pt x="13259" y="240"/>
                    <a:pt x="13324" y="335"/>
                  </a:cubicBezTo>
                  <a:cubicBezTo>
                    <a:pt x="13942" y="1191"/>
                    <a:pt x="14275" y="1984"/>
                    <a:pt x="14338" y="2760"/>
                  </a:cubicBezTo>
                  <a:cubicBezTo>
                    <a:pt x="14408" y="3671"/>
                    <a:pt x="14052" y="4560"/>
                    <a:pt x="13410" y="5028"/>
                  </a:cubicBezTo>
                  <a:cubicBezTo>
                    <a:pt x="13106" y="5247"/>
                    <a:pt x="12735" y="5354"/>
                    <a:pt x="12373" y="5354"/>
                  </a:cubicBezTo>
                  <a:cubicBezTo>
                    <a:pt x="11912" y="5354"/>
                    <a:pt x="11466" y="5181"/>
                    <a:pt x="11192" y="4845"/>
                  </a:cubicBezTo>
                  <a:cubicBezTo>
                    <a:pt x="11150" y="4798"/>
                    <a:pt x="11090" y="4772"/>
                    <a:pt x="11029" y="4772"/>
                  </a:cubicBezTo>
                  <a:cubicBezTo>
                    <a:pt x="10995" y="4772"/>
                    <a:pt x="10961" y="4780"/>
                    <a:pt x="10929" y="4797"/>
                  </a:cubicBezTo>
                  <a:cubicBezTo>
                    <a:pt x="10842" y="4845"/>
                    <a:pt x="10804" y="4948"/>
                    <a:pt x="10827" y="5043"/>
                  </a:cubicBezTo>
                  <a:cubicBezTo>
                    <a:pt x="11127" y="6017"/>
                    <a:pt x="11374" y="7143"/>
                    <a:pt x="10914" y="8031"/>
                  </a:cubicBezTo>
                  <a:cubicBezTo>
                    <a:pt x="10486" y="8867"/>
                    <a:pt x="9515" y="9263"/>
                    <a:pt x="8604" y="9263"/>
                  </a:cubicBezTo>
                  <a:cubicBezTo>
                    <a:pt x="8351" y="9263"/>
                    <a:pt x="8102" y="9232"/>
                    <a:pt x="7871" y="9172"/>
                  </a:cubicBezTo>
                  <a:cubicBezTo>
                    <a:pt x="6857" y="8902"/>
                    <a:pt x="5897" y="8173"/>
                    <a:pt x="5033" y="6992"/>
                  </a:cubicBezTo>
                  <a:cubicBezTo>
                    <a:pt x="4994" y="6935"/>
                    <a:pt x="4930" y="6907"/>
                    <a:pt x="4864" y="6907"/>
                  </a:cubicBezTo>
                  <a:cubicBezTo>
                    <a:pt x="4839" y="6907"/>
                    <a:pt x="4813" y="6911"/>
                    <a:pt x="4788" y="6920"/>
                  </a:cubicBezTo>
                  <a:cubicBezTo>
                    <a:pt x="4693" y="6960"/>
                    <a:pt x="4645" y="7047"/>
                    <a:pt x="4653" y="7143"/>
                  </a:cubicBezTo>
                  <a:cubicBezTo>
                    <a:pt x="4725" y="7690"/>
                    <a:pt x="4535" y="8276"/>
                    <a:pt x="4130" y="8744"/>
                  </a:cubicBezTo>
                  <a:cubicBezTo>
                    <a:pt x="3727" y="9212"/>
                    <a:pt x="3179" y="9497"/>
                    <a:pt x="2625" y="9512"/>
                  </a:cubicBezTo>
                  <a:cubicBezTo>
                    <a:pt x="2609" y="9513"/>
                    <a:pt x="2593" y="9513"/>
                    <a:pt x="2577" y="9513"/>
                  </a:cubicBezTo>
                  <a:cubicBezTo>
                    <a:pt x="2045" y="9513"/>
                    <a:pt x="1502" y="9269"/>
                    <a:pt x="1079" y="8839"/>
                  </a:cubicBezTo>
                  <a:cubicBezTo>
                    <a:pt x="651" y="8394"/>
                    <a:pt x="429" y="7823"/>
                    <a:pt x="461" y="7270"/>
                  </a:cubicBezTo>
                  <a:cubicBezTo>
                    <a:pt x="469" y="7150"/>
                    <a:pt x="381" y="7055"/>
                    <a:pt x="271" y="7047"/>
                  </a:cubicBezTo>
                  <a:cubicBezTo>
                    <a:pt x="266" y="7047"/>
                    <a:pt x="262" y="7047"/>
                    <a:pt x="257" y="7047"/>
                  </a:cubicBezTo>
                  <a:cubicBezTo>
                    <a:pt x="152" y="7047"/>
                    <a:pt x="57" y="7132"/>
                    <a:pt x="48" y="7238"/>
                  </a:cubicBezTo>
                  <a:cubicBezTo>
                    <a:pt x="1" y="7911"/>
                    <a:pt x="271" y="8601"/>
                    <a:pt x="779" y="9124"/>
                  </a:cubicBezTo>
                  <a:cubicBezTo>
                    <a:pt x="1277" y="9640"/>
                    <a:pt x="1927" y="9933"/>
                    <a:pt x="2578" y="9933"/>
                  </a:cubicBezTo>
                  <a:lnTo>
                    <a:pt x="2641" y="9933"/>
                  </a:lnTo>
                  <a:cubicBezTo>
                    <a:pt x="3314" y="9908"/>
                    <a:pt x="3972" y="9575"/>
                    <a:pt x="4447" y="9022"/>
                  </a:cubicBezTo>
                  <a:cubicBezTo>
                    <a:pt x="4780" y="8632"/>
                    <a:pt x="4993" y="8173"/>
                    <a:pt x="5066" y="7713"/>
                  </a:cubicBezTo>
                  <a:cubicBezTo>
                    <a:pt x="5889" y="8696"/>
                    <a:pt x="6800" y="9322"/>
                    <a:pt x="7768" y="9575"/>
                  </a:cubicBezTo>
                  <a:cubicBezTo>
                    <a:pt x="8058" y="9651"/>
                    <a:pt x="8353" y="9688"/>
                    <a:pt x="8642" y="9688"/>
                  </a:cubicBezTo>
                  <a:cubicBezTo>
                    <a:pt x="9767" y="9688"/>
                    <a:pt x="10819" y="9136"/>
                    <a:pt x="11287" y="8229"/>
                  </a:cubicBezTo>
                  <a:cubicBezTo>
                    <a:pt x="11715" y="7395"/>
                    <a:pt x="11627" y="6437"/>
                    <a:pt x="11405" y="5541"/>
                  </a:cubicBezTo>
                  <a:lnTo>
                    <a:pt x="11405" y="5541"/>
                  </a:lnTo>
                  <a:cubicBezTo>
                    <a:pt x="11696" y="5696"/>
                    <a:pt x="12032" y="5775"/>
                    <a:pt x="12374" y="5775"/>
                  </a:cubicBezTo>
                  <a:cubicBezTo>
                    <a:pt x="12823" y="5775"/>
                    <a:pt x="13282" y="5639"/>
                    <a:pt x="13664" y="5360"/>
                  </a:cubicBezTo>
                  <a:cubicBezTo>
                    <a:pt x="14425" y="4813"/>
                    <a:pt x="14845" y="3799"/>
                    <a:pt x="14758" y="2720"/>
                  </a:cubicBezTo>
                  <a:cubicBezTo>
                    <a:pt x="14686" y="1872"/>
                    <a:pt x="14330" y="1009"/>
                    <a:pt x="13664" y="90"/>
                  </a:cubicBezTo>
                  <a:cubicBezTo>
                    <a:pt x="13625" y="32"/>
                    <a:pt x="13561" y="1"/>
                    <a:pt x="13495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2"/>
            <p:cNvSpPr/>
            <p:nvPr/>
          </p:nvSpPr>
          <p:spPr>
            <a:xfrm>
              <a:off x="5948913" y="2988947"/>
              <a:ext cx="260506" cy="165844"/>
            </a:xfrm>
            <a:custGeom>
              <a:avLst/>
              <a:gdLst/>
              <a:ahLst/>
              <a:cxnLst/>
              <a:rect l="l" t="t" r="r" b="b"/>
              <a:pathLst>
                <a:path w="16366" h="10419" extrusionOk="0">
                  <a:moveTo>
                    <a:pt x="15141" y="0"/>
                  </a:moveTo>
                  <a:cubicBezTo>
                    <a:pt x="15092" y="0"/>
                    <a:pt x="15043" y="18"/>
                    <a:pt x="15004" y="53"/>
                  </a:cubicBezTo>
                  <a:cubicBezTo>
                    <a:pt x="14908" y="126"/>
                    <a:pt x="14901" y="261"/>
                    <a:pt x="14979" y="348"/>
                  </a:cubicBezTo>
                  <a:cubicBezTo>
                    <a:pt x="15747" y="1242"/>
                    <a:pt x="15915" y="2613"/>
                    <a:pt x="15392" y="3677"/>
                  </a:cubicBezTo>
                  <a:cubicBezTo>
                    <a:pt x="14888" y="4698"/>
                    <a:pt x="13762" y="5367"/>
                    <a:pt x="12625" y="5367"/>
                  </a:cubicBezTo>
                  <a:cubicBezTo>
                    <a:pt x="12580" y="5367"/>
                    <a:pt x="12536" y="5366"/>
                    <a:pt x="12491" y="5364"/>
                  </a:cubicBezTo>
                  <a:cubicBezTo>
                    <a:pt x="12484" y="5363"/>
                    <a:pt x="12477" y="5362"/>
                    <a:pt x="12469" y="5362"/>
                  </a:cubicBezTo>
                  <a:cubicBezTo>
                    <a:pt x="12422" y="5362"/>
                    <a:pt x="12375" y="5383"/>
                    <a:pt x="12341" y="5411"/>
                  </a:cubicBezTo>
                  <a:cubicBezTo>
                    <a:pt x="12301" y="5451"/>
                    <a:pt x="12276" y="5506"/>
                    <a:pt x="12269" y="5561"/>
                  </a:cubicBezTo>
                  <a:cubicBezTo>
                    <a:pt x="12206" y="7203"/>
                    <a:pt x="11032" y="8787"/>
                    <a:pt x="9471" y="9318"/>
                  </a:cubicBezTo>
                  <a:cubicBezTo>
                    <a:pt x="9059" y="9461"/>
                    <a:pt x="8624" y="9529"/>
                    <a:pt x="8187" y="9529"/>
                  </a:cubicBezTo>
                  <a:cubicBezTo>
                    <a:pt x="6973" y="9529"/>
                    <a:pt x="5743" y="9003"/>
                    <a:pt x="4963" y="8081"/>
                  </a:cubicBezTo>
                  <a:cubicBezTo>
                    <a:pt x="4918" y="8032"/>
                    <a:pt x="4859" y="8006"/>
                    <a:pt x="4793" y="8006"/>
                  </a:cubicBezTo>
                  <a:cubicBezTo>
                    <a:pt x="4776" y="8006"/>
                    <a:pt x="4759" y="8008"/>
                    <a:pt x="4741" y="8011"/>
                  </a:cubicBezTo>
                  <a:cubicBezTo>
                    <a:pt x="4668" y="8034"/>
                    <a:pt x="4605" y="8099"/>
                    <a:pt x="4590" y="8177"/>
                  </a:cubicBezTo>
                  <a:cubicBezTo>
                    <a:pt x="4430" y="9097"/>
                    <a:pt x="3647" y="9848"/>
                    <a:pt x="2728" y="9983"/>
                  </a:cubicBezTo>
                  <a:cubicBezTo>
                    <a:pt x="2634" y="9997"/>
                    <a:pt x="2538" y="10003"/>
                    <a:pt x="2443" y="10003"/>
                  </a:cubicBezTo>
                  <a:cubicBezTo>
                    <a:pt x="1615" y="10003"/>
                    <a:pt x="799" y="9518"/>
                    <a:pt x="429" y="8772"/>
                  </a:cubicBezTo>
                  <a:cubicBezTo>
                    <a:pt x="389" y="8699"/>
                    <a:pt x="313" y="8654"/>
                    <a:pt x="236" y="8654"/>
                  </a:cubicBezTo>
                  <a:cubicBezTo>
                    <a:pt x="205" y="8654"/>
                    <a:pt x="173" y="8661"/>
                    <a:pt x="143" y="8677"/>
                  </a:cubicBezTo>
                  <a:cubicBezTo>
                    <a:pt x="41" y="8724"/>
                    <a:pt x="1" y="8850"/>
                    <a:pt x="48" y="8954"/>
                  </a:cubicBezTo>
                  <a:cubicBezTo>
                    <a:pt x="484" y="9841"/>
                    <a:pt x="1452" y="10419"/>
                    <a:pt x="2433" y="10419"/>
                  </a:cubicBezTo>
                  <a:cubicBezTo>
                    <a:pt x="2553" y="10419"/>
                    <a:pt x="2671" y="10411"/>
                    <a:pt x="2783" y="10396"/>
                  </a:cubicBezTo>
                  <a:cubicBezTo>
                    <a:pt x="3750" y="10261"/>
                    <a:pt x="4583" y="9548"/>
                    <a:pt x="4906" y="8637"/>
                  </a:cubicBezTo>
                  <a:cubicBezTo>
                    <a:pt x="5770" y="9483"/>
                    <a:pt x="6970" y="9951"/>
                    <a:pt x="8173" y="9951"/>
                  </a:cubicBezTo>
                  <a:cubicBezTo>
                    <a:pt x="8660" y="9951"/>
                    <a:pt x="9148" y="9875"/>
                    <a:pt x="9613" y="9715"/>
                  </a:cubicBezTo>
                  <a:cubicBezTo>
                    <a:pt x="11287" y="9145"/>
                    <a:pt x="12523" y="7543"/>
                    <a:pt x="12681" y="5784"/>
                  </a:cubicBezTo>
                  <a:cubicBezTo>
                    <a:pt x="13950" y="5776"/>
                    <a:pt x="15201" y="5008"/>
                    <a:pt x="15764" y="3857"/>
                  </a:cubicBezTo>
                  <a:cubicBezTo>
                    <a:pt x="16365" y="2653"/>
                    <a:pt x="16168" y="1099"/>
                    <a:pt x="15296" y="78"/>
                  </a:cubicBezTo>
                  <a:cubicBezTo>
                    <a:pt x="15257" y="26"/>
                    <a:pt x="15199" y="0"/>
                    <a:pt x="15141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2"/>
            <p:cNvSpPr/>
            <p:nvPr/>
          </p:nvSpPr>
          <p:spPr>
            <a:xfrm>
              <a:off x="6046077" y="3015817"/>
              <a:ext cx="191615" cy="198014"/>
            </a:xfrm>
            <a:custGeom>
              <a:avLst/>
              <a:gdLst/>
              <a:ahLst/>
              <a:cxnLst/>
              <a:rect l="l" t="t" r="r" b="b"/>
              <a:pathLst>
                <a:path w="12038" h="12440" extrusionOk="0">
                  <a:moveTo>
                    <a:pt x="11424" y="0"/>
                  </a:moveTo>
                  <a:cubicBezTo>
                    <a:pt x="11398" y="0"/>
                    <a:pt x="11372" y="5"/>
                    <a:pt x="11347" y="14"/>
                  </a:cubicBezTo>
                  <a:cubicBezTo>
                    <a:pt x="11237" y="62"/>
                    <a:pt x="11190" y="189"/>
                    <a:pt x="11237" y="292"/>
                  </a:cubicBezTo>
                  <a:cubicBezTo>
                    <a:pt x="11593" y="1133"/>
                    <a:pt x="11490" y="2169"/>
                    <a:pt x="10967" y="2922"/>
                  </a:cubicBezTo>
                  <a:cubicBezTo>
                    <a:pt x="10465" y="3657"/>
                    <a:pt x="9572" y="4120"/>
                    <a:pt x="8683" y="4120"/>
                  </a:cubicBezTo>
                  <a:cubicBezTo>
                    <a:pt x="8660" y="4120"/>
                    <a:pt x="8637" y="4119"/>
                    <a:pt x="8614" y="4119"/>
                  </a:cubicBezTo>
                  <a:cubicBezTo>
                    <a:pt x="8608" y="4118"/>
                    <a:pt x="8601" y="4118"/>
                    <a:pt x="8595" y="4118"/>
                  </a:cubicBezTo>
                  <a:cubicBezTo>
                    <a:pt x="8509" y="4118"/>
                    <a:pt x="8445" y="4164"/>
                    <a:pt x="8416" y="4239"/>
                  </a:cubicBezTo>
                  <a:cubicBezTo>
                    <a:pt x="8376" y="4318"/>
                    <a:pt x="8392" y="4404"/>
                    <a:pt x="8447" y="4469"/>
                  </a:cubicBezTo>
                  <a:cubicBezTo>
                    <a:pt x="8725" y="4769"/>
                    <a:pt x="8804" y="5269"/>
                    <a:pt x="8637" y="5745"/>
                  </a:cubicBezTo>
                  <a:cubicBezTo>
                    <a:pt x="8502" y="6125"/>
                    <a:pt x="8226" y="6506"/>
                    <a:pt x="7766" y="6917"/>
                  </a:cubicBezTo>
                  <a:cubicBezTo>
                    <a:pt x="6410" y="8153"/>
                    <a:pt x="4588" y="8858"/>
                    <a:pt x="2749" y="8858"/>
                  </a:cubicBezTo>
                  <a:cubicBezTo>
                    <a:pt x="2693" y="8858"/>
                    <a:pt x="2638" y="8891"/>
                    <a:pt x="2598" y="8931"/>
                  </a:cubicBezTo>
                  <a:cubicBezTo>
                    <a:pt x="2558" y="8978"/>
                    <a:pt x="2536" y="9041"/>
                    <a:pt x="2543" y="9096"/>
                  </a:cubicBezTo>
                  <a:cubicBezTo>
                    <a:pt x="2631" y="9754"/>
                    <a:pt x="2416" y="10460"/>
                    <a:pt x="1957" y="11030"/>
                  </a:cubicBezTo>
                  <a:cubicBezTo>
                    <a:pt x="1497" y="11593"/>
                    <a:pt x="856" y="11957"/>
                    <a:pt x="198" y="12021"/>
                  </a:cubicBezTo>
                  <a:cubicBezTo>
                    <a:pt x="86" y="12029"/>
                    <a:pt x="0" y="12132"/>
                    <a:pt x="8" y="12250"/>
                  </a:cubicBezTo>
                  <a:cubicBezTo>
                    <a:pt x="23" y="12354"/>
                    <a:pt x="111" y="12440"/>
                    <a:pt x="221" y="12440"/>
                  </a:cubicBezTo>
                  <a:cubicBezTo>
                    <a:pt x="228" y="12440"/>
                    <a:pt x="228" y="12440"/>
                    <a:pt x="238" y="12432"/>
                  </a:cubicBezTo>
                  <a:cubicBezTo>
                    <a:pt x="1006" y="12369"/>
                    <a:pt x="1760" y="11949"/>
                    <a:pt x="2283" y="11291"/>
                  </a:cubicBezTo>
                  <a:cubicBezTo>
                    <a:pt x="2758" y="10698"/>
                    <a:pt x="3003" y="9977"/>
                    <a:pt x="2979" y="9279"/>
                  </a:cubicBezTo>
                  <a:cubicBezTo>
                    <a:pt x="4841" y="9224"/>
                    <a:pt x="6672" y="8478"/>
                    <a:pt x="8051" y="7227"/>
                  </a:cubicBezTo>
                  <a:cubicBezTo>
                    <a:pt x="8376" y="6934"/>
                    <a:pt x="8827" y="6481"/>
                    <a:pt x="9035" y="5878"/>
                  </a:cubicBezTo>
                  <a:cubicBezTo>
                    <a:pt x="9192" y="5412"/>
                    <a:pt x="9168" y="4919"/>
                    <a:pt x="8987" y="4524"/>
                  </a:cubicBezTo>
                  <a:cubicBezTo>
                    <a:pt x="9906" y="4436"/>
                    <a:pt x="10794" y="3921"/>
                    <a:pt x="11317" y="3160"/>
                  </a:cubicBezTo>
                  <a:cubicBezTo>
                    <a:pt x="11910" y="2289"/>
                    <a:pt x="12038" y="1100"/>
                    <a:pt x="11625" y="125"/>
                  </a:cubicBezTo>
                  <a:cubicBezTo>
                    <a:pt x="11589" y="46"/>
                    <a:pt x="11506" y="0"/>
                    <a:pt x="11424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2"/>
            <p:cNvSpPr/>
            <p:nvPr/>
          </p:nvSpPr>
          <p:spPr>
            <a:xfrm>
              <a:off x="6230361" y="3039933"/>
              <a:ext cx="127053" cy="22539"/>
            </a:xfrm>
            <a:custGeom>
              <a:avLst/>
              <a:gdLst/>
              <a:ahLst/>
              <a:cxnLst/>
              <a:rect l="l" t="t" r="r" b="b"/>
              <a:pathLst>
                <a:path w="7982" h="1416" extrusionOk="0">
                  <a:moveTo>
                    <a:pt x="243" y="1"/>
                  </a:moveTo>
                  <a:cubicBezTo>
                    <a:pt x="165" y="1"/>
                    <a:pt x="90" y="42"/>
                    <a:pt x="56" y="116"/>
                  </a:cubicBezTo>
                  <a:cubicBezTo>
                    <a:pt x="1" y="219"/>
                    <a:pt x="48" y="346"/>
                    <a:pt x="151" y="401"/>
                  </a:cubicBezTo>
                  <a:cubicBezTo>
                    <a:pt x="1562" y="1075"/>
                    <a:pt x="3124" y="1415"/>
                    <a:pt x="4685" y="1415"/>
                  </a:cubicBezTo>
                  <a:cubicBezTo>
                    <a:pt x="5746" y="1415"/>
                    <a:pt x="6800" y="1265"/>
                    <a:pt x="7814" y="940"/>
                  </a:cubicBezTo>
                  <a:cubicBezTo>
                    <a:pt x="7926" y="909"/>
                    <a:pt x="7981" y="789"/>
                    <a:pt x="7949" y="679"/>
                  </a:cubicBezTo>
                  <a:cubicBezTo>
                    <a:pt x="7925" y="591"/>
                    <a:pt x="7843" y="532"/>
                    <a:pt x="7756" y="532"/>
                  </a:cubicBezTo>
                  <a:cubicBezTo>
                    <a:pt x="7733" y="532"/>
                    <a:pt x="7711" y="536"/>
                    <a:pt x="7688" y="544"/>
                  </a:cubicBezTo>
                  <a:cubicBezTo>
                    <a:pt x="6721" y="850"/>
                    <a:pt x="5708" y="1001"/>
                    <a:pt x="4696" y="1001"/>
                  </a:cubicBezTo>
                  <a:cubicBezTo>
                    <a:pt x="3194" y="1001"/>
                    <a:pt x="1692" y="669"/>
                    <a:pt x="333" y="21"/>
                  </a:cubicBezTo>
                  <a:cubicBezTo>
                    <a:pt x="304" y="7"/>
                    <a:pt x="273" y="1"/>
                    <a:pt x="2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2"/>
            <p:cNvSpPr/>
            <p:nvPr/>
          </p:nvSpPr>
          <p:spPr>
            <a:xfrm>
              <a:off x="6217881" y="3066516"/>
              <a:ext cx="104323" cy="29893"/>
            </a:xfrm>
            <a:custGeom>
              <a:avLst/>
              <a:gdLst/>
              <a:ahLst/>
              <a:cxnLst/>
              <a:rect l="l" t="t" r="r" b="b"/>
              <a:pathLst>
                <a:path w="6554" h="1878" extrusionOk="0">
                  <a:moveTo>
                    <a:pt x="242" y="0"/>
                  </a:moveTo>
                  <a:cubicBezTo>
                    <a:pt x="170" y="0"/>
                    <a:pt x="101" y="39"/>
                    <a:pt x="64" y="103"/>
                  </a:cubicBezTo>
                  <a:cubicBezTo>
                    <a:pt x="1" y="205"/>
                    <a:pt x="31" y="333"/>
                    <a:pt x="134" y="388"/>
                  </a:cubicBezTo>
                  <a:cubicBezTo>
                    <a:pt x="1775" y="1362"/>
                    <a:pt x="3685" y="1877"/>
                    <a:pt x="5595" y="1877"/>
                  </a:cubicBezTo>
                  <a:cubicBezTo>
                    <a:pt x="5849" y="1877"/>
                    <a:pt x="6102" y="1870"/>
                    <a:pt x="6348" y="1854"/>
                  </a:cubicBezTo>
                  <a:cubicBezTo>
                    <a:pt x="6468" y="1847"/>
                    <a:pt x="6553" y="1742"/>
                    <a:pt x="6546" y="1624"/>
                  </a:cubicBezTo>
                  <a:cubicBezTo>
                    <a:pt x="6538" y="1518"/>
                    <a:pt x="6436" y="1433"/>
                    <a:pt x="6337" y="1433"/>
                  </a:cubicBezTo>
                  <a:cubicBezTo>
                    <a:pt x="6333" y="1433"/>
                    <a:pt x="6329" y="1434"/>
                    <a:pt x="6325" y="1434"/>
                  </a:cubicBezTo>
                  <a:cubicBezTo>
                    <a:pt x="6083" y="1452"/>
                    <a:pt x="5841" y="1460"/>
                    <a:pt x="5598" y="1460"/>
                  </a:cubicBezTo>
                  <a:cubicBezTo>
                    <a:pt x="3764" y="1460"/>
                    <a:pt x="1923" y="963"/>
                    <a:pt x="349" y="30"/>
                  </a:cubicBezTo>
                  <a:cubicBezTo>
                    <a:pt x="315" y="10"/>
                    <a:pt x="278" y="0"/>
                    <a:pt x="242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2"/>
            <p:cNvSpPr/>
            <p:nvPr/>
          </p:nvSpPr>
          <p:spPr>
            <a:xfrm>
              <a:off x="6180521" y="3082084"/>
              <a:ext cx="113189" cy="47259"/>
            </a:xfrm>
            <a:custGeom>
              <a:avLst/>
              <a:gdLst/>
              <a:ahLst/>
              <a:cxnLst/>
              <a:rect l="l" t="t" r="r" b="b"/>
              <a:pathLst>
                <a:path w="7111" h="2969" extrusionOk="0">
                  <a:moveTo>
                    <a:pt x="236" y="0"/>
                  </a:moveTo>
                  <a:cubicBezTo>
                    <a:pt x="182" y="0"/>
                    <a:pt x="128" y="20"/>
                    <a:pt x="88" y="60"/>
                  </a:cubicBezTo>
                  <a:cubicBezTo>
                    <a:pt x="1" y="146"/>
                    <a:pt x="1" y="273"/>
                    <a:pt x="88" y="361"/>
                  </a:cubicBezTo>
                  <a:cubicBezTo>
                    <a:pt x="1737" y="2017"/>
                    <a:pt x="4067" y="2968"/>
                    <a:pt x="6405" y="2968"/>
                  </a:cubicBezTo>
                  <a:cubicBezTo>
                    <a:pt x="6570" y="2968"/>
                    <a:pt x="6738" y="2968"/>
                    <a:pt x="6903" y="2951"/>
                  </a:cubicBezTo>
                  <a:cubicBezTo>
                    <a:pt x="7023" y="2951"/>
                    <a:pt x="7110" y="2849"/>
                    <a:pt x="7103" y="2731"/>
                  </a:cubicBezTo>
                  <a:cubicBezTo>
                    <a:pt x="7094" y="2623"/>
                    <a:pt x="6999" y="2540"/>
                    <a:pt x="6894" y="2540"/>
                  </a:cubicBezTo>
                  <a:cubicBezTo>
                    <a:pt x="6889" y="2540"/>
                    <a:pt x="6885" y="2540"/>
                    <a:pt x="6880" y="2541"/>
                  </a:cubicBezTo>
                  <a:cubicBezTo>
                    <a:pt x="6726" y="2549"/>
                    <a:pt x="6571" y="2554"/>
                    <a:pt x="6417" y="2554"/>
                  </a:cubicBezTo>
                  <a:cubicBezTo>
                    <a:pt x="4179" y="2554"/>
                    <a:pt x="1961" y="1646"/>
                    <a:pt x="381" y="60"/>
                  </a:cubicBezTo>
                  <a:cubicBezTo>
                    <a:pt x="342" y="20"/>
                    <a:pt x="289" y="0"/>
                    <a:pt x="236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2"/>
            <p:cNvSpPr/>
            <p:nvPr/>
          </p:nvSpPr>
          <p:spPr>
            <a:xfrm>
              <a:off x="6161611" y="3131334"/>
              <a:ext cx="73189" cy="38998"/>
            </a:xfrm>
            <a:custGeom>
              <a:avLst/>
              <a:gdLst/>
              <a:ahLst/>
              <a:cxnLst/>
              <a:rect l="l" t="t" r="r" b="b"/>
              <a:pathLst>
                <a:path w="4598" h="2450" extrusionOk="0">
                  <a:moveTo>
                    <a:pt x="240" y="0"/>
                  </a:moveTo>
                  <a:cubicBezTo>
                    <a:pt x="182" y="0"/>
                    <a:pt x="124" y="24"/>
                    <a:pt x="80" y="72"/>
                  </a:cubicBezTo>
                  <a:cubicBezTo>
                    <a:pt x="0" y="160"/>
                    <a:pt x="8" y="285"/>
                    <a:pt x="95" y="365"/>
                  </a:cubicBezTo>
                  <a:cubicBezTo>
                    <a:pt x="1292" y="1426"/>
                    <a:pt x="2758" y="2140"/>
                    <a:pt x="4327" y="2450"/>
                  </a:cubicBezTo>
                  <a:lnTo>
                    <a:pt x="4367" y="2450"/>
                  </a:lnTo>
                  <a:cubicBezTo>
                    <a:pt x="4462" y="2450"/>
                    <a:pt x="4557" y="2377"/>
                    <a:pt x="4572" y="2282"/>
                  </a:cubicBezTo>
                  <a:cubicBezTo>
                    <a:pt x="4597" y="2164"/>
                    <a:pt x="4517" y="2054"/>
                    <a:pt x="4407" y="2037"/>
                  </a:cubicBezTo>
                  <a:cubicBezTo>
                    <a:pt x="2908" y="1744"/>
                    <a:pt x="1514" y="1063"/>
                    <a:pt x="373" y="48"/>
                  </a:cubicBezTo>
                  <a:cubicBezTo>
                    <a:pt x="334" y="16"/>
                    <a:pt x="287" y="0"/>
                    <a:pt x="240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2"/>
            <p:cNvSpPr/>
            <p:nvPr/>
          </p:nvSpPr>
          <p:spPr>
            <a:xfrm>
              <a:off x="6138020" y="3147873"/>
              <a:ext cx="60327" cy="39109"/>
            </a:xfrm>
            <a:custGeom>
              <a:avLst/>
              <a:gdLst/>
              <a:ahLst/>
              <a:cxnLst/>
              <a:rect l="l" t="t" r="r" b="b"/>
              <a:pathLst>
                <a:path w="3790" h="2457" extrusionOk="0">
                  <a:moveTo>
                    <a:pt x="230" y="1"/>
                  </a:moveTo>
                  <a:cubicBezTo>
                    <a:pt x="179" y="1"/>
                    <a:pt x="128" y="19"/>
                    <a:pt x="88" y="55"/>
                  </a:cubicBezTo>
                  <a:cubicBezTo>
                    <a:pt x="1" y="134"/>
                    <a:pt x="1" y="262"/>
                    <a:pt x="73" y="349"/>
                  </a:cubicBezTo>
                  <a:cubicBezTo>
                    <a:pt x="984" y="1348"/>
                    <a:pt x="2195" y="2092"/>
                    <a:pt x="3496" y="2449"/>
                  </a:cubicBezTo>
                  <a:cubicBezTo>
                    <a:pt x="3519" y="2457"/>
                    <a:pt x="3534" y="2457"/>
                    <a:pt x="3551" y="2457"/>
                  </a:cubicBezTo>
                  <a:cubicBezTo>
                    <a:pt x="3647" y="2457"/>
                    <a:pt x="3734" y="2394"/>
                    <a:pt x="3757" y="2299"/>
                  </a:cubicBezTo>
                  <a:cubicBezTo>
                    <a:pt x="3789" y="2187"/>
                    <a:pt x="3717" y="2076"/>
                    <a:pt x="3607" y="2044"/>
                  </a:cubicBezTo>
                  <a:cubicBezTo>
                    <a:pt x="2386" y="1711"/>
                    <a:pt x="1237" y="1006"/>
                    <a:pt x="389" y="72"/>
                  </a:cubicBezTo>
                  <a:cubicBezTo>
                    <a:pt x="347" y="25"/>
                    <a:pt x="288" y="1"/>
                    <a:pt x="230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2"/>
            <p:cNvSpPr/>
            <p:nvPr/>
          </p:nvSpPr>
          <p:spPr>
            <a:xfrm>
              <a:off x="6087830" y="3160528"/>
              <a:ext cx="76579" cy="43232"/>
            </a:xfrm>
            <a:custGeom>
              <a:avLst/>
              <a:gdLst/>
              <a:ahLst/>
              <a:cxnLst/>
              <a:rect l="l" t="t" r="r" b="b"/>
              <a:pathLst>
                <a:path w="4811" h="2716" extrusionOk="0">
                  <a:moveTo>
                    <a:pt x="232" y="1"/>
                  </a:moveTo>
                  <a:cubicBezTo>
                    <a:pt x="187" y="1"/>
                    <a:pt x="142" y="15"/>
                    <a:pt x="103" y="45"/>
                  </a:cubicBezTo>
                  <a:cubicBezTo>
                    <a:pt x="15" y="115"/>
                    <a:pt x="0" y="251"/>
                    <a:pt x="70" y="346"/>
                  </a:cubicBezTo>
                  <a:cubicBezTo>
                    <a:pt x="1149" y="1717"/>
                    <a:pt x="2836" y="2598"/>
                    <a:pt x="4580" y="2715"/>
                  </a:cubicBezTo>
                  <a:lnTo>
                    <a:pt x="4588" y="2715"/>
                  </a:lnTo>
                  <a:cubicBezTo>
                    <a:pt x="4700" y="2715"/>
                    <a:pt x="4795" y="2628"/>
                    <a:pt x="4803" y="2518"/>
                  </a:cubicBezTo>
                  <a:cubicBezTo>
                    <a:pt x="4810" y="2407"/>
                    <a:pt x="4723" y="2303"/>
                    <a:pt x="4605" y="2295"/>
                  </a:cubicBezTo>
                  <a:cubicBezTo>
                    <a:pt x="2979" y="2192"/>
                    <a:pt x="1409" y="1361"/>
                    <a:pt x="396" y="85"/>
                  </a:cubicBezTo>
                  <a:cubicBezTo>
                    <a:pt x="355" y="29"/>
                    <a:pt x="294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2"/>
            <p:cNvSpPr/>
            <p:nvPr/>
          </p:nvSpPr>
          <p:spPr>
            <a:xfrm>
              <a:off x="5939346" y="2889364"/>
              <a:ext cx="165383" cy="236311"/>
            </a:xfrm>
            <a:custGeom>
              <a:avLst/>
              <a:gdLst/>
              <a:ahLst/>
              <a:cxnLst/>
              <a:rect l="l" t="t" r="r" b="b"/>
              <a:pathLst>
                <a:path w="10390" h="14846" extrusionOk="0">
                  <a:moveTo>
                    <a:pt x="9305" y="1"/>
                  </a:moveTo>
                  <a:cubicBezTo>
                    <a:pt x="9078" y="1"/>
                    <a:pt x="8844" y="40"/>
                    <a:pt x="8615" y="120"/>
                  </a:cubicBezTo>
                  <a:cubicBezTo>
                    <a:pt x="8155" y="280"/>
                    <a:pt x="7727" y="588"/>
                    <a:pt x="7299" y="1056"/>
                  </a:cubicBezTo>
                  <a:cubicBezTo>
                    <a:pt x="6308" y="2150"/>
                    <a:pt x="5809" y="3561"/>
                    <a:pt x="5326" y="4923"/>
                  </a:cubicBezTo>
                  <a:cubicBezTo>
                    <a:pt x="4929" y="6049"/>
                    <a:pt x="4518" y="7213"/>
                    <a:pt x="3828" y="8173"/>
                  </a:cubicBezTo>
                  <a:cubicBezTo>
                    <a:pt x="3447" y="8719"/>
                    <a:pt x="2964" y="9202"/>
                    <a:pt x="2496" y="9678"/>
                  </a:cubicBezTo>
                  <a:cubicBezTo>
                    <a:pt x="2083" y="10090"/>
                    <a:pt x="1665" y="10518"/>
                    <a:pt x="1300" y="10986"/>
                  </a:cubicBezTo>
                  <a:cubicBezTo>
                    <a:pt x="317" y="12238"/>
                    <a:pt x="1" y="13632"/>
                    <a:pt x="444" y="14710"/>
                  </a:cubicBezTo>
                  <a:cubicBezTo>
                    <a:pt x="476" y="14790"/>
                    <a:pt x="554" y="14845"/>
                    <a:pt x="634" y="14845"/>
                  </a:cubicBezTo>
                  <a:cubicBezTo>
                    <a:pt x="666" y="14845"/>
                    <a:pt x="689" y="14838"/>
                    <a:pt x="714" y="14830"/>
                  </a:cubicBezTo>
                  <a:cubicBezTo>
                    <a:pt x="824" y="14783"/>
                    <a:pt x="872" y="14663"/>
                    <a:pt x="832" y="14552"/>
                  </a:cubicBezTo>
                  <a:cubicBezTo>
                    <a:pt x="444" y="13609"/>
                    <a:pt x="744" y="12373"/>
                    <a:pt x="1633" y="11239"/>
                  </a:cubicBezTo>
                  <a:cubicBezTo>
                    <a:pt x="1981" y="10796"/>
                    <a:pt x="2393" y="10376"/>
                    <a:pt x="2797" y="9971"/>
                  </a:cubicBezTo>
                  <a:cubicBezTo>
                    <a:pt x="3272" y="9487"/>
                    <a:pt x="3765" y="8989"/>
                    <a:pt x="4176" y="8419"/>
                  </a:cubicBezTo>
                  <a:cubicBezTo>
                    <a:pt x="4898" y="7412"/>
                    <a:pt x="5317" y="6214"/>
                    <a:pt x="5722" y="5058"/>
                  </a:cubicBezTo>
                  <a:cubicBezTo>
                    <a:pt x="6213" y="3679"/>
                    <a:pt x="6673" y="2372"/>
                    <a:pt x="7609" y="1341"/>
                  </a:cubicBezTo>
                  <a:cubicBezTo>
                    <a:pt x="7989" y="921"/>
                    <a:pt x="8360" y="651"/>
                    <a:pt x="8750" y="518"/>
                  </a:cubicBezTo>
                  <a:cubicBezTo>
                    <a:pt x="8932" y="454"/>
                    <a:pt x="9118" y="424"/>
                    <a:pt x="9298" y="424"/>
                  </a:cubicBezTo>
                  <a:cubicBezTo>
                    <a:pt x="9570" y="424"/>
                    <a:pt x="9827" y="494"/>
                    <a:pt x="10034" y="628"/>
                  </a:cubicBezTo>
                  <a:cubicBezTo>
                    <a:pt x="10070" y="652"/>
                    <a:pt x="10111" y="663"/>
                    <a:pt x="10152" y="663"/>
                  </a:cubicBezTo>
                  <a:cubicBezTo>
                    <a:pt x="10220" y="663"/>
                    <a:pt x="10286" y="632"/>
                    <a:pt x="10327" y="573"/>
                  </a:cubicBezTo>
                  <a:cubicBezTo>
                    <a:pt x="10389" y="478"/>
                    <a:pt x="10367" y="350"/>
                    <a:pt x="10271" y="280"/>
                  </a:cubicBezTo>
                  <a:cubicBezTo>
                    <a:pt x="9996" y="96"/>
                    <a:pt x="9659" y="1"/>
                    <a:pt x="9305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2"/>
            <p:cNvSpPr/>
            <p:nvPr/>
          </p:nvSpPr>
          <p:spPr>
            <a:xfrm>
              <a:off x="6077229" y="2927869"/>
              <a:ext cx="34827" cy="55297"/>
            </a:xfrm>
            <a:custGeom>
              <a:avLst/>
              <a:gdLst/>
              <a:ahLst/>
              <a:cxnLst/>
              <a:rect l="l" t="t" r="r" b="b"/>
              <a:pathLst>
                <a:path w="2188" h="3474" extrusionOk="0">
                  <a:moveTo>
                    <a:pt x="198" y="1"/>
                  </a:moveTo>
                  <a:lnTo>
                    <a:pt x="198" y="1"/>
                  </a:lnTo>
                  <a:cubicBezTo>
                    <a:pt x="0" y="784"/>
                    <a:pt x="8" y="1633"/>
                    <a:pt x="230" y="2416"/>
                  </a:cubicBezTo>
                  <a:cubicBezTo>
                    <a:pt x="308" y="2711"/>
                    <a:pt x="428" y="2996"/>
                    <a:pt x="634" y="3209"/>
                  </a:cubicBezTo>
                  <a:cubicBezTo>
                    <a:pt x="792" y="3368"/>
                    <a:pt x="1016" y="3474"/>
                    <a:pt x="1233" y="3474"/>
                  </a:cubicBezTo>
                  <a:cubicBezTo>
                    <a:pt x="1309" y="3474"/>
                    <a:pt x="1385" y="3461"/>
                    <a:pt x="1457" y="3432"/>
                  </a:cubicBezTo>
                  <a:cubicBezTo>
                    <a:pt x="1672" y="3352"/>
                    <a:pt x="1822" y="3162"/>
                    <a:pt x="1918" y="2956"/>
                  </a:cubicBezTo>
                  <a:cubicBezTo>
                    <a:pt x="2188" y="2378"/>
                    <a:pt x="2053" y="1673"/>
                    <a:pt x="1695" y="1142"/>
                  </a:cubicBezTo>
                  <a:cubicBezTo>
                    <a:pt x="1339" y="619"/>
                    <a:pt x="784" y="254"/>
                    <a:pt x="198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2"/>
            <p:cNvSpPr/>
            <p:nvPr/>
          </p:nvSpPr>
          <p:spPr>
            <a:xfrm>
              <a:off x="6123885" y="2981100"/>
              <a:ext cx="26503" cy="46002"/>
            </a:xfrm>
            <a:custGeom>
              <a:avLst/>
              <a:gdLst/>
              <a:ahLst/>
              <a:cxnLst/>
              <a:rect l="l" t="t" r="r" b="b"/>
              <a:pathLst>
                <a:path w="1665" h="2890" extrusionOk="0">
                  <a:moveTo>
                    <a:pt x="175" y="0"/>
                  </a:moveTo>
                  <a:cubicBezTo>
                    <a:pt x="40" y="531"/>
                    <a:pt x="0" y="1086"/>
                    <a:pt x="48" y="1632"/>
                  </a:cubicBezTo>
                  <a:cubicBezTo>
                    <a:pt x="80" y="1982"/>
                    <a:pt x="160" y="2338"/>
                    <a:pt x="381" y="2600"/>
                  </a:cubicBezTo>
                  <a:cubicBezTo>
                    <a:pt x="535" y="2775"/>
                    <a:pt x="770" y="2889"/>
                    <a:pt x="997" y="2889"/>
                  </a:cubicBezTo>
                  <a:cubicBezTo>
                    <a:pt x="1109" y="2889"/>
                    <a:pt x="1219" y="2861"/>
                    <a:pt x="1316" y="2798"/>
                  </a:cubicBezTo>
                  <a:cubicBezTo>
                    <a:pt x="1634" y="2591"/>
                    <a:pt x="1665" y="2125"/>
                    <a:pt x="1569" y="1752"/>
                  </a:cubicBezTo>
                  <a:cubicBezTo>
                    <a:pt x="1389" y="999"/>
                    <a:pt x="866" y="348"/>
                    <a:pt x="175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2"/>
            <p:cNvSpPr/>
            <p:nvPr/>
          </p:nvSpPr>
          <p:spPr>
            <a:xfrm>
              <a:off x="6069779" y="2999867"/>
              <a:ext cx="22714" cy="40096"/>
            </a:xfrm>
            <a:custGeom>
              <a:avLst/>
              <a:gdLst/>
              <a:ahLst/>
              <a:cxnLst/>
              <a:rect l="l" t="t" r="r" b="b"/>
              <a:pathLst>
                <a:path w="1427" h="2519" extrusionOk="0">
                  <a:moveTo>
                    <a:pt x="472" y="1"/>
                  </a:moveTo>
                  <a:cubicBezTo>
                    <a:pt x="337" y="1"/>
                    <a:pt x="205" y="52"/>
                    <a:pt x="128" y="160"/>
                  </a:cubicBezTo>
                  <a:cubicBezTo>
                    <a:pt x="40" y="271"/>
                    <a:pt x="23" y="423"/>
                    <a:pt x="16" y="566"/>
                  </a:cubicBezTo>
                  <a:cubicBezTo>
                    <a:pt x="0" y="866"/>
                    <a:pt x="8" y="1167"/>
                    <a:pt x="23" y="1469"/>
                  </a:cubicBezTo>
                  <a:cubicBezTo>
                    <a:pt x="40" y="1707"/>
                    <a:pt x="63" y="1960"/>
                    <a:pt x="183" y="2165"/>
                  </a:cubicBezTo>
                  <a:cubicBezTo>
                    <a:pt x="292" y="2363"/>
                    <a:pt x="495" y="2519"/>
                    <a:pt x="712" y="2519"/>
                  </a:cubicBezTo>
                  <a:cubicBezTo>
                    <a:pt x="731" y="2519"/>
                    <a:pt x="750" y="2517"/>
                    <a:pt x="769" y="2515"/>
                  </a:cubicBezTo>
                  <a:cubicBezTo>
                    <a:pt x="1094" y="2483"/>
                    <a:pt x="1284" y="2135"/>
                    <a:pt x="1347" y="1809"/>
                  </a:cubicBezTo>
                  <a:cubicBezTo>
                    <a:pt x="1427" y="1357"/>
                    <a:pt x="1339" y="866"/>
                    <a:pt x="1109" y="470"/>
                  </a:cubicBezTo>
                  <a:cubicBezTo>
                    <a:pt x="1007" y="288"/>
                    <a:pt x="872" y="120"/>
                    <a:pt x="681" y="42"/>
                  </a:cubicBezTo>
                  <a:cubicBezTo>
                    <a:pt x="616" y="15"/>
                    <a:pt x="544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2"/>
            <p:cNvSpPr/>
            <p:nvPr/>
          </p:nvSpPr>
          <p:spPr>
            <a:xfrm>
              <a:off x="6041652" y="3055150"/>
              <a:ext cx="37342" cy="40606"/>
            </a:xfrm>
            <a:custGeom>
              <a:avLst/>
              <a:gdLst/>
              <a:ahLst/>
              <a:cxnLst/>
              <a:rect l="l" t="t" r="r" b="b"/>
              <a:pathLst>
                <a:path w="2346" h="2551" extrusionOk="0">
                  <a:moveTo>
                    <a:pt x="214" y="1"/>
                  </a:moveTo>
                  <a:cubicBezTo>
                    <a:pt x="1" y="666"/>
                    <a:pt x="136" y="1435"/>
                    <a:pt x="554" y="1998"/>
                  </a:cubicBezTo>
                  <a:cubicBezTo>
                    <a:pt x="744" y="2243"/>
                    <a:pt x="991" y="2448"/>
                    <a:pt x="1292" y="2528"/>
                  </a:cubicBezTo>
                  <a:cubicBezTo>
                    <a:pt x="1356" y="2543"/>
                    <a:pt x="1423" y="2551"/>
                    <a:pt x="1489" y="2551"/>
                  </a:cubicBezTo>
                  <a:cubicBezTo>
                    <a:pt x="1734" y="2551"/>
                    <a:pt x="1979" y="2450"/>
                    <a:pt x="2116" y="2251"/>
                  </a:cubicBezTo>
                  <a:cubicBezTo>
                    <a:pt x="2346" y="1895"/>
                    <a:pt x="2171" y="1410"/>
                    <a:pt x="1918" y="1077"/>
                  </a:cubicBezTo>
                  <a:cubicBezTo>
                    <a:pt x="1497" y="531"/>
                    <a:pt x="879" y="143"/>
                    <a:pt x="214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2"/>
            <p:cNvSpPr/>
            <p:nvPr/>
          </p:nvSpPr>
          <p:spPr>
            <a:xfrm>
              <a:off x="6032929" y="2991430"/>
              <a:ext cx="20088" cy="40812"/>
            </a:xfrm>
            <a:custGeom>
              <a:avLst/>
              <a:gdLst/>
              <a:ahLst/>
              <a:cxnLst/>
              <a:rect l="l" t="t" r="r" b="b"/>
              <a:pathLst>
                <a:path w="1262" h="2564" extrusionOk="0">
                  <a:moveTo>
                    <a:pt x="506" y="1"/>
                  </a:moveTo>
                  <a:cubicBezTo>
                    <a:pt x="471" y="1"/>
                    <a:pt x="435" y="6"/>
                    <a:pt x="398" y="17"/>
                  </a:cubicBezTo>
                  <a:cubicBezTo>
                    <a:pt x="151" y="97"/>
                    <a:pt x="65" y="398"/>
                    <a:pt x="41" y="658"/>
                  </a:cubicBezTo>
                  <a:cubicBezTo>
                    <a:pt x="1" y="1048"/>
                    <a:pt x="8" y="1436"/>
                    <a:pt x="56" y="1824"/>
                  </a:cubicBezTo>
                  <a:cubicBezTo>
                    <a:pt x="96" y="2142"/>
                    <a:pt x="231" y="2522"/>
                    <a:pt x="556" y="2560"/>
                  </a:cubicBezTo>
                  <a:cubicBezTo>
                    <a:pt x="575" y="2563"/>
                    <a:pt x="593" y="2564"/>
                    <a:pt x="612" y="2564"/>
                  </a:cubicBezTo>
                  <a:cubicBezTo>
                    <a:pt x="922" y="2564"/>
                    <a:pt x="1130" y="2193"/>
                    <a:pt x="1190" y="1864"/>
                  </a:cubicBezTo>
                  <a:cubicBezTo>
                    <a:pt x="1262" y="1436"/>
                    <a:pt x="1222" y="983"/>
                    <a:pt x="1087" y="563"/>
                  </a:cubicBezTo>
                  <a:cubicBezTo>
                    <a:pt x="990" y="291"/>
                    <a:pt x="768" y="1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2"/>
            <p:cNvSpPr/>
            <p:nvPr/>
          </p:nvSpPr>
          <p:spPr>
            <a:xfrm>
              <a:off x="5622975" y="3328353"/>
              <a:ext cx="315358" cy="261922"/>
            </a:xfrm>
            <a:custGeom>
              <a:avLst/>
              <a:gdLst/>
              <a:ahLst/>
              <a:cxnLst/>
              <a:rect l="l" t="t" r="r" b="b"/>
              <a:pathLst>
                <a:path w="19812" h="16455" extrusionOk="0">
                  <a:moveTo>
                    <a:pt x="17340" y="1"/>
                  </a:moveTo>
                  <a:cubicBezTo>
                    <a:pt x="17170" y="1"/>
                    <a:pt x="17006" y="106"/>
                    <a:pt x="16943" y="281"/>
                  </a:cubicBezTo>
                  <a:lnTo>
                    <a:pt x="12418" y="12444"/>
                  </a:lnTo>
                  <a:cubicBezTo>
                    <a:pt x="12021" y="12468"/>
                    <a:pt x="11545" y="12674"/>
                    <a:pt x="11182" y="12929"/>
                  </a:cubicBezTo>
                  <a:cubicBezTo>
                    <a:pt x="11085" y="12931"/>
                    <a:pt x="10989" y="12932"/>
                    <a:pt x="10892" y="12932"/>
                  </a:cubicBezTo>
                  <a:cubicBezTo>
                    <a:pt x="9837" y="12932"/>
                    <a:pt x="8765" y="12786"/>
                    <a:pt x="7656" y="12626"/>
                  </a:cubicBezTo>
                  <a:cubicBezTo>
                    <a:pt x="6566" y="12468"/>
                    <a:pt x="5448" y="12311"/>
                    <a:pt x="4326" y="12311"/>
                  </a:cubicBezTo>
                  <a:cubicBezTo>
                    <a:pt x="3988" y="12311"/>
                    <a:pt x="3650" y="12325"/>
                    <a:pt x="3312" y="12358"/>
                  </a:cubicBezTo>
                  <a:cubicBezTo>
                    <a:pt x="1845" y="12491"/>
                    <a:pt x="751" y="13024"/>
                    <a:pt x="133" y="13895"/>
                  </a:cubicBezTo>
                  <a:cubicBezTo>
                    <a:pt x="0" y="14077"/>
                    <a:pt x="48" y="14346"/>
                    <a:pt x="238" y="14481"/>
                  </a:cubicBezTo>
                  <a:cubicBezTo>
                    <a:pt x="308" y="14528"/>
                    <a:pt x="396" y="14553"/>
                    <a:pt x="476" y="14553"/>
                  </a:cubicBezTo>
                  <a:cubicBezTo>
                    <a:pt x="609" y="14553"/>
                    <a:pt x="736" y="14498"/>
                    <a:pt x="824" y="14378"/>
                  </a:cubicBezTo>
                  <a:cubicBezTo>
                    <a:pt x="1410" y="13547"/>
                    <a:pt x="2543" y="13269"/>
                    <a:pt x="3391" y="13189"/>
                  </a:cubicBezTo>
                  <a:cubicBezTo>
                    <a:pt x="3690" y="13161"/>
                    <a:pt x="3991" y="13149"/>
                    <a:pt x="4292" y="13149"/>
                  </a:cubicBezTo>
                  <a:cubicBezTo>
                    <a:pt x="5370" y="13149"/>
                    <a:pt x="6465" y="13305"/>
                    <a:pt x="7536" y="13459"/>
                  </a:cubicBezTo>
                  <a:cubicBezTo>
                    <a:pt x="8550" y="13602"/>
                    <a:pt x="9580" y="13745"/>
                    <a:pt x="10611" y="13767"/>
                  </a:cubicBezTo>
                  <a:cubicBezTo>
                    <a:pt x="10634" y="13823"/>
                    <a:pt x="10659" y="13880"/>
                    <a:pt x="10699" y="13927"/>
                  </a:cubicBezTo>
                  <a:cubicBezTo>
                    <a:pt x="10064" y="13975"/>
                    <a:pt x="9423" y="13997"/>
                    <a:pt x="8757" y="14013"/>
                  </a:cubicBezTo>
                  <a:cubicBezTo>
                    <a:pt x="8257" y="14022"/>
                    <a:pt x="7758" y="14030"/>
                    <a:pt x="7258" y="14060"/>
                  </a:cubicBezTo>
                  <a:cubicBezTo>
                    <a:pt x="4993" y="14188"/>
                    <a:pt x="3384" y="14711"/>
                    <a:pt x="2218" y="15709"/>
                  </a:cubicBezTo>
                  <a:cubicBezTo>
                    <a:pt x="2035" y="15860"/>
                    <a:pt x="2020" y="16130"/>
                    <a:pt x="2170" y="16305"/>
                  </a:cubicBezTo>
                  <a:cubicBezTo>
                    <a:pt x="2250" y="16400"/>
                    <a:pt x="2368" y="16455"/>
                    <a:pt x="2488" y="16455"/>
                  </a:cubicBezTo>
                  <a:cubicBezTo>
                    <a:pt x="2583" y="16455"/>
                    <a:pt x="2678" y="16415"/>
                    <a:pt x="2758" y="16352"/>
                  </a:cubicBezTo>
                  <a:cubicBezTo>
                    <a:pt x="3787" y="15479"/>
                    <a:pt x="5231" y="15021"/>
                    <a:pt x="7306" y="14901"/>
                  </a:cubicBezTo>
                  <a:cubicBezTo>
                    <a:pt x="7798" y="14869"/>
                    <a:pt x="8281" y="14861"/>
                    <a:pt x="8772" y="14853"/>
                  </a:cubicBezTo>
                  <a:cubicBezTo>
                    <a:pt x="9993" y="14821"/>
                    <a:pt x="11252" y="14798"/>
                    <a:pt x="12481" y="14505"/>
                  </a:cubicBezTo>
                  <a:cubicBezTo>
                    <a:pt x="12679" y="14458"/>
                    <a:pt x="13257" y="14315"/>
                    <a:pt x="13464" y="13815"/>
                  </a:cubicBezTo>
                  <a:cubicBezTo>
                    <a:pt x="14376" y="13875"/>
                    <a:pt x="15298" y="13903"/>
                    <a:pt x="16225" y="13903"/>
                  </a:cubicBezTo>
                  <a:cubicBezTo>
                    <a:pt x="16522" y="13903"/>
                    <a:pt x="16820" y="13900"/>
                    <a:pt x="17118" y="13895"/>
                  </a:cubicBezTo>
                  <a:cubicBezTo>
                    <a:pt x="17204" y="13893"/>
                    <a:pt x="17289" y="13892"/>
                    <a:pt x="17372" y="13892"/>
                  </a:cubicBezTo>
                  <a:cubicBezTo>
                    <a:pt x="17735" y="13892"/>
                    <a:pt x="18073" y="13914"/>
                    <a:pt x="18369" y="14030"/>
                  </a:cubicBezTo>
                  <a:cubicBezTo>
                    <a:pt x="18662" y="14140"/>
                    <a:pt x="18955" y="14425"/>
                    <a:pt x="18948" y="14735"/>
                  </a:cubicBezTo>
                  <a:cubicBezTo>
                    <a:pt x="18948" y="14964"/>
                    <a:pt x="19130" y="15154"/>
                    <a:pt x="19360" y="15163"/>
                  </a:cubicBezTo>
                  <a:lnTo>
                    <a:pt x="19368" y="15163"/>
                  </a:lnTo>
                  <a:cubicBezTo>
                    <a:pt x="19598" y="15163"/>
                    <a:pt x="19788" y="14981"/>
                    <a:pt x="19788" y="14751"/>
                  </a:cubicBezTo>
                  <a:cubicBezTo>
                    <a:pt x="19811" y="14022"/>
                    <a:pt x="19241" y="13467"/>
                    <a:pt x="18678" y="13244"/>
                  </a:cubicBezTo>
                  <a:cubicBezTo>
                    <a:pt x="18269" y="13084"/>
                    <a:pt x="17837" y="13058"/>
                    <a:pt x="17419" y="13058"/>
                  </a:cubicBezTo>
                  <a:cubicBezTo>
                    <a:pt x="17301" y="13058"/>
                    <a:pt x="17185" y="13060"/>
                    <a:pt x="17070" y="13062"/>
                  </a:cubicBezTo>
                  <a:cubicBezTo>
                    <a:pt x="16854" y="13065"/>
                    <a:pt x="16638" y="13066"/>
                    <a:pt x="16421" y="13066"/>
                  </a:cubicBezTo>
                  <a:cubicBezTo>
                    <a:pt x="15372" y="13066"/>
                    <a:pt x="14317" y="13032"/>
                    <a:pt x="13274" y="12959"/>
                  </a:cubicBezTo>
                  <a:cubicBezTo>
                    <a:pt x="13249" y="12904"/>
                    <a:pt x="13219" y="12849"/>
                    <a:pt x="13187" y="12801"/>
                  </a:cubicBezTo>
                  <a:lnTo>
                    <a:pt x="17736" y="573"/>
                  </a:lnTo>
                  <a:cubicBezTo>
                    <a:pt x="17814" y="351"/>
                    <a:pt x="17704" y="113"/>
                    <a:pt x="17481" y="26"/>
                  </a:cubicBezTo>
                  <a:cubicBezTo>
                    <a:pt x="17435" y="9"/>
                    <a:pt x="17387" y="1"/>
                    <a:pt x="17340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2"/>
            <p:cNvSpPr/>
            <p:nvPr/>
          </p:nvSpPr>
          <p:spPr>
            <a:xfrm>
              <a:off x="5918287" y="3324867"/>
              <a:ext cx="192379" cy="356870"/>
            </a:xfrm>
            <a:custGeom>
              <a:avLst/>
              <a:gdLst/>
              <a:ahLst/>
              <a:cxnLst/>
              <a:rect l="l" t="t" r="r" b="b"/>
              <a:pathLst>
                <a:path w="12086" h="22420" extrusionOk="0">
                  <a:moveTo>
                    <a:pt x="10198" y="1"/>
                  </a:moveTo>
                  <a:cubicBezTo>
                    <a:pt x="9992" y="1"/>
                    <a:pt x="9822" y="151"/>
                    <a:pt x="9795" y="357"/>
                  </a:cubicBezTo>
                  <a:lnTo>
                    <a:pt x="7410" y="16286"/>
                  </a:lnTo>
                  <a:cubicBezTo>
                    <a:pt x="6917" y="16396"/>
                    <a:pt x="6387" y="16704"/>
                    <a:pt x="6086" y="17007"/>
                  </a:cubicBezTo>
                  <a:cubicBezTo>
                    <a:pt x="5483" y="17275"/>
                    <a:pt x="4825" y="17465"/>
                    <a:pt x="4144" y="17655"/>
                  </a:cubicBezTo>
                  <a:cubicBezTo>
                    <a:pt x="3882" y="17728"/>
                    <a:pt x="3614" y="17807"/>
                    <a:pt x="3344" y="17885"/>
                  </a:cubicBezTo>
                  <a:cubicBezTo>
                    <a:pt x="2338" y="18195"/>
                    <a:pt x="911" y="18741"/>
                    <a:pt x="95" y="19930"/>
                  </a:cubicBezTo>
                  <a:cubicBezTo>
                    <a:pt x="23" y="20033"/>
                    <a:pt x="0" y="20153"/>
                    <a:pt x="30" y="20270"/>
                  </a:cubicBezTo>
                  <a:cubicBezTo>
                    <a:pt x="63" y="20390"/>
                    <a:pt x="150" y="20493"/>
                    <a:pt x="261" y="20541"/>
                  </a:cubicBezTo>
                  <a:lnTo>
                    <a:pt x="373" y="20596"/>
                  </a:lnTo>
                  <a:cubicBezTo>
                    <a:pt x="428" y="20628"/>
                    <a:pt x="491" y="20636"/>
                    <a:pt x="546" y="20636"/>
                  </a:cubicBezTo>
                  <a:cubicBezTo>
                    <a:pt x="706" y="20636"/>
                    <a:pt x="856" y="20548"/>
                    <a:pt x="926" y="20398"/>
                  </a:cubicBezTo>
                  <a:cubicBezTo>
                    <a:pt x="966" y="20327"/>
                    <a:pt x="974" y="20248"/>
                    <a:pt x="966" y="20168"/>
                  </a:cubicBezTo>
                  <a:cubicBezTo>
                    <a:pt x="1664" y="19352"/>
                    <a:pt x="2781" y="18931"/>
                    <a:pt x="3589" y="18686"/>
                  </a:cubicBezTo>
                  <a:cubicBezTo>
                    <a:pt x="3851" y="18606"/>
                    <a:pt x="4112" y="18536"/>
                    <a:pt x="4375" y="18464"/>
                  </a:cubicBezTo>
                  <a:cubicBezTo>
                    <a:pt x="4960" y="18298"/>
                    <a:pt x="5556" y="18123"/>
                    <a:pt x="6134" y="17885"/>
                  </a:cubicBezTo>
                  <a:cubicBezTo>
                    <a:pt x="6134" y="17893"/>
                    <a:pt x="6134" y="17893"/>
                    <a:pt x="6141" y="17893"/>
                  </a:cubicBezTo>
                  <a:cubicBezTo>
                    <a:pt x="5801" y="18131"/>
                    <a:pt x="5443" y="18346"/>
                    <a:pt x="5071" y="18576"/>
                  </a:cubicBezTo>
                  <a:cubicBezTo>
                    <a:pt x="4802" y="18734"/>
                    <a:pt x="4540" y="18892"/>
                    <a:pt x="4287" y="19059"/>
                  </a:cubicBezTo>
                  <a:cubicBezTo>
                    <a:pt x="2956" y="19922"/>
                    <a:pt x="2202" y="20858"/>
                    <a:pt x="1997" y="21919"/>
                  </a:cubicBezTo>
                  <a:cubicBezTo>
                    <a:pt x="1950" y="22142"/>
                    <a:pt x="2100" y="22363"/>
                    <a:pt x="2330" y="22410"/>
                  </a:cubicBezTo>
                  <a:cubicBezTo>
                    <a:pt x="2353" y="22410"/>
                    <a:pt x="2385" y="22420"/>
                    <a:pt x="2408" y="22420"/>
                  </a:cubicBezTo>
                  <a:cubicBezTo>
                    <a:pt x="2608" y="22420"/>
                    <a:pt x="2781" y="22277"/>
                    <a:pt x="2821" y="22077"/>
                  </a:cubicBezTo>
                  <a:cubicBezTo>
                    <a:pt x="2978" y="21254"/>
                    <a:pt x="3614" y="20493"/>
                    <a:pt x="4738" y="19765"/>
                  </a:cubicBezTo>
                  <a:cubicBezTo>
                    <a:pt x="4993" y="19597"/>
                    <a:pt x="5246" y="19447"/>
                    <a:pt x="5499" y="19289"/>
                  </a:cubicBezTo>
                  <a:cubicBezTo>
                    <a:pt x="6062" y="18956"/>
                    <a:pt x="6632" y="18616"/>
                    <a:pt x="7148" y="18178"/>
                  </a:cubicBezTo>
                  <a:cubicBezTo>
                    <a:pt x="7180" y="18178"/>
                    <a:pt x="7210" y="18188"/>
                    <a:pt x="7243" y="18188"/>
                  </a:cubicBezTo>
                  <a:cubicBezTo>
                    <a:pt x="7425" y="18188"/>
                    <a:pt x="7600" y="18163"/>
                    <a:pt x="7758" y="18131"/>
                  </a:cubicBezTo>
                  <a:lnTo>
                    <a:pt x="7758" y="18131"/>
                  </a:lnTo>
                  <a:cubicBezTo>
                    <a:pt x="7615" y="19019"/>
                    <a:pt x="7378" y="19890"/>
                    <a:pt x="7030" y="20731"/>
                  </a:cubicBezTo>
                  <a:cubicBezTo>
                    <a:pt x="6942" y="20946"/>
                    <a:pt x="7045" y="21191"/>
                    <a:pt x="7258" y="21278"/>
                  </a:cubicBezTo>
                  <a:cubicBezTo>
                    <a:pt x="7315" y="21301"/>
                    <a:pt x="7363" y="21309"/>
                    <a:pt x="7418" y="21309"/>
                  </a:cubicBezTo>
                  <a:cubicBezTo>
                    <a:pt x="7583" y="21309"/>
                    <a:pt x="7743" y="21214"/>
                    <a:pt x="7806" y="21048"/>
                  </a:cubicBezTo>
                  <a:cubicBezTo>
                    <a:pt x="8274" y="19930"/>
                    <a:pt x="8566" y="18749"/>
                    <a:pt x="8684" y="17545"/>
                  </a:cubicBezTo>
                  <a:cubicBezTo>
                    <a:pt x="9097" y="16864"/>
                    <a:pt x="9675" y="16286"/>
                    <a:pt x="10366" y="15873"/>
                  </a:cubicBezTo>
                  <a:cubicBezTo>
                    <a:pt x="10483" y="15808"/>
                    <a:pt x="10810" y="15630"/>
                    <a:pt x="11095" y="15630"/>
                  </a:cubicBezTo>
                  <a:cubicBezTo>
                    <a:pt x="11193" y="15630"/>
                    <a:pt x="11287" y="15651"/>
                    <a:pt x="11364" y="15706"/>
                  </a:cubicBezTo>
                  <a:cubicBezTo>
                    <a:pt x="11438" y="15758"/>
                    <a:pt x="11523" y="15783"/>
                    <a:pt x="11607" y="15783"/>
                  </a:cubicBezTo>
                  <a:cubicBezTo>
                    <a:pt x="11738" y="15783"/>
                    <a:pt x="11868" y="15722"/>
                    <a:pt x="11950" y="15611"/>
                  </a:cubicBezTo>
                  <a:cubicBezTo>
                    <a:pt x="12085" y="15420"/>
                    <a:pt x="12045" y="15160"/>
                    <a:pt x="11855" y="15025"/>
                  </a:cubicBezTo>
                  <a:cubicBezTo>
                    <a:pt x="11637" y="14870"/>
                    <a:pt x="11379" y="14794"/>
                    <a:pt x="11095" y="14794"/>
                  </a:cubicBezTo>
                  <a:cubicBezTo>
                    <a:pt x="10739" y="14794"/>
                    <a:pt x="10343" y="14914"/>
                    <a:pt x="9938" y="15152"/>
                  </a:cubicBezTo>
                  <a:cubicBezTo>
                    <a:pt x="9335" y="15508"/>
                    <a:pt x="8812" y="15976"/>
                    <a:pt x="8376" y="16514"/>
                  </a:cubicBezTo>
                  <a:cubicBezTo>
                    <a:pt x="8336" y="16467"/>
                    <a:pt x="8289" y="16428"/>
                    <a:pt x="8241" y="16396"/>
                  </a:cubicBezTo>
                  <a:lnTo>
                    <a:pt x="10619" y="482"/>
                  </a:lnTo>
                  <a:cubicBezTo>
                    <a:pt x="10659" y="252"/>
                    <a:pt x="10501" y="39"/>
                    <a:pt x="10271" y="7"/>
                  </a:cubicBezTo>
                  <a:cubicBezTo>
                    <a:pt x="10246" y="3"/>
                    <a:pt x="10222" y="1"/>
                    <a:pt x="10198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42"/>
          <p:cNvGrpSpPr/>
          <p:nvPr/>
        </p:nvGrpSpPr>
        <p:grpSpPr>
          <a:xfrm>
            <a:off x="7070795" y="2872698"/>
            <a:ext cx="1339192" cy="1109987"/>
            <a:chOff x="5515225" y="2571750"/>
            <a:chExt cx="1339192" cy="1109987"/>
          </a:xfrm>
        </p:grpSpPr>
        <p:sp>
          <p:nvSpPr>
            <p:cNvPr id="1638" name="Google Shape;1638;p42"/>
            <p:cNvSpPr/>
            <p:nvPr/>
          </p:nvSpPr>
          <p:spPr>
            <a:xfrm>
              <a:off x="6116706" y="3116913"/>
              <a:ext cx="725727" cy="186044"/>
            </a:xfrm>
            <a:custGeom>
              <a:avLst/>
              <a:gdLst/>
              <a:ahLst/>
              <a:cxnLst/>
              <a:rect l="l" t="t" r="r" b="b"/>
              <a:pathLst>
                <a:path w="45593" h="11688" extrusionOk="0">
                  <a:moveTo>
                    <a:pt x="14256" y="0"/>
                  </a:moveTo>
                  <a:cubicBezTo>
                    <a:pt x="13743" y="0"/>
                    <a:pt x="13233" y="45"/>
                    <a:pt x="12728" y="155"/>
                  </a:cubicBezTo>
                  <a:cubicBezTo>
                    <a:pt x="11816" y="353"/>
                    <a:pt x="10969" y="741"/>
                    <a:pt x="10151" y="1184"/>
                  </a:cubicBezTo>
                  <a:cubicBezTo>
                    <a:pt x="6665" y="3063"/>
                    <a:pt x="3662" y="5828"/>
                    <a:pt x="1" y="7357"/>
                  </a:cubicBezTo>
                  <a:cubicBezTo>
                    <a:pt x="6167" y="8571"/>
                    <a:pt x="12323" y="9775"/>
                    <a:pt x="18490" y="10986"/>
                  </a:cubicBezTo>
                  <a:cubicBezTo>
                    <a:pt x="20296" y="11345"/>
                    <a:pt x="22196" y="11688"/>
                    <a:pt x="24039" y="11688"/>
                  </a:cubicBezTo>
                  <a:cubicBezTo>
                    <a:pt x="25705" y="11688"/>
                    <a:pt x="27324" y="11408"/>
                    <a:pt x="28783" y="10606"/>
                  </a:cubicBezTo>
                  <a:cubicBezTo>
                    <a:pt x="31104" y="11199"/>
                    <a:pt x="33495" y="11500"/>
                    <a:pt x="35888" y="11500"/>
                  </a:cubicBezTo>
                  <a:cubicBezTo>
                    <a:pt x="36471" y="11500"/>
                    <a:pt x="37053" y="11482"/>
                    <a:pt x="37635" y="11447"/>
                  </a:cubicBezTo>
                  <a:cubicBezTo>
                    <a:pt x="38175" y="11414"/>
                    <a:pt x="38728" y="11359"/>
                    <a:pt x="39196" y="11099"/>
                  </a:cubicBezTo>
                  <a:cubicBezTo>
                    <a:pt x="39664" y="10836"/>
                    <a:pt x="40037" y="10321"/>
                    <a:pt x="39957" y="9790"/>
                  </a:cubicBezTo>
                  <a:lnTo>
                    <a:pt x="39957" y="9790"/>
                  </a:lnTo>
                  <a:cubicBezTo>
                    <a:pt x="40229" y="9824"/>
                    <a:pt x="40503" y="9841"/>
                    <a:pt x="40777" y="9841"/>
                  </a:cubicBezTo>
                  <a:cubicBezTo>
                    <a:pt x="42548" y="9841"/>
                    <a:pt x="44323" y="9141"/>
                    <a:pt x="45593" y="7905"/>
                  </a:cubicBezTo>
                  <a:cubicBezTo>
                    <a:pt x="36701" y="4219"/>
                    <a:pt x="27183" y="2325"/>
                    <a:pt x="17736" y="455"/>
                  </a:cubicBezTo>
                  <a:cubicBezTo>
                    <a:pt x="16587" y="230"/>
                    <a:pt x="15416" y="0"/>
                    <a:pt x="14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2"/>
            <p:cNvSpPr/>
            <p:nvPr/>
          </p:nvSpPr>
          <p:spPr>
            <a:xfrm>
              <a:off x="6093879" y="3110291"/>
              <a:ext cx="760538" cy="199303"/>
            </a:xfrm>
            <a:custGeom>
              <a:avLst/>
              <a:gdLst/>
              <a:ahLst/>
              <a:cxnLst/>
              <a:rect l="l" t="t" r="r" b="b"/>
              <a:pathLst>
                <a:path w="47780" h="12521" extrusionOk="0">
                  <a:moveTo>
                    <a:pt x="15692" y="839"/>
                  </a:moveTo>
                  <a:cubicBezTo>
                    <a:pt x="16833" y="839"/>
                    <a:pt x="18029" y="1077"/>
                    <a:pt x="19091" y="1284"/>
                  </a:cubicBezTo>
                  <a:cubicBezTo>
                    <a:pt x="28157" y="3081"/>
                    <a:pt x="37524" y="4936"/>
                    <a:pt x="46241" y="8447"/>
                  </a:cubicBezTo>
                  <a:cubicBezTo>
                    <a:pt x="45108" y="9335"/>
                    <a:pt x="43666" y="9833"/>
                    <a:pt x="42207" y="9833"/>
                  </a:cubicBezTo>
                  <a:cubicBezTo>
                    <a:pt x="41954" y="9833"/>
                    <a:pt x="41694" y="9818"/>
                    <a:pt x="41439" y="9786"/>
                  </a:cubicBezTo>
                  <a:lnTo>
                    <a:pt x="40893" y="9715"/>
                  </a:lnTo>
                  <a:lnTo>
                    <a:pt x="40893" y="9715"/>
                  </a:lnTo>
                  <a:lnTo>
                    <a:pt x="40971" y="10271"/>
                  </a:lnTo>
                  <a:cubicBezTo>
                    <a:pt x="41028" y="10619"/>
                    <a:pt x="40743" y="10974"/>
                    <a:pt x="40425" y="11149"/>
                  </a:cubicBezTo>
                  <a:cubicBezTo>
                    <a:pt x="40037" y="11364"/>
                    <a:pt x="39529" y="11412"/>
                    <a:pt x="39046" y="11442"/>
                  </a:cubicBezTo>
                  <a:cubicBezTo>
                    <a:pt x="38465" y="11479"/>
                    <a:pt x="37882" y="11497"/>
                    <a:pt x="37299" y="11497"/>
                  </a:cubicBezTo>
                  <a:cubicBezTo>
                    <a:pt x="34948" y="11497"/>
                    <a:pt x="32593" y="11202"/>
                    <a:pt x="30320" y="10619"/>
                  </a:cubicBezTo>
                  <a:lnTo>
                    <a:pt x="30162" y="10579"/>
                  </a:lnTo>
                  <a:lnTo>
                    <a:pt x="30019" y="10659"/>
                  </a:lnTo>
                  <a:cubicBezTo>
                    <a:pt x="28751" y="11347"/>
                    <a:pt x="27269" y="11680"/>
                    <a:pt x="25479" y="11680"/>
                  </a:cubicBezTo>
                  <a:cubicBezTo>
                    <a:pt x="23672" y="11680"/>
                    <a:pt x="21778" y="11340"/>
                    <a:pt x="20002" y="10992"/>
                  </a:cubicBezTo>
                  <a:lnTo>
                    <a:pt x="2789" y="7608"/>
                  </a:lnTo>
                  <a:cubicBezTo>
                    <a:pt x="4493" y="6760"/>
                    <a:pt x="6070" y="5674"/>
                    <a:pt x="7608" y="4620"/>
                  </a:cubicBezTo>
                  <a:cubicBezTo>
                    <a:pt x="8947" y="3699"/>
                    <a:pt x="10341" y="2748"/>
                    <a:pt x="11785" y="1972"/>
                  </a:cubicBezTo>
                  <a:cubicBezTo>
                    <a:pt x="12441" y="1617"/>
                    <a:pt x="13322" y="1179"/>
                    <a:pt x="14248" y="982"/>
                  </a:cubicBezTo>
                  <a:cubicBezTo>
                    <a:pt x="14693" y="886"/>
                    <a:pt x="15169" y="839"/>
                    <a:pt x="15692" y="839"/>
                  </a:cubicBezTo>
                  <a:close/>
                  <a:moveTo>
                    <a:pt x="15692" y="0"/>
                  </a:moveTo>
                  <a:cubicBezTo>
                    <a:pt x="15104" y="0"/>
                    <a:pt x="14581" y="48"/>
                    <a:pt x="14067" y="158"/>
                  </a:cubicBezTo>
                  <a:cubicBezTo>
                    <a:pt x="13037" y="381"/>
                    <a:pt x="12093" y="846"/>
                    <a:pt x="11388" y="1227"/>
                  </a:cubicBezTo>
                  <a:cubicBezTo>
                    <a:pt x="9906" y="2028"/>
                    <a:pt x="8495" y="2996"/>
                    <a:pt x="7133" y="3930"/>
                  </a:cubicBezTo>
                  <a:cubicBezTo>
                    <a:pt x="5278" y="5198"/>
                    <a:pt x="3359" y="6514"/>
                    <a:pt x="1277" y="7385"/>
                  </a:cubicBezTo>
                  <a:lnTo>
                    <a:pt x="0" y="7916"/>
                  </a:lnTo>
                  <a:lnTo>
                    <a:pt x="19836" y="11815"/>
                  </a:lnTo>
                  <a:cubicBezTo>
                    <a:pt x="21658" y="12173"/>
                    <a:pt x="23600" y="12521"/>
                    <a:pt x="25479" y="12521"/>
                  </a:cubicBezTo>
                  <a:cubicBezTo>
                    <a:pt x="27349" y="12521"/>
                    <a:pt x="28918" y="12180"/>
                    <a:pt x="30272" y="11475"/>
                  </a:cubicBezTo>
                  <a:cubicBezTo>
                    <a:pt x="32570" y="12046"/>
                    <a:pt x="34953" y="12338"/>
                    <a:pt x="37325" y="12338"/>
                  </a:cubicBezTo>
                  <a:cubicBezTo>
                    <a:pt x="37916" y="12338"/>
                    <a:pt x="38506" y="12319"/>
                    <a:pt x="39094" y="12283"/>
                  </a:cubicBezTo>
                  <a:cubicBezTo>
                    <a:pt x="39672" y="12243"/>
                    <a:pt x="40290" y="12188"/>
                    <a:pt x="40838" y="11878"/>
                  </a:cubicBezTo>
                  <a:cubicBezTo>
                    <a:pt x="41266" y="11640"/>
                    <a:pt x="41676" y="11197"/>
                    <a:pt x="41789" y="10659"/>
                  </a:cubicBezTo>
                  <a:cubicBezTo>
                    <a:pt x="41928" y="10667"/>
                    <a:pt x="42067" y="10671"/>
                    <a:pt x="42206" y="10671"/>
                  </a:cubicBezTo>
                  <a:cubicBezTo>
                    <a:pt x="44101" y="10671"/>
                    <a:pt x="45976" y="9928"/>
                    <a:pt x="47320" y="8622"/>
                  </a:cubicBezTo>
                  <a:lnTo>
                    <a:pt x="47780" y="8179"/>
                  </a:lnTo>
                  <a:lnTo>
                    <a:pt x="47192" y="7931"/>
                  </a:lnTo>
                  <a:cubicBezTo>
                    <a:pt x="38222" y="4215"/>
                    <a:pt x="28578" y="2305"/>
                    <a:pt x="19250" y="458"/>
                  </a:cubicBezTo>
                  <a:cubicBezTo>
                    <a:pt x="18157" y="245"/>
                    <a:pt x="16920" y="0"/>
                    <a:pt x="15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2"/>
            <p:cNvSpPr/>
            <p:nvPr/>
          </p:nvSpPr>
          <p:spPr>
            <a:xfrm>
              <a:off x="6350702" y="3156931"/>
              <a:ext cx="229116" cy="30578"/>
            </a:xfrm>
            <a:custGeom>
              <a:avLst/>
              <a:gdLst/>
              <a:ahLst/>
              <a:cxnLst/>
              <a:rect l="l" t="t" r="r" b="b"/>
              <a:pathLst>
                <a:path w="14394" h="1921" extrusionOk="0">
                  <a:moveTo>
                    <a:pt x="230" y="1"/>
                  </a:moveTo>
                  <a:cubicBezTo>
                    <a:pt x="140" y="1"/>
                    <a:pt x="58" y="60"/>
                    <a:pt x="33" y="151"/>
                  </a:cubicBezTo>
                  <a:cubicBezTo>
                    <a:pt x="1" y="264"/>
                    <a:pt x="64" y="381"/>
                    <a:pt x="176" y="414"/>
                  </a:cubicBezTo>
                  <a:cubicBezTo>
                    <a:pt x="2451" y="1040"/>
                    <a:pt x="4796" y="1682"/>
                    <a:pt x="7206" y="1873"/>
                  </a:cubicBezTo>
                  <a:cubicBezTo>
                    <a:pt x="7641" y="1903"/>
                    <a:pt x="8069" y="1920"/>
                    <a:pt x="8489" y="1920"/>
                  </a:cubicBezTo>
                  <a:cubicBezTo>
                    <a:pt x="10677" y="1920"/>
                    <a:pt x="12649" y="1467"/>
                    <a:pt x="14258" y="596"/>
                  </a:cubicBezTo>
                  <a:cubicBezTo>
                    <a:pt x="14361" y="541"/>
                    <a:pt x="14393" y="414"/>
                    <a:pt x="14338" y="311"/>
                  </a:cubicBezTo>
                  <a:cubicBezTo>
                    <a:pt x="14299" y="242"/>
                    <a:pt x="14230" y="205"/>
                    <a:pt x="14157" y="205"/>
                  </a:cubicBezTo>
                  <a:cubicBezTo>
                    <a:pt x="14122" y="205"/>
                    <a:pt x="14086" y="213"/>
                    <a:pt x="14053" y="231"/>
                  </a:cubicBezTo>
                  <a:cubicBezTo>
                    <a:pt x="12503" y="1069"/>
                    <a:pt x="10595" y="1500"/>
                    <a:pt x="8477" y="1500"/>
                  </a:cubicBezTo>
                  <a:cubicBezTo>
                    <a:pt x="8070" y="1500"/>
                    <a:pt x="7657" y="1484"/>
                    <a:pt x="7236" y="1452"/>
                  </a:cubicBezTo>
                  <a:cubicBezTo>
                    <a:pt x="4876" y="1270"/>
                    <a:pt x="2546" y="627"/>
                    <a:pt x="286" y="9"/>
                  </a:cubicBezTo>
                  <a:cubicBezTo>
                    <a:pt x="267" y="3"/>
                    <a:pt x="248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2"/>
            <p:cNvSpPr/>
            <p:nvPr/>
          </p:nvSpPr>
          <p:spPr>
            <a:xfrm>
              <a:off x="6317401" y="3180983"/>
              <a:ext cx="191137" cy="41943"/>
            </a:xfrm>
            <a:custGeom>
              <a:avLst/>
              <a:gdLst/>
              <a:ahLst/>
              <a:cxnLst/>
              <a:rect l="l" t="t" r="r" b="b"/>
              <a:pathLst>
                <a:path w="12008" h="2635" extrusionOk="0">
                  <a:moveTo>
                    <a:pt x="11774" y="1"/>
                  </a:moveTo>
                  <a:cubicBezTo>
                    <a:pt x="11717" y="1"/>
                    <a:pt x="11660" y="22"/>
                    <a:pt x="11618" y="67"/>
                  </a:cubicBezTo>
                  <a:cubicBezTo>
                    <a:pt x="10429" y="1391"/>
                    <a:pt x="8472" y="2176"/>
                    <a:pt x="6254" y="2216"/>
                  </a:cubicBezTo>
                  <a:cubicBezTo>
                    <a:pt x="6184" y="2217"/>
                    <a:pt x="6114" y="2218"/>
                    <a:pt x="6044" y="2218"/>
                  </a:cubicBezTo>
                  <a:cubicBezTo>
                    <a:pt x="4080" y="2218"/>
                    <a:pt x="2161" y="1714"/>
                    <a:pt x="286" y="1225"/>
                  </a:cubicBezTo>
                  <a:cubicBezTo>
                    <a:pt x="268" y="1220"/>
                    <a:pt x="250" y="1217"/>
                    <a:pt x="232" y="1217"/>
                  </a:cubicBezTo>
                  <a:cubicBezTo>
                    <a:pt x="141" y="1217"/>
                    <a:pt x="58" y="1283"/>
                    <a:pt x="33" y="1375"/>
                  </a:cubicBezTo>
                  <a:cubicBezTo>
                    <a:pt x="1" y="1486"/>
                    <a:pt x="73" y="1605"/>
                    <a:pt x="183" y="1636"/>
                  </a:cubicBezTo>
                  <a:cubicBezTo>
                    <a:pt x="2078" y="2128"/>
                    <a:pt x="4035" y="2634"/>
                    <a:pt x="6047" y="2634"/>
                  </a:cubicBezTo>
                  <a:lnTo>
                    <a:pt x="6262" y="2634"/>
                  </a:lnTo>
                  <a:cubicBezTo>
                    <a:pt x="8592" y="2587"/>
                    <a:pt x="10659" y="1756"/>
                    <a:pt x="11936" y="352"/>
                  </a:cubicBezTo>
                  <a:cubicBezTo>
                    <a:pt x="12008" y="266"/>
                    <a:pt x="12008" y="131"/>
                    <a:pt x="11920" y="52"/>
                  </a:cubicBezTo>
                  <a:cubicBezTo>
                    <a:pt x="11879" y="18"/>
                    <a:pt x="11826" y="1"/>
                    <a:pt x="11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2"/>
            <p:cNvSpPr/>
            <p:nvPr/>
          </p:nvSpPr>
          <p:spPr>
            <a:xfrm>
              <a:off x="6284228" y="3214793"/>
              <a:ext cx="151025" cy="38680"/>
            </a:xfrm>
            <a:custGeom>
              <a:avLst/>
              <a:gdLst/>
              <a:ahLst/>
              <a:cxnLst/>
              <a:rect l="l" t="t" r="r" b="b"/>
              <a:pathLst>
                <a:path w="9488" h="2430" extrusionOk="0">
                  <a:moveTo>
                    <a:pt x="9253" y="0"/>
                  </a:moveTo>
                  <a:cubicBezTo>
                    <a:pt x="9186" y="0"/>
                    <a:pt x="9120" y="32"/>
                    <a:pt x="9074" y="92"/>
                  </a:cubicBezTo>
                  <a:cubicBezTo>
                    <a:pt x="8274" y="1256"/>
                    <a:pt x="6752" y="1969"/>
                    <a:pt x="5000" y="2009"/>
                  </a:cubicBezTo>
                  <a:cubicBezTo>
                    <a:pt x="4949" y="2010"/>
                    <a:pt x="4898" y="2011"/>
                    <a:pt x="4847" y="2011"/>
                  </a:cubicBezTo>
                  <a:cubicBezTo>
                    <a:pt x="3293" y="2011"/>
                    <a:pt x="1766" y="1542"/>
                    <a:pt x="293" y="1098"/>
                  </a:cubicBezTo>
                  <a:cubicBezTo>
                    <a:pt x="273" y="1092"/>
                    <a:pt x="254" y="1090"/>
                    <a:pt x="234" y="1090"/>
                  </a:cubicBezTo>
                  <a:cubicBezTo>
                    <a:pt x="144" y="1090"/>
                    <a:pt x="59" y="1148"/>
                    <a:pt x="32" y="1241"/>
                  </a:cubicBezTo>
                  <a:cubicBezTo>
                    <a:pt x="0" y="1351"/>
                    <a:pt x="55" y="1471"/>
                    <a:pt x="167" y="1501"/>
                  </a:cubicBezTo>
                  <a:cubicBezTo>
                    <a:pt x="1672" y="1954"/>
                    <a:pt x="3218" y="2429"/>
                    <a:pt x="4835" y="2429"/>
                  </a:cubicBezTo>
                  <a:lnTo>
                    <a:pt x="5010" y="2429"/>
                  </a:lnTo>
                  <a:cubicBezTo>
                    <a:pt x="6895" y="2390"/>
                    <a:pt x="8544" y="1604"/>
                    <a:pt x="9422" y="330"/>
                  </a:cubicBezTo>
                  <a:cubicBezTo>
                    <a:pt x="9487" y="235"/>
                    <a:pt x="9462" y="107"/>
                    <a:pt x="9367" y="35"/>
                  </a:cubicBezTo>
                  <a:cubicBezTo>
                    <a:pt x="9332" y="12"/>
                    <a:pt x="9292" y="0"/>
                    <a:pt x="9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2"/>
            <p:cNvSpPr/>
            <p:nvPr/>
          </p:nvSpPr>
          <p:spPr>
            <a:xfrm>
              <a:off x="6520882" y="3177895"/>
              <a:ext cx="298978" cy="81514"/>
            </a:xfrm>
            <a:custGeom>
              <a:avLst/>
              <a:gdLst/>
              <a:ahLst/>
              <a:cxnLst/>
              <a:rect l="l" t="t" r="r" b="b"/>
              <a:pathLst>
                <a:path w="18783" h="5121" extrusionOk="0">
                  <a:moveTo>
                    <a:pt x="224" y="0"/>
                  </a:moveTo>
                  <a:cubicBezTo>
                    <a:pt x="132" y="0"/>
                    <a:pt x="51" y="66"/>
                    <a:pt x="24" y="158"/>
                  </a:cubicBezTo>
                  <a:cubicBezTo>
                    <a:pt x="1" y="270"/>
                    <a:pt x="64" y="381"/>
                    <a:pt x="176" y="413"/>
                  </a:cubicBezTo>
                  <a:lnTo>
                    <a:pt x="18505" y="5111"/>
                  </a:lnTo>
                  <a:cubicBezTo>
                    <a:pt x="18520" y="5120"/>
                    <a:pt x="18537" y="5120"/>
                    <a:pt x="18553" y="5120"/>
                  </a:cubicBezTo>
                  <a:cubicBezTo>
                    <a:pt x="18648" y="5120"/>
                    <a:pt x="18735" y="5056"/>
                    <a:pt x="18758" y="4961"/>
                  </a:cubicBezTo>
                  <a:cubicBezTo>
                    <a:pt x="18783" y="4850"/>
                    <a:pt x="18720" y="4740"/>
                    <a:pt x="18608" y="4708"/>
                  </a:cubicBezTo>
                  <a:lnTo>
                    <a:pt x="279" y="8"/>
                  </a:lnTo>
                  <a:cubicBezTo>
                    <a:pt x="260" y="3"/>
                    <a:pt x="242" y="0"/>
                    <a:pt x="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2"/>
            <p:cNvSpPr/>
            <p:nvPr/>
          </p:nvSpPr>
          <p:spPr>
            <a:xfrm>
              <a:off x="6465630" y="3208728"/>
              <a:ext cx="300729" cy="66185"/>
            </a:xfrm>
            <a:custGeom>
              <a:avLst/>
              <a:gdLst/>
              <a:ahLst/>
              <a:cxnLst/>
              <a:rect l="l" t="t" r="r" b="b"/>
              <a:pathLst>
                <a:path w="18893" h="4158" extrusionOk="0">
                  <a:moveTo>
                    <a:pt x="229" y="1"/>
                  </a:moveTo>
                  <a:cubicBezTo>
                    <a:pt x="133" y="1"/>
                    <a:pt x="45" y="74"/>
                    <a:pt x="24" y="171"/>
                  </a:cubicBezTo>
                  <a:cubicBezTo>
                    <a:pt x="1" y="283"/>
                    <a:pt x="71" y="393"/>
                    <a:pt x="191" y="416"/>
                  </a:cubicBezTo>
                  <a:lnTo>
                    <a:pt x="18625" y="4149"/>
                  </a:lnTo>
                  <a:cubicBezTo>
                    <a:pt x="18640" y="4157"/>
                    <a:pt x="18655" y="4157"/>
                    <a:pt x="18663" y="4157"/>
                  </a:cubicBezTo>
                  <a:cubicBezTo>
                    <a:pt x="18767" y="4157"/>
                    <a:pt x="18853" y="4087"/>
                    <a:pt x="18870" y="3982"/>
                  </a:cubicBezTo>
                  <a:cubicBezTo>
                    <a:pt x="18893" y="3872"/>
                    <a:pt x="18823" y="3761"/>
                    <a:pt x="18710" y="3737"/>
                  </a:cubicBezTo>
                  <a:lnTo>
                    <a:pt x="271" y="5"/>
                  </a:lnTo>
                  <a:cubicBezTo>
                    <a:pt x="257" y="2"/>
                    <a:pt x="243" y="1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2"/>
            <p:cNvSpPr/>
            <p:nvPr/>
          </p:nvSpPr>
          <p:spPr>
            <a:xfrm>
              <a:off x="6408628" y="3237317"/>
              <a:ext cx="184293" cy="49456"/>
            </a:xfrm>
            <a:custGeom>
              <a:avLst/>
              <a:gdLst/>
              <a:ahLst/>
              <a:cxnLst/>
              <a:rect l="l" t="t" r="r" b="b"/>
              <a:pathLst>
                <a:path w="11578" h="3107" extrusionOk="0">
                  <a:moveTo>
                    <a:pt x="221" y="0"/>
                  </a:moveTo>
                  <a:cubicBezTo>
                    <a:pt x="129" y="0"/>
                    <a:pt x="44" y="65"/>
                    <a:pt x="23" y="159"/>
                  </a:cubicBezTo>
                  <a:cubicBezTo>
                    <a:pt x="0" y="269"/>
                    <a:pt x="63" y="389"/>
                    <a:pt x="181" y="412"/>
                  </a:cubicBezTo>
                  <a:lnTo>
                    <a:pt x="11300" y="3099"/>
                  </a:lnTo>
                  <a:cubicBezTo>
                    <a:pt x="11317" y="3107"/>
                    <a:pt x="11332" y="3107"/>
                    <a:pt x="11347" y="3107"/>
                  </a:cubicBezTo>
                  <a:cubicBezTo>
                    <a:pt x="11443" y="3107"/>
                    <a:pt x="11530" y="3042"/>
                    <a:pt x="11555" y="2947"/>
                  </a:cubicBezTo>
                  <a:cubicBezTo>
                    <a:pt x="11578" y="2829"/>
                    <a:pt x="11515" y="2719"/>
                    <a:pt x="11395" y="2694"/>
                  </a:cubicBezTo>
                  <a:lnTo>
                    <a:pt x="276" y="8"/>
                  </a:lnTo>
                  <a:cubicBezTo>
                    <a:pt x="258" y="3"/>
                    <a:pt x="239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2"/>
            <p:cNvSpPr/>
            <p:nvPr/>
          </p:nvSpPr>
          <p:spPr>
            <a:xfrm>
              <a:off x="5522659" y="2903387"/>
              <a:ext cx="355756" cy="420843"/>
            </a:xfrm>
            <a:custGeom>
              <a:avLst/>
              <a:gdLst/>
              <a:ahLst/>
              <a:cxnLst/>
              <a:rect l="l" t="t" r="r" b="b"/>
              <a:pathLst>
                <a:path w="22350" h="26439" extrusionOk="0">
                  <a:moveTo>
                    <a:pt x="4819" y="0"/>
                  </a:moveTo>
                  <a:lnTo>
                    <a:pt x="3790" y="1039"/>
                  </a:lnTo>
                  <a:cubicBezTo>
                    <a:pt x="3778" y="1038"/>
                    <a:pt x="3765" y="1038"/>
                    <a:pt x="3753" y="1038"/>
                  </a:cubicBezTo>
                  <a:cubicBezTo>
                    <a:pt x="3142" y="1038"/>
                    <a:pt x="2577" y="1414"/>
                    <a:pt x="2213" y="1910"/>
                  </a:cubicBezTo>
                  <a:cubicBezTo>
                    <a:pt x="1840" y="2417"/>
                    <a:pt x="1650" y="3028"/>
                    <a:pt x="1500" y="3639"/>
                  </a:cubicBezTo>
                  <a:cubicBezTo>
                    <a:pt x="1" y="9565"/>
                    <a:pt x="1555" y="16222"/>
                    <a:pt x="5675" y="20739"/>
                  </a:cubicBezTo>
                  <a:cubicBezTo>
                    <a:pt x="8952" y="24338"/>
                    <a:pt x="13801" y="26438"/>
                    <a:pt x="18639" y="26438"/>
                  </a:cubicBezTo>
                  <a:cubicBezTo>
                    <a:pt x="19885" y="26438"/>
                    <a:pt x="21131" y="26299"/>
                    <a:pt x="22349" y="26009"/>
                  </a:cubicBezTo>
                  <a:cubicBezTo>
                    <a:pt x="17531" y="23467"/>
                    <a:pt x="13362" y="19718"/>
                    <a:pt x="10312" y="15208"/>
                  </a:cubicBezTo>
                  <a:cubicBezTo>
                    <a:pt x="7268" y="10691"/>
                    <a:pt x="5366" y="5413"/>
                    <a:pt x="4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2"/>
            <p:cNvSpPr/>
            <p:nvPr/>
          </p:nvSpPr>
          <p:spPr>
            <a:xfrm>
              <a:off x="5515225" y="2902623"/>
              <a:ext cx="382100" cy="428404"/>
            </a:xfrm>
            <a:custGeom>
              <a:avLst/>
              <a:gdLst/>
              <a:ahLst/>
              <a:cxnLst/>
              <a:rect l="l" t="t" r="r" b="b"/>
              <a:pathLst>
                <a:path w="24005" h="26914" extrusionOk="0">
                  <a:moveTo>
                    <a:pt x="5698" y="1"/>
                  </a:moveTo>
                  <a:lnTo>
                    <a:pt x="4867" y="88"/>
                  </a:lnTo>
                  <a:cubicBezTo>
                    <a:pt x="5421" y="5581"/>
                    <a:pt x="7347" y="10906"/>
                    <a:pt x="10430" y="15486"/>
                  </a:cubicBezTo>
                  <a:cubicBezTo>
                    <a:pt x="13306" y="19751"/>
                    <a:pt x="17150" y="23317"/>
                    <a:pt x="21605" y="25867"/>
                  </a:cubicBezTo>
                  <a:cubicBezTo>
                    <a:pt x="20796" y="25995"/>
                    <a:pt x="19976" y="26057"/>
                    <a:pt x="19152" y="26057"/>
                  </a:cubicBezTo>
                  <a:cubicBezTo>
                    <a:pt x="14458" y="26057"/>
                    <a:pt x="9660" y="24030"/>
                    <a:pt x="6452" y="20511"/>
                  </a:cubicBezTo>
                  <a:cubicBezTo>
                    <a:pt x="2505" y="16175"/>
                    <a:pt x="904" y="9613"/>
                    <a:pt x="2378" y="3782"/>
                  </a:cubicBezTo>
                  <a:cubicBezTo>
                    <a:pt x="2513" y="3234"/>
                    <a:pt x="2688" y="2656"/>
                    <a:pt x="3020" y="2205"/>
                  </a:cubicBezTo>
                  <a:cubicBezTo>
                    <a:pt x="3341" y="1766"/>
                    <a:pt x="3791" y="1507"/>
                    <a:pt x="4230" y="1507"/>
                  </a:cubicBezTo>
                  <a:cubicBezTo>
                    <a:pt x="4236" y="1507"/>
                    <a:pt x="4243" y="1507"/>
                    <a:pt x="4249" y="1507"/>
                  </a:cubicBezTo>
                  <a:lnTo>
                    <a:pt x="4264" y="666"/>
                  </a:lnTo>
                  <a:cubicBezTo>
                    <a:pt x="4245" y="666"/>
                    <a:pt x="4225" y="665"/>
                    <a:pt x="4206" y="665"/>
                  </a:cubicBezTo>
                  <a:cubicBezTo>
                    <a:pt x="3512" y="665"/>
                    <a:pt x="2817" y="1057"/>
                    <a:pt x="2338" y="1712"/>
                  </a:cubicBezTo>
                  <a:cubicBezTo>
                    <a:pt x="1927" y="2275"/>
                    <a:pt x="1719" y="2941"/>
                    <a:pt x="1562" y="3584"/>
                  </a:cubicBezTo>
                  <a:cubicBezTo>
                    <a:pt x="0" y="9765"/>
                    <a:pt x="1634" y="16470"/>
                    <a:pt x="5833" y="21072"/>
                  </a:cubicBezTo>
                  <a:cubicBezTo>
                    <a:pt x="9232" y="24806"/>
                    <a:pt x="14139" y="26913"/>
                    <a:pt x="19052" y="26913"/>
                  </a:cubicBezTo>
                  <a:cubicBezTo>
                    <a:pt x="20351" y="26913"/>
                    <a:pt x="21643" y="26763"/>
                    <a:pt x="22919" y="26463"/>
                  </a:cubicBezTo>
                  <a:lnTo>
                    <a:pt x="24005" y="26200"/>
                  </a:lnTo>
                  <a:lnTo>
                    <a:pt x="23014" y="25685"/>
                  </a:lnTo>
                  <a:cubicBezTo>
                    <a:pt x="18251" y="23174"/>
                    <a:pt x="14139" y="19488"/>
                    <a:pt x="11127" y="15018"/>
                  </a:cubicBezTo>
                  <a:cubicBezTo>
                    <a:pt x="8116" y="10556"/>
                    <a:pt x="6237" y="5358"/>
                    <a:pt x="5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2"/>
            <p:cNvSpPr/>
            <p:nvPr/>
          </p:nvSpPr>
          <p:spPr>
            <a:xfrm>
              <a:off x="5553062" y="3011471"/>
              <a:ext cx="40017" cy="165160"/>
            </a:xfrm>
            <a:custGeom>
              <a:avLst/>
              <a:gdLst/>
              <a:ahLst/>
              <a:cxnLst/>
              <a:rect l="l" t="t" r="r" b="b"/>
              <a:pathLst>
                <a:path w="2514" h="10376" extrusionOk="0">
                  <a:moveTo>
                    <a:pt x="2265" y="1"/>
                  </a:moveTo>
                  <a:cubicBezTo>
                    <a:pt x="2194" y="1"/>
                    <a:pt x="2126" y="38"/>
                    <a:pt x="2085" y="105"/>
                  </a:cubicBezTo>
                  <a:cubicBezTo>
                    <a:pt x="318" y="3108"/>
                    <a:pt x="1" y="6992"/>
                    <a:pt x="1254" y="10240"/>
                  </a:cubicBezTo>
                  <a:cubicBezTo>
                    <a:pt x="1284" y="10328"/>
                    <a:pt x="1364" y="10375"/>
                    <a:pt x="1452" y="10375"/>
                  </a:cubicBezTo>
                  <a:cubicBezTo>
                    <a:pt x="1475" y="10375"/>
                    <a:pt x="1499" y="10375"/>
                    <a:pt x="1522" y="10368"/>
                  </a:cubicBezTo>
                  <a:cubicBezTo>
                    <a:pt x="1634" y="10320"/>
                    <a:pt x="1689" y="10202"/>
                    <a:pt x="1642" y="10090"/>
                  </a:cubicBezTo>
                  <a:cubicBezTo>
                    <a:pt x="436" y="6959"/>
                    <a:pt x="746" y="3213"/>
                    <a:pt x="2450" y="320"/>
                  </a:cubicBezTo>
                  <a:cubicBezTo>
                    <a:pt x="2513" y="217"/>
                    <a:pt x="2473" y="89"/>
                    <a:pt x="2378" y="34"/>
                  </a:cubicBezTo>
                  <a:cubicBezTo>
                    <a:pt x="2342" y="12"/>
                    <a:pt x="2303" y="1"/>
                    <a:pt x="2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2"/>
            <p:cNvSpPr/>
            <p:nvPr/>
          </p:nvSpPr>
          <p:spPr>
            <a:xfrm>
              <a:off x="5563536" y="3077086"/>
              <a:ext cx="54151" cy="37358"/>
            </a:xfrm>
            <a:custGeom>
              <a:avLst/>
              <a:gdLst/>
              <a:ahLst/>
              <a:cxnLst/>
              <a:rect l="l" t="t" r="r" b="b"/>
              <a:pathLst>
                <a:path w="3402" h="2347" extrusionOk="0">
                  <a:moveTo>
                    <a:pt x="237" y="0"/>
                  </a:moveTo>
                  <a:cubicBezTo>
                    <a:pt x="188" y="0"/>
                    <a:pt x="139" y="16"/>
                    <a:pt x="96" y="49"/>
                  </a:cubicBezTo>
                  <a:cubicBezTo>
                    <a:pt x="8" y="119"/>
                    <a:pt x="1" y="255"/>
                    <a:pt x="73" y="342"/>
                  </a:cubicBezTo>
                  <a:cubicBezTo>
                    <a:pt x="849" y="1293"/>
                    <a:pt x="1927" y="1999"/>
                    <a:pt x="3107" y="2339"/>
                  </a:cubicBezTo>
                  <a:cubicBezTo>
                    <a:pt x="3124" y="2347"/>
                    <a:pt x="3146" y="2347"/>
                    <a:pt x="3164" y="2347"/>
                  </a:cubicBezTo>
                  <a:cubicBezTo>
                    <a:pt x="3259" y="2347"/>
                    <a:pt x="3337" y="2284"/>
                    <a:pt x="3369" y="2196"/>
                  </a:cubicBezTo>
                  <a:cubicBezTo>
                    <a:pt x="3401" y="2086"/>
                    <a:pt x="3329" y="1966"/>
                    <a:pt x="3219" y="1934"/>
                  </a:cubicBezTo>
                  <a:cubicBezTo>
                    <a:pt x="2125" y="1618"/>
                    <a:pt x="1119" y="960"/>
                    <a:pt x="396" y="72"/>
                  </a:cubicBezTo>
                  <a:cubicBezTo>
                    <a:pt x="354" y="24"/>
                    <a:pt x="296" y="0"/>
                    <a:pt x="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2"/>
            <p:cNvSpPr/>
            <p:nvPr/>
          </p:nvSpPr>
          <p:spPr>
            <a:xfrm>
              <a:off x="5563298" y="3130809"/>
              <a:ext cx="67856" cy="33984"/>
            </a:xfrm>
            <a:custGeom>
              <a:avLst/>
              <a:gdLst/>
              <a:ahLst/>
              <a:cxnLst/>
              <a:rect l="l" t="t" r="r" b="b"/>
              <a:pathLst>
                <a:path w="4263" h="2135" extrusionOk="0">
                  <a:moveTo>
                    <a:pt x="246" y="1"/>
                  </a:moveTo>
                  <a:cubicBezTo>
                    <a:pt x="175" y="1"/>
                    <a:pt x="104" y="36"/>
                    <a:pt x="63" y="98"/>
                  </a:cubicBezTo>
                  <a:cubicBezTo>
                    <a:pt x="0" y="200"/>
                    <a:pt x="31" y="328"/>
                    <a:pt x="126" y="391"/>
                  </a:cubicBezTo>
                  <a:cubicBezTo>
                    <a:pt x="1315" y="1151"/>
                    <a:pt x="2608" y="1737"/>
                    <a:pt x="3970" y="2125"/>
                  </a:cubicBezTo>
                  <a:cubicBezTo>
                    <a:pt x="3987" y="2135"/>
                    <a:pt x="4010" y="2135"/>
                    <a:pt x="4025" y="2135"/>
                  </a:cubicBezTo>
                  <a:cubicBezTo>
                    <a:pt x="4120" y="2135"/>
                    <a:pt x="4200" y="2070"/>
                    <a:pt x="4232" y="1982"/>
                  </a:cubicBezTo>
                  <a:cubicBezTo>
                    <a:pt x="4263" y="1872"/>
                    <a:pt x="4192" y="1754"/>
                    <a:pt x="4082" y="1722"/>
                  </a:cubicBezTo>
                  <a:cubicBezTo>
                    <a:pt x="2766" y="1342"/>
                    <a:pt x="1514" y="779"/>
                    <a:pt x="356" y="33"/>
                  </a:cubicBezTo>
                  <a:cubicBezTo>
                    <a:pt x="323" y="11"/>
                    <a:pt x="284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2"/>
            <p:cNvSpPr/>
            <p:nvPr/>
          </p:nvSpPr>
          <p:spPr>
            <a:xfrm>
              <a:off x="5585121" y="3189722"/>
              <a:ext cx="76706" cy="19340"/>
            </a:xfrm>
            <a:custGeom>
              <a:avLst/>
              <a:gdLst/>
              <a:ahLst/>
              <a:cxnLst/>
              <a:rect l="l" t="t" r="r" b="b"/>
              <a:pathLst>
                <a:path w="4819" h="1215" extrusionOk="0">
                  <a:moveTo>
                    <a:pt x="241" y="1"/>
                  </a:moveTo>
                  <a:cubicBezTo>
                    <a:pt x="166" y="1"/>
                    <a:pt x="94" y="40"/>
                    <a:pt x="56" y="105"/>
                  </a:cubicBezTo>
                  <a:cubicBezTo>
                    <a:pt x="1" y="208"/>
                    <a:pt x="31" y="336"/>
                    <a:pt x="134" y="391"/>
                  </a:cubicBezTo>
                  <a:cubicBezTo>
                    <a:pt x="1077" y="929"/>
                    <a:pt x="2171" y="1214"/>
                    <a:pt x="3257" y="1214"/>
                  </a:cubicBezTo>
                  <a:cubicBezTo>
                    <a:pt x="3725" y="1214"/>
                    <a:pt x="4185" y="1159"/>
                    <a:pt x="4636" y="1056"/>
                  </a:cubicBezTo>
                  <a:cubicBezTo>
                    <a:pt x="4746" y="1032"/>
                    <a:pt x="4818" y="921"/>
                    <a:pt x="4794" y="811"/>
                  </a:cubicBezTo>
                  <a:cubicBezTo>
                    <a:pt x="4774" y="710"/>
                    <a:pt x="4693" y="644"/>
                    <a:pt x="4596" y="644"/>
                  </a:cubicBezTo>
                  <a:cubicBezTo>
                    <a:pt x="4578" y="644"/>
                    <a:pt x="4560" y="647"/>
                    <a:pt x="4541" y="651"/>
                  </a:cubicBezTo>
                  <a:cubicBezTo>
                    <a:pt x="4121" y="746"/>
                    <a:pt x="3691" y="792"/>
                    <a:pt x="3260" y="792"/>
                  </a:cubicBezTo>
                  <a:cubicBezTo>
                    <a:pt x="2244" y="792"/>
                    <a:pt x="1226" y="532"/>
                    <a:pt x="341" y="26"/>
                  </a:cubicBezTo>
                  <a:cubicBezTo>
                    <a:pt x="309" y="8"/>
                    <a:pt x="275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2"/>
            <p:cNvSpPr/>
            <p:nvPr/>
          </p:nvSpPr>
          <p:spPr>
            <a:xfrm>
              <a:off x="5621462" y="3237031"/>
              <a:ext cx="65469" cy="11636"/>
            </a:xfrm>
            <a:custGeom>
              <a:avLst/>
              <a:gdLst/>
              <a:ahLst/>
              <a:cxnLst/>
              <a:rect l="l" t="t" r="r" b="b"/>
              <a:pathLst>
                <a:path w="4113" h="731" extrusionOk="0">
                  <a:moveTo>
                    <a:pt x="3873" y="1"/>
                  </a:moveTo>
                  <a:cubicBezTo>
                    <a:pt x="3853" y="1"/>
                    <a:pt x="3832" y="4"/>
                    <a:pt x="3812" y="9"/>
                  </a:cubicBezTo>
                  <a:cubicBezTo>
                    <a:pt x="3218" y="210"/>
                    <a:pt x="2589" y="312"/>
                    <a:pt x="1960" y="312"/>
                  </a:cubicBezTo>
                  <a:cubicBezTo>
                    <a:pt x="1396" y="312"/>
                    <a:pt x="832" y="230"/>
                    <a:pt x="293" y="64"/>
                  </a:cubicBezTo>
                  <a:cubicBezTo>
                    <a:pt x="274" y="59"/>
                    <a:pt x="255" y="57"/>
                    <a:pt x="236" y="57"/>
                  </a:cubicBezTo>
                  <a:cubicBezTo>
                    <a:pt x="143" y="57"/>
                    <a:pt x="57" y="116"/>
                    <a:pt x="31" y="207"/>
                  </a:cubicBezTo>
                  <a:cubicBezTo>
                    <a:pt x="0" y="319"/>
                    <a:pt x="63" y="437"/>
                    <a:pt x="173" y="470"/>
                  </a:cubicBezTo>
                  <a:cubicBezTo>
                    <a:pt x="751" y="644"/>
                    <a:pt x="1354" y="730"/>
                    <a:pt x="1965" y="730"/>
                  </a:cubicBezTo>
                  <a:cubicBezTo>
                    <a:pt x="2638" y="730"/>
                    <a:pt x="3311" y="627"/>
                    <a:pt x="3947" y="414"/>
                  </a:cubicBezTo>
                  <a:cubicBezTo>
                    <a:pt x="4057" y="374"/>
                    <a:pt x="4112" y="255"/>
                    <a:pt x="4080" y="144"/>
                  </a:cubicBezTo>
                  <a:cubicBezTo>
                    <a:pt x="4049" y="54"/>
                    <a:pt x="3963" y="1"/>
                    <a:pt x="3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2"/>
            <p:cNvSpPr/>
            <p:nvPr/>
          </p:nvSpPr>
          <p:spPr>
            <a:xfrm>
              <a:off x="5673403" y="3265810"/>
              <a:ext cx="46702" cy="20088"/>
            </a:xfrm>
            <a:custGeom>
              <a:avLst/>
              <a:gdLst/>
              <a:ahLst/>
              <a:cxnLst/>
              <a:rect l="l" t="t" r="r" b="b"/>
              <a:pathLst>
                <a:path w="2934" h="1262" extrusionOk="0">
                  <a:moveTo>
                    <a:pt x="2695" y="1"/>
                  </a:moveTo>
                  <a:cubicBezTo>
                    <a:pt x="2663" y="1"/>
                    <a:pt x="2631" y="9"/>
                    <a:pt x="2601" y="25"/>
                  </a:cubicBezTo>
                  <a:cubicBezTo>
                    <a:pt x="1840" y="396"/>
                    <a:pt x="1024" y="674"/>
                    <a:pt x="191" y="841"/>
                  </a:cubicBezTo>
                  <a:cubicBezTo>
                    <a:pt x="73" y="864"/>
                    <a:pt x="1" y="976"/>
                    <a:pt x="26" y="1087"/>
                  </a:cubicBezTo>
                  <a:cubicBezTo>
                    <a:pt x="41" y="1189"/>
                    <a:pt x="128" y="1261"/>
                    <a:pt x="231" y="1261"/>
                  </a:cubicBezTo>
                  <a:cubicBezTo>
                    <a:pt x="246" y="1261"/>
                    <a:pt x="256" y="1252"/>
                    <a:pt x="271" y="1252"/>
                  </a:cubicBezTo>
                  <a:cubicBezTo>
                    <a:pt x="1142" y="1079"/>
                    <a:pt x="1990" y="794"/>
                    <a:pt x="2791" y="396"/>
                  </a:cubicBezTo>
                  <a:cubicBezTo>
                    <a:pt x="2894" y="349"/>
                    <a:pt x="2934" y="223"/>
                    <a:pt x="2886" y="120"/>
                  </a:cubicBezTo>
                  <a:cubicBezTo>
                    <a:pt x="2847" y="46"/>
                    <a:pt x="2772" y="1"/>
                    <a:pt x="2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2"/>
            <p:cNvSpPr/>
            <p:nvPr/>
          </p:nvSpPr>
          <p:spPr>
            <a:xfrm>
              <a:off x="5581333" y="2573405"/>
              <a:ext cx="781979" cy="765648"/>
            </a:xfrm>
            <a:custGeom>
              <a:avLst/>
              <a:gdLst/>
              <a:ahLst/>
              <a:cxnLst/>
              <a:rect l="l" t="t" r="r" b="b"/>
              <a:pathLst>
                <a:path w="49127" h="48101" extrusionOk="0">
                  <a:moveTo>
                    <a:pt x="15616" y="0"/>
                  </a:moveTo>
                  <a:cubicBezTo>
                    <a:pt x="12593" y="0"/>
                    <a:pt x="9473" y="1301"/>
                    <a:pt x="7228" y="3399"/>
                  </a:cubicBezTo>
                  <a:cubicBezTo>
                    <a:pt x="3717" y="6673"/>
                    <a:pt x="2006" y="11450"/>
                    <a:pt x="1110" y="16165"/>
                  </a:cubicBezTo>
                  <a:cubicBezTo>
                    <a:pt x="182" y="21048"/>
                    <a:pt x="1" y="26135"/>
                    <a:pt x="1165" y="30970"/>
                  </a:cubicBezTo>
                  <a:cubicBezTo>
                    <a:pt x="2321" y="35796"/>
                    <a:pt x="4889" y="40375"/>
                    <a:pt x="8780" y="43466"/>
                  </a:cubicBezTo>
                  <a:cubicBezTo>
                    <a:pt x="12577" y="46479"/>
                    <a:pt x="17459" y="47953"/>
                    <a:pt x="22302" y="48078"/>
                  </a:cubicBezTo>
                  <a:cubicBezTo>
                    <a:pt x="22818" y="48093"/>
                    <a:pt x="23329" y="48100"/>
                    <a:pt x="23835" y="48100"/>
                  </a:cubicBezTo>
                  <a:cubicBezTo>
                    <a:pt x="28068" y="48100"/>
                    <a:pt x="31950" y="47565"/>
                    <a:pt x="35971" y="45971"/>
                  </a:cubicBezTo>
                  <a:cubicBezTo>
                    <a:pt x="41479" y="43784"/>
                    <a:pt x="47510" y="39434"/>
                    <a:pt x="49127" y="33728"/>
                  </a:cubicBezTo>
                  <a:cubicBezTo>
                    <a:pt x="45203" y="32387"/>
                    <a:pt x="41249" y="31033"/>
                    <a:pt x="37660" y="28948"/>
                  </a:cubicBezTo>
                  <a:cubicBezTo>
                    <a:pt x="34069" y="26872"/>
                    <a:pt x="30821" y="24003"/>
                    <a:pt x="28974" y="20287"/>
                  </a:cubicBezTo>
                  <a:cubicBezTo>
                    <a:pt x="27397" y="17116"/>
                    <a:pt x="26914" y="13535"/>
                    <a:pt x="25978" y="10119"/>
                  </a:cubicBezTo>
                  <a:cubicBezTo>
                    <a:pt x="25042" y="6703"/>
                    <a:pt x="23466" y="3209"/>
                    <a:pt x="20462" y="1330"/>
                  </a:cubicBezTo>
                  <a:cubicBezTo>
                    <a:pt x="18994" y="413"/>
                    <a:pt x="17321" y="0"/>
                    <a:pt x="156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2"/>
            <p:cNvSpPr/>
            <p:nvPr/>
          </p:nvSpPr>
          <p:spPr>
            <a:xfrm>
              <a:off x="5625426" y="3044517"/>
              <a:ext cx="19228" cy="43073"/>
            </a:xfrm>
            <a:custGeom>
              <a:avLst/>
              <a:gdLst/>
              <a:ahLst/>
              <a:cxnLst/>
              <a:rect l="l" t="t" r="r" b="b"/>
              <a:pathLst>
                <a:path w="1208" h="2706" extrusionOk="0">
                  <a:moveTo>
                    <a:pt x="498" y="0"/>
                  </a:moveTo>
                  <a:cubicBezTo>
                    <a:pt x="291" y="0"/>
                    <a:pt x="1" y="633"/>
                    <a:pt x="122" y="1452"/>
                  </a:cubicBezTo>
                  <a:cubicBezTo>
                    <a:pt x="273" y="2218"/>
                    <a:pt x="714" y="2706"/>
                    <a:pt x="932" y="2706"/>
                  </a:cubicBezTo>
                  <a:cubicBezTo>
                    <a:pt x="956" y="2706"/>
                    <a:pt x="977" y="2700"/>
                    <a:pt x="995" y="2689"/>
                  </a:cubicBezTo>
                  <a:cubicBezTo>
                    <a:pt x="1208" y="2563"/>
                    <a:pt x="1082" y="1983"/>
                    <a:pt x="955" y="1310"/>
                  </a:cubicBezTo>
                  <a:cubicBezTo>
                    <a:pt x="852" y="636"/>
                    <a:pt x="765" y="50"/>
                    <a:pt x="519" y="3"/>
                  </a:cubicBezTo>
                  <a:cubicBezTo>
                    <a:pt x="512" y="1"/>
                    <a:pt x="505" y="0"/>
                    <a:pt x="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2"/>
            <p:cNvSpPr/>
            <p:nvPr/>
          </p:nvSpPr>
          <p:spPr>
            <a:xfrm>
              <a:off x="5652614" y="3125429"/>
              <a:ext cx="33188" cy="47753"/>
            </a:xfrm>
            <a:custGeom>
              <a:avLst/>
              <a:gdLst/>
              <a:ahLst/>
              <a:cxnLst/>
              <a:rect l="l" t="t" r="r" b="b"/>
              <a:pathLst>
                <a:path w="2085" h="3000" extrusionOk="0">
                  <a:moveTo>
                    <a:pt x="263" y="0"/>
                  </a:moveTo>
                  <a:cubicBezTo>
                    <a:pt x="248" y="0"/>
                    <a:pt x="234" y="3"/>
                    <a:pt x="221" y="8"/>
                  </a:cubicBezTo>
                  <a:cubicBezTo>
                    <a:pt x="0" y="95"/>
                    <a:pt x="173" y="871"/>
                    <a:pt x="611" y="1750"/>
                  </a:cubicBezTo>
                  <a:cubicBezTo>
                    <a:pt x="1087" y="2484"/>
                    <a:pt x="1602" y="2999"/>
                    <a:pt x="1834" y="2999"/>
                  </a:cubicBezTo>
                  <a:cubicBezTo>
                    <a:pt x="1861" y="2999"/>
                    <a:pt x="1884" y="2992"/>
                    <a:pt x="1902" y="2979"/>
                  </a:cubicBezTo>
                  <a:cubicBezTo>
                    <a:pt x="2085" y="2836"/>
                    <a:pt x="1838" y="2100"/>
                    <a:pt x="1339" y="1339"/>
                  </a:cubicBezTo>
                  <a:cubicBezTo>
                    <a:pt x="959" y="564"/>
                    <a:pt x="496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2"/>
            <p:cNvSpPr/>
            <p:nvPr/>
          </p:nvSpPr>
          <p:spPr>
            <a:xfrm>
              <a:off x="5701053" y="3204685"/>
              <a:ext cx="43280" cy="37931"/>
            </a:xfrm>
            <a:custGeom>
              <a:avLst/>
              <a:gdLst/>
              <a:ahLst/>
              <a:cxnLst/>
              <a:rect l="l" t="t" r="r" b="b"/>
              <a:pathLst>
                <a:path w="2719" h="2383" extrusionOk="0">
                  <a:moveTo>
                    <a:pt x="272" y="0"/>
                  </a:moveTo>
                  <a:cubicBezTo>
                    <a:pt x="231" y="0"/>
                    <a:pt x="198" y="10"/>
                    <a:pt x="173" y="29"/>
                  </a:cubicBezTo>
                  <a:cubicBezTo>
                    <a:pt x="0" y="179"/>
                    <a:pt x="381" y="860"/>
                    <a:pt x="1029" y="1551"/>
                  </a:cubicBezTo>
                  <a:cubicBezTo>
                    <a:pt x="1614" y="2057"/>
                    <a:pt x="2189" y="2383"/>
                    <a:pt x="2455" y="2383"/>
                  </a:cubicBezTo>
                  <a:cubicBezTo>
                    <a:pt x="2514" y="2383"/>
                    <a:pt x="2558" y="2367"/>
                    <a:pt x="2583" y="2334"/>
                  </a:cubicBezTo>
                  <a:cubicBezTo>
                    <a:pt x="2718" y="2144"/>
                    <a:pt x="2283" y="1518"/>
                    <a:pt x="1609" y="940"/>
                  </a:cubicBezTo>
                  <a:cubicBezTo>
                    <a:pt x="1082" y="378"/>
                    <a:pt x="530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2"/>
            <p:cNvSpPr/>
            <p:nvPr/>
          </p:nvSpPr>
          <p:spPr>
            <a:xfrm>
              <a:off x="5768291" y="3261051"/>
              <a:ext cx="41768" cy="25484"/>
            </a:xfrm>
            <a:custGeom>
              <a:avLst/>
              <a:gdLst/>
              <a:ahLst/>
              <a:cxnLst/>
              <a:rect l="l" t="t" r="r" b="b"/>
              <a:pathLst>
                <a:path w="2624" h="1601" extrusionOk="0">
                  <a:moveTo>
                    <a:pt x="323" y="0"/>
                  </a:moveTo>
                  <a:cubicBezTo>
                    <a:pt x="246" y="0"/>
                    <a:pt x="187" y="19"/>
                    <a:pt x="151" y="62"/>
                  </a:cubicBezTo>
                  <a:cubicBezTo>
                    <a:pt x="1" y="229"/>
                    <a:pt x="381" y="800"/>
                    <a:pt x="1070" y="1228"/>
                  </a:cubicBezTo>
                  <a:cubicBezTo>
                    <a:pt x="1514" y="1482"/>
                    <a:pt x="1949" y="1601"/>
                    <a:pt x="2229" y="1601"/>
                  </a:cubicBezTo>
                  <a:cubicBezTo>
                    <a:pt x="2394" y="1601"/>
                    <a:pt x="2506" y="1559"/>
                    <a:pt x="2536" y="1481"/>
                  </a:cubicBezTo>
                  <a:cubicBezTo>
                    <a:pt x="2623" y="1258"/>
                    <a:pt x="2131" y="870"/>
                    <a:pt x="1505" y="505"/>
                  </a:cubicBezTo>
                  <a:cubicBezTo>
                    <a:pt x="1024" y="213"/>
                    <a:pt x="576" y="0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2"/>
            <p:cNvSpPr/>
            <p:nvPr/>
          </p:nvSpPr>
          <p:spPr>
            <a:xfrm>
              <a:off x="5853182" y="3297726"/>
              <a:ext cx="55759" cy="15647"/>
            </a:xfrm>
            <a:custGeom>
              <a:avLst/>
              <a:gdLst/>
              <a:ahLst/>
              <a:cxnLst/>
              <a:rect l="l" t="t" r="r" b="b"/>
              <a:pathLst>
                <a:path w="3503" h="983" extrusionOk="0">
                  <a:moveTo>
                    <a:pt x="885" y="1"/>
                  </a:moveTo>
                  <a:cubicBezTo>
                    <a:pt x="397" y="1"/>
                    <a:pt x="60" y="83"/>
                    <a:pt x="41" y="230"/>
                  </a:cubicBezTo>
                  <a:cubicBezTo>
                    <a:pt x="1" y="460"/>
                    <a:pt x="744" y="761"/>
                    <a:pt x="1688" y="904"/>
                  </a:cubicBezTo>
                  <a:cubicBezTo>
                    <a:pt x="2028" y="957"/>
                    <a:pt x="2350" y="983"/>
                    <a:pt x="2624" y="983"/>
                  </a:cubicBezTo>
                  <a:cubicBezTo>
                    <a:pt x="3114" y="983"/>
                    <a:pt x="3451" y="901"/>
                    <a:pt x="3472" y="753"/>
                  </a:cubicBezTo>
                  <a:cubicBezTo>
                    <a:pt x="3502" y="523"/>
                    <a:pt x="2766" y="223"/>
                    <a:pt x="1815" y="80"/>
                  </a:cubicBezTo>
                  <a:cubicBezTo>
                    <a:pt x="1477" y="26"/>
                    <a:pt x="1158" y="1"/>
                    <a:pt x="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2"/>
            <p:cNvSpPr/>
            <p:nvPr/>
          </p:nvSpPr>
          <p:spPr>
            <a:xfrm>
              <a:off x="5957000" y="3303186"/>
              <a:ext cx="46702" cy="13578"/>
            </a:xfrm>
            <a:custGeom>
              <a:avLst/>
              <a:gdLst/>
              <a:ahLst/>
              <a:cxnLst/>
              <a:rect l="l" t="t" r="r" b="b"/>
              <a:pathLst>
                <a:path w="2934" h="853" extrusionOk="0">
                  <a:moveTo>
                    <a:pt x="1696" y="1"/>
                  </a:moveTo>
                  <a:cubicBezTo>
                    <a:pt x="1616" y="1"/>
                    <a:pt x="1534" y="3"/>
                    <a:pt x="1450" y="7"/>
                  </a:cubicBezTo>
                  <a:cubicBezTo>
                    <a:pt x="642" y="45"/>
                    <a:pt x="1" y="268"/>
                    <a:pt x="16" y="498"/>
                  </a:cubicBezTo>
                  <a:cubicBezTo>
                    <a:pt x="23" y="704"/>
                    <a:pt x="551" y="852"/>
                    <a:pt x="1242" y="852"/>
                  </a:cubicBezTo>
                  <a:cubicBezTo>
                    <a:pt x="1323" y="852"/>
                    <a:pt x="1405" y="850"/>
                    <a:pt x="1490" y="846"/>
                  </a:cubicBezTo>
                  <a:cubicBezTo>
                    <a:pt x="2291" y="806"/>
                    <a:pt x="2933" y="585"/>
                    <a:pt x="2924" y="355"/>
                  </a:cubicBezTo>
                  <a:cubicBezTo>
                    <a:pt x="2917" y="149"/>
                    <a:pt x="2383" y="1"/>
                    <a:pt x="1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2"/>
            <p:cNvSpPr/>
            <p:nvPr/>
          </p:nvSpPr>
          <p:spPr>
            <a:xfrm>
              <a:off x="6048943" y="3287905"/>
              <a:ext cx="63479" cy="19117"/>
            </a:xfrm>
            <a:custGeom>
              <a:avLst/>
              <a:gdLst/>
              <a:ahLst/>
              <a:cxnLst/>
              <a:rect l="l" t="t" r="r" b="b"/>
              <a:pathLst>
                <a:path w="3988" h="1201" extrusionOk="0">
                  <a:moveTo>
                    <a:pt x="3356" y="1"/>
                  </a:moveTo>
                  <a:cubicBezTo>
                    <a:pt x="2983" y="1"/>
                    <a:pt x="2465" y="64"/>
                    <a:pt x="1903" y="189"/>
                  </a:cubicBezTo>
                  <a:cubicBezTo>
                    <a:pt x="834" y="435"/>
                    <a:pt x="1" y="815"/>
                    <a:pt x="48" y="1037"/>
                  </a:cubicBezTo>
                  <a:cubicBezTo>
                    <a:pt x="76" y="1147"/>
                    <a:pt x="295" y="1201"/>
                    <a:pt x="633" y="1201"/>
                  </a:cubicBezTo>
                  <a:cubicBezTo>
                    <a:pt x="1007" y="1201"/>
                    <a:pt x="1524" y="1135"/>
                    <a:pt x="2085" y="1005"/>
                  </a:cubicBezTo>
                  <a:cubicBezTo>
                    <a:pt x="3164" y="767"/>
                    <a:pt x="3987" y="387"/>
                    <a:pt x="3940" y="159"/>
                  </a:cubicBezTo>
                  <a:cubicBezTo>
                    <a:pt x="3914" y="53"/>
                    <a:pt x="3694" y="1"/>
                    <a:pt x="3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2"/>
            <p:cNvSpPr/>
            <p:nvPr/>
          </p:nvSpPr>
          <p:spPr>
            <a:xfrm>
              <a:off x="6137511" y="3261258"/>
              <a:ext cx="44426" cy="21632"/>
            </a:xfrm>
            <a:custGeom>
              <a:avLst/>
              <a:gdLst/>
              <a:ahLst/>
              <a:cxnLst/>
              <a:rect l="l" t="t" r="r" b="b"/>
              <a:pathLst>
                <a:path w="2791" h="1359" extrusionOk="0">
                  <a:moveTo>
                    <a:pt x="2377" y="0"/>
                  </a:moveTo>
                  <a:cubicBezTo>
                    <a:pt x="2097" y="0"/>
                    <a:pt x="1675" y="103"/>
                    <a:pt x="1229" y="294"/>
                  </a:cubicBezTo>
                  <a:cubicBezTo>
                    <a:pt x="508" y="604"/>
                    <a:pt x="0" y="1024"/>
                    <a:pt x="88" y="1237"/>
                  </a:cubicBezTo>
                  <a:cubicBezTo>
                    <a:pt x="124" y="1319"/>
                    <a:pt x="241" y="1358"/>
                    <a:pt x="413" y="1358"/>
                  </a:cubicBezTo>
                  <a:cubicBezTo>
                    <a:pt x="692" y="1358"/>
                    <a:pt x="1115" y="1255"/>
                    <a:pt x="1562" y="1062"/>
                  </a:cubicBezTo>
                  <a:cubicBezTo>
                    <a:pt x="2283" y="754"/>
                    <a:pt x="2790" y="326"/>
                    <a:pt x="2703" y="121"/>
                  </a:cubicBezTo>
                  <a:cubicBezTo>
                    <a:pt x="2667" y="39"/>
                    <a:pt x="2549" y="0"/>
                    <a:pt x="2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2"/>
            <p:cNvSpPr/>
            <p:nvPr/>
          </p:nvSpPr>
          <p:spPr>
            <a:xfrm>
              <a:off x="6200212" y="3231857"/>
              <a:ext cx="36849" cy="21361"/>
            </a:xfrm>
            <a:custGeom>
              <a:avLst/>
              <a:gdLst/>
              <a:ahLst/>
              <a:cxnLst/>
              <a:rect l="l" t="t" r="r" b="b"/>
              <a:pathLst>
                <a:path w="2315" h="1342" extrusionOk="0">
                  <a:moveTo>
                    <a:pt x="1922" y="1"/>
                  </a:moveTo>
                  <a:cubicBezTo>
                    <a:pt x="1681" y="1"/>
                    <a:pt x="1325" y="108"/>
                    <a:pt x="959" y="304"/>
                  </a:cubicBezTo>
                  <a:cubicBezTo>
                    <a:pt x="381" y="612"/>
                    <a:pt x="0" y="1032"/>
                    <a:pt x="112" y="1230"/>
                  </a:cubicBezTo>
                  <a:cubicBezTo>
                    <a:pt x="153" y="1306"/>
                    <a:pt x="254" y="1342"/>
                    <a:pt x="394" y="1342"/>
                  </a:cubicBezTo>
                  <a:cubicBezTo>
                    <a:pt x="635" y="1342"/>
                    <a:pt x="991" y="1236"/>
                    <a:pt x="1356" y="1040"/>
                  </a:cubicBezTo>
                  <a:cubicBezTo>
                    <a:pt x="1934" y="732"/>
                    <a:pt x="2315" y="311"/>
                    <a:pt x="2205" y="114"/>
                  </a:cubicBezTo>
                  <a:cubicBezTo>
                    <a:pt x="2163" y="37"/>
                    <a:pt x="2062" y="1"/>
                    <a:pt x="1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2"/>
            <p:cNvSpPr/>
            <p:nvPr/>
          </p:nvSpPr>
          <p:spPr>
            <a:xfrm>
              <a:off x="5671779" y="3086175"/>
              <a:ext cx="27139" cy="38409"/>
            </a:xfrm>
            <a:custGeom>
              <a:avLst/>
              <a:gdLst/>
              <a:ahLst/>
              <a:cxnLst/>
              <a:rect l="l" t="t" r="r" b="b"/>
              <a:pathLst>
                <a:path w="1705" h="2413" extrusionOk="0">
                  <a:moveTo>
                    <a:pt x="267" y="0"/>
                  </a:moveTo>
                  <a:cubicBezTo>
                    <a:pt x="249" y="0"/>
                    <a:pt x="232" y="3"/>
                    <a:pt x="215" y="9"/>
                  </a:cubicBezTo>
                  <a:cubicBezTo>
                    <a:pt x="0" y="79"/>
                    <a:pt x="40" y="745"/>
                    <a:pt x="413" y="1443"/>
                  </a:cubicBezTo>
                  <a:cubicBezTo>
                    <a:pt x="743" y="2042"/>
                    <a:pt x="1197" y="2413"/>
                    <a:pt x="1426" y="2413"/>
                  </a:cubicBezTo>
                  <a:cubicBezTo>
                    <a:pt x="1461" y="2413"/>
                    <a:pt x="1491" y="2404"/>
                    <a:pt x="1514" y="2386"/>
                  </a:cubicBezTo>
                  <a:cubicBezTo>
                    <a:pt x="1704" y="2236"/>
                    <a:pt x="1489" y="1665"/>
                    <a:pt x="1149" y="1040"/>
                  </a:cubicBezTo>
                  <a:cubicBezTo>
                    <a:pt x="833" y="458"/>
                    <a:pt x="496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2"/>
            <p:cNvSpPr/>
            <p:nvPr/>
          </p:nvSpPr>
          <p:spPr>
            <a:xfrm>
              <a:off x="5715793" y="3158204"/>
              <a:ext cx="29177" cy="31915"/>
            </a:xfrm>
            <a:custGeom>
              <a:avLst/>
              <a:gdLst/>
              <a:ahLst/>
              <a:cxnLst/>
              <a:rect l="l" t="t" r="r" b="b"/>
              <a:pathLst>
                <a:path w="1833" h="2005" extrusionOk="0">
                  <a:moveTo>
                    <a:pt x="208" y="1"/>
                  </a:moveTo>
                  <a:cubicBezTo>
                    <a:pt x="168" y="9"/>
                    <a:pt x="88" y="64"/>
                    <a:pt x="65" y="111"/>
                  </a:cubicBezTo>
                  <a:cubicBezTo>
                    <a:pt x="25" y="166"/>
                    <a:pt x="1" y="254"/>
                    <a:pt x="41" y="366"/>
                  </a:cubicBezTo>
                  <a:lnTo>
                    <a:pt x="56" y="397"/>
                  </a:lnTo>
                  <a:cubicBezTo>
                    <a:pt x="113" y="634"/>
                    <a:pt x="286" y="975"/>
                    <a:pt x="556" y="1300"/>
                  </a:cubicBezTo>
                  <a:cubicBezTo>
                    <a:pt x="909" y="1725"/>
                    <a:pt x="1305" y="2004"/>
                    <a:pt x="1535" y="2004"/>
                  </a:cubicBezTo>
                  <a:cubicBezTo>
                    <a:pt x="1584" y="2004"/>
                    <a:pt x="1625" y="1992"/>
                    <a:pt x="1657" y="1966"/>
                  </a:cubicBezTo>
                  <a:cubicBezTo>
                    <a:pt x="1832" y="1823"/>
                    <a:pt x="1634" y="1285"/>
                    <a:pt x="1206" y="762"/>
                  </a:cubicBezTo>
                  <a:cubicBezTo>
                    <a:pt x="936" y="436"/>
                    <a:pt x="644" y="199"/>
                    <a:pt x="421" y="104"/>
                  </a:cubicBezTo>
                  <a:lnTo>
                    <a:pt x="318" y="206"/>
                  </a:lnTo>
                  <a:cubicBezTo>
                    <a:pt x="333" y="199"/>
                    <a:pt x="341" y="199"/>
                    <a:pt x="351" y="199"/>
                  </a:cubicBezTo>
                  <a:cubicBezTo>
                    <a:pt x="356" y="199"/>
                    <a:pt x="344" y="212"/>
                    <a:pt x="331" y="212"/>
                  </a:cubicBezTo>
                  <a:cubicBezTo>
                    <a:pt x="327" y="212"/>
                    <a:pt x="322" y="211"/>
                    <a:pt x="318" y="206"/>
                  </a:cubicBezTo>
                  <a:cubicBezTo>
                    <a:pt x="333" y="184"/>
                    <a:pt x="333" y="119"/>
                    <a:pt x="311" y="88"/>
                  </a:cubicBezTo>
                  <a:cubicBezTo>
                    <a:pt x="286" y="48"/>
                    <a:pt x="263" y="16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2"/>
            <p:cNvSpPr/>
            <p:nvPr/>
          </p:nvSpPr>
          <p:spPr>
            <a:xfrm>
              <a:off x="5764868" y="3215414"/>
              <a:ext cx="30816" cy="25977"/>
            </a:xfrm>
            <a:custGeom>
              <a:avLst/>
              <a:gdLst/>
              <a:ahLst/>
              <a:cxnLst/>
              <a:rect l="l" t="t" r="r" b="b"/>
              <a:pathLst>
                <a:path w="1936" h="1632" extrusionOk="0">
                  <a:moveTo>
                    <a:pt x="302" y="1"/>
                  </a:moveTo>
                  <a:cubicBezTo>
                    <a:pt x="268" y="1"/>
                    <a:pt x="236" y="7"/>
                    <a:pt x="206" y="21"/>
                  </a:cubicBezTo>
                  <a:cubicBezTo>
                    <a:pt x="1" y="108"/>
                    <a:pt x="96" y="726"/>
                    <a:pt x="619" y="1217"/>
                  </a:cubicBezTo>
                  <a:cubicBezTo>
                    <a:pt x="961" y="1510"/>
                    <a:pt x="1327" y="1632"/>
                    <a:pt x="1573" y="1632"/>
                  </a:cubicBezTo>
                  <a:cubicBezTo>
                    <a:pt x="1725" y="1632"/>
                    <a:pt x="1831" y="1585"/>
                    <a:pt x="1855" y="1502"/>
                  </a:cubicBezTo>
                  <a:cubicBezTo>
                    <a:pt x="1935" y="1272"/>
                    <a:pt x="1585" y="939"/>
                    <a:pt x="1182" y="591"/>
                  </a:cubicBezTo>
                  <a:cubicBezTo>
                    <a:pt x="845" y="274"/>
                    <a:pt x="526" y="1"/>
                    <a:pt x="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2"/>
            <p:cNvSpPr/>
            <p:nvPr/>
          </p:nvSpPr>
          <p:spPr>
            <a:xfrm>
              <a:off x="5823272" y="3252423"/>
              <a:ext cx="46702" cy="21791"/>
            </a:xfrm>
            <a:custGeom>
              <a:avLst/>
              <a:gdLst/>
              <a:ahLst/>
              <a:cxnLst/>
              <a:rect l="l" t="t" r="r" b="b"/>
              <a:pathLst>
                <a:path w="2934" h="1369" extrusionOk="0">
                  <a:moveTo>
                    <a:pt x="361" y="1"/>
                  </a:moveTo>
                  <a:cubicBezTo>
                    <a:pt x="244" y="1"/>
                    <a:pt x="160" y="28"/>
                    <a:pt x="120" y="88"/>
                  </a:cubicBezTo>
                  <a:cubicBezTo>
                    <a:pt x="1" y="271"/>
                    <a:pt x="501" y="809"/>
                    <a:pt x="1309" y="1142"/>
                  </a:cubicBezTo>
                  <a:cubicBezTo>
                    <a:pt x="1713" y="1301"/>
                    <a:pt x="2099" y="1368"/>
                    <a:pt x="2390" y="1368"/>
                  </a:cubicBezTo>
                  <a:cubicBezTo>
                    <a:pt x="2680" y="1368"/>
                    <a:pt x="2874" y="1301"/>
                    <a:pt x="2894" y="1190"/>
                  </a:cubicBezTo>
                  <a:cubicBezTo>
                    <a:pt x="2933" y="952"/>
                    <a:pt x="2348" y="644"/>
                    <a:pt x="1617" y="366"/>
                  </a:cubicBezTo>
                  <a:cubicBezTo>
                    <a:pt x="1109" y="154"/>
                    <a:pt x="641" y="1"/>
                    <a:pt x="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2"/>
            <p:cNvSpPr/>
            <p:nvPr/>
          </p:nvSpPr>
          <p:spPr>
            <a:xfrm>
              <a:off x="5911729" y="3267195"/>
              <a:ext cx="51095" cy="13976"/>
            </a:xfrm>
            <a:custGeom>
              <a:avLst/>
              <a:gdLst/>
              <a:ahLst/>
              <a:cxnLst/>
              <a:rect l="l" t="t" r="r" b="b"/>
              <a:pathLst>
                <a:path w="3210" h="878" extrusionOk="0">
                  <a:moveTo>
                    <a:pt x="1367" y="1"/>
                  </a:moveTo>
                  <a:cubicBezTo>
                    <a:pt x="587" y="1"/>
                    <a:pt x="1" y="220"/>
                    <a:pt x="14" y="421"/>
                  </a:cubicBezTo>
                  <a:cubicBezTo>
                    <a:pt x="39" y="659"/>
                    <a:pt x="728" y="794"/>
                    <a:pt x="1561" y="849"/>
                  </a:cubicBezTo>
                  <a:cubicBezTo>
                    <a:pt x="1796" y="867"/>
                    <a:pt x="2022" y="877"/>
                    <a:pt x="2225" y="877"/>
                  </a:cubicBezTo>
                  <a:cubicBezTo>
                    <a:pt x="2740" y="877"/>
                    <a:pt x="3113" y="812"/>
                    <a:pt x="3153" y="642"/>
                  </a:cubicBezTo>
                  <a:cubicBezTo>
                    <a:pt x="3210" y="429"/>
                    <a:pt x="2527" y="81"/>
                    <a:pt x="1624" y="9"/>
                  </a:cubicBezTo>
                  <a:cubicBezTo>
                    <a:pt x="1536" y="3"/>
                    <a:pt x="1450" y="1"/>
                    <a:pt x="1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2"/>
            <p:cNvSpPr/>
            <p:nvPr/>
          </p:nvSpPr>
          <p:spPr>
            <a:xfrm>
              <a:off x="6011615" y="3265206"/>
              <a:ext cx="45556" cy="13562"/>
            </a:xfrm>
            <a:custGeom>
              <a:avLst/>
              <a:gdLst/>
              <a:ahLst/>
              <a:cxnLst/>
              <a:rect l="l" t="t" r="r" b="b"/>
              <a:pathLst>
                <a:path w="2862" h="852" extrusionOk="0">
                  <a:moveTo>
                    <a:pt x="1643" y="1"/>
                  </a:moveTo>
                  <a:cubicBezTo>
                    <a:pt x="1568" y="1"/>
                    <a:pt x="1491" y="2"/>
                    <a:pt x="1412" y="6"/>
                  </a:cubicBezTo>
                  <a:cubicBezTo>
                    <a:pt x="627" y="46"/>
                    <a:pt x="1" y="261"/>
                    <a:pt x="16" y="491"/>
                  </a:cubicBezTo>
                  <a:cubicBezTo>
                    <a:pt x="25" y="707"/>
                    <a:pt x="562" y="851"/>
                    <a:pt x="1244" y="851"/>
                  </a:cubicBezTo>
                  <a:cubicBezTo>
                    <a:pt x="1312" y="851"/>
                    <a:pt x="1381" y="850"/>
                    <a:pt x="1452" y="847"/>
                  </a:cubicBezTo>
                  <a:cubicBezTo>
                    <a:pt x="2236" y="807"/>
                    <a:pt x="2861" y="586"/>
                    <a:pt x="2854" y="356"/>
                  </a:cubicBezTo>
                  <a:cubicBezTo>
                    <a:pt x="2840" y="149"/>
                    <a:pt x="2318" y="1"/>
                    <a:pt x="1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2"/>
            <p:cNvSpPr/>
            <p:nvPr/>
          </p:nvSpPr>
          <p:spPr>
            <a:xfrm>
              <a:off x="6095519" y="3241392"/>
              <a:ext cx="53753" cy="17127"/>
            </a:xfrm>
            <a:custGeom>
              <a:avLst/>
              <a:gdLst/>
              <a:ahLst/>
              <a:cxnLst/>
              <a:rect l="l" t="t" r="r" b="b"/>
              <a:pathLst>
                <a:path w="3377" h="1076" extrusionOk="0">
                  <a:moveTo>
                    <a:pt x="2682" y="1"/>
                  </a:moveTo>
                  <a:cubicBezTo>
                    <a:pt x="2384" y="1"/>
                    <a:pt x="2007" y="44"/>
                    <a:pt x="1602" y="133"/>
                  </a:cubicBezTo>
                  <a:cubicBezTo>
                    <a:pt x="698" y="323"/>
                    <a:pt x="0" y="663"/>
                    <a:pt x="48" y="884"/>
                  </a:cubicBezTo>
                  <a:cubicBezTo>
                    <a:pt x="74" y="1011"/>
                    <a:pt x="323" y="1076"/>
                    <a:pt x="693" y="1076"/>
                  </a:cubicBezTo>
                  <a:cubicBezTo>
                    <a:pt x="993" y="1076"/>
                    <a:pt x="1371" y="1034"/>
                    <a:pt x="1775" y="949"/>
                  </a:cubicBezTo>
                  <a:cubicBezTo>
                    <a:pt x="2686" y="758"/>
                    <a:pt x="3376" y="418"/>
                    <a:pt x="3329" y="196"/>
                  </a:cubicBezTo>
                  <a:cubicBezTo>
                    <a:pt x="3302" y="68"/>
                    <a:pt x="3054" y="1"/>
                    <a:pt x="2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2"/>
            <p:cNvSpPr/>
            <p:nvPr/>
          </p:nvSpPr>
          <p:spPr>
            <a:xfrm>
              <a:off x="5735356" y="3109797"/>
              <a:ext cx="29416" cy="36499"/>
            </a:xfrm>
            <a:custGeom>
              <a:avLst/>
              <a:gdLst/>
              <a:ahLst/>
              <a:cxnLst/>
              <a:rect l="l" t="t" r="r" b="b"/>
              <a:pathLst>
                <a:path w="1848" h="2293" extrusionOk="0">
                  <a:moveTo>
                    <a:pt x="249" y="1"/>
                  </a:moveTo>
                  <a:cubicBezTo>
                    <a:pt x="235" y="1"/>
                    <a:pt x="220" y="3"/>
                    <a:pt x="206" y="6"/>
                  </a:cubicBezTo>
                  <a:cubicBezTo>
                    <a:pt x="0" y="62"/>
                    <a:pt x="0" y="760"/>
                    <a:pt x="453" y="1458"/>
                  </a:cubicBezTo>
                  <a:cubicBezTo>
                    <a:pt x="828" y="2005"/>
                    <a:pt x="1322" y="2292"/>
                    <a:pt x="1568" y="2292"/>
                  </a:cubicBezTo>
                  <a:cubicBezTo>
                    <a:pt x="1627" y="2292"/>
                    <a:pt x="1672" y="2275"/>
                    <a:pt x="1697" y="2241"/>
                  </a:cubicBezTo>
                  <a:cubicBezTo>
                    <a:pt x="1847" y="2051"/>
                    <a:pt x="1537" y="1553"/>
                    <a:pt x="1149" y="997"/>
                  </a:cubicBezTo>
                  <a:cubicBezTo>
                    <a:pt x="808" y="454"/>
                    <a:pt x="484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2"/>
            <p:cNvSpPr/>
            <p:nvPr/>
          </p:nvSpPr>
          <p:spPr>
            <a:xfrm>
              <a:off x="5781773" y="3172339"/>
              <a:ext cx="30275" cy="27808"/>
            </a:xfrm>
            <a:custGeom>
              <a:avLst/>
              <a:gdLst/>
              <a:ahLst/>
              <a:cxnLst/>
              <a:rect l="l" t="t" r="r" b="b"/>
              <a:pathLst>
                <a:path w="1902" h="1747" extrusionOk="0">
                  <a:moveTo>
                    <a:pt x="318" y="0"/>
                  </a:moveTo>
                  <a:cubicBezTo>
                    <a:pt x="272" y="0"/>
                    <a:pt x="232" y="10"/>
                    <a:pt x="200" y="32"/>
                  </a:cubicBezTo>
                  <a:cubicBezTo>
                    <a:pt x="0" y="167"/>
                    <a:pt x="190" y="690"/>
                    <a:pt x="618" y="1205"/>
                  </a:cubicBezTo>
                  <a:cubicBezTo>
                    <a:pt x="990" y="1545"/>
                    <a:pt x="1375" y="1747"/>
                    <a:pt x="1598" y="1747"/>
                  </a:cubicBezTo>
                  <a:cubicBezTo>
                    <a:pt x="1671" y="1747"/>
                    <a:pt x="1727" y="1725"/>
                    <a:pt x="1759" y="1681"/>
                  </a:cubicBezTo>
                  <a:cubicBezTo>
                    <a:pt x="1902" y="1490"/>
                    <a:pt x="1664" y="1015"/>
                    <a:pt x="1229" y="627"/>
                  </a:cubicBezTo>
                  <a:cubicBezTo>
                    <a:pt x="913" y="245"/>
                    <a:pt x="543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2"/>
            <p:cNvSpPr/>
            <p:nvPr/>
          </p:nvSpPr>
          <p:spPr>
            <a:xfrm>
              <a:off x="5845493" y="3215621"/>
              <a:ext cx="44044" cy="20263"/>
            </a:xfrm>
            <a:custGeom>
              <a:avLst/>
              <a:gdLst/>
              <a:ahLst/>
              <a:cxnLst/>
              <a:rect l="l" t="t" r="r" b="b"/>
              <a:pathLst>
                <a:path w="2767" h="1273" extrusionOk="0">
                  <a:moveTo>
                    <a:pt x="450" y="1"/>
                  </a:moveTo>
                  <a:cubicBezTo>
                    <a:pt x="252" y="1"/>
                    <a:pt x="115" y="45"/>
                    <a:pt x="79" y="135"/>
                  </a:cubicBezTo>
                  <a:cubicBezTo>
                    <a:pt x="1" y="356"/>
                    <a:pt x="514" y="753"/>
                    <a:pt x="1227" y="1029"/>
                  </a:cubicBezTo>
                  <a:cubicBezTo>
                    <a:pt x="1644" y="1189"/>
                    <a:pt x="2035" y="1273"/>
                    <a:pt x="2309" y="1273"/>
                  </a:cubicBezTo>
                  <a:cubicBezTo>
                    <a:pt x="2511" y="1273"/>
                    <a:pt x="2649" y="1227"/>
                    <a:pt x="2686" y="1134"/>
                  </a:cubicBezTo>
                  <a:cubicBezTo>
                    <a:pt x="2766" y="919"/>
                    <a:pt x="2251" y="523"/>
                    <a:pt x="1530" y="245"/>
                  </a:cubicBezTo>
                  <a:cubicBezTo>
                    <a:pt x="1116" y="84"/>
                    <a:pt x="724" y="1"/>
                    <a:pt x="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2"/>
            <p:cNvSpPr/>
            <p:nvPr/>
          </p:nvSpPr>
          <p:spPr>
            <a:xfrm>
              <a:off x="5936816" y="3225681"/>
              <a:ext cx="62078" cy="13673"/>
            </a:xfrm>
            <a:custGeom>
              <a:avLst/>
              <a:gdLst/>
              <a:ahLst/>
              <a:cxnLst/>
              <a:rect l="l" t="t" r="r" b="b"/>
              <a:pathLst>
                <a:path w="3900" h="859" extrusionOk="0">
                  <a:moveTo>
                    <a:pt x="1576" y="0"/>
                  </a:moveTo>
                  <a:cubicBezTo>
                    <a:pt x="692" y="0"/>
                    <a:pt x="23" y="140"/>
                    <a:pt x="8" y="342"/>
                  </a:cubicBezTo>
                  <a:cubicBezTo>
                    <a:pt x="0" y="580"/>
                    <a:pt x="864" y="802"/>
                    <a:pt x="1934" y="850"/>
                  </a:cubicBezTo>
                  <a:cubicBezTo>
                    <a:pt x="2068" y="856"/>
                    <a:pt x="2198" y="858"/>
                    <a:pt x="2325" y="858"/>
                  </a:cubicBezTo>
                  <a:cubicBezTo>
                    <a:pt x="3209" y="858"/>
                    <a:pt x="3885" y="718"/>
                    <a:pt x="3891" y="517"/>
                  </a:cubicBezTo>
                  <a:cubicBezTo>
                    <a:pt x="3899" y="287"/>
                    <a:pt x="3043" y="57"/>
                    <a:pt x="1967" y="9"/>
                  </a:cubicBezTo>
                  <a:cubicBezTo>
                    <a:pt x="1833" y="3"/>
                    <a:pt x="1702" y="0"/>
                    <a:pt x="1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2"/>
            <p:cNvSpPr/>
            <p:nvPr/>
          </p:nvSpPr>
          <p:spPr>
            <a:xfrm>
              <a:off x="5785705" y="3093227"/>
              <a:ext cx="24831" cy="42038"/>
            </a:xfrm>
            <a:custGeom>
              <a:avLst/>
              <a:gdLst/>
              <a:ahLst/>
              <a:cxnLst/>
              <a:rect l="l" t="t" r="r" b="b"/>
              <a:pathLst>
                <a:path w="1560" h="2641" extrusionOk="0">
                  <a:moveTo>
                    <a:pt x="338" y="1"/>
                  </a:moveTo>
                  <a:cubicBezTo>
                    <a:pt x="333" y="1"/>
                    <a:pt x="328" y="1"/>
                    <a:pt x="324" y="1"/>
                  </a:cubicBezTo>
                  <a:cubicBezTo>
                    <a:pt x="103" y="26"/>
                    <a:pt x="0" y="730"/>
                    <a:pt x="301" y="1530"/>
                  </a:cubicBezTo>
                  <a:cubicBezTo>
                    <a:pt x="587" y="2221"/>
                    <a:pt x="1062" y="2641"/>
                    <a:pt x="1290" y="2641"/>
                  </a:cubicBezTo>
                  <a:cubicBezTo>
                    <a:pt x="1322" y="2641"/>
                    <a:pt x="1349" y="2633"/>
                    <a:pt x="1370" y="2617"/>
                  </a:cubicBezTo>
                  <a:cubicBezTo>
                    <a:pt x="1560" y="2466"/>
                    <a:pt x="1354" y="1880"/>
                    <a:pt x="1077" y="1215"/>
                  </a:cubicBezTo>
                  <a:cubicBezTo>
                    <a:pt x="829" y="553"/>
                    <a:pt x="581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2"/>
            <p:cNvSpPr/>
            <p:nvPr/>
          </p:nvSpPr>
          <p:spPr>
            <a:xfrm>
              <a:off x="5828366" y="3054084"/>
              <a:ext cx="15233" cy="33411"/>
            </a:xfrm>
            <a:custGeom>
              <a:avLst/>
              <a:gdLst/>
              <a:ahLst/>
              <a:cxnLst/>
              <a:rect l="l" t="t" r="r" b="b"/>
              <a:pathLst>
                <a:path w="957" h="2099" extrusionOk="0">
                  <a:moveTo>
                    <a:pt x="457" y="1"/>
                  </a:moveTo>
                  <a:cubicBezTo>
                    <a:pt x="241" y="1"/>
                    <a:pt x="1" y="486"/>
                    <a:pt x="61" y="1106"/>
                  </a:cubicBezTo>
                  <a:cubicBezTo>
                    <a:pt x="134" y="1685"/>
                    <a:pt x="437" y="2099"/>
                    <a:pt x="647" y="2099"/>
                  </a:cubicBezTo>
                  <a:cubicBezTo>
                    <a:pt x="667" y="2099"/>
                    <a:pt x="686" y="2095"/>
                    <a:pt x="704" y="2088"/>
                  </a:cubicBezTo>
                  <a:cubicBezTo>
                    <a:pt x="925" y="2010"/>
                    <a:pt x="957" y="1534"/>
                    <a:pt x="894" y="1011"/>
                  </a:cubicBezTo>
                  <a:cubicBezTo>
                    <a:pt x="847" y="488"/>
                    <a:pt x="719" y="35"/>
                    <a:pt x="481" y="3"/>
                  </a:cubicBezTo>
                  <a:cubicBezTo>
                    <a:pt x="473" y="2"/>
                    <a:pt x="465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2"/>
            <p:cNvSpPr/>
            <p:nvPr/>
          </p:nvSpPr>
          <p:spPr>
            <a:xfrm>
              <a:off x="5822158" y="3151216"/>
              <a:ext cx="37342" cy="35814"/>
            </a:xfrm>
            <a:custGeom>
              <a:avLst/>
              <a:gdLst/>
              <a:ahLst/>
              <a:cxnLst/>
              <a:rect l="l" t="t" r="r" b="b"/>
              <a:pathLst>
                <a:path w="2346" h="2250" extrusionOk="0">
                  <a:moveTo>
                    <a:pt x="268" y="0"/>
                  </a:moveTo>
                  <a:cubicBezTo>
                    <a:pt x="239" y="0"/>
                    <a:pt x="213" y="7"/>
                    <a:pt x="190" y="20"/>
                  </a:cubicBezTo>
                  <a:cubicBezTo>
                    <a:pt x="0" y="130"/>
                    <a:pt x="206" y="836"/>
                    <a:pt x="791" y="1486"/>
                  </a:cubicBezTo>
                  <a:cubicBezTo>
                    <a:pt x="1267" y="1985"/>
                    <a:pt x="1796" y="2249"/>
                    <a:pt x="2061" y="2249"/>
                  </a:cubicBezTo>
                  <a:cubicBezTo>
                    <a:pt x="2132" y="2249"/>
                    <a:pt x="2184" y="2230"/>
                    <a:pt x="2210" y="2192"/>
                  </a:cubicBezTo>
                  <a:cubicBezTo>
                    <a:pt x="2345" y="1994"/>
                    <a:pt x="1942" y="1471"/>
                    <a:pt x="1410" y="915"/>
                  </a:cubicBezTo>
                  <a:cubicBezTo>
                    <a:pt x="944" y="407"/>
                    <a:pt x="504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2"/>
            <p:cNvSpPr/>
            <p:nvPr/>
          </p:nvSpPr>
          <p:spPr>
            <a:xfrm>
              <a:off x="5846369" y="3123025"/>
              <a:ext cx="28381" cy="40701"/>
            </a:xfrm>
            <a:custGeom>
              <a:avLst/>
              <a:gdLst/>
              <a:ahLst/>
              <a:cxnLst/>
              <a:rect l="l" t="t" r="r" b="b"/>
              <a:pathLst>
                <a:path w="1783" h="2557" extrusionOk="0">
                  <a:moveTo>
                    <a:pt x="263" y="0"/>
                  </a:moveTo>
                  <a:cubicBezTo>
                    <a:pt x="246" y="0"/>
                    <a:pt x="230" y="3"/>
                    <a:pt x="214" y="8"/>
                  </a:cubicBezTo>
                  <a:cubicBezTo>
                    <a:pt x="1" y="79"/>
                    <a:pt x="48" y="784"/>
                    <a:pt x="444" y="1521"/>
                  </a:cubicBezTo>
                  <a:cubicBezTo>
                    <a:pt x="803" y="2156"/>
                    <a:pt x="1275" y="2556"/>
                    <a:pt x="1506" y="2556"/>
                  </a:cubicBezTo>
                  <a:cubicBezTo>
                    <a:pt x="1541" y="2556"/>
                    <a:pt x="1570" y="2547"/>
                    <a:pt x="1593" y="2529"/>
                  </a:cubicBezTo>
                  <a:cubicBezTo>
                    <a:pt x="1783" y="2386"/>
                    <a:pt x="1553" y="1783"/>
                    <a:pt x="1182" y="1117"/>
                  </a:cubicBezTo>
                  <a:cubicBezTo>
                    <a:pt x="849" y="497"/>
                    <a:pt x="496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2"/>
            <p:cNvSpPr/>
            <p:nvPr/>
          </p:nvSpPr>
          <p:spPr>
            <a:xfrm>
              <a:off x="5975162" y="2860966"/>
              <a:ext cx="56778" cy="64386"/>
            </a:xfrm>
            <a:custGeom>
              <a:avLst/>
              <a:gdLst/>
              <a:ahLst/>
              <a:cxnLst/>
              <a:rect l="l" t="t" r="r" b="b"/>
              <a:pathLst>
                <a:path w="3567" h="4045" extrusionOk="0">
                  <a:moveTo>
                    <a:pt x="3327" y="1"/>
                  </a:moveTo>
                  <a:cubicBezTo>
                    <a:pt x="3298" y="1"/>
                    <a:pt x="3269" y="7"/>
                    <a:pt x="3242" y="19"/>
                  </a:cubicBezTo>
                  <a:cubicBezTo>
                    <a:pt x="1680" y="723"/>
                    <a:pt x="476" y="2127"/>
                    <a:pt x="33" y="3783"/>
                  </a:cubicBezTo>
                  <a:cubicBezTo>
                    <a:pt x="1" y="3894"/>
                    <a:pt x="64" y="4004"/>
                    <a:pt x="176" y="4036"/>
                  </a:cubicBezTo>
                  <a:cubicBezTo>
                    <a:pt x="199" y="4044"/>
                    <a:pt x="214" y="4044"/>
                    <a:pt x="231" y="4044"/>
                  </a:cubicBezTo>
                  <a:cubicBezTo>
                    <a:pt x="326" y="4044"/>
                    <a:pt x="414" y="3981"/>
                    <a:pt x="436" y="3894"/>
                  </a:cubicBezTo>
                  <a:cubicBezTo>
                    <a:pt x="849" y="2357"/>
                    <a:pt x="1966" y="1056"/>
                    <a:pt x="3417" y="400"/>
                  </a:cubicBezTo>
                  <a:cubicBezTo>
                    <a:pt x="3519" y="352"/>
                    <a:pt x="3567" y="225"/>
                    <a:pt x="3519" y="122"/>
                  </a:cubicBezTo>
                  <a:cubicBezTo>
                    <a:pt x="3484" y="47"/>
                    <a:pt x="3406" y="1"/>
                    <a:pt x="3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2"/>
            <p:cNvSpPr/>
            <p:nvPr/>
          </p:nvSpPr>
          <p:spPr>
            <a:xfrm>
              <a:off x="5900363" y="2960804"/>
              <a:ext cx="60948" cy="181125"/>
            </a:xfrm>
            <a:custGeom>
              <a:avLst/>
              <a:gdLst/>
              <a:ahLst/>
              <a:cxnLst/>
              <a:rect l="l" t="t" r="r" b="b"/>
              <a:pathLst>
                <a:path w="3829" h="11379" extrusionOk="0">
                  <a:moveTo>
                    <a:pt x="3587" y="1"/>
                  </a:moveTo>
                  <a:cubicBezTo>
                    <a:pt x="3531" y="1"/>
                    <a:pt x="3474" y="24"/>
                    <a:pt x="3431" y="71"/>
                  </a:cubicBezTo>
                  <a:cubicBezTo>
                    <a:pt x="841" y="3050"/>
                    <a:pt x="0" y="7537"/>
                    <a:pt x="1356" y="11246"/>
                  </a:cubicBezTo>
                  <a:cubicBezTo>
                    <a:pt x="1387" y="11331"/>
                    <a:pt x="1466" y="11379"/>
                    <a:pt x="1554" y="11379"/>
                  </a:cubicBezTo>
                  <a:cubicBezTo>
                    <a:pt x="1577" y="11379"/>
                    <a:pt x="1602" y="11379"/>
                    <a:pt x="1624" y="11371"/>
                  </a:cubicBezTo>
                  <a:cubicBezTo>
                    <a:pt x="1737" y="11331"/>
                    <a:pt x="1792" y="11206"/>
                    <a:pt x="1752" y="11103"/>
                  </a:cubicBezTo>
                  <a:cubicBezTo>
                    <a:pt x="453" y="7527"/>
                    <a:pt x="1252" y="3210"/>
                    <a:pt x="3749" y="347"/>
                  </a:cubicBezTo>
                  <a:cubicBezTo>
                    <a:pt x="3829" y="262"/>
                    <a:pt x="3812" y="127"/>
                    <a:pt x="3724" y="54"/>
                  </a:cubicBezTo>
                  <a:cubicBezTo>
                    <a:pt x="3685" y="18"/>
                    <a:pt x="3636" y="1"/>
                    <a:pt x="3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2"/>
            <p:cNvSpPr/>
            <p:nvPr/>
          </p:nvSpPr>
          <p:spPr>
            <a:xfrm>
              <a:off x="6277526" y="3126209"/>
              <a:ext cx="48103" cy="20788"/>
            </a:xfrm>
            <a:custGeom>
              <a:avLst/>
              <a:gdLst/>
              <a:ahLst/>
              <a:cxnLst/>
              <a:rect l="l" t="t" r="r" b="b"/>
              <a:pathLst>
                <a:path w="3022" h="1306" extrusionOk="0">
                  <a:moveTo>
                    <a:pt x="238" y="1"/>
                  </a:moveTo>
                  <a:cubicBezTo>
                    <a:pt x="152" y="1"/>
                    <a:pt x="72" y="54"/>
                    <a:pt x="41" y="141"/>
                  </a:cubicBezTo>
                  <a:cubicBezTo>
                    <a:pt x="1" y="252"/>
                    <a:pt x="65" y="370"/>
                    <a:pt x="168" y="409"/>
                  </a:cubicBezTo>
                  <a:lnTo>
                    <a:pt x="2711" y="1290"/>
                  </a:lnTo>
                  <a:cubicBezTo>
                    <a:pt x="2736" y="1298"/>
                    <a:pt x="2759" y="1305"/>
                    <a:pt x="2783" y="1305"/>
                  </a:cubicBezTo>
                  <a:cubicBezTo>
                    <a:pt x="2871" y="1305"/>
                    <a:pt x="2949" y="1250"/>
                    <a:pt x="2981" y="1163"/>
                  </a:cubicBezTo>
                  <a:cubicBezTo>
                    <a:pt x="3021" y="1052"/>
                    <a:pt x="2958" y="933"/>
                    <a:pt x="2854" y="893"/>
                  </a:cubicBezTo>
                  <a:lnTo>
                    <a:pt x="311" y="14"/>
                  </a:lnTo>
                  <a:cubicBezTo>
                    <a:pt x="287" y="5"/>
                    <a:pt x="262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2"/>
            <p:cNvSpPr/>
            <p:nvPr/>
          </p:nvSpPr>
          <p:spPr>
            <a:xfrm>
              <a:off x="6249526" y="3151757"/>
              <a:ext cx="45301" cy="18576"/>
            </a:xfrm>
            <a:custGeom>
              <a:avLst/>
              <a:gdLst/>
              <a:ahLst/>
              <a:cxnLst/>
              <a:rect l="l" t="t" r="r" b="b"/>
              <a:pathLst>
                <a:path w="2846" h="1167" extrusionOk="0">
                  <a:moveTo>
                    <a:pt x="217" y="0"/>
                  </a:moveTo>
                  <a:cubicBezTo>
                    <a:pt x="112" y="0"/>
                    <a:pt x="17" y="86"/>
                    <a:pt x="10" y="201"/>
                  </a:cubicBezTo>
                  <a:cubicBezTo>
                    <a:pt x="0" y="311"/>
                    <a:pt x="96" y="414"/>
                    <a:pt x="208" y="421"/>
                  </a:cubicBezTo>
                  <a:cubicBezTo>
                    <a:pt x="1016" y="461"/>
                    <a:pt x="1807" y="706"/>
                    <a:pt x="2498" y="1134"/>
                  </a:cubicBezTo>
                  <a:cubicBezTo>
                    <a:pt x="2538" y="1159"/>
                    <a:pt x="2568" y="1167"/>
                    <a:pt x="2608" y="1167"/>
                  </a:cubicBezTo>
                  <a:cubicBezTo>
                    <a:pt x="2680" y="1167"/>
                    <a:pt x="2751" y="1127"/>
                    <a:pt x="2791" y="1064"/>
                  </a:cubicBezTo>
                  <a:cubicBezTo>
                    <a:pt x="2846" y="969"/>
                    <a:pt x="2815" y="841"/>
                    <a:pt x="2720" y="779"/>
                  </a:cubicBezTo>
                  <a:cubicBezTo>
                    <a:pt x="1967" y="318"/>
                    <a:pt x="1111" y="48"/>
                    <a:pt x="231" y="1"/>
                  </a:cubicBezTo>
                  <a:cubicBezTo>
                    <a:pt x="226" y="0"/>
                    <a:pt x="222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6204383" y="3177385"/>
              <a:ext cx="47705" cy="16411"/>
            </a:xfrm>
            <a:custGeom>
              <a:avLst/>
              <a:gdLst/>
              <a:ahLst/>
              <a:cxnLst/>
              <a:rect l="l" t="t" r="r" b="b"/>
              <a:pathLst>
                <a:path w="2997" h="1031" extrusionOk="0">
                  <a:moveTo>
                    <a:pt x="222" y="0"/>
                  </a:moveTo>
                  <a:cubicBezTo>
                    <a:pt x="126" y="0"/>
                    <a:pt x="44" y="65"/>
                    <a:pt x="23" y="160"/>
                  </a:cubicBezTo>
                  <a:cubicBezTo>
                    <a:pt x="1" y="278"/>
                    <a:pt x="63" y="388"/>
                    <a:pt x="183" y="413"/>
                  </a:cubicBezTo>
                  <a:lnTo>
                    <a:pt x="2719" y="1023"/>
                  </a:lnTo>
                  <a:cubicBezTo>
                    <a:pt x="2734" y="1023"/>
                    <a:pt x="2751" y="1031"/>
                    <a:pt x="2766" y="1031"/>
                  </a:cubicBezTo>
                  <a:cubicBezTo>
                    <a:pt x="2861" y="1031"/>
                    <a:pt x="2949" y="958"/>
                    <a:pt x="2964" y="863"/>
                  </a:cubicBezTo>
                  <a:cubicBezTo>
                    <a:pt x="2996" y="753"/>
                    <a:pt x="2924" y="643"/>
                    <a:pt x="2814" y="610"/>
                  </a:cubicBezTo>
                  <a:lnTo>
                    <a:pt x="278" y="7"/>
                  </a:lnTo>
                  <a:cubicBezTo>
                    <a:pt x="259" y="3"/>
                    <a:pt x="241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2"/>
            <p:cNvSpPr/>
            <p:nvPr/>
          </p:nvSpPr>
          <p:spPr>
            <a:xfrm>
              <a:off x="5577560" y="2571750"/>
              <a:ext cx="795604" cy="779066"/>
            </a:xfrm>
            <a:custGeom>
              <a:avLst/>
              <a:gdLst/>
              <a:ahLst/>
              <a:cxnLst/>
              <a:rect l="l" t="t" r="r" b="b"/>
              <a:pathLst>
                <a:path w="49983" h="48944" extrusionOk="0">
                  <a:moveTo>
                    <a:pt x="15952" y="841"/>
                  </a:moveTo>
                  <a:cubicBezTo>
                    <a:pt x="17679" y="841"/>
                    <a:pt x="19233" y="1269"/>
                    <a:pt x="20580" y="2107"/>
                  </a:cubicBezTo>
                  <a:cubicBezTo>
                    <a:pt x="23014" y="3621"/>
                    <a:pt x="24756" y="6419"/>
                    <a:pt x="25915" y="10643"/>
                  </a:cubicBezTo>
                  <a:cubicBezTo>
                    <a:pt x="26190" y="11642"/>
                    <a:pt x="26428" y="12663"/>
                    <a:pt x="26658" y="13662"/>
                  </a:cubicBezTo>
                  <a:cubicBezTo>
                    <a:pt x="27221" y="16096"/>
                    <a:pt x="27799" y="18607"/>
                    <a:pt x="28941" y="20899"/>
                  </a:cubicBezTo>
                  <a:cubicBezTo>
                    <a:pt x="30637" y="24305"/>
                    <a:pt x="33703" y="27365"/>
                    <a:pt x="37792" y="29733"/>
                  </a:cubicBezTo>
                  <a:cubicBezTo>
                    <a:pt x="41311" y="31770"/>
                    <a:pt x="45180" y="33126"/>
                    <a:pt x="48951" y="34418"/>
                  </a:cubicBezTo>
                  <a:cubicBezTo>
                    <a:pt x="47184" y="39909"/>
                    <a:pt x="41225" y="43990"/>
                    <a:pt x="36160" y="45995"/>
                  </a:cubicBezTo>
                  <a:cubicBezTo>
                    <a:pt x="32484" y="47454"/>
                    <a:pt x="28775" y="48104"/>
                    <a:pt x="24138" y="48104"/>
                  </a:cubicBezTo>
                  <a:cubicBezTo>
                    <a:pt x="23647" y="48104"/>
                    <a:pt x="23157" y="48097"/>
                    <a:pt x="22657" y="48080"/>
                  </a:cubicBezTo>
                  <a:cubicBezTo>
                    <a:pt x="17601" y="47945"/>
                    <a:pt x="12886" y="46338"/>
                    <a:pt x="9383" y="43555"/>
                  </a:cubicBezTo>
                  <a:cubicBezTo>
                    <a:pt x="5777" y="40694"/>
                    <a:pt x="3121" y="36335"/>
                    <a:pt x="1910" y="31287"/>
                  </a:cubicBezTo>
                  <a:cubicBezTo>
                    <a:pt x="864" y="26920"/>
                    <a:pt x="847" y="22000"/>
                    <a:pt x="1862" y="16657"/>
                  </a:cubicBezTo>
                  <a:cubicBezTo>
                    <a:pt x="2948" y="10984"/>
                    <a:pt x="4905" y="6879"/>
                    <a:pt x="7861" y="4122"/>
                  </a:cubicBezTo>
                  <a:cubicBezTo>
                    <a:pt x="10056" y="2069"/>
                    <a:pt x="13084" y="841"/>
                    <a:pt x="15952" y="841"/>
                  </a:cubicBezTo>
                  <a:close/>
                  <a:moveTo>
                    <a:pt x="15952" y="0"/>
                  </a:moveTo>
                  <a:cubicBezTo>
                    <a:pt x="12877" y="0"/>
                    <a:pt x="9636" y="1316"/>
                    <a:pt x="7283" y="3511"/>
                  </a:cubicBezTo>
                  <a:cubicBezTo>
                    <a:pt x="4200" y="6396"/>
                    <a:pt x="2155" y="10643"/>
                    <a:pt x="1037" y="16507"/>
                  </a:cubicBezTo>
                  <a:cubicBezTo>
                    <a:pt x="0" y="21960"/>
                    <a:pt x="23" y="27000"/>
                    <a:pt x="1094" y="31485"/>
                  </a:cubicBezTo>
                  <a:cubicBezTo>
                    <a:pt x="2353" y="36708"/>
                    <a:pt x="5111" y="41233"/>
                    <a:pt x="8860" y="44213"/>
                  </a:cubicBezTo>
                  <a:cubicBezTo>
                    <a:pt x="12506" y="47106"/>
                    <a:pt x="17394" y="48778"/>
                    <a:pt x="22634" y="48920"/>
                  </a:cubicBezTo>
                  <a:cubicBezTo>
                    <a:pt x="23140" y="48936"/>
                    <a:pt x="23640" y="48943"/>
                    <a:pt x="24138" y="48943"/>
                  </a:cubicBezTo>
                  <a:cubicBezTo>
                    <a:pt x="28885" y="48943"/>
                    <a:pt x="32689" y="48270"/>
                    <a:pt x="36471" y="46781"/>
                  </a:cubicBezTo>
                  <a:cubicBezTo>
                    <a:pt x="41834" y="44649"/>
                    <a:pt x="48183" y="40251"/>
                    <a:pt x="49870" y="34268"/>
                  </a:cubicBezTo>
                  <a:lnTo>
                    <a:pt x="49982" y="33880"/>
                  </a:lnTo>
                  <a:lnTo>
                    <a:pt x="49602" y="33752"/>
                  </a:lnTo>
                  <a:cubicBezTo>
                    <a:pt x="45758" y="32436"/>
                    <a:pt x="41779" y="31074"/>
                    <a:pt x="38213" y="29005"/>
                  </a:cubicBezTo>
                  <a:cubicBezTo>
                    <a:pt x="34266" y="26723"/>
                    <a:pt x="31318" y="23790"/>
                    <a:pt x="29694" y="20518"/>
                  </a:cubicBezTo>
                  <a:cubicBezTo>
                    <a:pt x="28600" y="18322"/>
                    <a:pt x="28030" y="15859"/>
                    <a:pt x="27474" y="13472"/>
                  </a:cubicBezTo>
                  <a:cubicBezTo>
                    <a:pt x="27246" y="12473"/>
                    <a:pt x="26999" y="11437"/>
                    <a:pt x="26731" y="10421"/>
                  </a:cubicBezTo>
                  <a:cubicBezTo>
                    <a:pt x="25509" y="5984"/>
                    <a:pt x="23647" y="3028"/>
                    <a:pt x="21025" y="1394"/>
                  </a:cubicBezTo>
                  <a:cubicBezTo>
                    <a:pt x="19566" y="483"/>
                    <a:pt x="17814" y="0"/>
                    <a:pt x="159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5665715" y="2645164"/>
              <a:ext cx="304406" cy="211512"/>
            </a:xfrm>
            <a:custGeom>
              <a:avLst/>
              <a:gdLst/>
              <a:ahLst/>
              <a:cxnLst/>
              <a:rect l="l" t="t" r="r" b="b"/>
              <a:pathLst>
                <a:path w="19124" h="13288" extrusionOk="0">
                  <a:moveTo>
                    <a:pt x="4893" y="0"/>
                  </a:moveTo>
                  <a:cubicBezTo>
                    <a:pt x="4183" y="0"/>
                    <a:pt x="3467" y="180"/>
                    <a:pt x="2854" y="531"/>
                  </a:cubicBezTo>
                  <a:cubicBezTo>
                    <a:pt x="1404" y="1356"/>
                    <a:pt x="509" y="2948"/>
                    <a:pt x="254" y="4597"/>
                  </a:cubicBezTo>
                  <a:cubicBezTo>
                    <a:pt x="1" y="6237"/>
                    <a:pt x="318" y="7926"/>
                    <a:pt x="864" y="9495"/>
                  </a:cubicBezTo>
                  <a:cubicBezTo>
                    <a:pt x="1127" y="10263"/>
                    <a:pt x="1452" y="11024"/>
                    <a:pt x="1983" y="11635"/>
                  </a:cubicBezTo>
                  <a:cubicBezTo>
                    <a:pt x="2501" y="12240"/>
                    <a:pt x="3254" y="12696"/>
                    <a:pt x="4055" y="12696"/>
                  </a:cubicBezTo>
                  <a:cubicBezTo>
                    <a:pt x="4062" y="12696"/>
                    <a:pt x="4068" y="12696"/>
                    <a:pt x="4075" y="12696"/>
                  </a:cubicBezTo>
                  <a:cubicBezTo>
                    <a:pt x="5128" y="12696"/>
                    <a:pt x="6024" y="11967"/>
                    <a:pt x="7038" y="11697"/>
                  </a:cubicBezTo>
                  <a:cubicBezTo>
                    <a:pt x="7358" y="11613"/>
                    <a:pt x="7677" y="11577"/>
                    <a:pt x="7996" y="11577"/>
                  </a:cubicBezTo>
                  <a:cubicBezTo>
                    <a:pt x="10176" y="11577"/>
                    <a:pt x="12343" y="13288"/>
                    <a:pt x="14544" y="13288"/>
                  </a:cubicBezTo>
                  <a:cubicBezTo>
                    <a:pt x="14815" y="13288"/>
                    <a:pt x="15087" y="13262"/>
                    <a:pt x="15359" y="13204"/>
                  </a:cubicBezTo>
                  <a:cubicBezTo>
                    <a:pt x="16921" y="12871"/>
                    <a:pt x="18085" y="11500"/>
                    <a:pt x="18608" y="9993"/>
                  </a:cubicBezTo>
                  <a:cubicBezTo>
                    <a:pt x="19123" y="8496"/>
                    <a:pt x="19100" y="6863"/>
                    <a:pt x="19020" y="5271"/>
                  </a:cubicBezTo>
                  <a:cubicBezTo>
                    <a:pt x="18988" y="4542"/>
                    <a:pt x="18941" y="3797"/>
                    <a:pt x="18648" y="3123"/>
                  </a:cubicBezTo>
                  <a:cubicBezTo>
                    <a:pt x="18355" y="2450"/>
                    <a:pt x="17777" y="1855"/>
                    <a:pt x="17048" y="1752"/>
                  </a:cubicBezTo>
                  <a:cubicBezTo>
                    <a:pt x="16972" y="1742"/>
                    <a:pt x="16896" y="1737"/>
                    <a:pt x="16820" y="1737"/>
                  </a:cubicBezTo>
                  <a:cubicBezTo>
                    <a:pt x="16195" y="1737"/>
                    <a:pt x="15593" y="2072"/>
                    <a:pt x="15106" y="2480"/>
                  </a:cubicBezTo>
                  <a:cubicBezTo>
                    <a:pt x="14558" y="2933"/>
                    <a:pt x="14091" y="3487"/>
                    <a:pt x="13490" y="3859"/>
                  </a:cubicBezTo>
                  <a:cubicBezTo>
                    <a:pt x="12951" y="4198"/>
                    <a:pt x="12319" y="4361"/>
                    <a:pt x="11685" y="4361"/>
                  </a:cubicBezTo>
                  <a:cubicBezTo>
                    <a:pt x="10731" y="4361"/>
                    <a:pt x="9772" y="3992"/>
                    <a:pt x="9115" y="3296"/>
                  </a:cubicBezTo>
                  <a:cubicBezTo>
                    <a:pt x="8472" y="2608"/>
                    <a:pt x="8124" y="1680"/>
                    <a:pt x="7466" y="1006"/>
                  </a:cubicBezTo>
                  <a:cubicBezTo>
                    <a:pt x="6797" y="328"/>
                    <a:pt x="5851" y="0"/>
                    <a:pt x="48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2"/>
            <p:cNvSpPr/>
            <p:nvPr/>
          </p:nvSpPr>
          <p:spPr>
            <a:xfrm>
              <a:off x="5762083" y="2722829"/>
              <a:ext cx="138291" cy="134662"/>
            </a:xfrm>
            <a:custGeom>
              <a:avLst/>
              <a:gdLst/>
              <a:ahLst/>
              <a:cxnLst/>
              <a:rect l="l" t="t" r="r" b="b"/>
              <a:pathLst>
                <a:path w="8688" h="8460" extrusionOk="0">
                  <a:moveTo>
                    <a:pt x="3708" y="1"/>
                  </a:moveTo>
                  <a:cubicBezTo>
                    <a:pt x="3270" y="1"/>
                    <a:pt x="2833" y="56"/>
                    <a:pt x="2411" y="169"/>
                  </a:cubicBezTo>
                  <a:cubicBezTo>
                    <a:pt x="1189" y="494"/>
                    <a:pt x="1" y="1485"/>
                    <a:pt x="48" y="2744"/>
                  </a:cubicBezTo>
                  <a:cubicBezTo>
                    <a:pt x="73" y="3522"/>
                    <a:pt x="564" y="4196"/>
                    <a:pt x="1024" y="4814"/>
                  </a:cubicBezTo>
                  <a:cubicBezTo>
                    <a:pt x="1935" y="6025"/>
                    <a:pt x="2846" y="7239"/>
                    <a:pt x="3750" y="8460"/>
                  </a:cubicBezTo>
                  <a:cubicBezTo>
                    <a:pt x="5399" y="6921"/>
                    <a:pt x="7048" y="5384"/>
                    <a:pt x="8687" y="3847"/>
                  </a:cubicBezTo>
                  <a:cubicBezTo>
                    <a:pt x="8354" y="2539"/>
                    <a:pt x="7475" y="1383"/>
                    <a:pt x="6317" y="700"/>
                  </a:cubicBezTo>
                  <a:cubicBezTo>
                    <a:pt x="5531" y="240"/>
                    <a:pt x="4618" y="1"/>
                    <a:pt x="3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2"/>
            <p:cNvSpPr/>
            <p:nvPr/>
          </p:nvSpPr>
          <p:spPr>
            <a:xfrm>
              <a:off x="5716063" y="2575029"/>
              <a:ext cx="248631" cy="118458"/>
            </a:xfrm>
            <a:custGeom>
              <a:avLst/>
              <a:gdLst/>
              <a:ahLst/>
              <a:cxnLst/>
              <a:rect l="l" t="t" r="r" b="b"/>
              <a:pathLst>
                <a:path w="15620" h="7442" extrusionOk="0">
                  <a:moveTo>
                    <a:pt x="7563" y="0"/>
                  </a:moveTo>
                  <a:cubicBezTo>
                    <a:pt x="4794" y="0"/>
                    <a:pt x="2058" y="1195"/>
                    <a:pt x="1" y="3067"/>
                  </a:cubicBezTo>
                  <a:cubicBezTo>
                    <a:pt x="602" y="2677"/>
                    <a:pt x="1319" y="2480"/>
                    <a:pt x="2036" y="2480"/>
                  </a:cubicBezTo>
                  <a:cubicBezTo>
                    <a:pt x="2688" y="2480"/>
                    <a:pt x="3341" y="2643"/>
                    <a:pt x="3907" y="2972"/>
                  </a:cubicBezTo>
                  <a:cubicBezTo>
                    <a:pt x="5096" y="3661"/>
                    <a:pt x="5840" y="5049"/>
                    <a:pt x="5762" y="6419"/>
                  </a:cubicBezTo>
                  <a:cubicBezTo>
                    <a:pt x="6012" y="6392"/>
                    <a:pt x="6263" y="6380"/>
                    <a:pt x="6514" y="6380"/>
                  </a:cubicBezTo>
                  <a:cubicBezTo>
                    <a:pt x="7857" y="6380"/>
                    <a:pt x="9203" y="6748"/>
                    <a:pt x="10357" y="7442"/>
                  </a:cubicBezTo>
                  <a:cubicBezTo>
                    <a:pt x="10540" y="6323"/>
                    <a:pt x="11333" y="5317"/>
                    <a:pt x="12386" y="4882"/>
                  </a:cubicBezTo>
                  <a:cubicBezTo>
                    <a:pt x="12782" y="4720"/>
                    <a:pt x="13209" y="4641"/>
                    <a:pt x="13636" y="4641"/>
                  </a:cubicBezTo>
                  <a:cubicBezTo>
                    <a:pt x="14341" y="4641"/>
                    <a:pt x="15048" y="4856"/>
                    <a:pt x="15620" y="5270"/>
                  </a:cubicBezTo>
                  <a:cubicBezTo>
                    <a:pt x="14526" y="2369"/>
                    <a:pt x="11586" y="365"/>
                    <a:pt x="8503" y="47"/>
                  </a:cubicBezTo>
                  <a:cubicBezTo>
                    <a:pt x="8189" y="16"/>
                    <a:pt x="7876" y="0"/>
                    <a:pt x="7563" y="0"/>
                  </a:cubicBezTo>
                  <a:close/>
                </a:path>
              </a:pathLst>
            </a:custGeom>
            <a:solidFill>
              <a:srgbClr val="242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2"/>
            <p:cNvSpPr/>
            <p:nvPr/>
          </p:nvSpPr>
          <p:spPr>
            <a:xfrm>
              <a:off x="5723115" y="2693476"/>
              <a:ext cx="33443" cy="54279"/>
            </a:xfrm>
            <a:custGeom>
              <a:avLst/>
              <a:gdLst/>
              <a:ahLst/>
              <a:cxnLst/>
              <a:rect l="l" t="t" r="r" b="b"/>
              <a:pathLst>
                <a:path w="2101" h="3410" extrusionOk="0">
                  <a:moveTo>
                    <a:pt x="1055" y="1"/>
                  </a:moveTo>
                  <a:cubicBezTo>
                    <a:pt x="476" y="1"/>
                    <a:pt x="1" y="762"/>
                    <a:pt x="1" y="1705"/>
                  </a:cubicBezTo>
                  <a:cubicBezTo>
                    <a:pt x="1" y="2648"/>
                    <a:pt x="476" y="3409"/>
                    <a:pt x="1055" y="3409"/>
                  </a:cubicBezTo>
                  <a:cubicBezTo>
                    <a:pt x="1633" y="3409"/>
                    <a:pt x="2101" y="2648"/>
                    <a:pt x="2101" y="1705"/>
                  </a:cubicBezTo>
                  <a:cubicBezTo>
                    <a:pt x="2101" y="762"/>
                    <a:pt x="1633" y="1"/>
                    <a:pt x="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5896973" y="2702565"/>
              <a:ext cx="33427" cy="54263"/>
            </a:xfrm>
            <a:custGeom>
              <a:avLst/>
              <a:gdLst/>
              <a:ahLst/>
              <a:cxnLst/>
              <a:rect l="l" t="t" r="r" b="b"/>
              <a:pathLst>
                <a:path w="2100" h="3409" extrusionOk="0">
                  <a:moveTo>
                    <a:pt x="1054" y="0"/>
                  </a:moveTo>
                  <a:cubicBezTo>
                    <a:pt x="476" y="0"/>
                    <a:pt x="0" y="761"/>
                    <a:pt x="0" y="1705"/>
                  </a:cubicBezTo>
                  <a:cubicBezTo>
                    <a:pt x="0" y="2638"/>
                    <a:pt x="476" y="3409"/>
                    <a:pt x="1054" y="3409"/>
                  </a:cubicBezTo>
                  <a:cubicBezTo>
                    <a:pt x="1632" y="3409"/>
                    <a:pt x="2100" y="2638"/>
                    <a:pt x="2100" y="1705"/>
                  </a:cubicBezTo>
                  <a:cubicBezTo>
                    <a:pt x="2100" y="761"/>
                    <a:pt x="1632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2"/>
            <p:cNvSpPr/>
            <p:nvPr/>
          </p:nvSpPr>
          <p:spPr>
            <a:xfrm>
              <a:off x="5932661" y="2878030"/>
              <a:ext cx="430552" cy="338724"/>
            </a:xfrm>
            <a:custGeom>
              <a:avLst/>
              <a:gdLst/>
              <a:ahLst/>
              <a:cxnLst/>
              <a:rect l="l" t="t" r="r" b="b"/>
              <a:pathLst>
                <a:path w="27049" h="21280" extrusionOk="0">
                  <a:moveTo>
                    <a:pt x="7711" y="0"/>
                  </a:moveTo>
                  <a:cubicBezTo>
                    <a:pt x="7424" y="0"/>
                    <a:pt x="7138" y="48"/>
                    <a:pt x="6863" y="151"/>
                  </a:cubicBezTo>
                  <a:cubicBezTo>
                    <a:pt x="5706" y="587"/>
                    <a:pt x="5103" y="1831"/>
                    <a:pt x="4518" y="2924"/>
                  </a:cubicBezTo>
                  <a:cubicBezTo>
                    <a:pt x="3066" y="5604"/>
                    <a:pt x="991" y="8045"/>
                    <a:pt x="404" y="11033"/>
                  </a:cubicBezTo>
                  <a:cubicBezTo>
                    <a:pt x="0" y="13100"/>
                    <a:pt x="381" y="15312"/>
                    <a:pt x="1457" y="17119"/>
                  </a:cubicBezTo>
                  <a:cubicBezTo>
                    <a:pt x="2543" y="18926"/>
                    <a:pt x="4310" y="20312"/>
                    <a:pt x="6332" y="20906"/>
                  </a:cubicBezTo>
                  <a:cubicBezTo>
                    <a:pt x="7218" y="21167"/>
                    <a:pt x="8130" y="21280"/>
                    <a:pt x="9048" y="21280"/>
                  </a:cubicBezTo>
                  <a:cubicBezTo>
                    <a:pt x="10552" y="21280"/>
                    <a:pt x="12073" y="20978"/>
                    <a:pt x="13520" y="20535"/>
                  </a:cubicBezTo>
                  <a:cubicBezTo>
                    <a:pt x="19108" y="18823"/>
                    <a:pt x="24020" y="14987"/>
                    <a:pt x="27048" y="9986"/>
                  </a:cubicBezTo>
                  <a:lnTo>
                    <a:pt x="27048" y="9986"/>
                  </a:lnTo>
                  <a:cubicBezTo>
                    <a:pt x="26378" y="10079"/>
                    <a:pt x="25702" y="10125"/>
                    <a:pt x="25027" y="10125"/>
                  </a:cubicBezTo>
                  <a:cubicBezTo>
                    <a:pt x="20108" y="10125"/>
                    <a:pt x="15202" y="7722"/>
                    <a:pt x="12276" y="3750"/>
                  </a:cubicBezTo>
                  <a:cubicBezTo>
                    <a:pt x="11578" y="2807"/>
                    <a:pt x="10977" y="1776"/>
                    <a:pt x="10096" y="1000"/>
                  </a:cubicBezTo>
                  <a:cubicBezTo>
                    <a:pt x="9438" y="417"/>
                    <a:pt x="8567" y="0"/>
                    <a:pt x="77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2"/>
            <p:cNvSpPr/>
            <p:nvPr/>
          </p:nvSpPr>
          <p:spPr>
            <a:xfrm>
              <a:off x="5925721" y="2871456"/>
              <a:ext cx="450481" cy="351968"/>
            </a:xfrm>
            <a:custGeom>
              <a:avLst/>
              <a:gdLst/>
              <a:ahLst/>
              <a:cxnLst/>
              <a:rect l="l" t="t" r="r" b="b"/>
              <a:pathLst>
                <a:path w="28301" h="22112" extrusionOk="0">
                  <a:moveTo>
                    <a:pt x="8147" y="834"/>
                  </a:moveTo>
                  <a:cubicBezTo>
                    <a:pt x="8836" y="834"/>
                    <a:pt x="9621" y="1167"/>
                    <a:pt x="10254" y="1728"/>
                  </a:cubicBezTo>
                  <a:cubicBezTo>
                    <a:pt x="10873" y="2269"/>
                    <a:pt x="11340" y="2949"/>
                    <a:pt x="11841" y="3663"/>
                  </a:cubicBezTo>
                  <a:cubicBezTo>
                    <a:pt x="12014" y="3916"/>
                    <a:pt x="12189" y="4171"/>
                    <a:pt x="12371" y="4416"/>
                  </a:cubicBezTo>
                  <a:cubicBezTo>
                    <a:pt x="15342" y="8450"/>
                    <a:pt x="20360" y="10953"/>
                    <a:pt x="25455" y="10953"/>
                  </a:cubicBezTo>
                  <a:cubicBezTo>
                    <a:pt x="25858" y="10953"/>
                    <a:pt x="26263" y="10938"/>
                    <a:pt x="26667" y="10905"/>
                  </a:cubicBezTo>
                  <a:lnTo>
                    <a:pt x="26667" y="10905"/>
                  </a:lnTo>
                  <a:cubicBezTo>
                    <a:pt x="23671" y="15455"/>
                    <a:pt x="19036" y="18951"/>
                    <a:pt x="13828" y="20543"/>
                  </a:cubicBezTo>
                  <a:cubicBezTo>
                    <a:pt x="12245" y="21029"/>
                    <a:pt x="10787" y="21273"/>
                    <a:pt x="9458" y="21273"/>
                  </a:cubicBezTo>
                  <a:cubicBezTo>
                    <a:pt x="8538" y="21273"/>
                    <a:pt x="7680" y="21156"/>
                    <a:pt x="6886" y="20923"/>
                  </a:cubicBezTo>
                  <a:cubicBezTo>
                    <a:pt x="4976" y="20352"/>
                    <a:pt x="3289" y="19036"/>
                    <a:pt x="2259" y="17317"/>
                  </a:cubicBezTo>
                  <a:cubicBezTo>
                    <a:pt x="1237" y="15605"/>
                    <a:pt x="864" y="13490"/>
                    <a:pt x="1252" y="11524"/>
                  </a:cubicBezTo>
                  <a:cubicBezTo>
                    <a:pt x="1648" y="9496"/>
                    <a:pt x="2742" y="7752"/>
                    <a:pt x="3908" y="5905"/>
                  </a:cubicBezTo>
                  <a:cubicBezTo>
                    <a:pt x="4383" y="5137"/>
                    <a:pt x="4881" y="4344"/>
                    <a:pt x="5317" y="3535"/>
                  </a:cubicBezTo>
                  <a:lnTo>
                    <a:pt x="5444" y="3307"/>
                  </a:lnTo>
                  <a:cubicBezTo>
                    <a:pt x="5967" y="2324"/>
                    <a:pt x="6515" y="1310"/>
                    <a:pt x="7449" y="960"/>
                  </a:cubicBezTo>
                  <a:cubicBezTo>
                    <a:pt x="7664" y="873"/>
                    <a:pt x="7902" y="834"/>
                    <a:pt x="8147" y="834"/>
                  </a:cubicBezTo>
                  <a:close/>
                  <a:moveTo>
                    <a:pt x="8141" y="1"/>
                  </a:moveTo>
                  <a:cubicBezTo>
                    <a:pt x="7795" y="1"/>
                    <a:pt x="7460" y="58"/>
                    <a:pt x="7148" y="176"/>
                  </a:cubicBezTo>
                  <a:cubicBezTo>
                    <a:pt x="5927" y="635"/>
                    <a:pt x="5279" y="1841"/>
                    <a:pt x="4708" y="2910"/>
                  </a:cubicBezTo>
                  <a:lnTo>
                    <a:pt x="4581" y="3140"/>
                  </a:lnTo>
                  <a:cubicBezTo>
                    <a:pt x="4161" y="3925"/>
                    <a:pt x="3670" y="4701"/>
                    <a:pt x="3194" y="5462"/>
                  </a:cubicBezTo>
                  <a:cubicBezTo>
                    <a:pt x="2046" y="7292"/>
                    <a:pt x="857" y="9186"/>
                    <a:pt x="429" y="11366"/>
                  </a:cubicBezTo>
                  <a:cubicBezTo>
                    <a:pt x="1" y="13530"/>
                    <a:pt x="404" y="15860"/>
                    <a:pt x="1538" y="17745"/>
                  </a:cubicBezTo>
                  <a:cubicBezTo>
                    <a:pt x="2671" y="19647"/>
                    <a:pt x="4533" y="21098"/>
                    <a:pt x="6648" y="21724"/>
                  </a:cubicBezTo>
                  <a:cubicBezTo>
                    <a:pt x="7529" y="21984"/>
                    <a:pt x="8480" y="22112"/>
                    <a:pt x="9478" y="22112"/>
                  </a:cubicBezTo>
                  <a:cubicBezTo>
                    <a:pt x="10873" y="22112"/>
                    <a:pt x="12419" y="21859"/>
                    <a:pt x="14075" y="21351"/>
                  </a:cubicBezTo>
                  <a:cubicBezTo>
                    <a:pt x="19757" y="19607"/>
                    <a:pt x="24774" y="15693"/>
                    <a:pt x="27840" y="10612"/>
                  </a:cubicBezTo>
                  <a:lnTo>
                    <a:pt x="28300" y="9859"/>
                  </a:lnTo>
                  <a:lnTo>
                    <a:pt x="27427" y="9979"/>
                  </a:lnTo>
                  <a:cubicBezTo>
                    <a:pt x="26779" y="10067"/>
                    <a:pt x="26113" y="10114"/>
                    <a:pt x="25455" y="10114"/>
                  </a:cubicBezTo>
                  <a:cubicBezTo>
                    <a:pt x="20620" y="10114"/>
                    <a:pt x="15865" y="7737"/>
                    <a:pt x="13045" y="3916"/>
                  </a:cubicBezTo>
                  <a:cubicBezTo>
                    <a:pt x="12870" y="3678"/>
                    <a:pt x="12704" y="3433"/>
                    <a:pt x="12529" y="3187"/>
                  </a:cubicBezTo>
                  <a:cubicBezTo>
                    <a:pt x="12021" y="2459"/>
                    <a:pt x="11508" y="1706"/>
                    <a:pt x="10810" y="1095"/>
                  </a:cubicBezTo>
                  <a:cubicBezTo>
                    <a:pt x="10013" y="391"/>
                    <a:pt x="9043" y="1"/>
                    <a:pt x="8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5936927" y="2967442"/>
              <a:ext cx="236311" cy="158109"/>
            </a:xfrm>
            <a:custGeom>
              <a:avLst/>
              <a:gdLst/>
              <a:ahLst/>
              <a:cxnLst/>
              <a:rect l="l" t="t" r="r" b="b"/>
              <a:pathLst>
                <a:path w="14846" h="9933" extrusionOk="0">
                  <a:moveTo>
                    <a:pt x="13495" y="1"/>
                  </a:moveTo>
                  <a:cubicBezTo>
                    <a:pt x="13452" y="1"/>
                    <a:pt x="13409" y="14"/>
                    <a:pt x="13371" y="42"/>
                  </a:cubicBezTo>
                  <a:cubicBezTo>
                    <a:pt x="13284" y="105"/>
                    <a:pt x="13259" y="240"/>
                    <a:pt x="13324" y="335"/>
                  </a:cubicBezTo>
                  <a:cubicBezTo>
                    <a:pt x="13942" y="1191"/>
                    <a:pt x="14275" y="1984"/>
                    <a:pt x="14338" y="2760"/>
                  </a:cubicBezTo>
                  <a:cubicBezTo>
                    <a:pt x="14408" y="3671"/>
                    <a:pt x="14052" y="4560"/>
                    <a:pt x="13410" y="5028"/>
                  </a:cubicBezTo>
                  <a:cubicBezTo>
                    <a:pt x="13106" y="5247"/>
                    <a:pt x="12735" y="5354"/>
                    <a:pt x="12373" y="5354"/>
                  </a:cubicBezTo>
                  <a:cubicBezTo>
                    <a:pt x="11912" y="5354"/>
                    <a:pt x="11466" y="5181"/>
                    <a:pt x="11192" y="4845"/>
                  </a:cubicBezTo>
                  <a:cubicBezTo>
                    <a:pt x="11150" y="4798"/>
                    <a:pt x="11090" y="4772"/>
                    <a:pt x="11029" y="4772"/>
                  </a:cubicBezTo>
                  <a:cubicBezTo>
                    <a:pt x="10995" y="4772"/>
                    <a:pt x="10961" y="4780"/>
                    <a:pt x="10929" y="4797"/>
                  </a:cubicBezTo>
                  <a:cubicBezTo>
                    <a:pt x="10842" y="4845"/>
                    <a:pt x="10804" y="4948"/>
                    <a:pt x="10827" y="5043"/>
                  </a:cubicBezTo>
                  <a:cubicBezTo>
                    <a:pt x="11127" y="6017"/>
                    <a:pt x="11374" y="7143"/>
                    <a:pt x="10914" y="8031"/>
                  </a:cubicBezTo>
                  <a:cubicBezTo>
                    <a:pt x="10486" y="8867"/>
                    <a:pt x="9515" y="9263"/>
                    <a:pt x="8604" y="9263"/>
                  </a:cubicBezTo>
                  <a:cubicBezTo>
                    <a:pt x="8351" y="9263"/>
                    <a:pt x="8102" y="9232"/>
                    <a:pt x="7871" y="9172"/>
                  </a:cubicBezTo>
                  <a:cubicBezTo>
                    <a:pt x="6857" y="8902"/>
                    <a:pt x="5897" y="8173"/>
                    <a:pt x="5033" y="6992"/>
                  </a:cubicBezTo>
                  <a:cubicBezTo>
                    <a:pt x="4994" y="6935"/>
                    <a:pt x="4930" y="6907"/>
                    <a:pt x="4864" y="6907"/>
                  </a:cubicBezTo>
                  <a:cubicBezTo>
                    <a:pt x="4839" y="6907"/>
                    <a:pt x="4813" y="6911"/>
                    <a:pt x="4788" y="6920"/>
                  </a:cubicBezTo>
                  <a:cubicBezTo>
                    <a:pt x="4693" y="6960"/>
                    <a:pt x="4645" y="7047"/>
                    <a:pt x="4653" y="7143"/>
                  </a:cubicBezTo>
                  <a:cubicBezTo>
                    <a:pt x="4725" y="7690"/>
                    <a:pt x="4535" y="8276"/>
                    <a:pt x="4130" y="8744"/>
                  </a:cubicBezTo>
                  <a:cubicBezTo>
                    <a:pt x="3727" y="9212"/>
                    <a:pt x="3179" y="9497"/>
                    <a:pt x="2625" y="9512"/>
                  </a:cubicBezTo>
                  <a:cubicBezTo>
                    <a:pt x="2609" y="9513"/>
                    <a:pt x="2593" y="9513"/>
                    <a:pt x="2577" y="9513"/>
                  </a:cubicBezTo>
                  <a:cubicBezTo>
                    <a:pt x="2045" y="9513"/>
                    <a:pt x="1502" y="9269"/>
                    <a:pt x="1079" y="8839"/>
                  </a:cubicBezTo>
                  <a:cubicBezTo>
                    <a:pt x="651" y="8394"/>
                    <a:pt x="429" y="7823"/>
                    <a:pt x="461" y="7270"/>
                  </a:cubicBezTo>
                  <a:cubicBezTo>
                    <a:pt x="469" y="7150"/>
                    <a:pt x="381" y="7055"/>
                    <a:pt x="271" y="7047"/>
                  </a:cubicBezTo>
                  <a:cubicBezTo>
                    <a:pt x="266" y="7047"/>
                    <a:pt x="262" y="7047"/>
                    <a:pt x="257" y="7047"/>
                  </a:cubicBezTo>
                  <a:cubicBezTo>
                    <a:pt x="152" y="7047"/>
                    <a:pt x="57" y="7132"/>
                    <a:pt x="48" y="7238"/>
                  </a:cubicBezTo>
                  <a:cubicBezTo>
                    <a:pt x="1" y="7911"/>
                    <a:pt x="271" y="8601"/>
                    <a:pt x="779" y="9124"/>
                  </a:cubicBezTo>
                  <a:cubicBezTo>
                    <a:pt x="1277" y="9640"/>
                    <a:pt x="1927" y="9933"/>
                    <a:pt x="2578" y="9933"/>
                  </a:cubicBezTo>
                  <a:lnTo>
                    <a:pt x="2641" y="9933"/>
                  </a:lnTo>
                  <a:cubicBezTo>
                    <a:pt x="3314" y="9908"/>
                    <a:pt x="3972" y="9575"/>
                    <a:pt x="4447" y="9022"/>
                  </a:cubicBezTo>
                  <a:cubicBezTo>
                    <a:pt x="4780" y="8632"/>
                    <a:pt x="4993" y="8173"/>
                    <a:pt x="5066" y="7713"/>
                  </a:cubicBezTo>
                  <a:cubicBezTo>
                    <a:pt x="5889" y="8696"/>
                    <a:pt x="6800" y="9322"/>
                    <a:pt x="7768" y="9575"/>
                  </a:cubicBezTo>
                  <a:cubicBezTo>
                    <a:pt x="8058" y="9651"/>
                    <a:pt x="8353" y="9688"/>
                    <a:pt x="8642" y="9688"/>
                  </a:cubicBezTo>
                  <a:cubicBezTo>
                    <a:pt x="9767" y="9688"/>
                    <a:pt x="10819" y="9136"/>
                    <a:pt x="11287" y="8229"/>
                  </a:cubicBezTo>
                  <a:cubicBezTo>
                    <a:pt x="11715" y="7395"/>
                    <a:pt x="11627" y="6437"/>
                    <a:pt x="11405" y="5541"/>
                  </a:cubicBezTo>
                  <a:lnTo>
                    <a:pt x="11405" y="5541"/>
                  </a:lnTo>
                  <a:cubicBezTo>
                    <a:pt x="11696" y="5696"/>
                    <a:pt x="12032" y="5775"/>
                    <a:pt x="12374" y="5775"/>
                  </a:cubicBezTo>
                  <a:cubicBezTo>
                    <a:pt x="12823" y="5775"/>
                    <a:pt x="13282" y="5639"/>
                    <a:pt x="13664" y="5360"/>
                  </a:cubicBezTo>
                  <a:cubicBezTo>
                    <a:pt x="14425" y="4813"/>
                    <a:pt x="14845" y="3799"/>
                    <a:pt x="14758" y="2720"/>
                  </a:cubicBezTo>
                  <a:cubicBezTo>
                    <a:pt x="14686" y="1872"/>
                    <a:pt x="14330" y="1009"/>
                    <a:pt x="13664" y="90"/>
                  </a:cubicBezTo>
                  <a:cubicBezTo>
                    <a:pt x="13625" y="32"/>
                    <a:pt x="13561" y="1"/>
                    <a:pt x="13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2"/>
            <p:cNvSpPr/>
            <p:nvPr/>
          </p:nvSpPr>
          <p:spPr>
            <a:xfrm>
              <a:off x="5948913" y="2988947"/>
              <a:ext cx="260506" cy="165844"/>
            </a:xfrm>
            <a:custGeom>
              <a:avLst/>
              <a:gdLst/>
              <a:ahLst/>
              <a:cxnLst/>
              <a:rect l="l" t="t" r="r" b="b"/>
              <a:pathLst>
                <a:path w="16366" h="10419" extrusionOk="0">
                  <a:moveTo>
                    <a:pt x="15141" y="0"/>
                  </a:moveTo>
                  <a:cubicBezTo>
                    <a:pt x="15092" y="0"/>
                    <a:pt x="15043" y="18"/>
                    <a:pt x="15004" y="53"/>
                  </a:cubicBezTo>
                  <a:cubicBezTo>
                    <a:pt x="14908" y="126"/>
                    <a:pt x="14901" y="261"/>
                    <a:pt x="14979" y="348"/>
                  </a:cubicBezTo>
                  <a:cubicBezTo>
                    <a:pt x="15747" y="1242"/>
                    <a:pt x="15915" y="2613"/>
                    <a:pt x="15392" y="3677"/>
                  </a:cubicBezTo>
                  <a:cubicBezTo>
                    <a:pt x="14888" y="4698"/>
                    <a:pt x="13762" y="5367"/>
                    <a:pt x="12625" y="5367"/>
                  </a:cubicBezTo>
                  <a:cubicBezTo>
                    <a:pt x="12580" y="5367"/>
                    <a:pt x="12536" y="5366"/>
                    <a:pt x="12491" y="5364"/>
                  </a:cubicBezTo>
                  <a:cubicBezTo>
                    <a:pt x="12484" y="5363"/>
                    <a:pt x="12477" y="5362"/>
                    <a:pt x="12469" y="5362"/>
                  </a:cubicBezTo>
                  <a:cubicBezTo>
                    <a:pt x="12422" y="5362"/>
                    <a:pt x="12375" y="5383"/>
                    <a:pt x="12341" y="5411"/>
                  </a:cubicBezTo>
                  <a:cubicBezTo>
                    <a:pt x="12301" y="5451"/>
                    <a:pt x="12276" y="5506"/>
                    <a:pt x="12269" y="5561"/>
                  </a:cubicBezTo>
                  <a:cubicBezTo>
                    <a:pt x="12206" y="7203"/>
                    <a:pt x="11032" y="8787"/>
                    <a:pt x="9471" y="9318"/>
                  </a:cubicBezTo>
                  <a:cubicBezTo>
                    <a:pt x="9059" y="9461"/>
                    <a:pt x="8624" y="9529"/>
                    <a:pt x="8187" y="9529"/>
                  </a:cubicBezTo>
                  <a:cubicBezTo>
                    <a:pt x="6973" y="9529"/>
                    <a:pt x="5743" y="9003"/>
                    <a:pt x="4963" y="8081"/>
                  </a:cubicBezTo>
                  <a:cubicBezTo>
                    <a:pt x="4918" y="8032"/>
                    <a:pt x="4859" y="8006"/>
                    <a:pt x="4793" y="8006"/>
                  </a:cubicBezTo>
                  <a:cubicBezTo>
                    <a:pt x="4776" y="8006"/>
                    <a:pt x="4759" y="8008"/>
                    <a:pt x="4741" y="8011"/>
                  </a:cubicBezTo>
                  <a:cubicBezTo>
                    <a:pt x="4668" y="8034"/>
                    <a:pt x="4605" y="8099"/>
                    <a:pt x="4590" y="8177"/>
                  </a:cubicBezTo>
                  <a:cubicBezTo>
                    <a:pt x="4430" y="9097"/>
                    <a:pt x="3647" y="9848"/>
                    <a:pt x="2728" y="9983"/>
                  </a:cubicBezTo>
                  <a:cubicBezTo>
                    <a:pt x="2634" y="9997"/>
                    <a:pt x="2538" y="10003"/>
                    <a:pt x="2443" y="10003"/>
                  </a:cubicBezTo>
                  <a:cubicBezTo>
                    <a:pt x="1615" y="10003"/>
                    <a:pt x="799" y="9518"/>
                    <a:pt x="429" y="8772"/>
                  </a:cubicBezTo>
                  <a:cubicBezTo>
                    <a:pt x="389" y="8699"/>
                    <a:pt x="313" y="8654"/>
                    <a:pt x="236" y="8654"/>
                  </a:cubicBezTo>
                  <a:cubicBezTo>
                    <a:pt x="205" y="8654"/>
                    <a:pt x="173" y="8661"/>
                    <a:pt x="143" y="8677"/>
                  </a:cubicBezTo>
                  <a:cubicBezTo>
                    <a:pt x="41" y="8724"/>
                    <a:pt x="1" y="8850"/>
                    <a:pt x="48" y="8954"/>
                  </a:cubicBezTo>
                  <a:cubicBezTo>
                    <a:pt x="484" y="9841"/>
                    <a:pt x="1452" y="10419"/>
                    <a:pt x="2433" y="10419"/>
                  </a:cubicBezTo>
                  <a:cubicBezTo>
                    <a:pt x="2553" y="10419"/>
                    <a:pt x="2671" y="10411"/>
                    <a:pt x="2783" y="10396"/>
                  </a:cubicBezTo>
                  <a:cubicBezTo>
                    <a:pt x="3750" y="10261"/>
                    <a:pt x="4583" y="9548"/>
                    <a:pt x="4906" y="8637"/>
                  </a:cubicBezTo>
                  <a:cubicBezTo>
                    <a:pt x="5770" y="9483"/>
                    <a:pt x="6970" y="9951"/>
                    <a:pt x="8173" y="9951"/>
                  </a:cubicBezTo>
                  <a:cubicBezTo>
                    <a:pt x="8660" y="9951"/>
                    <a:pt x="9148" y="9875"/>
                    <a:pt x="9613" y="9715"/>
                  </a:cubicBezTo>
                  <a:cubicBezTo>
                    <a:pt x="11287" y="9145"/>
                    <a:pt x="12523" y="7543"/>
                    <a:pt x="12681" y="5784"/>
                  </a:cubicBezTo>
                  <a:cubicBezTo>
                    <a:pt x="13950" y="5776"/>
                    <a:pt x="15201" y="5008"/>
                    <a:pt x="15764" y="3857"/>
                  </a:cubicBezTo>
                  <a:cubicBezTo>
                    <a:pt x="16365" y="2653"/>
                    <a:pt x="16168" y="1099"/>
                    <a:pt x="15296" y="78"/>
                  </a:cubicBezTo>
                  <a:cubicBezTo>
                    <a:pt x="15257" y="26"/>
                    <a:pt x="15199" y="0"/>
                    <a:pt x="15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2"/>
            <p:cNvSpPr/>
            <p:nvPr/>
          </p:nvSpPr>
          <p:spPr>
            <a:xfrm>
              <a:off x="6046077" y="3015817"/>
              <a:ext cx="191615" cy="198014"/>
            </a:xfrm>
            <a:custGeom>
              <a:avLst/>
              <a:gdLst/>
              <a:ahLst/>
              <a:cxnLst/>
              <a:rect l="l" t="t" r="r" b="b"/>
              <a:pathLst>
                <a:path w="12038" h="12440" extrusionOk="0">
                  <a:moveTo>
                    <a:pt x="11424" y="0"/>
                  </a:moveTo>
                  <a:cubicBezTo>
                    <a:pt x="11398" y="0"/>
                    <a:pt x="11372" y="5"/>
                    <a:pt x="11347" y="14"/>
                  </a:cubicBezTo>
                  <a:cubicBezTo>
                    <a:pt x="11237" y="62"/>
                    <a:pt x="11190" y="189"/>
                    <a:pt x="11237" y="292"/>
                  </a:cubicBezTo>
                  <a:cubicBezTo>
                    <a:pt x="11593" y="1133"/>
                    <a:pt x="11490" y="2169"/>
                    <a:pt x="10967" y="2922"/>
                  </a:cubicBezTo>
                  <a:cubicBezTo>
                    <a:pt x="10465" y="3657"/>
                    <a:pt x="9572" y="4120"/>
                    <a:pt x="8683" y="4120"/>
                  </a:cubicBezTo>
                  <a:cubicBezTo>
                    <a:pt x="8660" y="4120"/>
                    <a:pt x="8637" y="4119"/>
                    <a:pt x="8614" y="4119"/>
                  </a:cubicBezTo>
                  <a:cubicBezTo>
                    <a:pt x="8608" y="4118"/>
                    <a:pt x="8601" y="4118"/>
                    <a:pt x="8595" y="4118"/>
                  </a:cubicBezTo>
                  <a:cubicBezTo>
                    <a:pt x="8509" y="4118"/>
                    <a:pt x="8445" y="4164"/>
                    <a:pt x="8416" y="4239"/>
                  </a:cubicBezTo>
                  <a:cubicBezTo>
                    <a:pt x="8376" y="4318"/>
                    <a:pt x="8392" y="4404"/>
                    <a:pt x="8447" y="4469"/>
                  </a:cubicBezTo>
                  <a:cubicBezTo>
                    <a:pt x="8725" y="4769"/>
                    <a:pt x="8804" y="5269"/>
                    <a:pt x="8637" y="5745"/>
                  </a:cubicBezTo>
                  <a:cubicBezTo>
                    <a:pt x="8502" y="6125"/>
                    <a:pt x="8226" y="6506"/>
                    <a:pt x="7766" y="6917"/>
                  </a:cubicBezTo>
                  <a:cubicBezTo>
                    <a:pt x="6410" y="8153"/>
                    <a:pt x="4588" y="8858"/>
                    <a:pt x="2749" y="8858"/>
                  </a:cubicBezTo>
                  <a:cubicBezTo>
                    <a:pt x="2693" y="8858"/>
                    <a:pt x="2638" y="8891"/>
                    <a:pt x="2598" y="8931"/>
                  </a:cubicBezTo>
                  <a:cubicBezTo>
                    <a:pt x="2558" y="8978"/>
                    <a:pt x="2536" y="9041"/>
                    <a:pt x="2543" y="9096"/>
                  </a:cubicBezTo>
                  <a:cubicBezTo>
                    <a:pt x="2631" y="9754"/>
                    <a:pt x="2416" y="10460"/>
                    <a:pt x="1957" y="11030"/>
                  </a:cubicBezTo>
                  <a:cubicBezTo>
                    <a:pt x="1497" y="11593"/>
                    <a:pt x="856" y="11957"/>
                    <a:pt x="198" y="12021"/>
                  </a:cubicBezTo>
                  <a:cubicBezTo>
                    <a:pt x="86" y="12029"/>
                    <a:pt x="0" y="12132"/>
                    <a:pt x="8" y="12250"/>
                  </a:cubicBezTo>
                  <a:cubicBezTo>
                    <a:pt x="23" y="12354"/>
                    <a:pt x="111" y="12440"/>
                    <a:pt x="221" y="12440"/>
                  </a:cubicBezTo>
                  <a:cubicBezTo>
                    <a:pt x="228" y="12440"/>
                    <a:pt x="228" y="12440"/>
                    <a:pt x="238" y="12432"/>
                  </a:cubicBezTo>
                  <a:cubicBezTo>
                    <a:pt x="1006" y="12369"/>
                    <a:pt x="1760" y="11949"/>
                    <a:pt x="2283" y="11291"/>
                  </a:cubicBezTo>
                  <a:cubicBezTo>
                    <a:pt x="2758" y="10698"/>
                    <a:pt x="3003" y="9977"/>
                    <a:pt x="2979" y="9279"/>
                  </a:cubicBezTo>
                  <a:cubicBezTo>
                    <a:pt x="4841" y="9224"/>
                    <a:pt x="6672" y="8478"/>
                    <a:pt x="8051" y="7227"/>
                  </a:cubicBezTo>
                  <a:cubicBezTo>
                    <a:pt x="8376" y="6934"/>
                    <a:pt x="8827" y="6481"/>
                    <a:pt x="9035" y="5878"/>
                  </a:cubicBezTo>
                  <a:cubicBezTo>
                    <a:pt x="9192" y="5412"/>
                    <a:pt x="9168" y="4919"/>
                    <a:pt x="8987" y="4524"/>
                  </a:cubicBezTo>
                  <a:cubicBezTo>
                    <a:pt x="9906" y="4436"/>
                    <a:pt x="10794" y="3921"/>
                    <a:pt x="11317" y="3160"/>
                  </a:cubicBezTo>
                  <a:cubicBezTo>
                    <a:pt x="11910" y="2289"/>
                    <a:pt x="12038" y="1100"/>
                    <a:pt x="11625" y="125"/>
                  </a:cubicBezTo>
                  <a:cubicBezTo>
                    <a:pt x="11589" y="46"/>
                    <a:pt x="11506" y="0"/>
                    <a:pt x="11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2"/>
            <p:cNvSpPr/>
            <p:nvPr/>
          </p:nvSpPr>
          <p:spPr>
            <a:xfrm>
              <a:off x="6230361" y="3039933"/>
              <a:ext cx="127053" cy="22539"/>
            </a:xfrm>
            <a:custGeom>
              <a:avLst/>
              <a:gdLst/>
              <a:ahLst/>
              <a:cxnLst/>
              <a:rect l="l" t="t" r="r" b="b"/>
              <a:pathLst>
                <a:path w="7982" h="1416" extrusionOk="0">
                  <a:moveTo>
                    <a:pt x="243" y="1"/>
                  </a:moveTo>
                  <a:cubicBezTo>
                    <a:pt x="165" y="1"/>
                    <a:pt x="90" y="42"/>
                    <a:pt x="56" y="116"/>
                  </a:cubicBezTo>
                  <a:cubicBezTo>
                    <a:pt x="1" y="219"/>
                    <a:pt x="48" y="346"/>
                    <a:pt x="151" y="401"/>
                  </a:cubicBezTo>
                  <a:cubicBezTo>
                    <a:pt x="1562" y="1075"/>
                    <a:pt x="3124" y="1415"/>
                    <a:pt x="4685" y="1415"/>
                  </a:cubicBezTo>
                  <a:cubicBezTo>
                    <a:pt x="5746" y="1415"/>
                    <a:pt x="6800" y="1265"/>
                    <a:pt x="7814" y="940"/>
                  </a:cubicBezTo>
                  <a:cubicBezTo>
                    <a:pt x="7926" y="909"/>
                    <a:pt x="7981" y="789"/>
                    <a:pt x="7949" y="679"/>
                  </a:cubicBezTo>
                  <a:cubicBezTo>
                    <a:pt x="7925" y="591"/>
                    <a:pt x="7843" y="532"/>
                    <a:pt x="7756" y="532"/>
                  </a:cubicBezTo>
                  <a:cubicBezTo>
                    <a:pt x="7733" y="532"/>
                    <a:pt x="7711" y="536"/>
                    <a:pt x="7688" y="544"/>
                  </a:cubicBezTo>
                  <a:cubicBezTo>
                    <a:pt x="6721" y="850"/>
                    <a:pt x="5708" y="1001"/>
                    <a:pt x="4696" y="1001"/>
                  </a:cubicBezTo>
                  <a:cubicBezTo>
                    <a:pt x="3194" y="1001"/>
                    <a:pt x="1692" y="669"/>
                    <a:pt x="333" y="21"/>
                  </a:cubicBezTo>
                  <a:cubicBezTo>
                    <a:pt x="304" y="7"/>
                    <a:pt x="273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2"/>
            <p:cNvSpPr/>
            <p:nvPr/>
          </p:nvSpPr>
          <p:spPr>
            <a:xfrm>
              <a:off x="6217881" y="3066516"/>
              <a:ext cx="104323" cy="29893"/>
            </a:xfrm>
            <a:custGeom>
              <a:avLst/>
              <a:gdLst/>
              <a:ahLst/>
              <a:cxnLst/>
              <a:rect l="l" t="t" r="r" b="b"/>
              <a:pathLst>
                <a:path w="6554" h="1878" extrusionOk="0">
                  <a:moveTo>
                    <a:pt x="242" y="0"/>
                  </a:moveTo>
                  <a:cubicBezTo>
                    <a:pt x="170" y="0"/>
                    <a:pt x="101" y="39"/>
                    <a:pt x="64" y="103"/>
                  </a:cubicBezTo>
                  <a:cubicBezTo>
                    <a:pt x="1" y="205"/>
                    <a:pt x="31" y="333"/>
                    <a:pt x="134" y="388"/>
                  </a:cubicBezTo>
                  <a:cubicBezTo>
                    <a:pt x="1775" y="1362"/>
                    <a:pt x="3685" y="1877"/>
                    <a:pt x="5595" y="1877"/>
                  </a:cubicBezTo>
                  <a:cubicBezTo>
                    <a:pt x="5849" y="1877"/>
                    <a:pt x="6102" y="1870"/>
                    <a:pt x="6348" y="1854"/>
                  </a:cubicBezTo>
                  <a:cubicBezTo>
                    <a:pt x="6468" y="1847"/>
                    <a:pt x="6553" y="1742"/>
                    <a:pt x="6546" y="1624"/>
                  </a:cubicBezTo>
                  <a:cubicBezTo>
                    <a:pt x="6538" y="1518"/>
                    <a:pt x="6436" y="1433"/>
                    <a:pt x="6337" y="1433"/>
                  </a:cubicBezTo>
                  <a:cubicBezTo>
                    <a:pt x="6333" y="1433"/>
                    <a:pt x="6329" y="1434"/>
                    <a:pt x="6325" y="1434"/>
                  </a:cubicBezTo>
                  <a:cubicBezTo>
                    <a:pt x="6083" y="1452"/>
                    <a:pt x="5841" y="1460"/>
                    <a:pt x="5598" y="1460"/>
                  </a:cubicBezTo>
                  <a:cubicBezTo>
                    <a:pt x="3764" y="1460"/>
                    <a:pt x="1923" y="963"/>
                    <a:pt x="349" y="30"/>
                  </a:cubicBezTo>
                  <a:cubicBezTo>
                    <a:pt x="315" y="10"/>
                    <a:pt x="278" y="0"/>
                    <a:pt x="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6180521" y="3082084"/>
              <a:ext cx="113189" cy="47259"/>
            </a:xfrm>
            <a:custGeom>
              <a:avLst/>
              <a:gdLst/>
              <a:ahLst/>
              <a:cxnLst/>
              <a:rect l="l" t="t" r="r" b="b"/>
              <a:pathLst>
                <a:path w="7111" h="2969" extrusionOk="0">
                  <a:moveTo>
                    <a:pt x="236" y="0"/>
                  </a:moveTo>
                  <a:cubicBezTo>
                    <a:pt x="182" y="0"/>
                    <a:pt x="128" y="20"/>
                    <a:pt x="88" y="60"/>
                  </a:cubicBezTo>
                  <a:cubicBezTo>
                    <a:pt x="1" y="146"/>
                    <a:pt x="1" y="273"/>
                    <a:pt x="88" y="361"/>
                  </a:cubicBezTo>
                  <a:cubicBezTo>
                    <a:pt x="1737" y="2017"/>
                    <a:pt x="4067" y="2968"/>
                    <a:pt x="6405" y="2968"/>
                  </a:cubicBezTo>
                  <a:cubicBezTo>
                    <a:pt x="6570" y="2968"/>
                    <a:pt x="6738" y="2968"/>
                    <a:pt x="6903" y="2951"/>
                  </a:cubicBezTo>
                  <a:cubicBezTo>
                    <a:pt x="7023" y="2951"/>
                    <a:pt x="7110" y="2849"/>
                    <a:pt x="7103" y="2731"/>
                  </a:cubicBezTo>
                  <a:cubicBezTo>
                    <a:pt x="7094" y="2623"/>
                    <a:pt x="6999" y="2540"/>
                    <a:pt x="6894" y="2540"/>
                  </a:cubicBezTo>
                  <a:cubicBezTo>
                    <a:pt x="6889" y="2540"/>
                    <a:pt x="6885" y="2540"/>
                    <a:pt x="6880" y="2541"/>
                  </a:cubicBezTo>
                  <a:cubicBezTo>
                    <a:pt x="6726" y="2549"/>
                    <a:pt x="6571" y="2554"/>
                    <a:pt x="6417" y="2554"/>
                  </a:cubicBezTo>
                  <a:cubicBezTo>
                    <a:pt x="4179" y="2554"/>
                    <a:pt x="1961" y="1646"/>
                    <a:pt x="381" y="60"/>
                  </a:cubicBezTo>
                  <a:cubicBezTo>
                    <a:pt x="342" y="20"/>
                    <a:pt x="289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6161611" y="3131334"/>
              <a:ext cx="73189" cy="38998"/>
            </a:xfrm>
            <a:custGeom>
              <a:avLst/>
              <a:gdLst/>
              <a:ahLst/>
              <a:cxnLst/>
              <a:rect l="l" t="t" r="r" b="b"/>
              <a:pathLst>
                <a:path w="4598" h="2450" extrusionOk="0">
                  <a:moveTo>
                    <a:pt x="240" y="0"/>
                  </a:moveTo>
                  <a:cubicBezTo>
                    <a:pt x="182" y="0"/>
                    <a:pt x="124" y="24"/>
                    <a:pt x="80" y="72"/>
                  </a:cubicBezTo>
                  <a:cubicBezTo>
                    <a:pt x="0" y="160"/>
                    <a:pt x="8" y="285"/>
                    <a:pt x="95" y="365"/>
                  </a:cubicBezTo>
                  <a:cubicBezTo>
                    <a:pt x="1292" y="1426"/>
                    <a:pt x="2758" y="2140"/>
                    <a:pt x="4327" y="2450"/>
                  </a:cubicBezTo>
                  <a:lnTo>
                    <a:pt x="4367" y="2450"/>
                  </a:lnTo>
                  <a:cubicBezTo>
                    <a:pt x="4462" y="2450"/>
                    <a:pt x="4557" y="2377"/>
                    <a:pt x="4572" y="2282"/>
                  </a:cubicBezTo>
                  <a:cubicBezTo>
                    <a:pt x="4597" y="2164"/>
                    <a:pt x="4517" y="2054"/>
                    <a:pt x="4407" y="2037"/>
                  </a:cubicBezTo>
                  <a:cubicBezTo>
                    <a:pt x="2908" y="1744"/>
                    <a:pt x="1514" y="1063"/>
                    <a:pt x="373" y="48"/>
                  </a:cubicBezTo>
                  <a:cubicBezTo>
                    <a:pt x="334" y="16"/>
                    <a:pt x="287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6138020" y="3147873"/>
              <a:ext cx="60327" cy="39109"/>
            </a:xfrm>
            <a:custGeom>
              <a:avLst/>
              <a:gdLst/>
              <a:ahLst/>
              <a:cxnLst/>
              <a:rect l="l" t="t" r="r" b="b"/>
              <a:pathLst>
                <a:path w="3790" h="2457" extrusionOk="0">
                  <a:moveTo>
                    <a:pt x="230" y="1"/>
                  </a:moveTo>
                  <a:cubicBezTo>
                    <a:pt x="179" y="1"/>
                    <a:pt x="128" y="19"/>
                    <a:pt x="88" y="55"/>
                  </a:cubicBezTo>
                  <a:cubicBezTo>
                    <a:pt x="1" y="134"/>
                    <a:pt x="1" y="262"/>
                    <a:pt x="73" y="349"/>
                  </a:cubicBezTo>
                  <a:cubicBezTo>
                    <a:pt x="984" y="1348"/>
                    <a:pt x="2195" y="2092"/>
                    <a:pt x="3496" y="2449"/>
                  </a:cubicBezTo>
                  <a:cubicBezTo>
                    <a:pt x="3519" y="2457"/>
                    <a:pt x="3534" y="2457"/>
                    <a:pt x="3551" y="2457"/>
                  </a:cubicBezTo>
                  <a:cubicBezTo>
                    <a:pt x="3647" y="2457"/>
                    <a:pt x="3734" y="2394"/>
                    <a:pt x="3757" y="2299"/>
                  </a:cubicBezTo>
                  <a:cubicBezTo>
                    <a:pt x="3789" y="2187"/>
                    <a:pt x="3717" y="2076"/>
                    <a:pt x="3607" y="2044"/>
                  </a:cubicBezTo>
                  <a:cubicBezTo>
                    <a:pt x="2386" y="1711"/>
                    <a:pt x="1237" y="1006"/>
                    <a:pt x="389" y="72"/>
                  </a:cubicBezTo>
                  <a:cubicBezTo>
                    <a:pt x="347" y="25"/>
                    <a:pt x="288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6087830" y="3160528"/>
              <a:ext cx="76579" cy="43232"/>
            </a:xfrm>
            <a:custGeom>
              <a:avLst/>
              <a:gdLst/>
              <a:ahLst/>
              <a:cxnLst/>
              <a:rect l="l" t="t" r="r" b="b"/>
              <a:pathLst>
                <a:path w="4811" h="2716" extrusionOk="0">
                  <a:moveTo>
                    <a:pt x="232" y="1"/>
                  </a:moveTo>
                  <a:cubicBezTo>
                    <a:pt x="187" y="1"/>
                    <a:pt x="142" y="15"/>
                    <a:pt x="103" y="45"/>
                  </a:cubicBezTo>
                  <a:cubicBezTo>
                    <a:pt x="15" y="115"/>
                    <a:pt x="0" y="251"/>
                    <a:pt x="70" y="346"/>
                  </a:cubicBezTo>
                  <a:cubicBezTo>
                    <a:pt x="1149" y="1717"/>
                    <a:pt x="2836" y="2598"/>
                    <a:pt x="4580" y="2715"/>
                  </a:cubicBezTo>
                  <a:lnTo>
                    <a:pt x="4588" y="2715"/>
                  </a:lnTo>
                  <a:cubicBezTo>
                    <a:pt x="4700" y="2715"/>
                    <a:pt x="4795" y="2628"/>
                    <a:pt x="4803" y="2518"/>
                  </a:cubicBezTo>
                  <a:cubicBezTo>
                    <a:pt x="4810" y="2407"/>
                    <a:pt x="4723" y="2303"/>
                    <a:pt x="4605" y="2295"/>
                  </a:cubicBezTo>
                  <a:cubicBezTo>
                    <a:pt x="2979" y="2192"/>
                    <a:pt x="1409" y="1361"/>
                    <a:pt x="396" y="85"/>
                  </a:cubicBezTo>
                  <a:cubicBezTo>
                    <a:pt x="355" y="29"/>
                    <a:pt x="294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5939346" y="2889364"/>
              <a:ext cx="165383" cy="236311"/>
            </a:xfrm>
            <a:custGeom>
              <a:avLst/>
              <a:gdLst/>
              <a:ahLst/>
              <a:cxnLst/>
              <a:rect l="l" t="t" r="r" b="b"/>
              <a:pathLst>
                <a:path w="10390" h="14846" extrusionOk="0">
                  <a:moveTo>
                    <a:pt x="9305" y="1"/>
                  </a:moveTo>
                  <a:cubicBezTo>
                    <a:pt x="9078" y="1"/>
                    <a:pt x="8844" y="40"/>
                    <a:pt x="8615" y="120"/>
                  </a:cubicBezTo>
                  <a:cubicBezTo>
                    <a:pt x="8155" y="280"/>
                    <a:pt x="7727" y="588"/>
                    <a:pt x="7299" y="1056"/>
                  </a:cubicBezTo>
                  <a:cubicBezTo>
                    <a:pt x="6308" y="2150"/>
                    <a:pt x="5809" y="3561"/>
                    <a:pt x="5326" y="4923"/>
                  </a:cubicBezTo>
                  <a:cubicBezTo>
                    <a:pt x="4929" y="6049"/>
                    <a:pt x="4518" y="7213"/>
                    <a:pt x="3828" y="8173"/>
                  </a:cubicBezTo>
                  <a:cubicBezTo>
                    <a:pt x="3447" y="8719"/>
                    <a:pt x="2964" y="9202"/>
                    <a:pt x="2496" y="9678"/>
                  </a:cubicBezTo>
                  <a:cubicBezTo>
                    <a:pt x="2083" y="10090"/>
                    <a:pt x="1665" y="10518"/>
                    <a:pt x="1300" y="10986"/>
                  </a:cubicBezTo>
                  <a:cubicBezTo>
                    <a:pt x="317" y="12238"/>
                    <a:pt x="1" y="13632"/>
                    <a:pt x="444" y="14710"/>
                  </a:cubicBezTo>
                  <a:cubicBezTo>
                    <a:pt x="476" y="14790"/>
                    <a:pt x="554" y="14845"/>
                    <a:pt x="634" y="14845"/>
                  </a:cubicBezTo>
                  <a:cubicBezTo>
                    <a:pt x="666" y="14845"/>
                    <a:pt x="689" y="14838"/>
                    <a:pt x="714" y="14830"/>
                  </a:cubicBezTo>
                  <a:cubicBezTo>
                    <a:pt x="824" y="14783"/>
                    <a:pt x="872" y="14663"/>
                    <a:pt x="832" y="14552"/>
                  </a:cubicBezTo>
                  <a:cubicBezTo>
                    <a:pt x="444" y="13609"/>
                    <a:pt x="744" y="12373"/>
                    <a:pt x="1633" y="11239"/>
                  </a:cubicBezTo>
                  <a:cubicBezTo>
                    <a:pt x="1981" y="10796"/>
                    <a:pt x="2393" y="10376"/>
                    <a:pt x="2797" y="9971"/>
                  </a:cubicBezTo>
                  <a:cubicBezTo>
                    <a:pt x="3272" y="9487"/>
                    <a:pt x="3765" y="8989"/>
                    <a:pt x="4176" y="8419"/>
                  </a:cubicBezTo>
                  <a:cubicBezTo>
                    <a:pt x="4898" y="7412"/>
                    <a:pt x="5317" y="6214"/>
                    <a:pt x="5722" y="5058"/>
                  </a:cubicBezTo>
                  <a:cubicBezTo>
                    <a:pt x="6213" y="3679"/>
                    <a:pt x="6673" y="2372"/>
                    <a:pt x="7609" y="1341"/>
                  </a:cubicBezTo>
                  <a:cubicBezTo>
                    <a:pt x="7989" y="921"/>
                    <a:pt x="8360" y="651"/>
                    <a:pt x="8750" y="518"/>
                  </a:cubicBezTo>
                  <a:cubicBezTo>
                    <a:pt x="8932" y="454"/>
                    <a:pt x="9118" y="424"/>
                    <a:pt x="9298" y="424"/>
                  </a:cubicBezTo>
                  <a:cubicBezTo>
                    <a:pt x="9570" y="424"/>
                    <a:pt x="9827" y="494"/>
                    <a:pt x="10034" y="628"/>
                  </a:cubicBezTo>
                  <a:cubicBezTo>
                    <a:pt x="10070" y="652"/>
                    <a:pt x="10111" y="663"/>
                    <a:pt x="10152" y="663"/>
                  </a:cubicBezTo>
                  <a:cubicBezTo>
                    <a:pt x="10220" y="663"/>
                    <a:pt x="10286" y="632"/>
                    <a:pt x="10327" y="573"/>
                  </a:cubicBezTo>
                  <a:cubicBezTo>
                    <a:pt x="10389" y="478"/>
                    <a:pt x="10367" y="350"/>
                    <a:pt x="10271" y="280"/>
                  </a:cubicBezTo>
                  <a:cubicBezTo>
                    <a:pt x="9996" y="96"/>
                    <a:pt x="9659" y="1"/>
                    <a:pt x="9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6077229" y="2927869"/>
              <a:ext cx="34827" cy="55297"/>
            </a:xfrm>
            <a:custGeom>
              <a:avLst/>
              <a:gdLst/>
              <a:ahLst/>
              <a:cxnLst/>
              <a:rect l="l" t="t" r="r" b="b"/>
              <a:pathLst>
                <a:path w="2188" h="3474" extrusionOk="0">
                  <a:moveTo>
                    <a:pt x="198" y="1"/>
                  </a:moveTo>
                  <a:lnTo>
                    <a:pt x="198" y="1"/>
                  </a:lnTo>
                  <a:cubicBezTo>
                    <a:pt x="0" y="784"/>
                    <a:pt x="8" y="1633"/>
                    <a:pt x="230" y="2416"/>
                  </a:cubicBezTo>
                  <a:cubicBezTo>
                    <a:pt x="308" y="2711"/>
                    <a:pt x="428" y="2996"/>
                    <a:pt x="634" y="3209"/>
                  </a:cubicBezTo>
                  <a:cubicBezTo>
                    <a:pt x="792" y="3368"/>
                    <a:pt x="1016" y="3474"/>
                    <a:pt x="1233" y="3474"/>
                  </a:cubicBezTo>
                  <a:cubicBezTo>
                    <a:pt x="1309" y="3474"/>
                    <a:pt x="1385" y="3461"/>
                    <a:pt x="1457" y="3432"/>
                  </a:cubicBezTo>
                  <a:cubicBezTo>
                    <a:pt x="1672" y="3352"/>
                    <a:pt x="1822" y="3162"/>
                    <a:pt x="1918" y="2956"/>
                  </a:cubicBezTo>
                  <a:cubicBezTo>
                    <a:pt x="2188" y="2378"/>
                    <a:pt x="2053" y="1673"/>
                    <a:pt x="1695" y="1142"/>
                  </a:cubicBezTo>
                  <a:cubicBezTo>
                    <a:pt x="1339" y="619"/>
                    <a:pt x="784" y="254"/>
                    <a:pt x="1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6123885" y="2981100"/>
              <a:ext cx="26503" cy="46002"/>
            </a:xfrm>
            <a:custGeom>
              <a:avLst/>
              <a:gdLst/>
              <a:ahLst/>
              <a:cxnLst/>
              <a:rect l="l" t="t" r="r" b="b"/>
              <a:pathLst>
                <a:path w="1665" h="2890" extrusionOk="0">
                  <a:moveTo>
                    <a:pt x="175" y="0"/>
                  </a:moveTo>
                  <a:cubicBezTo>
                    <a:pt x="40" y="531"/>
                    <a:pt x="0" y="1086"/>
                    <a:pt x="48" y="1632"/>
                  </a:cubicBezTo>
                  <a:cubicBezTo>
                    <a:pt x="80" y="1982"/>
                    <a:pt x="160" y="2338"/>
                    <a:pt x="381" y="2600"/>
                  </a:cubicBezTo>
                  <a:cubicBezTo>
                    <a:pt x="535" y="2775"/>
                    <a:pt x="770" y="2889"/>
                    <a:pt x="997" y="2889"/>
                  </a:cubicBezTo>
                  <a:cubicBezTo>
                    <a:pt x="1109" y="2889"/>
                    <a:pt x="1219" y="2861"/>
                    <a:pt x="1316" y="2798"/>
                  </a:cubicBezTo>
                  <a:cubicBezTo>
                    <a:pt x="1634" y="2591"/>
                    <a:pt x="1665" y="2125"/>
                    <a:pt x="1569" y="1752"/>
                  </a:cubicBezTo>
                  <a:cubicBezTo>
                    <a:pt x="1389" y="999"/>
                    <a:pt x="866" y="348"/>
                    <a:pt x="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6069779" y="2999867"/>
              <a:ext cx="22714" cy="40096"/>
            </a:xfrm>
            <a:custGeom>
              <a:avLst/>
              <a:gdLst/>
              <a:ahLst/>
              <a:cxnLst/>
              <a:rect l="l" t="t" r="r" b="b"/>
              <a:pathLst>
                <a:path w="1427" h="2519" extrusionOk="0">
                  <a:moveTo>
                    <a:pt x="472" y="1"/>
                  </a:moveTo>
                  <a:cubicBezTo>
                    <a:pt x="337" y="1"/>
                    <a:pt x="205" y="52"/>
                    <a:pt x="128" y="160"/>
                  </a:cubicBezTo>
                  <a:cubicBezTo>
                    <a:pt x="40" y="271"/>
                    <a:pt x="23" y="423"/>
                    <a:pt x="16" y="566"/>
                  </a:cubicBezTo>
                  <a:cubicBezTo>
                    <a:pt x="0" y="866"/>
                    <a:pt x="8" y="1167"/>
                    <a:pt x="23" y="1469"/>
                  </a:cubicBezTo>
                  <a:cubicBezTo>
                    <a:pt x="40" y="1707"/>
                    <a:pt x="63" y="1960"/>
                    <a:pt x="183" y="2165"/>
                  </a:cubicBezTo>
                  <a:cubicBezTo>
                    <a:pt x="292" y="2363"/>
                    <a:pt x="495" y="2519"/>
                    <a:pt x="712" y="2519"/>
                  </a:cubicBezTo>
                  <a:cubicBezTo>
                    <a:pt x="731" y="2519"/>
                    <a:pt x="750" y="2517"/>
                    <a:pt x="769" y="2515"/>
                  </a:cubicBezTo>
                  <a:cubicBezTo>
                    <a:pt x="1094" y="2483"/>
                    <a:pt x="1284" y="2135"/>
                    <a:pt x="1347" y="1809"/>
                  </a:cubicBezTo>
                  <a:cubicBezTo>
                    <a:pt x="1427" y="1357"/>
                    <a:pt x="1339" y="866"/>
                    <a:pt x="1109" y="470"/>
                  </a:cubicBezTo>
                  <a:cubicBezTo>
                    <a:pt x="1007" y="288"/>
                    <a:pt x="872" y="120"/>
                    <a:pt x="681" y="42"/>
                  </a:cubicBezTo>
                  <a:cubicBezTo>
                    <a:pt x="616" y="15"/>
                    <a:pt x="544" y="1"/>
                    <a:pt x="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6041652" y="3055150"/>
              <a:ext cx="37342" cy="40606"/>
            </a:xfrm>
            <a:custGeom>
              <a:avLst/>
              <a:gdLst/>
              <a:ahLst/>
              <a:cxnLst/>
              <a:rect l="l" t="t" r="r" b="b"/>
              <a:pathLst>
                <a:path w="2346" h="2551" extrusionOk="0">
                  <a:moveTo>
                    <a:pt x="214" y="1"/>
                  </a:moveTo>
                  <a:cubicBezTo>
                    <a:pt x="1" y="666"/>
                    <a:pt x="136" y="1435"/>
                    <a:pt x="554" y="1998"/>
                  </a:cubicBezTo>
                  <a:cubicBezTo>
                    <a:pt x="744" y="2243"/>
                    <a:pt x="991" y="2448"/>
                    <a:pt x="1292" y="2528"/>
                  </a:cubicBezTo>
                  <a:cubicBezTo>
                    <a:pt x="1356" y="2543"/>
                    <a:pt x="1423" y="2551"/>
                    <a:pt x="1489" y="2551"/>
                  </a:cubicBezTo>
                  <a:cubicBezTo>
                    <a:pt x="1734" y="2551"/>
                    <a:pt x="1979" y="2450"/>
                    <a:pt x="2116" y="2251"/>
                  </a:cubicBezTo>
                  <a:cubicBezTo>
                    <a:pt x="2346" y="1895"/>
                    <a:pt x="2171" y="1410"/>
                    <a:pt x="1918" y="1077"/>
                  </a:cubicBezTo>
                  <a:cubicBezTo>
                    <a:pt x="1497" y="531"/>
                    <a:pt x="879" y="143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6032929" y="2991430"/>
              <a:ext cx="20088" cy="40812"/>
            </a:xfrm>
            <a:custGeom>
              <a:avLst/>
              <a:gdLst/>
              <a:ahLst/>
              <a:cxnLst/>
              <a:rect l="l" t="t" r="r" b="b"/>
              <a:pathLst>
                <a:path w="1262" h="2564" extrusionOk="0">
                  <a:moveTo>
                    <a:pt x="506" y="1"/>
                  </a:moveTo>
                  <a:cubicBezTo>
                    <a:pt x="471" y="1"/>
                    <a:pt x="435" y="6"/>
                    <a:pt x="398" y="17"/>
                  </a:cubicBezTo>
                  <a:cubicBezTo>
                    <a:pt x="151" y="97"/>
                    <a:pt x="65" y="398"/>
                    <a:pt x="41" y="658"/>
                  </a:cubicBezTo>
                  <a:cubicBezTo>
                    <a:pt x="1" y="1048"/>
                    <a:pt x="8" y="1436"/>
                    <a:pt x="56" y="1824"/>
                  </a:cubicBezTo>
                  <a:cubicBezTo>
                    <a:pt x="96" y="2142"/>
                    <a:pt x="231" y="2522"/>
                    <a:pt x="556" y="2560"/>
                  </a:cubicBezTo>
                  <a:cubicBezTo>
                    <a:pt x="575" y="2563"/>
                    <a:pt x="593" y="2564"/>
                    <a:pt x="612" y="2564"/>
                  </a:cubicBezTo>
                  <a:cubicBezTo>
                    <a:pt x="922" y="2564"/>
                    <a:pt x="1130" y="2193"/>
                    <a:pt x="1190" y="1864"/>
                  </a:cubicBezTo>
                  <a:cubicBezTo>
                    <a:pt x="1262" y="1436"/>
                    <a:pt x="1222" y="983"/>
                    <a:pt x="1087" y="563"/>
                  </a:cubicBezTo>
                  <a:cubicBezTo>
                    <a:pt x="990" y="291"/>
                    <a:pt x="768" y="1"/>
                    <a:pt x="5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5622975" y="3328353"/>
              <a:ext cx="315358" cy="261922"/>
            </a:xfrm>
            <a:custGeom>
              <a:avLst/>
              <a:gdLst/>
              <a:ahLst/>
              <a:cxnLst/>
              <a:rect l="l" t="t" r="r" b="b"/>
              <a:pathLst>
                <a:path w="19812" h="16455" extrusionOk="0">
                  <a:moveTo>
                    <a:pt x="17340" y="1"/>
                  </a:moveTo>
                  <a:cubicBezTo>
                    <a:pt x="17170" y="1"/>
                    <a:pt x="17006" y="106"/>
                    <a:pt x="16943" y="281"/>
                  </a:cubicBezTo>
                  <a:lnTo>
                    <a:pt x="12418" y="12444"/>
                  </a:lnTo>
                  <a:cubicBezTo>
                    <a:pt x="12021" y="12468"/>
                    <a:pt x="11545" y="12674"/>
                    <a:pt x="11182" y="12929"/>
                  </a:cubicBezTo>
                  <a:cubicBezTo>
                    <a:pt x="11085" y="12931"/>
                    <a:pt x="10989" y="12932"/>
                    <a:pt x="10892" y="12932"/>
                  </a:cubicBezTo>
                  <a:cubicBezTo>
                    <a:pt x="9837" y="12932"/>
                    <a:pt x="8765" y="12786"/>
                    <a:pt x="7656" y="12626"/>
                  </a:cubicBezTo>
                  <a:cubicBezTo>
                    <a:pt x="6566" y="12468"/>
                    <a:pt x="5448" y="12311"/>
                    <a:pt x="4326" y="12311"/>
                  </a:cubicBezTo>
                  <a:cubicBezTo>
                    <a:pt x="3988" y="12311"/>
                    <a:pt x="3650" y="12325"/>
                    <a:pt x="3312" y="12358"/>
                  </a:cubicBezTo>
                  <a:cubicBezTo>
                    <a:pt x="1845" y="12491"/>
                    <a:pt x="751" y="13024"/>
                    <a:pt x="133" y="13895"/>
                  </a:cubicBezTo>
                  <a:cubicBezTo>
                    <a:pt x="0" y="14077"/>
                    <a:pt x="48" y="14346"/>
                    <a:pt x="238" y="14481"/>
                  </a:cubicBezTo>
                  <a:cubicBezTo>
                    <a:pt x="308" y="14528"/>
                    <a:pt x="396" y="14553"/>
                    <a:pt x="476" y="14553"/>
                  </a:cubicBezTo>
                  <a:cubicBezTo>
                    <a:pt x="609" y="14553"/>
                    <a:pt x="736" y="14498"/>
                    <a:pt x="824" y="14378"/>
                  </a:cubicBezTo>
                  <a:cubicBezTo>
                    <a:pt x="1410" y="13547"/>
                    <a:pt x="2543" y="13269"/>
                    <a:pt x="3391" y="13189"/>
                  </a:cubicBezTo>
                  <a:cubicBezTo>
                    <a:pt x="3690" y="13161"/>
                    <a:pt x="3991" y="13149"/>
                    <a:pt x="4292" y="13149"/>
                  </a:cubicBezTo>
                  <a:cubicBezTo>
                    <a:pt x="5370" y="13149"/>
                    <a:pt x="6465" y="13305"/>
                    <a:pt x="7536" y="13459"/>
                  </a:cubicBezTo>
                  <a:cubicBezTo>
                    <a:pt x="8550" y="13602"/>
                    <a:pt x="9580" y="13745"/>
                    <a:pt x="10611" y="13767"/>
                  </a:cubicBezTo>
                  <a:cubicBezTo>
                    <a:pt x="10634" y="13823"/>
                    <a:pt x="10659" y="13880"/>
                    <a:pt x="10699" y="13927"/>
                  </a:cubicBezTo>
                  <a:cubicBezTo>
                    <a:pt x="10064" y="13975"/>
                    <a:pt x="9423" y="13997"/>
                    <a:pt x="8757" y="14013"/>
                  </a:cubicBezTo>
                  <a:cubicBezTo>
                    <a:pt x="8257" y="14022"/>
                    <a:pt x="7758" y="14030"/>
                    <a:pt x="7258" y="14060"/>
                  </a:cubicBezTo>
                  <a:cubicBezTo>
                    <a:pt x="4993" y="14188"/>
                    <a:pt x="3384" y="14711"/>
                    <a:pt x="2218" y="15709"/>
                  </a:cubicBezTo>
                  <a:cubicBezTo>
                    <a:pt x="2035" y="15860"/>
                    <a:pt x="2020" y="16130"/>
                    <a:pt x="2170" y="16305"/>
                  </a:cubicBezTo>
                  <a:cubicBezTo>
                    <a:pt x="2250" y="16400"/>
                    <a:pt x="2368" y="16455"/>
                    <a:pt x="2488" y="16455"/>
                  </a:cubicBezTo>
                  <a:cubicBezTo>
                    <a:pt x="2583" y="16455"/>
                    <a:pt x="2678" y="16415"/>
                    <a:pt x="2758" y="16352"/>
                  </a:cubicBezTo>
                  <a:cubicBezTo>
                    <a:pt x="3787" y="15479"/>
                    <a:pt x="5231" y="15021"/>
                    <a:pt x="7306" y="14901"/>
                  </a:cubicBezTo>
                  <a:cubicBezTo>
                    <a:pt x="7798" y="14869"/>
                    <a:pt x="8281" y="14861"/>
                    <a:pt x="8772" y="14853"/>
                  </a:cubicBezTo>
                  <a:cubicBezTo>
                    <a:pt x="9993" y="14821"/>
                    <a:pt x="11252" y="14798"/>
                    <a:pt x="12481" y="14505"/>
                  </a:cubicBezTo>
                  <a:cubicBezTo>
                    <a:pt x="12679" y="14458"/>
                    <a:pt x="13257" y="14315"/>
                    <a:pt x="13464" y="13815"/>
                  </a:cubicBezTo>
                  <a:cubicBezTo>
                    <a:pt x="14376" y="13875"/>
                    <a:pt x="15298" y="13903"/>
                    <a:pt x="16225" y="13903"/>
                  </a:cubicBezTo>
                  <a:cubicBezTo>
                    <a:pt x="16522" y="13903"/>
                    <a:pt x="16820" y="13900"/>
                    <a:pt x="17118" y="13895"/>
                  </a:cubicBezTo>
                  <a:cubicBezTo>
                    <a:pt x="17204" y="13893"/>
                    <a:pt x="17289" y="13892"/>
                    <a:pt x="17372" y="13892"/>
                  </a:cubicBezTo>
                  <a:cubicBezTo>
                    <a:pt x="17735" y="13892"/>
                    <a:pt x="18073" y="13914"/>
                    <a:pt x="18369" y="14030"/>
                  </a:cubicBezTo>
                  <a:cubicBezTo>
                    <a:pt x="18662" y="14140"/>
                    <a:pt x="18955" y="14425"/>
                    <a:pt x="18948" y="14735"/>
                  </a:cubicBezTo>
                  <a:cubicBezTo>
                    <a:pt x="18948" y="14964"/>
                    <a:pt x="19130" y="15154"/>
                    <a:pt x="19360" y="15163"/>
                  </a:cubicBezTo>
                  <a:lnTo>
                    <a:pt x="19368" y="15163"/>
                  </a:lnTo>
                  <a:cubicBezTo>
                    <a:pt x="19598" y="15163"/>
                    <a:pt x="19788" y="14981"/>
                    <a:pt x="19788" y="14751"/>
                  </a:cubicBezTo>
                  <a:cubicBezTo>
                    <a:pt x="19811" y="14022"/>
                    <a:pt x="19241" y="13467"/>
                    <a:pt x="18678" y="13244"/>
                  </a:cubicBezTo>
                  <a:cubicBezTo>
                    <a:pt x="18269" y="13084"/>
                    <a:pt x="17837" y="13058"/>
                    <a:pt x="17419" y="13058"/>
                  </a:cubicBezTo>
                  <a:cubicBezTo>
                    <a:pt x="17301" y="13058"/>
                    <a:pt x="17185" y="13060"/>
                    <a:pt x="17070" y="13062"/>
                  </a:cubicBezTo>
                  <a:cubicBezTo>
                    <a:pt x="16854" y="13065"/>
                    <a:pt x="16638" y="13066"/>
                    <a:pt x="16421" y="13066"/>
                  </a:cubicBezTo>
                  <a:cubicBezTo>
                    <a:pt x="15372" y="13066"/>
                    <a:pt x="14317" y="13032"/>
                    <a:pt x="13274" y="12959"/>
                  </a:cubicBezTo>
                  <a:cubicBezTo>
                    <a:pt x="13249" y="12904"/>
                    <a:pt x="13219" y="12849"/>
                    <a:pt x="13187" y="12801"/>
                  </a:cubicBezTo>
                  <a:lnTo>
                    <a:pt x="17736" y="573"/>
                  </a:lnTo>
                  <a:cubicBezTo>
                    <a:pt x="17814" y="351"/>
                    <a:pt x="17704" y="113"/>
                    <a:pt x="17481" y="26"/>
                  </a:cubicBezTo>
                  <a:cubicBezTo>
                    <a:pt x="17435" y="9"/>
                    <a:pt x="17387" y="1"/>
                    <a:pt x="173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5918287" y="3324867"/>
              <a:ext cx="192379" cy="356870"/>
            </a:xfrm>
            <a:custGeom>
              <a:avLst/>
              <a:gdLst/>
              <a:ahLst/>
              <a:cxnLst/>
              <a:rect l="l" t="t" r="r" b="b"/>
              <a:pathLst>
                <a:path w="12086" h="22420" extrusionOk="0">
                  <a:moveTo>
                    <a:pt x="10198" y="1"/>
                  </a:moveTo>
                  <a:cubicBezTo>
                    <a:pt x="9992" y="1"/>
                    <a:pt x="9822" y="151"/>
                    <a:pt x="9795" y="357"/>
                  </a:cubicBezTo>
                  <a:lnTo>
                    <a:pt x="7410" y="16286"/>
                  </a:lnTo>
                  <a:cubicBezTo>
                    <a:pt x="6917" y="16396"/>
                    <a:pt x="6387" y="16704"/>
                    <a:pt x="6086" y="17007"/>
                  </a:cubicBezTo>
                  <a:cubicBezTo>
                    <a:pt x="5483" y="17275"/>
                    <a:pt x="4825" y="17465"/>
                    <a:pt x="4144" y="17655"/>
                  </a:cubicBezTo>
                  <a:cubicBezTo>
                    <a:pt x="3882" y="17728"/>
                    <a:pt x="3614" y="17807"/>
                    <a:pt x="3344" y="17885"/>
                  </a:cubicBezTo>
                  <a:cubicBezTo>
                    <a:pt x="2338" y="18195"/>
                    <a:pt x="911" y="18741"/>
                    <a:pt x="95" y="19930"/>
                  </a:cubicBezTo>
                  <a:cubicBezTo>
                    <a:pt x="23" y="20033"/>
                    <a:pt x="0" y="20153"/>
                    <a:pt x="30" y="20270"/>
                  </a:cubicBezTo>
                  <a:cubicBezTo>
                    <a:pt x="63" y="20390"/>
                    <a:pt x="150" y="20493"/>
                    <a:pt x="261" y="20541"/>
                  </a:cubicBezTo>
                  <a:lnTo>
                    <a:pt x="373" y="20596"/>
                  </a:lnTo>
                  <a:cubicBezTo>
                    <a:pt x="428" y="20628"/>
                    <a:pt x="491" y="20636"/>
                    <a:pt x="546" y="20636"/>
                  </a:cubicBezTo>
                  <a:cubicBezTo>
                    <a:pt x="706" y="20636"/>
                    <a:pt x="856" y="20548"/>
                    <a:pt x="926" y="20398"/>
                  </a:cubicBezTo>
                  <a:cubicBezTo>
                    <a:pt x="966" y="20327"/>
                    <a:pt x="974" y="20248"/>
                    <a:pt x="966" y="20168"/>
                  </a:cubicBezTo>
                  <a:cubicBezTo>
                    <a:pt x="1664" y="19352"/>
                    <a:pt x="2781" y="18931"/>
                    <a:pt x="3589" y="18686"/>
                  </a:cubicBezTo>
                  <a:cubicBezTo>
                    <a:pt x="3851" y="18606"/>
                    <a:pt x="4112" y="18536"/>
                    <a:pt x="4375" y="18464"/>
                  </a:cubicBezTo>
                  <a:cubicBezTo>
                    <a:pt x="4960" y="18298"/>
                    <a:pt x="5556" y="18123"/>
                    <a:pt x="6134" y="17885"/>
                  </a:cubicBezTo>
                  <a:cubicBezTo>
                    <a:pt x="6134" y="17893"/>
                    <a:pt x="6134" y="17893"/>
                    <a:pt x="6141" y="17893"/>
                  </a:cubicBezTo>
                  <a:cubicBezTo>
                    <a:pt x="5801" y="18131"/>
                    <a:pt x="5443" y="18346"/>
                    <a:pt x="5071" y="18576"/>
                  </a:cubicBezTo>
                  <a:cubicBezTo>
                    <a:pt x="4802" y="18734"/>
                    <a:pt x="4540" y="18892"/>
                    <a:pt x="4287" y="19059"/>
                  </a:cubicBezTo>
                  <a:cubicBezTo>
                    <a:pt x="2956" y="19922"/>
                    <a:pt x="2202" y="20858"/>
                    <a:pt x="1997" y="21919"/>
                  </a:cubicBezTo>
                  <a:cubicBezTo>
                    <a:pt x="1950" y="22142"/>
                    <a:pt x="2100" y="22363"/>
                    <a:pt x="2330" y="22410"/>
                  </a:cubicBezTo>
                  <a:cubicBezTo>
                    <a:pt x="2353" y="22410"/>
                    <a:pt x="2385" y="22420"/>
                    <a:pt x="2408" y="22420"/>
                  </a:cubicBezTo>
                  <a:cubicBezTo>
                    <a:pt x="2608" y="22420"/>
                    <a:pt x="2781" y="22277"/>
                    <a:pt x="2821" y="22077"/>
                  </a:cubicBezTo>
                  <a:cubicBezTo>
                    <a:pt x="2978" y="21254"/>
                    <a:pt x="3614" y="20493"/>
                    <a:pt x="4738" y="19765"/>
                  </a:cubicBezTo>
                  <a:cubicBezTo>
                    <a:pt x="4993" y="19597"/>
                    <a:pt x="5246" y="19447"/>
                    <a:pt x="5499" y="19289"/>
                  </a:cubicBezTo>
                  <a:cubicBezTo>
                    <a:pt x="6062" y="18956"/>
                    <a:pt x="6632" y="18616"/>
                    <a:pt x="7148" y="18178"/>
                  </a:cubicBezTo>
                  <a:cubicBezTo>
                    <a:pt x="7180" y="18178"/>
                    <a:pt x="7210" y="18188"/>
                    <a:pt x="7243" y="18188"/>
                  </a:cubicBezTo>
                  <a:cubicBezTo>
                    <a:pt x="7425" y="18188"/>
                    <a:pt x="7600" y="18163"/>
                    <a:pt x="7758" y="18131"/>
                  </a:cubicBezTo>
                  <a:lnTo>
                    <a:pt x="7758" y="18131"/>
                  </a:lnTo>
                  <a:cubicBezTo>
                    <a:pt x="7615" y="19019"/>
                    <a:pt x="7378" y="19890"/>
                    <a:pt x="7030" y="20731"/>
                  </a:cubicBezTo>
                  <a:cubicBezTo>
                    <a:pt x="6942" y="20946"/>
                    <a:pt x="7045" y="21191"/>
                    <a:pt x="7258" y="21278"/>
                  </a:cubicBezTo>
                  <a:cubicBezTo>
                    <a:pt x="7315" y="21301"/>
                    <a:pt x="7363" y="21309"/>
                    <a:pt x="7418" y="21309"/>
                  </a:cubicBezTo>
                  <a:cubicBezTo>
                    <a:pt x="7583" y="21309"/>
                    <a:pt x="7743" y="21214"/>
                    <a:pt x="7806" y="21048"/>
                  </a:cubicBezTo>
                  <a:cubicBezTo>
                    <a:pt x="8274" y="19930"/>
                    <a:pt x="8566" y="18749"/>
                    <a:pt x="8684" y="17545"/>
                  </a:cubicBezTo>
                  <a:cubicBezTo>
                    <a:pt x="9097" y="16864"/>
                    <a:pt x="9675" y="16286"/>
                    <a:pt x="10366" y="15873"/>
                  </a:cubicBezTo>
                  <a:cubicBezTo>
                    <a:pt x="10483" y="15808"/>
                    <a:pt x="10810" y="15630"/>
                    <a:pt x="11095" y="15630"/>
                  </a:cubicBezTo>
                  <a:cubicBezTo>
                    <a:pt x="11193" y="15630"/>
                    <a:pt x="11287" y="15651"/>
                    <a:pt x="11364" y="15706"/>
                  </a:cubicBezTo>
                  <a:cubicBezTo>
                    <a:pt x="11438" y="15758"/>
                    <a:pt x="11523" y="15783"/>
                    <a:pt x="11607" y="15783"/>
                  </a:cubicBezTo>
                  <a:cubicBezTo>
                    <a:pt x="11738" y="15783"/>
                    <a:pt x="11868" y="15722"/>
                    <a:pt x="11950" y="15611"/>
                  </a:cubicBezTo>
                  <a:cubicBezTo>
                    <a:pt x="12085" y="15420"/>
                    <a:pt x="12045" y="15160"/>
                    <a:pt x="11855" y="15025"/>
                  </a:cubicBezTo>
                  <a:cubicBezTo>
                    <a:pt x="11637" y="14870"/>
                    <a:pt x="11379" y="14794"/>
                    <a:pt x="11095" y="14794"/>
                  </a:cubicBezTo>
                  <a:cubicBezTo>
                    <a:pt x="10739" y="14794"/>
                    <a:pt x="10343" y="14914"/>
                    <a:pt x="9938" y="15152"/>
                  </a:cubicBezTo>
                  <a:cubicBezTo>
                    <a:pt x="9335" y="15508"/>
                    <a:pt x="8812" y="15976"/>
                    <a:pt x="8376" y="16514"/>
                  </a:cubicBezTo>
                  <a:cubicBezTo>
                    <a:pt x="8336" y="16467"/>
                    <a:pt x="8289" y="16428"/>
                    <a:pt x="8241" y="16396"/>
                  </a:cubicBezTo>
                  <a:lnTo>
                    <a:pt x="10619" y="482"/>
                  </a:lnTo>
                  <a:cubicBezTo>
                    <a:pt x="10659" y="252"/>
                    <a:pt x="10501" y="39"/>
                    <a:pt x="10271" y="7"/>
                  </a:cubicBezTo>
                  <a:cubicBezTo>
                    <a:pt x="10246" y="3"/>
                    <a:pt x="10222" y="1"/>
                    <a:pt x="10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9" name="Google Shape;1709;p42"/>
          <p:cNvSpPr/>
          <p:nvPr/>
        </p:nvSpPr>
        <p:spPr>
          <a:xfrm rot="2700000">
            <a:off x="2600617" y="3524830"/>
            <a:ext cx="183706" cy="183706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" name="Google Shape;1710;p42"/>
          <p:cNvSpPr/>
          <p:nvPr/>
        </p:nvSpPr>
        <p:spPr>
          <a:xfrm>
            <a:off x="6628100" y="1141675"/>
            <a:ext cx="259800" cy="259800"/>
          </a:xfrm>
          <a:prstGeom prst="star4">
            <a:avLst>
              <a:gd name="adj" fmla="val 18187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42"/>
          <p:cNvSpPr/>
          <p:nvPr/>
        </p:nvSpPr>
        <p:spPr>
          <a:xfrm>
            <a:off x="5614745" y="3683100"/>
            <a:ext cx="1045800" cy="10458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" name="Google Shape;1712;p42"/>
          <p:cNvSpPr/>
          <p:nvPr/>
        </p:nvSpPr>
        <p:spPr>
          <a:xfrm>
            <a:off x="668540" y="2500045"/>
            <a:ext cx="259800" cy="259800"/>
          </a:xfrm>
          <a:prstGeom prst="star4">
            <a:avLst>
              <a:gd name="adj" fmla="val 18187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42"/>
          <p:cNvSpPr/>
          <p:nvPr/>
        </p:nvSpPr>
        <p:spPr>
          <a:xfrm rot="2700000">
            <a:off x="4710452" y="3960955"/>
            <a:ext cx="183706" cy="183706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42"/>
          <p:cNvSpPr/>
          <p:nvPr/>
        </p:nvSpPr>
        <p:spPr>
          <a:xfrm>
            <a:off x="3851910" y="2211705"/>
            <a:ext cx="1367790" cy="314325"/>
          </a:xfrm>
          <a:custGeom>
            <a:avLst/>
            <a:gdLst/>
            <a:ahLst/>
            <a:cxnLst/>
            <a:rect l="l" t="t" r="r" b="b"/>
            <a:pathLst>
              <a:path w="17952" h="17952" extrusionOk="0">
                <a:moveTo>
                  <a:pt x="1" y="0"/>
                </a:moveTo>
                <a:lnTo>
                  <a:pt x="7568" y="17627"/>
                </a:lnTo>
                <a:lnTo>
                  <a:pt x="9943" y="12539"/>
                </a:lnTo>
                <a:lnTo>
                  <a:pt x="15356" y="17951"/>
                </a:lnTo>
                <a:lnTo>
                  <a:pt x="17952" y="15355"/>
                </a:lnTo>
                <a:lnTo>
                  <a:pt x="12539" y="9891"/>
                </a:lnTo>
                <a:lnTo>
                  <a:pt x="17679" y="7567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5" name="Google Shape;1715;p42"/>
          <p:cNvGrpSpPr/>
          <p:nvPr/>
        </p:nvGrpSpPr>
        <p:grpSpPr>
          <a:xfrm>
            <a:off x="7452454" y="2412404"/>
            <a:ext cx="510254" cy="427900"/>
            <a:chOff x="1738900" y="2289625"/>
            <a:chExt cx="1342775" cy="1126350"/>
          </a:xfrm>
        </p:grpSpPr>
        <p:sp>
          <p:nvSpPr>
            <p:cNvPr id="1716" name="Google Shape;1716;p42"/>
            <p:cNvSpPr/>
            <p:nvPr/>
          </p:nvSpPr>
          <p:spPr>
            <a:xfrm>
              <a:off x="1738900" y="2289625"/>
              <a:ext cx="1303525" cy="1126350"/>
            </a:xfrm>
            <a:custGeom>
              <a:avLst/>
              <a:gdLst/>
              <a:ahLst/>
              <a:cxnLst/>
              <a:rect l="l" t="t" r="r" b="b"/>
              <a:pathLst>
                <a:path w="52141" h="45054" extrusionOk="0">
                  <a:moveTo>
                    <a:pt x="3142" y="1"/>
                  </a:moveTo>
                  <a:cubicBezTo>
                    <a:pt x="1402" y="1"/>
                    <a:pt x="1" y="1454"/>
                    <a:pt x="1" y="3194"/>
                  </a:cubicBezTo>
                  <a:lnTo>
                    <a:pt x="1" y="41860"/>
                  </a:lnTo>
                  <a:cubicBezTo>
                    <a:pt x="1" y="43638"/>
                    <a:pt x="1402" y="45053"/>
                    <a:pt x="3142" y="45053"/>
                  </a:cubicBezTo>
                  <a:lnTo>
                    <a:pt x="48999" y="45053"/>
                  </a:lnTo>
                  <a:cubicBezTo>
                    <a:pt x="50726" y="45053"/>
                    <a:pt x="52140" y="43638"/>
                    <a:pt x="52140" y="41860"/>
                  </a:cubicBezTo>
                  <a:lnTo>
                    <a:pt x="52140" y="8541"/>
                  </a:lnTo>
                  <a:cubicBezTo>
                    <a:pt x="52140" y="6763"/>
                    <a:pt x="50726" y="5348"/>
                    <a:pt x="48999" y="5348"/>
                  </a:cubicBezTo>
                  <a:lnTo>
                    <a:pt x="23092" y="5348"/>
                  </a:lnTo>
                  <a:cubicBezTo>
                    <a:pt x="23092" y="5348"/>
                    <a:pt x="21197" y="3349"/>
                    <a:pt x="19899" y="1948"/>
                  </a:cubicBezTo>
                  <a:cubicBezTo>
                    <a:pt x="19094" y="1078"/>
                    <a:pt x="17848" y="52"/>
                    <a:pt x="16654" y="52"/>
                  </a:cubicBezTo>
                  <a:lnTo>
                    <a:pt x="3142" y="1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1738900" y="2519375"/>
              <a:ext cx="1342775" cy="896600"/>
            </a:xfrm>
            <a:custGeom>
              <a:avLst/>
              <a:gdLst/>
              <a:ahLst/>
              <a:cxnLst/>
              <a:rect l="l" t="t" r="r" b="b"/>
              <a:pathLst>
                <a:path w="53711" h="35864" extrusionOk="0">
                  <a:moveTo>
                    <a:pt x="22443" y="0"/>
                  </a:moveTo>
                  <a:cubicBezTo>
                    <a:pt x="21521" y="0"/>
                    <a:pt x="20664" y="377"/>
                    <a:pt x="20067" y="1142"/>
                  </a:cubicBezTo>
                  <a:cubicBezTo>
                    <a:pt x="19042" y="2388"/>
                    <a:pt x="17523" y="4270"/>
                    <a:pt x="17523" y="4270"/>
                  </a:cubicBezTo>
                  <a:lnTo>
                    <a:pt x="1" y="4270"/>
                  </a:lnTo>
                  <a:lnTo>
                    <a:pt x="1" y="32774"/>
                  </a:lnTo>
                  <a:cubicBezTo>
                    <a:pt x="1" y="34448"/>
                    <a:pt x="1350" y="35863"/>
                    <a:pt x="3090" y="35863"/>
                  </a:cubicBezTo>
                  <a:lnTo>
                    <a:pt x="50842" y="35863"/>
                  </a:lnTo>
                  <a:cubicBezTo>
                    <a:pt x="52413" y="35863"/>
                    <a:pt x="53711" y="34617"/>
                    <a:pt x="53711" y="33046"/>
                  </a:cubicBezTo>
                  <a:lnTo>
                    <a:pt x="53711" y="2440"/>
                  </a:lnTo>
                  <a:cubicBezTo>
                    <a:pt x="53711" y="1090"/>
                    <a:pt x="52569" y="0"/>
                    <a:pt x="51219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8" name="Google Shape;1718;p42"/>
          <p:cNvSpPr/>
          <p:nvPr/>
        </p:nvSpPr>
        <p:spPr>
          <a:xfrm>
            <a:off x="592375" y="1078225"/>
            <a:ext cx="190500" cy="190500"/>
          </a:xfrm>
          <a:prstGeom prst="star4">
            <a:avLst>
              <a:gd name="adj" fmla="val 18187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42"/>
          <p:cNvSpPr txBox="1">
            <a:spLocks noGrp="1"/>
          </p:cNvSpPr>
          <p:nvPr>
            <p:ph type="subTitle" idx="1"/>
          </p:nvPr>
        </p:nvSpPr>
        <p:spPr>
          <a:xfrm>
            <a:off x="928450" y="2571750"/>
            <a:ext cx="3527700" cy="11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dirty="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NAMA  : </a:t>
            </a:r>
            <a:r>
              <a:rPr lang="en-US" altLang="en-GB" dirty="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Aziz Wibowo</a:t>
            </a:r>
            <a:endParaRPr lang="id-ID" altLang="en-GB" dirty="0">
              <a:ln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dirty="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NIM   : </a:t>
            </a:r>
            <a:r>
              <a:rPr lang="en-US" altLang="en-GB" dirty="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1900018194</a:t>
            </a:r>
            <a:endParaRPr lang="id-ID" altLang="en-GB" dirty="0">
              <a:ln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dirty="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KELAS : </a:t>
            </a:r>
            <a:r>
              <a:rPr lang="en-US" altLang="en-GB" dirty="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</a:t>
            </a:r>
            <a:endParaRPr lang="id-ID" altLang="en-GB" dirty="0">
              <a:ln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51" name="Google Shape;1707;p42"/>
          <p:cNvSpPr/>
          <p:nvPr/>
        </p:nvSpPr>
        <p:spPr>
          <a:xfrm>
            <a:off x="3944490" y="4033161"/>
            <a:ext cx="315358" cy="261922"/>
          </a:xfrm>
          <a:custGeom>
            <a:avLst/>
            <a:gdLst/>
            <a:ahLst/>
            <a:cxnLst/>
            <a:rect l="l" t="t" r="r" b="b"/>
            <a:pathLst>
              <a:path w="19812" h="16455" extrusionOk="0">
                <a:moveTo>
                  <a:pt x="17340" y="1"/>
                </a:moveTo>
                <a:cubicBezTo>
                  <a:pt x="17170" y="1"/>
                  <a:pt x="17006" y="106"/>
                  <a:pt x="16943" y="281"/>
                </a:cubicBezTo>
                <a:lnTo>
                  <a:pt x="12418" y="12444"/>
                </a:lnTo>
                <a:cubicBezTo>
                  <a:pt x="12021" y="12468"/>
                  <a:pt x="11545" y="12674"/>
                  <a:pt x="11182" y="12929"/>
                </a:cubicBezTo>
                <a:cubicBezTo>
                  <a:pt x="11085" y="12931"/>
                  <a:pt x="10989" y="12932"/>
                  <a:pt x="10892" y="12932"/>
                </a:cubicBezTo>
                <a:cubicBezTo>
                  <a:pt x="9837" y="12932"/>
                  <a:pt x="8765" y="12786"/>
                  <a:pt x="7656" y="12626"/>
                </a:cubicBezTo>
                <a:cubicBezTo>
                  <a:pt x="6566" y="12468"/>
                  <a:pt x="5448" y="12311"/>
                  <a:pt x="4326" y="12311"/>
                </a:cubicBezTo>
                <a:cubicBezTo>
                  <a:pt x="3988" y="12311"/>
                  <a:pt x="3650" y="12325"/>
                  <a:pt x="3312" y="12358"/>
                </a:cubicBezTo>
                <a:cubicBezTo>
                  <a:pt x="1845" y="12491"/>
                  <a:pt x="751" y="13024"/>
                  <a:pt x="133" y="13895"/>
                </a:cubicBezTo>
                <a:cubicBezTo>
                  <a:pt x="0" y="14077"/>
                  <a:pt x="48" y="14346"/>
                  <a:pt x="238" y="14481"/>
                </a:cubicBezTo>
                <a:cubicBezTo>
                  <a:pt x="308" y="14528"/>
                  <a:pt x="396" y="14553"/>
                  <a:pt x="476" y="14553"/>
                </a:cubicBezTo>
                <a:cubicBezTo>
                  <a:pt x="609" y="14553"/>
                  <a:pt x="736" y="14498"/>
                  <a:pt x="824" y="14378"/>
                </a:cubicBezTo>
                <a:cubicBezTo>
                  <a:pt x="1410" y="13547"/>
                  <a:pt x="2543" y="13269"/>
                  <a:pt x="3391" y="13189"/>
                </a:cubicBezTo>
                <a:cubicBezTo>
                  <a:pt x="3690" y="13161"/>
                  <a:pt x="3991" y="13149"/>
                  <a:pt x="4292" y="13149"/>
                </a:cubicBezTo>
                <a:cubicBezTo>
                  <a:pt x="5370" y="13149"/>
                  <a:pt x="6465" y="13305"/>
                  <a:pt x="7536" y="13459"/>
                </a:cubicBezTo>
                <a:cubicBezTo>
                  <a:pt x="8550" y="13602"/>
                  <a:pt x="9580" y="13745"/>
                  <a:pt x="10611" y="13767"/>
                </a:cubicBezTo>
                <a:cubicBezTo>
                  <a:pt x="10634" y="13823"/>
                  <a:pt x="10659" y="13880"/>
                  <a:pt x="10699" y="13927"/>
                </a:cubicBezTo>
                <a:cubicBezTo>
                  <a:pt x="10064" y="13975"/>
                  <a:pt x="9423" y="13997"/>
                  <a:pt x="8757" y="14013"/>
                </a:cubicBezTo>
                <a:cubicBezTo>
                  <a:pt x="8257" y="14022"/>
                  <a:pt x="7758" y="14030"/>
                  <a:pt x="7258" y="14060"/>
                </a:cubicBezTo>
                <a:cubicBezTo>
                  <a:pt x="4993" y="14188"/>
                  <a:pt x="3384" y="14711"/>
                  <a:pt x="2218" y="15709"/>
                </a:cubicBezTo>
                <a:cubicBezTo>
                  <a:pt x="2035" y="15860"/>
                  <a:pt x="2020" y="16130"/>
                  <a:pt x="2170" y="16305"/>
                </a:cubicBezTo>
                <a:cubicBezTo>
                  <a:pt x="2250" y="16400"/>
                  <a:pt x="2368" y="16455"/>
                  <a:pt x="2488" y="16455"/>
                </a:cubicBezTo>
                <a:cubicBezTo>
                  <a:pt x="2583" y="16455"/>
                  <a:pt x="2678" y="16415"/>
                  <a:pt x="2758" y="16352"/>
                </a:cubicBezTo>
                <a:cubicBezTo>
                  <a:pt x="3787" y="15479"/>
                  <a:pt x="5231" y="15021"/>
                  <a:pt x="7306" y="14901"/>
                </a:cubicBezTo>
                <a:cubicBezTo>
                  <a:pt x="7798" y="14869"/>
                  <a:pt x="8281" y="14861"/>
                  <a:pt x="8772" y="14853"/>
                </a:cubicBezTo>
                <a:cubicBezTo>
                  <a:pt x="9993" y="14821"/>
                  <a:pt x="11252" y="14798"/>
                  <a:pt x="12481" y="14505"/>
                </a:cubicBezTo>
                <a:cubicBezTo>
                  <a:pt x="12679" y="14458"/>
                  <a:pt x="13257" y="14315"/>
                  <a:pt x="13464" y="13815"/>
                </a:cubicBezTo>
                <a:cubicBezTo>
                  <a:pt x="14376" y="13875"/>
                  <a:pt x="15298" y="13903"/>
                  <a:pt x="16225" y="13903"/>
                </a:cubicBezTo>
                <a:cubicBezTo>
                  <a:pt x="16522" y="13903"/>
                  <a:pt x="16820" y="13900"/>
                  <a:pt x="17118" y="13895"/>
                </a:cubicBezTo>
                <a:cubicBezTo>
                  <a:pt x="17204" y="13893"/>
                  <a:pt x="17289" y="13892"/>
                  <a:pt x="17372" y="13892"/>
                </a:cubicBezTo>
                <a:cubicBezTo>
                  <a:pt x="17735" y="13892"/>
                  <a:pt x="18073" y="13914"/>
                  <a:pt x="18369" y="14030"/>
                </a:cubicBezTo>
                <a:cubicBezTo>
                  <a:pt x="18662" y="14140"/>
                  <a:pt x="18955" y="14425"/>
                  <a:pt x="18948" y="14735"/>
                </a:cubicBezTo>
                <a:cubicBezTo>
                  <a:pt x="18948" y="14964"/>
                  <a:pt x="19130" y="15154"/>
                  <a:pt x="19360" y="15163"/>
                </a:cubicBezTo>
                <a:lnTo>
                  <a:pt x="19368" y="15163"/>
                </a:lnTo>
                <a:cubicBezTo>
                  <a:pt x="19598" y="15163"/>
                  <a:pt x="19788" y="14981"/>
                  <a:pt x="19788" y="14751"/>
                </a:cubicBezTo>
                <a:cubicBezTo>
                  <a:pt x="19811" y="14022"/>
                  <a:pt x="19241" y="13467"/>
                  <a:pt x="18678" y="13244"/>
                </a:cubicBezTo>
                <a:cubicBezTo>
                  <a:pt x="18269" y="13084"/>
                  <a:pt x="17837" y="13058"/>
                  <a:pt x="17419" y="13058"/>
                </a:cubicBezTo>
                <a:cubicBezTo>
                  <a:pt x="17301" y="13058"/>
                  <a:pt x="17185" y="13060"/>
                  <a:pt x="17070" y="13062"/>
                </a:cubicBezTo>
                <a:cubicBezTo>
                  <a:pt x="16854" y="13065"/>
                  <a:pt x="16638" y="13066"/>
                  <a:pt x="16421" y="13066"/>
                </a:cubicBezTo>
                <a:cubicBezTo>
                  <a:pt x="15372" y="13066"/>
                  <a:pt x="14317" y="13032"/>
                  <a:pt x="13274" y="12959"/>
                </a:cubicBezTo>
                <a:cubicBezTo>
                  <a:pt x="13249" y="12904"/>
                  <a:pt x="13219" y="12849"/>
                  <a:pt x="13187" y="12801"/>
                </a:cubicBezTo>
                <a:lnTo>
                  <a:pt x="17736" y="573"/>
                </a:lnTo>
                <a:cubicBezTo>
                  <a:pt x="17814" y="351"/>
                  <a:pt x="17704" y="113"/>
                  <a:pt x="17481" y="26"/>
                </a:cubicBezTo>
                <a:cubicBezTo>
                  <a:pt x="17435" y="9"/>
                  <a:pt x="17387" y="1"/>
                  <a:pt x="17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637;p42"/>
          <p:cNvGrpSpPr/>
          <p:nvPr/>
        </p:nvGrpSpPr>
        <p:grpSpPr>
          <a:xfrm>
            <a:off x="3728155" y="3155908"/>
            <a:ext cx="1339192" cy="1109987"/>
            <a:chOff x="5515225" y="2571750"/>
            <a:chExt cx="1339192" cy="1109987"/>
          </a:xfrm>
        </p:grpSpPr>
        <p:sp>
          <p:nvSpPr>
            <p:cNvPr id="3" name="Google Shape;1638;p42"/>
            <p:cNvSpPr/>
            <p:nvPr/>
          </p:nvSpPr>
          <p:spPr>
            <a:xfrm>
              <a:off x="6116706" y="3116913"/>
              <a:ext cx="725727" cy="186044"/>
            </a:xfrm>
            <a:custGeom>
              <a:avLst/>
              <a:gdLst/>
              <a:ahLst/>
              <a:cxnLst/>
              <a:rect l="l" t="t" r="r" b="b"/>
              <a:pathLst>
                <a:path w="45593" h="11688" extrusionOk="0">
                  <a:moveTo>
                    <a:pt x="14256" y="0"/>
                  </a:moveTo>
                  <a:cubicBezTo>
                    <a:pt x="13743" y="0"/>
                    <a:pt x="13233" y="45"/>
                    <a:pt x="12728" y="155"/>
                  </a:cubicBezTo>
                  <a:cubicBezTo>
                    <a:pt x="11816" y="353"/>
                    <a:pt x="10969" y="741"/>
                    <a:pt x="10151" y="1184"/>
                  </a:cubicBezTo>
                  <a:cubicBezTo>
                    <a:pt x="6665" y="3063"/>
                    <a:pt x="3662" y="5828"/>
                    <a:pt x="1" y="7357"/>
                  </a:cubicBezTo>
                  <a:cubicBezTo>
                    <a:pt x="6167" y="8571"/>
                    <a:pt x="12323" y="9775"/>
                    <a:pt x="18490" y="10986"/>
                  </a:cubicBezTo>
                  <a:cubicBezTo>
                    <a:pt x="20296" y="11345"/>
                    <a:pt x="22196" y="11688"/>
                    <a:pt x="24039" y="11688"/>
                  </a:cubicBezTo>
                  <a:cubicBezTo>
                    <a:pt x="25705" y="11688"/>
                    <a:pt x="27324" y="11408"/>
                    <a:pt x="28783" y="10606"/>
                  </a:cubicBezTo>
                  <a:cubicBezTo>
                    <a:pt x="31104" y="11199"/>
                    <a:pt x="33495" y="11500"/>
                    <a:pt x="35888" y="11500"/>
                  </a:cubicBezTo>
                  <a:cubicBezTo>
                    <a:pt x="36471" y="11500"/>
                    <a:pt x="37053" y="11482"/>
                    <a:pt x="37635" y="11447"/>
                  </a:cubicBezTo>
                  <a:cubicBezTo>
                    <a:pt x="38175" y="11414"/>
                    <a:pt x="38728" y="11359"/>
                    <a:pt x="39196" y="11099"/>
                  </a:cubicBezTo>
                  <a:cubicBezTo>
                    <a:pt x="39664" y="10836"/>
                    <a:pt x="40037" y="10321"/>
                    <a:pt x="39957" y="9790"/>
                  </a:cubicBezTo>
                  <a:lnTo>
                    <a:pt x="39957" y="9790"/>
                  </a:lnTo>
                  <a:cubicBezTo>
                    <a:pt x="40229" y="9824"/>
                    <a:pt x="40503" y="9841"/>
                    <a:pt x="40777" y="9841"/>
                  </a:cubicBezTo>
                  <a:cubicBezTo>
                    <a:pt x="42548" y="9841"/>
                    <a:pt x="44323" y="9141"/>
                    <a:pt x="45593" y="7905"/>
                  </a:cubicBezTo>
                  <a:cubicBezTo>
                    <a:pt x="36701" y="4219"/>
                    <a:pt x="27183" y="2325"/>
                    <a:pt x="17736" y="455"/>
                  </a:cubicBezTo>
                  <a:cubicBezTo>
                    <a:pt x="16587" y="230"/>
                    <a:pt x="15416" y="0"/>
                    <a:pt x="14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639;p42"/>
            <p:cNvSpPr/>
            <p:nvPr/>
          </p:nvSpPr>
          <p:spPr>
            <a:xfrm>
              <a:off x="6093879" y="3110291"/>
              <a:ext cx="760538" cy="199303"/>
            </a:xfrm>
            <a:custGeom>
              <a:avLst/>
              <a:gdLst/>
              <a:ahLst/>
              <a:cxnLst/>
              <a:rect l="l" t="t" r="r" b="b"/>
              <a:pathLst>
                <a:path w="47780" h="12521" extrusionOk="0">
                  <a:moveTo>
                    <a:pt x="15692" y="839"/>
                  </a:moveTo>
                  <a:cubicBezTo>
                    <a:pt x="16833" y="839"/>
                    <a:pt x="18029" y="1077"/>
                    <a:pt x="19091" y="1284"/>
                  </a:cubicBezTo>
                  <a:cubicBezTo>
                    <a:pt x="28157" y="3081"/>
                    <a:pt x="37524" y="4936"/>
                    <a:pt x="46241" y="8447"/>
                  </a:cubicBezTo>
                  <a:cubicBezTo>
                    <a:pt x="45108" y="9335"/>
                    <a:pt x="43666" y="9833"/>
                    <a:pt x="42207" y="9833"/>
                  </a:cubicBezTo>
                  <a:cubicBezTo>
                    <a:pt x="41954" y="9833"/>
                    <a:pt x="41694" y="9818"/>
                    <a:pt x="41439" y="9786"/>
                  </a:cubicBezTo>
                  <a:lnTo>
                    <a:pt x="40893" y="9715"/>
                  </a:lnTo>
                  <a:lnTo>
                    <a:pt x="40893" y="9715"/>
                  </a:lnTo>
                  <a:lnTo>
                    <a:pt x="40971" y="10271"/>
                  </a:lnTo>
                  <a:cubicBezTo>
                    <a:pt x="41028" y="10619"/>
                    <a:pt x="40743" y="10974"/>
                    <a:pt x="40425" y="11149"/>
                  </a:cubicBezTo>
                  <a:cubicBezTo>
                    <a:pt x="40037" y="11364"/>
                    <a:pt x="39529" y="11412"/>
                    <a:pt x="39046" y="11442"/>
                  </a:cubicBezTo>
                  <a:cubicBezTo>
                    <a:pt x="38465" y="11479"/>
                    <a:pt x="37882" y="11497"/>
                    <a:pt x="37299" y="11497"/>
                  </a:cubicBezTo>
                  <a:cubicBezTo>
                    <a:pt x="34948" y="11497"/>
                    <a:pt x="32593" y="11202"/>
                    <a:pt x="30320" y="10619"/>
                  </a:cubicBezTo>
                  <a:lnTo>
                    <a:pt x="30162" y="10579"/>
                  </a:lnTo>
                  <a:lnTo>
                    <a:pt x="30019" y="10659"/>
                  </a:lnTo>
                  <a:cubicBezTo>
                    <a:pt x="28751" y="11347"/>
                    <a:pt x="27269" y="11680"/>
                    <a:pt x="25479" y="11680"/>
                  </a:cubicBezTo>
                  <a:cubicBezTo>
                    <a:pt x="23672" y="11680"/>
                    <a:pt x="21778" y="11340"/>
                    <a:pt x="20002" y="10992"/>
                  </a:cubicBezTo>
                  <a:lnTo>
                    <a:pt x="2789" y="7608"/>
                  </a:lnTo>
                  <a:cubicBezTo>
                    <a:pt x="4493" y="6760"/>
                    <a:pt x="6070" y="5674"/>
                    <a:pt x="7608" y="4620"/>
                  </a:cubicBezTo>
                  <a:cubicBezTo>
                    <a:pt x="8947" y="3699"/>
                    <a:pt x="10341" y="2748"/>
                    <a:pt x="11785" y="1972"/>
                  </a:cubicBezTo>
                  <a:cubicBezTo>
                    <a:pt x="12441" y="1617"/>
                    <a:pt x="13322" y="1179"/>
                    <a:pt x="14248" y="982"/>
                  </a:cubicBezTo>
                  <a:cubicBezTo>
                    <a:pt x="14693" y="886"/>
                    <a:pt x="15169" y="839"/>
                    <a:pt x="15692" y="839"/>
                  </a:cubicBezTo>
                  <a:close/>
                  <a:moveTo>
                    <a:pt x="15692" y="0"/>
                  </a:moveTo>
                  <a:cubicBezTo>
                    <a:pt x="15104" y="0"/>
                    <a:pt x="14581" y="48"/>
                    <a:pt x="14067" y="158"/>
                  </a:cubicBezTo>
                  <a:cubicBezTo>
                    <a:pt x="13037" y="381"/>
                    <a:pt x="12093" y="846"/>
                    <a:pt x="11388" y="1227"/>
                  </a:cubicBezTo>
                  <a:cubicBezTo>
                    <a:pt x="9906" y="2028"/>
                    <a:pt x="8495" y="2996"/>
                    <a:pt x="7133" y="3930"/>
                  </a:cubicBezTo>
                  <a:cubicBezTo>
                    <a:pt x="5278" y="5198"/>
                    <a:pt x="3359" y="6514"/>
                    <a:pt x="1277" y="7385"/>
                  </a:cubicBezTo>
                  <a:lnTo>
                    <a:pt x="0" y="7916"/>
                  </a:lnTo>
                  <a:lnTo>
                    <a:pt x="19836" y="11815"/>
                  </a:lnTo>
                  <a:cubicBezTo>
                    <a:pt x="21658" y="12173"/>
                    <a:pt x="23600" y="12521"/>
                    <a:pt x="25479" y="12521"/>
                  </a:cubicBezTo>
                  <a:cubicBezTo>
                    <a:pt x="27349" y="12521"/>
                    <a:pt x="28918" y="12180"/>
                    <a:pt x="30272" y="11475"/>
                  </a:cubicBezTo>
                  <a:cubicBezTo>
                    <a:pt x="32570" y="12046"/>
                    <a:pt x="34953" y="12338"/>
                    <a:pt x="37325" y="12338"/>
                  </a:cubicBezTo>
                  <a:cubicBezTo>
                    <a:pt x="37916" y="12338"/>
                    <a:pt x="38506" y="12319"/>
                    <a:pt x="39094" y="12283"/>
                  </a:cubicBezTo>
                  <a:cubicBezTo>
                    <a:pt x="39672" y="12243"/>
                    <a:pt x="40290" y="12188"/>
                    <a:pt x="40838" y="11878"/>
                  </a:cubicBezTo>
                  <a:cubicBezTo>
                    <a:pt x="41266" y="11640"/>
                    <a:pt x="41676" y="11197"/>
                    <a:pt x="41789" y="10659"/>
                  </a:cubicBezTo>
                  <a:cubicBezTo>
                    <a:pt x="41928" y="10667"/>
                    <a:pt x="42067" y="10671"/>
                    <a:pt x="42206" y="10671"/>
                  </a:cubicBezTo>
                  <a:cubicBezTo>
                    <a:pt x="44101" y="10671"/>
                    <a:pt x="45976" y="9928"/>
                    <a:pt x="47320" y="8622"/>
                  </a:cubicBezTo>
                  <a:lnTo>
                    <a:pt x="47780" y="8179"/>
                  </a:lnTo>
                  <a:lnTo>
                    <a:pt x="47192" y="7931"/>
                  </a:lnTo>
                  <a:cubicBezTo>
                    <a:pt x="38222" y="4215"/>
                    <a:pt x="28578" y="2305"/>
                    <a:pt x="19250" y="458"/>
                  </a:cubicBezTo>
                  <a:cubicBezTo>
                    <a:pt x="18157" y="245"/>
                    <a:pt x="16920" y="0"/>
                    <a:pt x="15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40;p42"/>
            <p:cNvSpPr/>
            <p:nvPr/>
          </p:nvSpPr>
          <p:spPr>
            <a:xfrm>
              <a:off x="6350702" y="3156931"/>
              <a:ext cx="229116" cy="30578"/>
            </a:xfrm>
            <a:custGeom>
              <a:avLst/>
              <a:gdLst/>
              <a:ahLst/>
              <a:cxnLst/>
              <a:rect l="l" t="t" r="r" b="b"/>
              <a:pathLst>
                <a:path w="14394" h="1921" extrusionOk="0">
                  <a:moveTo>
                    <a:pt x="230" y="1"/>
                  </a:moveTo>
                  <a:cubicBezTo>
                    <a:pt x="140" y="1"/>
                    <a:pt x="58" y="60"/>
                    <a:pt x="33" y="151"/>
                  </a:cubicBezTo>
                  <a:cubicBezTo>
                    <a:pt x="1" y="264"/>
                    <a:pt x="64" y="381"/>
                    <a:pt x="176" y="414"/>
                  </a:cubicBezTo>
                  <a:cubicBezTo>
                    <a:pt x="2451" y="1040"/>
                    <a:pt x="4796" y="1682"/>
                    <a:pt x="7206" y="1873"/>
                  </a:cubicBezTo>
                  <a:cubicBezTo>
                    <a:pt x="7641" y="1903"/>
                    <a:pt x="8069" y="1920"/>
                    <a:pt x="8489" y="1920"/>
                  </a:cubicBezTo>
                  <a:cubicBezTo>
                    <a:pt x="10677" y="1920"/>
                    <a:pt x="12649" y="1467"/>
                    <a:pt x="14258" y="596"/>
                  </a:cubicBezTo>
                  <a:cubicBezTo>
                    <a:pt x="14361" y="541"/>
                    <a:pt x="14393" y="414"/>
                    <a:pt x="14338" y="311"/>
                  </a:cubicBezTo>
                  <a:cubicBezTo>
                    <a:pt x="14299" y="242"/>
                    <a:pt x="14230" y="205"/>
                    <a:pt x="14157" y="205"/>
                  </a:cubicBezTo>
                  <a:cubicBezTo>
                    <a:pt x="14122" y="205"/>
                    <a:pt x="14086" y="213"/>
                    <a:pt x="14053" y="231"/>
                  </a:cubicBezTo>
                  <a:cubicBezTo>
                    <a:pt x="12503" y="1069"/>
                    <a:pt x="10595" y="1500"/>
                    <a:pt x="8477" y="1500"/>
                  </a:cubicBezTo>
                  <a:cubicBezTo>
                    <a:pt x="8070" y="1500"/>
                    <a:pt x="7657" y="1484"/>
                    <a:pt x="7236" y="1452"/>
                  </a:cubicBezTo>
                  <a:cubicBezTo>
                    <a:pt x="4876" y="1270"/>
                    <a:pt x="2546" y="627"/>
                    <a:pt x="286" y="9"/>
                  </a:cubicBezTo>
                  <a:cubicBezTo>
                    <a:pt x="267" y="3"/>
                    <a:pt x="248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41;p42"/>
            <p:cNvSpPr/>
            <p:nvPr/>
          </p:nvSpPr>
          <p:spPr>
            <a:xfrm>
              <a:off x="6317401" y="3180983"/>
              <a:ext cx="191137" cy="41943"/>
            </a:xfrm>
            <a:custGeom>
              <a:avLst/>
              <a:gdLst/>
              <a:ahLst/>
              <a:cxnLst/>
              <a:rect l="l" t="t" r="r" b="b"/>
              <a:pathLst>
                <a:path w="12008" h="2635" extrusionOk="0">
                  <a:moveTo>
                    <a:pt x="11774" y="1"/>
                  </a:moveTo>
                  <a:cubicBezTo>
                    <a:pt x="11717" y="1"/>
                    <a:pt x="11660" y="22"/>
                    <a:pt x="11618" y="67"/>
                  </a:cubicBezTo>
                  <a:cubicBezTo>
                    <a:pt x="10429" y="1391"/>
                    <a:pt x="8472" y="2176"/>
                    <a:pt x="6254" y="2216"/>
                  </a:cubicBezTo>
                  <a:cubicBezTo>
                    <a:pt x="6184" y="2217"/>
                    <a:pt x="6114" y="2218"/>
                    <a:pt x="6044" y="2218"/>
                  </a:cubicBezTo>
                  <a:cubicBezTo>
                    <a:pt x="4080" y="2218"/>
                    <a:pt x="2161" y="1714"/>
                    <a:pt x="286" y="1225"/>
                  </a:cubicBezTo>
                  <a:cubicBezTo>
                    <a:pt x="268" y="1220"/>
                    <a:pt x="250" y="1217"/>
                    <a:pt x="232" y="1217"/>
                  </a:cubicBezTo>
                  <a:cubicBezTo>
                    <a:pt x="141" y="1217"/>
                    <a:pt x="58" y="1283"/>
                    <a:pt x="33" y="1375"/>
                  </a:cubicBezTo>
                  <a:cubicBezTo>
                    <a:pt x="1" y="1486"/>
                    <a:pt x="73" y="1605"/>
                    <a:pt x="183" y="1636"/>
                  </a:cubicBezTo>
                  <a:cubicBezTo>
                    <a:pt x="2078" y="2128"/>
                    <a:pt x="4035" y="2634"/>
                    <a:pt x="6047" y="2634"/>
                  </a:cubicBezTo>
                  <a:lnTo>
                    <a:pt x="6262" y="2634"/>
                  </a:lnTo>
                  <a:cubicBezTo>
                    <a:pt x="8592" y="2587"/>
                    <a:pt x="10659" y="1756"/>
                    <a:pt x="11936" y="352"/>
                  </a:cubicBezTo>
                  <a:cubicBezTo>
                    <a:pt x="12008" y="266"/>
                    <a:pt x="12008" y="131"/>
                    <a:pt x="11920" y="52"/>
                  </a:cubicBezTo>
                  <a:cubicBezTo>
                    <a:pt x="11879" y="18"/>
                    <a:pt x="11826" y="1"/>
                    <a:pt x="11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42;p42"/>
            <p:cNvSpPr/>
            <p:nvPr/>
          </p:nvSpPr>
          <p:spPr>
            <a:xfrm>
              <a:off x="6284228" y="3214793"/>
              <a:ext cx="151025" cy="38680"/>
            </a:xfrm>
            <a:custGeom>
              <a:avLst/>
              <a:gdLst/>
              <a:ahLst/>
              <a:cxnLst/>
              <a:rect l="l" t="t" r="r" b="b"/>
              <a:pathLst>
                <a:path w="9488" h="2430" extrusionOk="0">
                  <a:moveTo>
                    <a:pt x="9253" y="0"/>
                  </a:moveTo>
                  <a:cubicBezTo>
                    <a:pt x="9186" y="0"/>
                    <a:pt x="9120" y="32"/>
                    <a:pt x="9074" y="92"/>
                  </a:cubicBezTo>
                  <a:cubicBezTo>
                    <a:pt x="8274" y="1256"/>
                    <a:pt x="6752" y="1969"/>
                    <a:pt x="5000" y="2009"/>
                  </a:cubicBezTo>
                  <a:cubicBezTo>
                    <a:pt x="4949" y="2010"/>
                    <a:pt x="4898" y="2011"/>
                    <a:pt x="4847" y="2011"/>
                  </a:cubicBezTo>
                  <a:cubicBezTo>
                    <a:pt x="3293" y="2011"/>
                    <a:pt x="1766" y="1542"/>
                    <a:pt x="293" y="1098"/>
                  </a:cubicBezTo>
                  <a:cubicBezTo>
                    <a:pt x="273" y="1092"/>
                    <a:pt x="254" y="1090"/>
                    <a:pt x="234" y="1090"/>
                  </a:cubicBezTo>
                  <a:cubicBezTo>
                    <a:pt x="144" y="1090"/>
                    <a:pt x="59" y="1148"/>
                    <a:pt x="32" y="1241"/>
                  </a:cubicBezTo>
                  <a:cubicBezTo>
                    <a:pt x="0" y="1351"/>
                    <a:pt x="55" y="1471"/>
                    <a:pt x="167" y="1501"/>
                  </a:cubicBezTo>
                  <a:cubicBezTo>
                    <a:pt x="1672" y="1954"/>
                    <a:pt x="3218" y="2429"/>
                    <a:pt x="4835" y="2429"/>
                  </a:cubicBezTo>
                  <a:lnTo>
                    <a:pt x="5010" y="2429"/>
                  </a:lnTo>
                  <a:cubicBezTo>
                    <a:pt x="6895" y="2390"/>
                    <a:pt x="8544" y="1604"/>
                    <a:pt x="9422" y="330"/>
                  </a:cubicBezTo>
                  <a:cubicBezTo>
                    <a:pt x="9487" y="235"/>
                    <a:pt x="9462" y="107"/>
                    <a:pt x="9367" y="35"/>
                  </a:cubicBezTo>
                  <a:cubicBezTo>
                    <a:pt x="9332" y="12"/>
                    <a:pt x="9292" y="0"/>
                    <a:pt x="9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43;p42"/>
            <p:cNvSpPr/>
            <p:nvPr/>
          </p:nvSpPr>
          <p:spPr>
            <a:xfrm>
              <a:off x="6520882" y="3177895"/>
              <a:ext cx="298978" cy="81514"/>
            </a:xfrm>
            <a:custGeom>
              <a:avLst/>
              <a:gdLst/>
              <a:ahLst/>
              <a:cxnLst/>
              <a:rect l="l" t="t" r="r" b="b"/>
              <a:pathLst>
                <a:path w="18783" h="5121" extrusionOk="0">
                  <a:moveTo>
                    <a:pt x="224" y="0"/>
                  </a:moveTo>
                  <a:cubicBezTo>
                    <a:pt x="132" y="0"/>
                    <a:pt x="51" y="66"/>
                    <a:pt x="24" y="158"/>
                  </a:cubicBezTo>
                  <a:cubicBezTo>
                    <a:pt x="1" y="270"/>
                    <a:pt x="64" y="381"/>
                    <a:pt x="176" y="413"/>
                  </a:cubicBezTo>
                  <a:lnTo>
                    <a:pt x="18505" y="5111"/>
                  </a:lnTo>
                  <a:cubicBezTo>
                    <a:pt x="18520" y="5120"/>
                    <a:pt x="18537" y="5120"/>
                    <a:pt x="18553" y="5120"/>
                  </a:cubicBezTo>
                  <a:cubicBezTo>
                    <a:pt x="18648" y="5120"/>
                    <a:pt x="18735" y="5056"/>
                    <a:pt x="18758" y="4961"/>
                  </a:cubicBezTo>
                  <a:cubicBezTo>
                    <a:pt x="18783" y="4850"/>
                    <a:pt x="18720" y="4740"/>
                    <a:pt x="18608" y="4708"/>
                  </a:cubicBezTo>
                  <a:lnTo>
                    <a:pt x="279" y="8"/>
                  </a:lnTo>
                  <a:cubicBezTo>
                    <a:pt x="260" y="3"/>
                    <a:pt x="242" y="0"/>
                    <a:pt x="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44;p42"/>
            <p:cNvSpPr/>
            <p:nvPr/>
          </p:nvSpPr>
          <p:spPr>
            <a:xfrm>
              <a:off x="6465630" y="3208728"/>
              <a:ext cx="300729" cy="66185"/>
            </a:xfrm>
            <a:custGeom>
              <a:avLst/>
              <a:gdLst/>
              <a:ahLst/>
              <a:cxnLst/>
              <a:rect l="l" t="t" r="r" b="b"/>
              <a:pathLst>
                <a:path w="18893" h="4158" extrusionOk="0">
                  <a:moveTo>
                    <a:pt x="229" y="1"/>
                  </a:moveTo>
                  <a:cubicBezTo>
                    <a:pt x="133" y="1"/>
                    <a:pt x="45" y="74"/>
                    <a:pt x="24" y="171"/>
                  </a:cubicBezTo>
                  <a:cubicBezTo>
                    <a:pt x="1" y="283"/>
                    <a:pt x="71" y="393"/>
                    <a:pt x="191" y="416"/>
                  </a:cubicBezTo>
                  <a:lnTo>
                    <a:pt x="18625" y="4149"/>
                  </a:lnTo>
                  <a:cubicBezTo>
                    <a:pt x="18640" y="4157"/>
                    <a:pt x="18655" y="4157"/>
                    <a:pt x="18663" y="4157"/>
                  </a:cubicBezTo>
                  <a:cubicBezTo>
                    <a:pt x="18767" y="4157"/>
                    <a:pt x="18853" y="4087"/>
                    <a:pt x="18870" y="3982"/>
                  </a:cubicBezTo>
                  <a:cubicBezTo>
                    <a:pt x="18893" y="3872"/>
                    <a:pt x="18823" y="3761"/>
                    <a:pt x="18710" y="3737"/>
                  </a:cubicBezTo>
                  <a:lnTo>
                    <a:pt x="271" y="5"/>
                  </a:lnTo>
                  <a:cubicBezTo>
                    <a:pt x="257" y="2"/>
                    <a:pt x="243" y="1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45;p42"/>
            <p:cNvSpPr/>
            <p:nvPr/>
          </p:nvSpPr>
          <p:spPr>
            <a:xfrm>
              <a:off x="6408628" y="3237317"/>
              <a:ext cx="184293" cy="49456"/>
            </a:xfrm>
            <a:custGeom>
              <a:avLst/>
              <a:gdLst/>
              <a:ahLst/>
              <a:cxnLst/>
              <a:rect l="l" t="t" r="r" b="b"/>
              <a:pathLst>
                <a:path w="11578" h="3107" extrusionOk="0">
                  <a:moveTo>
                    <a:pt x="221" y="0"/>
                  </a:moveTo>
                  <a:cubicBezTo>
                    <a:pt x="129" y="0"/>
                    <a:pt x="44" y="65"/>
                    <a:pt x="23" y="159"/>
                  </a:cubicBezTo>
                  <a:cubicBezTo>
                    <a:pt x="0" y="269"/>
                    <a:pt x="63" y="389"/>
                    <a:pt x="181" y="412"/>
                  </a:cubicBezTo>
                  <a:lnTo>
                    <a:pt x="11300" y="3099"/>
                  </a:lnTo>
                  <a:cubicBezTo>
                    <a:pt x="11317" y="3107"/>
                    <a:pt x="11332" y="3107"/>
                    <a:pt x="11347" y="3107"/>
                  </a:cubicBezTo>
                  <a:cubicBezTo>
                    <a:pt x="11443" y="3107"/>
                    <a:pt x="11530" y="3042"/>
                    <a:pt x="11555" y="2947"/>
                  </a:cubicBezTo>
                  <a:cubicBezTo>
                    <a:pt x="11578" y="2829"/>
                    <a:pt x="11515" y="2719"/>
                    <a:pt x="11395" y="2694"/>
                  </a:cubicBezTo>
                  <a:lnTo>
                    <a:pt x="276" y="8"/>
                  </a:lnTo>
                  <a:cubicBezTo>
                    <a:pt x="258" y="3"/>
                    <a:pt x="239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46;p42"/>
            <p:cNvSpPr/>
            <p:nvPr/>
          </p:nvSpPr>
          <p:spPr>
            <a:xfrm>
              <a:off x="5522659" y="2903387"/>
              <a:ext cx="355756" cy="420843"/>
            </a:xfrm>
            <a:custGeom>
              <a:avLst/>
              <a:gdLst/>
              <a:ahLst/>
              <a:cxnLst/>
              <a:rect l="l" t="t" r="r" b="b"/>
              <a:pathLst>
                <a:path w="22350" h="26439" extrusionOk="0">
                  <a:moveTo>
                    <a:pt x="4819" y="0"/>
                  </a:moveTo>
                  <a:lnTo>
                    <a:pt x="3790" y="1039"/>
                  </a:lnTo>
                  <a:cubicBezTo>
                    <a:pt x="3778" y="1038"/>
                    <a:pt x="3765" y="1038"/>
                    <a:pt x="3753" y="1038"/>
                  </a:cubicBezTo>
                  <a:cubicBezTo>
                    <a:pt x="3142" y="1038"/>
                    <a:pt x="2577" y="1414"/>
                    <a:pt x="2213" y="1910"/>
                  </a:cubicBezTo>
                  <a:cubicBezTo>
                    <a:pt x="1840" y="2417"/>
                    <a:pt x="1650" y="3028"/>
                    <a:pt x="1500" y="3639"/>
                  </a:cubicBezTo>
                  <a:cubicBezTo>
                    <a:pt x="1" y="9565"/>
                    <a:pt x="1555" y="16222"/>
                    <a:pt x="5675" y="20739"/>
                  </a:cubicBezTo>
                  <a:cubicBezTo>
                    <a:pt x="8952" y="24338"/>
                    <a:pt x="13801" y="26438"/>
                    <a:pt x="18639" y="26438"/>
                  </a:cubicBezTo>
                  <a:cubicBezTo>
                    <a:pt x="19885" y="26438"/>
                    <a:pt x="21131" y="26299"/>
                    <a:pt x="22349" y="26009"/>
                  </a:cubicBezTo>
                  <a:cubicBezTo>
                    <a:pt x="17531" y="23467"/>
                    <a:pt x="13362" y="19718"/>
                    <a:pt x="10312" y="15208"/>
                  </a:cubicBezTo>
                  <a:cubicBezTo>
                    <a:pt x="7268" y="10691"/>
                    <a:pt x="5366" y="5413"/>
                    <a:pt x="4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47;p42"/>
            <p:cNvSpPr/>
            <p:nvPr/>
          </p:nvSpPr>
          <p:spPr>
            <a:xfrm>
              <a:off x="5515225" y="2902623"/>
              <a:ext cx="382100" cy="428404"/>
            </a:xfrm>
            <a:custGeom>
              <a:avLst/>
              <a:gdLst/>
              <a:ahLst/>
              <a:cxnLst/>
              <a:rect l="l" t="t" r="r" b="b"/>
              <a:pathLst>
                <a:path w="24005" h="26914" extrusionOk="0">
                  <a:moveTo>
                    <a:pt x="5698" y="1"/>
                  </a:moveTo>
                  <a:lnTo>
                    <a:pt x="4867" y="88"/>
                  </a:lnTo>
                  <a:cubicBezTo>
                    <a:pt x="5421" y="5581"/>
                    <a:pt x="7347" y="10906"/>
                    <a:pt x="10430" y="15486"/>
                  </a:cubicBezTo>
                  <a:cubicBezTo>
                    <a:pt x="13306" y="19751"/>
                    <a:pt x="17150" y="23317"/>
                    <a:pt x="21605" y="25867"/>
                  </a:cubicBezTo>
                  <a:cubicBezTo>
                    <a:pt x="20796" y="25995"/>
                    <a:pt x="19976" y="26057"/>
                    <a:pt x="19152" y="26057"/>
                  </a:cubicBezTo>
                  <a:cubicBezTo>
                    <a:pt x="14458" y="26057"/>
                    <a:pt x="9660" y="24030"/>
                    <a:pt x="6452" y="20511"/>
                  </a:cubicBezTo>
                  <a:cubicBezTo>
                    <a:pt x="2505" y="16175"/>
                    <a:pt x="904" y="9613"/>
                    <a:pt x="2378" y="3782"/>
                  </a:cubicBezTo>
                  <a:cubicBezTo>
                    <a:pt x="2513" y="3234"/>
                    <a:pt x="2688" y="2656"/>
                    <a:pt x="3020" y="2205"/>
                  </a:cubicBezTo>
                  <a:cubicBezTo>
                    <a:pt x="3341" y="1766"/>
                    <a:pt x="3791" y="1507"/>
                    <a:pt x="4230" y="1507"/>
                  </a:cubicBezTo>
                  <a:cubicBezTo>
                    <a:pt x="4236" y="1507"/>
                    <a:pt x="4243" y="1507"/>
                    <a:pt x="4249" y="1507"/>
                  </a:cubicBezTo>
                  <a:lnTo>
                    <a:pt x="4264" y="666"/>
                  </a:lnTo>
                  <a:cubicBezTo>
                    <a:pt x="4245" y="666"/>
                    <a:pt x="4225" y="665"/>
                    <a:pt x="4206" y="665"/>
                  </a:cubicBezTo>
                  <a:cubicBezTo>
                    <a:pt x="3512" y="665"/>
                    <a:pt x="2817" y="1057"/>
                    <a:pt x="2338" y="1712"/>
                  </a:cubicBezTo>
                  <a:cubicBezTo>
                    <a:pt x="1927" y="2275"/>
                    <a:pt x="1719" y="2941"/>
                    <a:pt x="1562" y="3584"/>
                  </a:cubicBezTo>
                  <a:cubicBezTo>
                    <a:pt x="0" y="9765"/>
                    <a:pt x="1634" y="16470"/>
                    <a:pt x="5833" y="21072"/>
                  </a:cubicBezTo>
                  <a:cubicBezTo>
                    <a:pt x="9232" y="24806"/>
                    <a:pt x="14139" y="26913"/>
                    <a:pt x="19052" y="26913"/>
                  </a:cubicBezTo>
                  <a:cubicBezTo>
                    <a:pt x="20351" y="26913"/>
                    <a:pt x="21643" y="26763"/>
                    <a:pt x="22919" y="26463"/>
                  </a:cubicBezTo>
                  <a:lnTo>
                    <a:pt x="24005" y="26200"/>
                  </a:lnTo>
                  <a:lnTo>
                    <a:pt x="23014" y="25685"/>
                  </a:lnTo>
                  <a:cubicBezTo>
                    <a:pt x="18251" y="23174"/>
                    <a:pt x="14139" y="19488"/>
                    <a:pt x="11127" y="15018"/>
                  </a:cubicBezTo>
                  <a:cubicBezTo>
                    <a:pt x="8116" y="10556"/>
                    <a:pt x="6237" y="5358"/>
                    <a:pt x="5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48;p42"/>
            <p:cNvSpPr/>
            <p:nvPr/>
          </p:nvSpPr>
          <p:spPr>
            <a:xfrm>
              <a:off x="5553062" y="3011471"/>
              <a:ext cx="40017" cy="165160"/>
            </a:xfrm>
            <a:custGeom>
              <a:avLst/>
              <a:gdLst/>
              <a:ahLst/>
              <a:cxnLst/>
              <a:rect l="l" t="t" r="r" b="b"/>
              <a:pathLst>
                <a:path w="2514" h="10376" extrusionOk="0">
                  <a:moveTo>
                    <a:pt x="2265" y="1"/>
                  </a:moveTo>
                  <a:cubicBezTo>
                    <a:pt x="2194" y="1"/>
                    <a:pt x="2126" y="38"/>
                    <a:pt x="2085" y="105"/>
                  </a:cubicBezTo>
                  <a:cubicBezTo>
                    <a:pt x="318" y="3108"/>
                    <a:pt x="1" y="6992"/>
                    <a:pt x="1254" y="10240"/>
                  </a:cubicBezTo>
                  <a:cubicBezTo>
                    <a:pt x="1284" y="10328"/>
                    <a:pt x="1364" y="10375"/>
                    <a:pt x="1452" y="10375"/>
                  </a:cubicBezTo>
                  <a:cubicBezTo>
                    <a:pt x="1475" y="10375"/>
                    <a:pt x="1499" y="10375"/>
                    <a:pt x="1522" y="10368"/>
                  </a:cubicBezTo>
                  <a:cubicBezTo>
                    <a:pt x="1634" y="10320"/>
                    <a:pt x="1689" y="10202"/>
                    <a:pt x="1642" y="10090"/>
                  </a:cubicBezTo>
                  <a:cubicBezTo>
                    <a:pt x="436" y="6959"/>
                    <a:pt x="746" y="3213"/>
                    <a:pt x="2450" y="320"/>
                  </a:cubicBezTo>
                  <a:cubicBezTo>
                    <a:pt x="2513" y="217"/>
                    <a:pt x="2473" y="89"/>
                    <a:pt x="2378" y="34"/>
                  </a:cubicBezTo>
                  <a:cubicBezTo>
                    <a:pt x="2342" y="12"/>
                    <a:pt x="2303" y="1"/>
                    <a:pt x="2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49;p42"/>
            <p:cNvSpPr/>
            <p:nvPr/>
          </p:nvSpPr>
          <p:spPr>
            <a:xfrm>
              <a:off x="5563536" y="3077086"/>
              <a:ext cx="54151" cy="37358"/>
            </a:xfrm>
            <a:custGeom>
              <a:avLst/>
              <a:gdLst/>
              <a:ahLst/>
              <a:cxnLst/>
              <a:rect l="l" t="t" r="r" b="b"/>
              <a:pathLst>
                <a:path w="3402" h="2347" extrusionOk="0">
                  <a:moveTo>
                    <a:pt x="237" y="0"/>
                  </a:moveTo>
                  <a:cubicBezTo>
                    <a:pt x="188" y="0"/>
                    <a:pt x="139" y="16"/>
                    <a:pt x="96" y="49"/>
                  </a:cubicBezTo>
                  <a:cubicBezTo>
                    <a:pt x="8" y="119"/>
                    <a:pt x="1" y="255"/>
                    <a:pt x="73" y="342"/>
                  </a:cubicBezTo>
                  <a:cubicBezTo>
                    <a:pt x="849" y="1293"/>
                    <a:pt x="1927" y="1999"/>
                    <a:pt x="3107" y="2339"/>
                  </a:cubicBezTo>
                  <a:cubicBezTo>
                    <a:pt x="3124" y="2347"/>
                    <a:pt x="3146" y="2347"/>
                    <a:pt x="3164" y="2347"/>
                  </a:cubicBezTo>
                  <a:cubicBezTo>
                    <a:pt x="3259" y="2347"/>
                    <a:pt x="3337" y="2284"/>
                    <a:pt x="3369" y="2196"/>
                  </a:cubicBezTo>
                  <a:cubicBezTo>
                    <a:pt x="3401" y="2086"/>
                    <a:pt x="3329" y="1966"/>
                    <a:pt x="3219" y="1934"/>
                  </a:cubicBezTo>
                  <a:cubicBezTo>
                    <a:pt x="2125" y="1618"/>
                    <a:pt x="1119" y="960"/>
                    <a:pt x="396" y="72"/>
                  </a:cubicBezTo>
                  <a:cubicBezTo>
                    <a:pt x="354" y="24"/>
                    <a:pt x="296" y="0"/>
                    <a:pt x="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50;p42"/>
            <p:cNvSpPr/>
            <p:nvPr/>
          </p:nvSpPr>
          <p:spPr>
            <a:xfrm>
              <a:off x="5563298" y="3130809"/>
              <a:ext cx="67856" cy="33984"/>
            </a:xfrm>
            <a:custGeom>
              <a:avLst/>
              <a:gdLst/>
              <a:ahLst/>
              <a:cxnLst/>
              <a:rect l="l" t="t" r="r" b="b"/>
              <a:pathLst>
                <a:path w="4263" h="2135" extrusionOk="0">
                  <a:moveTo>
                    <a:pt x="246" y="1"/>
                  </a:moveTo>
                  <a:cubicBezTo>
                    <a:pt x="175" y="1"/>
                    <a:pt x="104" y="36"/>
                    <a:pt x="63" y="98"/>
                  </a:cubicBezTo>
                  <a:cubicBezTo>
                    <a:pt x="0" y="200"/>
                    <a:pt x="31" y="328"/>
                    <a:pt x="126" y="391"/>
                  </a:cubicBezTo>
                  <a:cubicBezTo>
                    <a:pt x="1315" y="1151"/>
                    <a:pt x="2608" y="1737"/>
                    <a:pt x="3970" y="2125"/>
                  </a:cubicBezTo>
                  <a:cubicBezTo>
                    <a:pt x="3987" y="2135"/>
                    <a:pt x="4010" y="2135"/>
                    <a:pt x="4025" y="2135"/>
                  </a:cubicBezTo>
                  <a:cubicBezTo>
                    <a:pt x="4120" y="2135"/>
                    <a:pt x="4200" y="2070"/>
                    <a:pt x="4232" y="1982"/>
                  </a:cubicBezTo>
                  <a:cubicBezTo>
                    <a:pt x="4263" y="1872"/>
                    <a:pt x="4192" y="1754"/>
                    <a:pt x="4082" y="1722"/>
                  </a:cubicBezTo>
                  <a:cubicBezTo>
                    <a:pt x="2766" y="1342"/>
                    <a:pt x="1514" y="779"/>
                    <a:pt x="356" y="33"/>
                  </a:cubicBezTo>
                  <a:cubicBezTo>
                    <a:pt x="323" y="11"/>
                    <a:pt x="284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51;p42"/>
            <p:cNvSpPr/>
            <p:nvPr/>
          </p:nvSpPr>
          <p:spPr>
            <a:xfrm>
              <a:off x="5585121" y="3189722"/>
              <a:ext cx="76706" cy="19340"/>
            </a:xfrm>
            <a:custGeom>
              <a:avLst/>
              <a:gdLst/>
              <a:ahLst/>
              <a:cxnLst/>
              <a:rect l="l" t="t" r="r" b="b"/>
              <a:pathLst>
                <a:path w="4819" h="1215" extrusionOk="0">
                  <a:moveTo>
                    <a:pt x="241" y="1"/>
                  </a:moveTo>
                  <a:cubicBezTo>
                    <a:pt x="166" y="1"/>
                    <a:pt x="94" y="40"/>
                    <a:pt x="56" y="105"/>
                  </a:cubicBezTo>
                  <a:cubicBezTo>
                    <a:pt x="1" y="208"/>
                    <a:pt x="31" y="336"/>
                    <a:pt x="134" y="391"/>
                  </a:cubicBezTo>
                  <a:cubicBezTo>
                    <a:pt x="1077" y="929"/>
                    <a:pt x="2171" y="1214"/>
                    <a:pt x="3257" y="1214"/>
                  </a:cubicBezTo>
                  <a:cubicBezTo>
                    <a:pt x="3725" y="1214"/>
                    <a:pt x="4185" y="1159"/>
                    <a:pt x="4636" y="1056"/>
                  </a:cubicBezTo>
                  <a:cubicBezTo>
                    <a:pt x="4746" y="1032"/>
                    <a:pt x="4818" y="921"/>
                    <a:pt x="4794" y="811"/>
                  </a:cubicBezTo>
                  <a:cubicBezTo>
                    <a:pt x="4774" y="710"/>
                    <a:pt x="4693" y="644"/>
                    <a:pt x="4596" y="644"/>
                  </a:cubicBezTo>
                  <a:cubicBezTo>
                    <a:pt x="4578" y="644"/>
                    <a:pt x="4560" y="647"/>
                    <a:pt x="4541" y="651"/>
                  </a:cubicBezTo>
                  <a:cubicBezTo>
                    <a:pt x="4121" y="746"/>
                    <a:pt x="3691" y="792"/>
                    <a:pt x="3260" y="792"/>
                  </a:cubicBezTo>
                  <a:cubicBezTo>
                    <a:pt x="2244" y="792"/>
                    <a:pt x="1226" y="532"/>
                    <a:pt x="341" y="26"/>
                  </a:cubicBezTo>
                  <a:cubicBezTo>
                    <a:pt x="309" y="8"/>
                    <a:pt x="275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52;p42"/>
            <p:cNvSpPr/>
            <p:nvPr/>
          </p:nvSpPr>
          <p:spPr>
            <a:xfrm>
              <a:off x="5621462" y="3237031"/>
              <a:ext cx="65469" cy="11636"/>
            </a:xfrm>
            <a:custGeom>
              <a:avLst/>
              <a:gdLst/>
              <a:ahLst/>
              <a:cxnLst/>
              <a:rect l="l" t="t" r="r" b="b"/>
              <a:pathLst>
                <a:path w="4113" h="731" extrusionOk="0">
                  <a:moveTo>
                    <a:pt x="3873" y="1"/>
                  </a:moveTo>
                  <a:cubicBezTo>
                    <a:pt x="3853" y="1"/>
                    <a:pt x="3832" y="4"/>
                    <a:pt x="3812" y="9"/>
                  </a:cubicBezTo>
                  <a:cubicBezTo>
                    <a:pt x="3218" y="210"/>
                    <a:pt x="2589" y="312"/>
                    <a:pt x="1960" y="312"/>
                  </a:cubicBezTo>
                  <a:cubicBezTo>
                    <a:pt x="1396" y="312"/>
                    <a:pt x="832" y="230"/>
                    <a:pt x="293" y="64"/>
                  </a:cubicBezTo>
                  <a:cubicBezTo>
                    <a:pt x="274" y="59"/>
                    <a:pt x="255" y="57"/>
                    <a:pt x="236" y="57"/>
                  </a:cubicBezTo>
                  <a:cubicBezTo>
                    <a:pt x="143" y="57"/>
                    <a:pt x="57" y="116"/>
                    <a:pt x="31" y="207"/>
                  </a:cubicBezTo>
                  <a:cubicBezTo>
                    <a:pt x="0" y="319"/>
                    <a:pt x="63" y="437"/>
                    <a:pt x="173" y="470"/>
                  </a:cubicBezTo>
                  <a:cubicBezTo>
                    <a:pt x="751" y="644"/>
                    <a:pt x="1354" y="730"/>
                    <a:pt x="1965" y="730"/>
                  </a:cubicBezTo>
                  <a:cubicBezTo>
                    <a:pt x="2638" y="730"/>
                    <a:pt x="3311" y="627"/>
                    <a:pt x="3947" y="414"/>
                  </a:cubicBezTo>
                  <a:cubicBezTo>
                    <a:pt x="4057" y="374"/>
                    <a:pt x="4112" y="255"/>
                    <a:pt x="4080" y="144"/>
                  </a:cubicBezTo>
                  <a:cubicBezTo>
                    <a:pt x="4049" y="54"/>
                    <a:pt x="3963" y="1"/>
                    <a:pt x="3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53;p42"/>
            <p:cNvSpPr/>
            <p:nvPr/>
          </p:nvSpPr>
          <p:spPr>
            <a:xfrm>
              <a:off x="5673403" y="3265810"/>
              <a:ext cx="46702" cy="20088"/>
            </a:xfrm>
            <a:custGeom>
              <a:avLst/>
              <a:gdLst/>
              <a:ahLst/>
              <a:cxnLst/>
              <a:rect l="l" t="t" r="r" b="b"/>
              <a:pathLst>
                <a:path w="2934" h="1262" extrusionOk="0">
                  <a:moveTo>
                    <a:pt x="2695" y="1"/>
                  </a:moveTo>
                  <a:cubicBezTo>
                    <a:pt x="2663" y="1"/>
                    <a:pt x="2631" y="9"/>
                    <a:pt x="2601" y="25"/>
                  </a:cubicBezTo>
                  <a:cubicBezTo>
                    <a:pt x="1840" y="396"/>
                    <a:pt x="1024" y="674"/>
                    <a:pt x="191" y="841"/>
                  </a:cubicBezTo>
                  <a:cubicBezTo>
                    <a:pt x="73" y="864"/>
                    <a:pt x="1" y="976"/>
                    <a:pt x="26" y="1087"/>
                  </a:cubicBezTo>
                  <a:cubicBezTo>
                    <a:pt x="41" y="1189"/>
                    <a:pt x="128" y="1261"/>
                    <a:pt x="231" y="1261"/>
                  </a:cubicBezTo>
                  <a:cubicBezTo>
                    <a:pt x="246" y="1261"/>
                    <a:pt x="256" y="1252"/>
                    <a:pt x="271" y="1252"/>
                  </a:cubicBezTo>
                  <a:cubicBezTo>
                    <a:pt x="1142" y="1079"/>
                    <a:pt x="1990" y="794"/>
                    <a:pt x="2791" y="396"/>
                  </a:cubicBezTo>
                  <a:cubicBezTo>
                    <a:pt x="2894" y="349"/>
                    <a:pt x="2934" y="223"/>
                    <a:pt x="2886" y="120"/>
                  </a:cubicBezTo>
                  <a:cubicBezTo>
                    <a:pt x="2847" y="46"/>
                    <a:pt x="2772" y="1"/>
                    <a:pt x="2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54;p42"/>
            <p:cNvSpPr/>
            <p:nvPr/>
          </p:nvSpPr>
          <p:spPr>
            <a:xfrm>
              <a:off x="5581333" y="2573405"/>
              <a:ext cx="781979" cy="765648"/>
            </a:xfrm>
            <a:custGeom>
              <a:avLst/>
              <a:gdLst/>
              <a:ahLst/>
              <a:cxnLst/>
              <a:rect l="l" t="t" r="r" b="b"/>
              <a:pathLst>
                <a:path w="49127" h="48101" extrusionOk="0">
                  <a:moveTo>
                    <a:pt x="15616" y="0"/>
                  </a:moveTo>
                  <a:cubicBezTo>
                    <a:pt x="12593" y="0"/>
                    <a:pt x="9473" y="1301"/>
                    <a:pt x="7228" y="3399"/>
                  </a:cubicBezTo>
                  <a:cubicBezTo>
                    <a:pt x="3717" y="6673"/>
                    <a:pt x="2006" y="11450"/>
                    <a:pt x="1110" y="16165"/>
                  </a:cubicBezTo>
                  <a:cubicBezTo>
                    <a:pt x="182" y="21048"/>
                    <a:pt x="1" y="26135"/>
                    <a:pt x="1165" y="30970"/>
                  </a:cubicBezTo>
                  <a:cubicBezTo>
                    <a:pt x="2321" y="35796"/>
                    <a:pt x="4889" y="40375"/>
                    <a:pt x="8780" y="43466"/>
                  </a:cubicBezTo>
                  <a:cubicBezTo>
                    <a:pt x="12577" y="46479"/>
                    <a:pt x="17459" y="47953"/>
                    <a:pt x="22302" y="48078"/>
                  </a:cubicBezTo>
                  <a:cubicBezTo>
                    <a:pt x="22818" y="48093"/>
                    <a:pt x="23329" y="48100"/>
                    <a:pt x="23835" y="48100"/>
                  </a:cubicBezTo>
                  <a:cubicBezTo>
                    <a:pt x="28068" y="48100"/>
                    <a:pt x="31950" y="47565"/>
                    <a:pt x="35971" y="45971"/>
                  </a:cubicBezTo>
                  <a:cubicBezTo>
                    <a:pt x="41479" y="43784"/>
                    <a:pt x="47510" y="39434"/>
                    <a:pt x="49127" y="33728"/>
                  </a:cubicBezTo>
                  <a:cubicBezTo>
                    <a:pt x="45203" y="32387"/>
                    <a:pt x="41249" y="31033"/>
                    <a:pt x="37660" y="28948"/>
                  </a:cubicBezTo>
                  <a:cubicBezTo>
                    <a:pt x="34069" y="26872"/>
                    <a:pt x="30821" y="24003"/>
                    <a:pt x="28974" y="20287"/>
                  </a:cubicBezTo>
                  <a:cubicBezTo>
                    <a:pt x="27397" y="17116"/>
                    <a:pt x="26914" y="13535"/>
                    <a:pt x="25978" y="10119"/>
                  </a:cubicBezTo>
                  <a:cubicBezTo>
                    <a:pt x="25042" y="6703"/>
                    <a:pt x="23466" y="3209"/>
                    <a:pt x="20462" y="1330"/>
                  </a:cubicBezTo>
                  <a:cubicBezTo>
                    <a:pt x="18994" y="413"/>
                    <a:pt x="17321" y="0"/>
                    <a:pt x="156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55;p42"/>
            <p:cNvSpPr/>
            <p:nvPr/>
          </p:nvSpPr>
          <p:spPr>
            <a:xfrm>
              <a:off x="5625426" y="3044517"/>
              <a:ext cx="19228" cy="43073"/>
            </a:xfrm>
            <a:custGeom>
              <a:avLst/>
              <a:gdLst/>
              <a:ahLst/>
              <a:cxnLst/>
              <a:rect l="l" t="t" r="r" b="b"/>
              <a:pathLst>
                <a:path w="1208" h="2706" extrusionOk="0">
                  <a:moveTo>
                    <a:pt x="498" y="0"/>
                  </a:moveTo>
                  <a:cubicBezTo>
                    <a:pt x="291" y="0"/>
                    <a:pt x="1" y="633"/>
                    <a:pt x="122" y="1452"/>
                  </a:cubicBezTo>
                  <a:cubicBezTo>
                    <a:pt x="273" y="2218"/>
                    <a:pt x="714" y="2706"/>
                    <a:pt x="932" y="2706"/>
                  </a:cubicBezTo>
                  <a:cubicBezTo>
                    <a:pt x="956" y="2706"/>
                    <a:pt x="977" y="2700"/>
                    <a:pt x="995" y="2689"/>
                  </a:cubicBezTo>
                  <a:cubicBezTo>
                    <a:pt x="1208" y="2563"/>
                    <a:pt x="1082" y="1983"/>
                    <a:pt x="955" y="1310"/>
                  </a:cubicBezTo>
                  <a:cubicBezTo>
                    <a:pt x="852" y="636"/>
                    <a:pt x="765" y="50"/>
                    <a:pt x="519" y="3"/>
                  </a:cubicBezTo>
                  <a:cubicBezTo>
                    <a:pt x="512" y="1"/>
                    <a:pt x="505" y="0"/>
                    <a:pt x="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56;p42"/>
            <p:cNvSpPr/>
            <p:nvPr/>
          </p:nvSpPr>
          <p:spPr>
            <a:xfrm>
              <a:off x="5652614" y="3125429"/>
              <a:ext cx="33188" cy="47753"/>
            </a:xfrm>
            <a:custGeom>
              <a:avLst/>
              <a:gdLst/>
              <a:ahLst/>
              <a:cxnLst/>
              <a:rect l="l" t="t" r="r" b="b"/>
              <a:pathLst>
                <a:path w="2085" h="3000" extrusionOk="0">
                  <a:moveTo>
                    <a:pt x="263" y="0"/>
                  </a:moveTo>
                  <a:cubicBezTo>
                    <a:pt x="248" y="0"/>
                    <a:pt x="234" y="3"/>
                    <a:pt x="221" y="8"/>
                  </a:cubicBezTo>
                  <a:cubicBezTo>
                    <a:pt x="0" y="95"/>
                    <a:pt x="173" y="871"/>
                    <a:pt x="611" y="1750"/>
                  </a:cubicBezTo>
                  <a:cubicBezTo>
                    <a:pt x="1087" y="2484"/>
                    <a:pt x="1602" y="2999"/>
                    <a:pt x="1834" y="2999"/>
                  </a:cubicBezTo>
                  <a:cubicBezTo>
                    <a:pt x="1861" y="2999"/>
                    <a:pt x="1884" y="2992"/>
                    <a:pt x="1902" y="2979"/>
                  </a:cubicBezTo>
                  <a:cubicBezTo>
                    <a:pt x="2085" y="2836"/>
                    <a:pt x="1838" y="2100"/>
                    <a:pt x="1339" y="1339"/>
                  </a:cubicBezTo>
                  <a:cubicBezTo>
                    <a:pt x="959" y="564"/>
                    <a:pt x="496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57;p42"/>
            <p:cNvSpPr/>
            <p:nvPr/>
          </p:nvSpPr>
          <p:spPr>
            <a:xfrm>
              <a:off x="5701053" y="3204685"/>
              <a:ext cx="43280" cy="37931"/>
            </a:xfrm>
            <a:custGeom>
              <a:avLst/>
              <a:gdLst/>
              <a:ahLst/>
              <a:cxnLst/>
              <a:rect l="l" t="t" r="r" b="b"/>
              <a:pathLst>
                <a:path w="2719" h="2383" extrusionOk="0">
                  <a:moveTo>
                    <a:pt x="272" y="0"/>
                  </a:moveTo>
                  <a:cubicBezTo>
                    <a:pt x="231" y="0"/>
                    <a:pt x="198" y="10"/>
                    <a:pt x="173" y="29"/>
                  </a:cubicBezTo>
                  <a:cubicBezTo>
                    <a:pt x="0" y="179"/>
                    <a:pt x="381" y="860"/>
                    <a:pt x="1029" y="1551"/>
                  </a:cubicBezTo>
                  <a:cubicBezTo>
                    <a:pt x="1614" y="2057"/>
                    <a:pt x="2189" y="2383"/>
                    <a:pt x="2455" y="2383"/>
                  </a:cubicBezTo>
                  <a:cubicBezTo>
                    <a:pt x="2514" y="2383"/>
                    <a:pt x="2558" y="2367"/>
                    <a:pt x="2583" y="2334"/>
                  </a:cubicBezTo>
                  <a:cubicBezTo>
                    <a:pt x="2718" y="2144"/>
                    <a:pt x="2283" y="1518"/>
                    <a:pt x="1609" y="940"/>
                  </a:cubicBezTo>
                  <a:cubicBezTo>
                    <a:pt x="1082" y="378"/>
                    <a:pt x="530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58;p42"/>
            <p:cNvSpPr/>
            <p:nvPr/>
          </p:nvSpPr>
          <p:spPr>
            <a:xfrm>
              <a:off x="5768291" y="3261051"/>
              <a:ext cx="41768" cy="25484"/>
            </a:xfrm>
            <a:custGeom>
              <a:avLst/>
              <a:gdLst/>
              <a:ahLst/>
              <a:cxnLst/>
              <a:rect l="l" t="t" r="r" b="b"/>
              <a:pathLst>
                <a:path w="2624" h="1601" extrusionOk="0">
                  <a:moveTo>
                    <a:pt x="323" y="0"/>
                  </a:moveTo>
                  <a:cubicBezTo>
                    <a:pt x="246" y="0"/>
                    <a:pt x="187" y="19"/>
                    <a:pt x="151" y="62"/>
                  </a:cubicBezTo>
                  <a:cubicBezTo>
                    <a:pt x="1" y="229"/>
                    <a:pt x="381" y="800"/>
                    <a:pt x="1070" y="1228"/>
                  </a:cubicBezTo>
                  <a:cubicBezTo>
                    <a:pt x="1514" y="1482"/>
                    <a:pt x="1949" y="1601"/>
                    <a:pt x="2229" y="1601"/>
                  </a:cubicBezTo>
                  <a:cubicBezTo>
                    <a:pt x="2394" y="1601"/>
                    <a:pt x="2506" y="1559"/>
                    <a:pt x="2536" y="1481"/>
                  </a:cubicBezTo>
                  <a:cubicBezTo>
                    <a:pt x="2623" y="1258"/>
                    <a:pt x="2131" y="870"/>
                    <a:pt x="1505" y="505"/>
                  </a:cubicBezTo>
                  <a:cubicBezTo>
                    <a:pt x="1024" y="213"/>
                    <a:pt x="576" y="0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59;p42"/>
            <p:cNvSpPr/>
            <p:nvPr/>
          </p:nvSpPr>
          <p:spPr>
            <a:xfrm>
              <a:off x="5853182" y="3297726"/>
              <a:ext cx="55759" cy="15647"/>
            </a:xfrm>
            <a:custGeom>
              <a:avLst/>
              <a:gdLst/>
              <a:ahLst/>
              <a:cxnLst/>
              <a:rect l="l" t="t" r="r" b="b"/>
              <a:pathLst>
                <a:path w="3503" h="983" extrusionOk="0">
                  <a:moveTo>
                    <a:pt x="885" y="1"/>
                  </a:moveTo>
                  <a:cubicBezTo>
                    <a:pt x="397" y="1"/>
                    <a:pt x="60" y="83"/>
                    <a:pt x="41" y="230"/>
                  </a:cubicBezTo>
                  <a:cubicBezTo>
                    <a:pt x="1" y="460"/>
                    <a:pt x="744" y="761"/>
                    <a:pt x="1688" y="904"/>
                  </a:cubicBezTo>
                  <a:cubicBezTo>
                    <a:pt x="2028" y="957"/>
                    <a:pt x="2350" y="983"/>
                    <a:pt x="2624" y="983"/>
                  </a:cubicBezTo>
                  <a:cubicBezTo>
                    <a:pt x="3114" y="983"/>
                    <a:pt x="3451" y="901"/>
                    <a:pt x="3472" y="753"/>
                  </a:cubicBezTo>
                  <a:cubicBezTo>
                    <a:pt x="3502" y="523"/>
                    <a:pt x="2766" y="223"/>
                    <a:pt x="1815" y="80"/>
                  </a:cubicBezTo>
                  <a:cubicBezTo>
                    <a:pt x="1477" y="26"/>
                    <a:pt x="1158" y="1"/>
                    <a:pt x="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60;p42"/>
            <p:cNvSpPr/>
            <p:nvPr/>
          </p:nvSpPr>
          <p:spPr>
            <a:xfrm>
              <a:off x="5957000" y="3303186"/>
              <a:ext cx="46702" cy="13578"/>
            </a:xfrm>
            <a:custGeom>
              <a:avLst/>
              <a:gdLst/>
              <a:ahLst/>
              <a:cxnLst/>
              <a:rect l="l" t="t" r="r" b="b"/>
              <a:pathLst>
                <a:path w="2934" h="853" extrusionOk="0">
                  <a:moveTo>
                    <a:pt x="1696" y="1"/>
                  </a:moveTo>
                  <a:cubicBezTo>
                    <a:pt x="1616" y="1"/>
                    <a:pt x="1534" y="3"/>
                    <a:pt x="1450" y="7"/>
                  </a:cubicBezTo>
                  <a:cubicBezTo>
                    <a:pt x="642" y="45"/>
                    <a:pt x="1" y="268"/>
                    <a:pt x="16" y="498"/>
                  </a:cubicBezTo>
                  <a:cubicBezTo>
                    <a:pt x="23" y="704"/>
                    <a:pt x="551" y="852"/>
                    <a:pt x="1242" y="852"/>
                  </a:cubicBezTo>
                  <a:cubicBezTo>
                    <a:pt x="1323" y="852"/>
                    <a:pt x="1405" y="850"/>
                    <a:pt x="1490" y="846"/>
                  </a:cubicBezTo>
                  <a:cubicBezTo>
                    <a:pt x="2291" y="806"/>
                    <a:pt x="2933" y="585"/>
                    <a:pt x="2924" y="355"/>
                  </a:cubicBezTo>
                  <a:cubicBezTo>
                    <a:pt x="2917" y="149"/>
                    <a:pt x="2383" y="1"/>
                    <a:pt x="1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61;p42"/>
            <p:cNvSpPr/>
            <p:nvPr/>
          </p:nvSpPr>
          <p:spPr>
            <a:xfrm>
              <a:off x="6048943" y="3287905"/>
              <a:ext cx="63479" cy="19117"/>
            </a:xfrm>
            <a:custGeom>
              <a:avLst/>
              <a:gdLst/>
              <a:ahLst/>
              <a:cxnLst/>
              <a:rect l="l" t="t" r="r" b="b"/>
              <a:pathLst>
                <a:path w="3988" h="1201" extrusionOk="0">
                  <a:moveTo>
                    <a:pt x="3356" y="1"/>
                  </a:moveTo>
                  <a:cubicBezTo>
                    <a:pt x="2983" y="1"/>
                    <a:pt x="2465" y="64"/>
                    <a:pt x="1903" y="189"/>
                  </a:cubicBezTo>
                  <a:cubicBezTo>
                    <a:pt x="834" y="435"/>
                    <a:pt x="1" y="815"/>
                    <a:pt x="48" y="1037"/>
                  </a:cubicBezTo>
                  <a:cubicBezTo>
                    <a:pt x="76" y="1147"/>
                    <a:pt x="295" y="1201"/>
                    <a:pt x="633" y="1201"/>
                  </a:cubicBezTo>
                  <a:cubicBezTo>
                    <a:pt x="1007" y="1201"/>
                    <a:pt x="1524" y="1135"/>
                    <a:pt x="2085" y="1005"/>
                  </a:cubicBezTo>
                  <a:cubicBezTo>
                    <a:pt x="3164" y="767"/>
                    <a:pt x="3987" y="387"/>
                    <a:pt x="3940" y="159"/>
                  </a:cubicBezTo>
                  <a:cubicBezTo>
                    <a:pt x="3914" y="53"/>
                    <a:pt x="3694" y="1"/>
                    <a:pt x="3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62;p42"/>
            <p:cNvSpPr/>
            <p:nvPr/>
          </p:nvSpPr>
          <p:spPr>
            <a:xfrm>
              <a:off x="6137511" y="3261258"/>
              <a:ext cx="44426" cy="21632"/>
            </a:xfrm>
            <a:custGeom>
              <a:avLst/>
              <a:gdLst/>
              <a:ahLst/>
              <a:cxnLst/>
              <a:rect l="l" t="t" r="r" b="b"/>
              <a:pathLst>
                <a:path w="2791" h="1359" extrusionOk="0">
                  <a:moveTo>
                    <a:pt x="2377" y="0"/>
                  </a:moveTo>
                  <a:cubicBezTo>
                    <a:pt x="2097" y="0"/>
                    <a:pt x="1675" y="103"/>
                    <a:pt x="1229" y="294"/>
                  </a:cubicBezTo>
                  <a:cubicBezTo>
                    <a:pt x="508" y="604"/>
                    <a:pt x="0" y="1024"/>
                    <a:pt x="88" y="1237"/>
                  </a:cubicBezTo>
                  <a:cubicBezTo>
                    <a:pt x="124" y="1319"/>
                    <a:pt x="241" y="1358"/>
                    <a:pt x="413" y="1358"/>
                  </a:cubicBezTo>
                  <a:cubicBezTo>
                    <a:pt x="692" y="1358"/>
                    <a:pt x="1115" y="1255"/>
                    <a:pt x="1562" y="1062"/>
                  </a:cubicBezTo>
                  <a:cubicBezTo>
                    <a:pt x="2283" y="754"/>
                    <a:pt x="2790" y="326"/>
                    <a:pt x="2703" y="121"/>
                  </a:cubicBezTo>
                  <a:cubicBezTo>
                    <a:pt x="2667" y="39"/>
                    <a:pt x="2549" y="0"/>
                    <a:pt x="2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63;p42"/>
            <p:cNvSpPr/>
            <p:nvPr/>
          </p:nvSpPr>
          <p:spPr>
            <a:xfrm>
              <a:off x="6200212" y="3231857"/>
              <a:ext cx="36849" cy="21361"/>
            </a:xfrm>
            <a:custGeom>
              <a:avLst/>
              <a:gdLst/>
              <a:ahLst/>
              <a:cxnLst/>
              <a:rect l="l" t="t" r="r" b="b"/>
              <a:pathLst>
                <a:path w="2315" h="1342" extrusionOk="0">
                  <a:moveTo>
                    <a:pt x="1922" y="1"/>
                  </a:moveTo>
                  <a:cubicBezTo>
                    <a:pt x="1681" y="1"/>
                    <a:pt x="1325" y="108"/>
                    <a:pt x="959" y="304"/>
                  </a:cubicBezTo>
                  <a:cubicBezTo>
                    <a:pt x="381" y="612"/>
                    <a:pt x="0" y="1032"/>
                    <a:pt x="112" y="1230"/>
                  </a:cubicBezTo>
                  <a:cubicBezTo>
                    <a:pt x="153" y="1306"/>
                    <a:pt x="254" y="1342"/>
                    <a:pt x="394" y="1342"/>
                  </a:cubicBezTo>
                  <a:cubicBezTo>
                    <a:pt x="635" y="1342"/>
                    <a:pt x="991" y="1236"/>
                    <a:pt x="1356" y="1040"/>
                  </a:cubicBezTo>
                  <a:cubicBezTo>
                    <a:pt x="1934" y="732"/>
                    <a:pt x="2315" y="311"/>
                    <a:pt x="2205" y="114"/>
                  </a:cubicBezTo>
                  <a:cubicBezTo>
                    <a:pt x="2163" y="37"/>
                    <a:pt x="2062" y="1"/>
                    <a:pt x="1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64;p42"/>
            <p:cNvSpPr/>
            <p:nvPr/>
          </p:nvSpPr>
          <p:spPr>
            <a:xfrm>
              <a:off x="5671779" y="3086175"/>
              <a:ext cx="27139" cy="38409"/>
            </a:xfrm>
            <a:custGeom>
              <a:avLst/>
              <a:gdLst/>
              <a:ahLst/>
              <a:cxnLst/>
              <a:rect l="l" t="t" r="r" b="b"/>
              <a:pathLst>
                <a:path w="1705" h="2413" extrusionOk="0">
                  <a:moveTo>
                    <a:pt x="267" y="0"/>
                  </a:moveTo>
                  <a:cubicBezTo>
                    <a:pt x="249" y="0"/>
                    <a:pt x="232" y="3"/>
                    <a:pt x="215" y="9"/>
                  </a:cubicBezTo>
                  <a:cubicBezTo>
                    <a:pt x="0" y="79"/>
                    <a:pt x="40" y="745"/>
                    <a:pt x="413" y="1443"/>
                  </a:cubicBezTo>
                  <a:cubicBezTo>
                    <a:pt x="743" y="2042"/>
                    <a:pt x="1197" y="2413"/>
                    <a:pt x="1426" y="2413"/>
                  </a:cubicBezTo>
                  <a:cubicBezTo>
                    <a:pt x="1461" y="2413"/>
                    <a:pt x="1491" y="2404"/>
                    <a:pt x="1514" y="2386"/>
                  </a:cubicBezTo>
                  <a:cubicBezTo>
                    <a:pt x="1704" y="2236"/>
                    <a:pt x="1489" y="1665"/>
                    <a:pt x="1149" y="1040"/>
                  </a:cubicBezTo>
                  <a:cubicBezTo>
                    <a:pt x="833" y="458"/>
                    <a:pt x="496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65;p42"/>
            <p:cNvSpPr/>
            <p:nvPr/>
          </p:nvSpPr>
          <p:spPr>
            <a:xfrm>
              <a:off x="5715793" y="3158204"/>
              <a:ext cx="29177" cy="31915"/>
            </a:xfrm>
            <a:custGeom>
              <a:avLst/>
              <a:gdLst/>
              <a:ahLst/>
              <a:cxnLst/>
              <a:rect l="l" t="t" r="r" b="b"/>
              <a:pathLst>
                <a:path w="1833" h="2005" extrusionOk="0">
                  <a:moveTo>
                    <a:pt x="208" y="1"/>
                  </a:moveTo>
                  <a:cubicBezTo>
                    <a:pt x="168" y="9"/>
                    <a:pt x="88" y="64"/>
                    <a:pt x="65" y="111"/>
                  </a:cubicBezTo>
                  <a:cubicBezTo>
                    <a:pt x="25" y="166"/>
                    <a:pt x="1" y="254"/>
                    <a:pt x="41" y="366"/>
                  </a:cubicBezTo>
                  <a:lnTo>
                    <a:pt x="56" y="397"/>
                  </a:lnTo>
                  <a:cubicBezTo>
                    <a:pt x="113" y="634"/>
                    <a:pt x="286" y="975"/>
                    <a:pt x="556" y="1300"/>
                  </a:cubicBezTo>
                  <a:cubicBezTo>
                    <a:pt x="909" y="1725"/>
                    <a:pt x="1305" y="2004"/>
                    <a:pt x="1535" y="2004"/>
                  </a:cubicBezTo>
                  <a:cubicBezTo>
                    <a:pt x="1584" y="2004"/>
                    <a:pt x="1625" y="1992"/>
                    <a:pt x="1657" y="1966"/>
                  </a:cubicBezTo>
                  <a:cubicBezTo>
                    <a:pt x="1832" y="1823"/>
                    <a:pt x="1634" y="1285"/>
                    <a:pt x="1206" y="762"/>
                  </a:cubicBezTo>
                  <a:cubicBezTo>
                    <a:pt x="936" y="436"/>
                    <a:pt x="644" y="199"/>
                    <a:pt x="421" y="104"/>
                  </a:cubicBezTo>
                  <a:lnTo>
                    <a:pt x="318" y="206"/>
                  </a:lnTo>
                  <a:cubicBezTo>
                    <a:pt x="333" y="199"/>
                    <a:pt x="341" y="199"/>
                    <a:pt x="351" y="199"/>
                  </a:cubicBezTo>
                  <a:cubicBezTo>
                    <a:pt x="356" y="199"/>
                    <a:pt x="344" y="212"/>
                    <a:pt x="331" y="212"/>
                  </a:cubicBezTo>
                  <a:cubicBezTo>
                    <a:pt x="327" y="212"/>
                    <a:pt x="322" y="211"/>
                    <a:pt x="318" y="206"/>
                  </a:cubicBezTo>
                  <a:cubicBezTo>
                    <a:pt x="333" y="184"/>
                    <a:pt x="333" y="119"/>
                    <a:pt x="311" y="88"/>
                  </a:cubicBezTo>
                  <a:cubicBezTo>
                    <a:pt x="286" y="48"/>
                    <a:pt x="263" y="16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66;p42"/>
            <p:cNvSpPr/>
            <p:nvPr/>
          </p:nvSpPr>
          <p:spPr>
            <a:xfrm>
              <a:off x="5764868" y="3215414"/>
              <a:ext cx="30816" cy="25977"/>
            </a:xfrm>
            <a:custGeom>
              <a:avLst/>
              <a:gdLst/>
              <a:ahLst/>
              <a:cxnLst/>
              <a:rect l="l" t="t" r="r" b="b"/>
              <a:pathLst>
                <a:path w="1936" h="1632" extrusionOk="0">
                  <a:moveTo>
                    <a:pt x="302" y="1"/>
                  </a:moveTo>
                  <a:cubicBezTo>
                    <a:pt x="268" y="1"/>
                    <a:pt x="236" y="7"/>
                    <a:pt x="206" y="21"/>
                  </a:cubicBezTo>
                  <a:cubicBezTo>
                    <a:pt x="1" y="108"/>
                    <a:pt x="96" y="726"/>
                    <a:pt x="619" y="1217"/>
                  </a:cubicBezTo>
                  <a:cubicBezTo>
                    <a:pt x="961" y="1510"/>
                    <a:pt x="1327" y="1632"/>
                    <a:pt x="1573" y="1632"/>
                  </a:cubicBezTo>
                  <a:cubicBezTo>
                    <a:pt x="1725" y="1632"/>
                    <a:pt x="1831" y="1585"/>
                    <a:pt x="1855" y="1502"/>
                  </a:cubicBezTo>
                  <a:cubicBezTo>
                    <a:pt x="1935" y="1272"/>
                    <a:pt x="1585" y="939"/>
                    <a:pt x="1182" y="591"/>
                  </a:cubicBezTo>
                  <a:cubicBezTo>
                    <a:pt x="845" y="274"/>
                    <a:pt x="526" y="1"/>
                    <a:pt x="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67;p42"/>
            <p:cNvSpPr/>
            <p:nvPr/>
          </p:nvSpPr>
          <p:spPr>
            <a:xfrm>
              <a:off x="5823272" y="3252423"/>
              <a:ext cx="46702" cy="21791"/>
            </a:xfrm>
            <a:custGeom>
              <a:avLst/>
              <a:gdLst/>
              <a:ahLst/>
              <a:cxnLst/>
              <a:rect l="l" t="t" r="r" b="b"/>
              <a:pathLst>
                <a:path w="2934" h="1369" extrusionOk="0">
                  <a:moveTo>
                    <a:pt x="361" y="1"/>
                  </a:moveTo>
                  <a:cubicBezTo>
                    <a:pt x="244" y="1"/>
                    <a:pt x="160" y="28"/>
                    <a:pt x="120" y="88"/>
                  </a:cubicBezTo>
                  <a:cubicBezTo>
                    <a:pt x="1" y="271"/>
                    <a:pt x="501" y="809"/>
                    <a:pt x="1309" y="1142"/>
                  </a:cubicBezTo>
                  <a:cubicBezTo>
                    <a:pt x="1713" y="1301"/>
                    <a:pt x="2099" y="1368"/>
                    <a:pt x="2390" y="1368"/>
                  </a:cubicBezTo>
                  <a:cubicBezTo>
                    <a:pt x="2680" y="1368"/>
                    <a:pt x="2874" y="1301"/>
                    <a:pt x="2894" y="1190"/>
                  </a:cubicBezTo>
                  <a:cubicBezTo>
                    <a:pt x="2933" y="952"/>
                    <a:pt x="2348" y="644"/>
                    <a:pt x="1617" y="366"/>
                  </a:cubicBezTo>
                  <a:cubicBezTo>
                    <a:pt x="1109" y="154"/>
                    <a:pt x="641" y="1"/>
                    <a:pt x="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68;p42"/>
            <p:cNvSpPr/>
            <p:nvPr/>
          </p:nvSpPr>
          <p:spPr>
            <a:xfrm>
              <a:off x="5911729" y="3267195"/>
              <a:ext cx="51095" cy="13976"/>
            </a:xfrm>
            <a:custGeom>
              <a:avLst/>
              <a:gdLst/>
              <a:ahLst/>
              <a:cxnLst/>
              <a:rect l="l" t="t" r="r" b="b"/>
              <a:pathLst>
                <a:path w="3210" h="878" extrusionOk="0">
                  <a:moveTo>
                    <a:pt x="1367" y="1"/>
                  </a:moveTo>
                  <a:cubicBezTo>
                    <a:pt x="587" y="1"/>
                    <a:pt x="1" y="220"/>
                    <a:pt x="14" y="421"/>
                  </a:cubicBezTo>
                  <a:cubicBezTo>
                    <a:pt x="39" y="659"/>
                    <a:pt x="728" y="794"/>
                    <a:pt x="1561" y="849"/>
                  </a:cubicBezTo>
                  <a:cubicBezTo>
                    <a:pt x="1796" y="867"/>
                    <a:pt x="2022" y="877"/>
                    <a:pt x="2225" y="877"/>
                  </a:cubicBezTo>
                  <a:cubicBezTo>
                    <a:pt x="2740" y="877"/>
                    <a:pt x="3113" y="812"/>
                    <a:pt x="3153" y="642"/>
                  </a:cubicBezTo>
                  <a:cubicBezTo>
                    <a:pt x="3210" y="429"/>
                    <a:pt x="2527" y="81"/>
                    <a:pt x="1624" y="9"/>
                  </a:cubicBezTo>
                  <a:cubicBezTo>
                    <a:pt x="1536" y="3"/>
                    <a:pt x="1450" y="1"/>
                    <a:pt x="1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69;p42"/>
            <p:cNvSpPr/>
            <p:nvPr/>
          </p:nvSpPr>
          <p:spPr>
            <a:xfrm>
              <a:off x="6011615" y="3265206"/>
              <a:ext cx="45556" cy="13562"/>
            </a:xfrm>
            <a:custGeom>
              <a:avLst/>
              <a:gdLst/>
              <a:ahLst/>
              <a:cxnLst/>
              <a:rect l="l" t="t" r="r" b="b"/>
              <a:pathLst>
                <a:path w="2862" h="852" extrusionOk="0">
                  <a:moveTo>
                    <a:pt x="1643" y="1"/>
                  </a:moveTo>
                  <a:cubicBezTo>
                    <a:pt x="1568" y="1"/>
                    <a:pt x="1491" y="2"/>
                    <a:pt x="1412" y="6"/>
                  </a:cubicBezTo>
                  <a:cubicBezTo>
                    <a:pt x="627" y="46"/>
                    <a:pt x="1" y="261"/>
                    <a:pt x="16" y="491"/>
                  </a:cubicBezTo>
                  <a:cubicBezTo>
                    <a:pt x="25" y="707"/>
                    <a:pt x="562" y="851"/>
                    <a:pt x="1244" y="851"/>
                  </a:cubicBezTo>
                  <a:cubicBezTo>
                    <a:pt x="1312" y="851"/>
                    <a:pt x="1381" y="850"/>
                    <a:pt x="1452" y="847"/>
                  </a:cubicBezTo>
                  <a:cubicBezTo>
                    <a:pt x="2236" y="807"/>
                    <a:pt x="2861" y="586"/>
                    <a:pt x="2854" y="356"/>
                  </a:cubicBezTo>
                  <a:cubicBezTo>
                    <a:pt x="2840" y="149"/>
                    <a:pt x="2318" y="1"/>
                    <a:pt x="1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70;p42"/>
            <p:cNvSpPr/>
            <p:nvPr/>
          </p:nvSpPr>
          <p:spPr>
            <a:xfrm>
              <a:off x="6095519" y="3241392"/>
              <a:ext cx="53753" cy="17127"/>
            </a:xfrm>
            <a:custGeom>
              <a:avLst/>
              <a:gdLst/>
              <a:ahLst/>
              <a:cxnLst/>
              <a:rect l="l" t="t" r="r" b="b"/>
              <a:pathLst>
                <a:path w="3377" h="1076" extrusionOk="0">
                  <a:moveTo>
                    <a:pt x="2682" y="1"/>
                  </a:moveTo>
                  <a:cubicBezTo>
                    <a:pt x="2384" y="1"/>
                    <a:pt x="2007" y="44"/>
                    <a:pt x="1602" y="133"/>
                  </a:cubicBezTo>
                  <a:cubicBezTo>
                    <a:pt x="698" y="323"/>
                    <a:pt x="0" y="663"/>
                    <a:pt x="48" y="884"/>
                  </a:cubicBezTo>
                  <a:cubicBezTo>
                    <a:pt x="74" y="1011"/>
                    <a:pt x="323" y="1076"/>
                    <a:pt x="693" y="1076"/>
                  </a:cubicBezTo>
                  <a:cubicBezTo>
                    <a:pt x="993" y="1076"/>
                    <a:pt x="1371" y="1034"/>
                    <a:pt x="1775" y="949"/>
                  </a:cubicBezTo>
                  <a:cubicBezTo>
                    <a:pt x="2686" y="758"/>
                    <a:pt x="3376" y="418"/>
                    <a:pt x="3329" y="196"/>
                  </a:cubicBezTo>
                  <a:cubicBezTo>
                    <a:pt x="3302" y="68"/>
                    <a:pt x="3054" y="1"/>
                    <a:pt x="2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71;p42"/>
            <p:cNvSpPr/>
            <p:nvPr/>
          </p:nvSpPr>
          <p:spPr>
            <a:xfrm>
              <a:off x="5735356" y="3109797"/>
              <a:ext cx="29416" cy="36499"/>
            </a:xfrm>
            <a:custGeom>
              <a:avLst/>
              <a:gdLst/>
              <a:ahLst/>
              <a:cxnLst/>
              <a:rect l="l" t="t" r="r" b="b"/>
              <a:pathLst>
                <a:path w="1848" h="2293" extrusionOk="0">
                  <a:moveTo>
                    <a:pt x="249" y="1"/>
                  </a:moveTo>
                  <a:cubicBezTo>
                    <a:pt x="235" y="1"/>
                    <a:pt x="220" y="3"/>
                    <a:pt x="206" y="6"/>
                  </a:cubicBezTo>
                  <a:cubicBezTo>
                    <a:pt x="0" y="62"/>
                    <a:pt x="0" y="760"/>
                    <a:pt x="453" y="1458"/>
                  </a:cubicBezTo>
                  <a:cubicBezTo>
                    <a:pt x="828" y="2005"/>
                    <a:pt x="1322" y="2292"/>
                    <a:pt x="1568" y="2292"/>
                  </a:cubicBezTo>
                  <a:cubicBezTo>
                    <a:pt x="1627" y="2292"/>
                    <a:pt x="1672" y="2275"/>
                    <a:pt x="1697" y="2241"/>
                  </a:cubicBezTo>
                  <a:cubicBezTo>
                    <a:pt x="1847" y="2051"/>
                    <a:pt x="1537" y="1553"/>
                    <a:pt x="1149" y="997"/>
                  </a:cubicBezTo>
                  <a:cubicBezTo>
                    <a:pt x="808" y="454"/>
                    <a:pt x="484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72;p42"/>
            <p:cNvSpPr/>
            <p:nvPr/>
          </p:nvSpPr>
          <p:spPr>
            <a:xfrm>
              <a:off x="5781773" y="3172339"/>
              <a:ext cx="30275" cy="27808"/>
            </a:xfrm>
            <a:custGeom>
              <a:avLst/>
              <a:gdLst/>
              <a:ahLst/>
              <a:cxnLst/>
              <a:rect l="l" t="t" r="r" b="b"/>
              <a:pathLst>
                <a:path w="1902" h="1747" extrusionOk="0">
                  <a:moveTo>
                    <a:pt x="318" y="0"/>
                  </a:moveTo>
                  <a:cubicBezTo>
                    <a:pt x="272" y="0"/>
                    <a:pt x="232" y="10"/>
                    <a:pt x="200" y="32"/>
                  </a:cubicBezTo>
                  <a:cubicBezTo>
                    <a:pt x="0" y="167"/>
                    <a:pt x="190" y="690"/>
                    <a:pt x="618" y="1205"/>
                  </a:cubicBezTo>
                  <a:cubicBezTo>
                    <a:pt x="990" y="1545"/>
                    <a:pt x="1375" y="1747"/>
                    <a:pt x="1598" y="1747"/>
                  </a:cubicBezTo>
                  <a:cubicBezTo>
                    <a:pt x="1671" y="1747"/>
                    <a:pt x="1727" y="1725"/>
                    <a:pt x="1759" y="1681"/>
                  </a:cubicBezTo>
                  <a:cubicBezTo>
                    <a:pt x="1902" y="1490"/>
                    <a:pt x="1664" y="1015"/>
                    <a:pt x="1229" y="627"/>
                  </a:cubicBezTo>
                  <a:cubicBezTo>
                    <a:pt x="913" y="245"/>
                    <a:pt x="543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73;p42"/>
            <p:cNvSpPr/>
            <p:nvPr/>
          </p:nvSpPr>
          <p:spPr>
            <a:xfrm>
              <a:off x="5845493" y="3215621"/>
              <a:ext cx="44044" cy="20263"/>
            </a:xfrm>
            <a:custGeom>
              <a:avLst/>
              <a:gdLst/>
              <a:ahLst/>
              <a:cxnLst/>
              <a:rect l="l" t="t" r="r" b="b"/>
              <a:pathLst>
                <a:path w="2767" h="1273" extrusionOk="0">
                  <a:moveTo>
                    <a:pt x="450" y="1"/>
                  </a:moveTo>
                  <a:cubicBezTo>
                    <a:pt x="252" y="1"/>
                    <a:pt x="115" y="45"/>
                    <a:pt x="79" y="135"/>
                  </a:cubicBezTo>
                  <a:cubicBezTo>
                    <a:pt x="1" y="356"/>
                    <a:pt x="514" y="753"/>
                    <a:pt x="1227" y="1029"/>
                  </a:cubicBezTo>
                  <a:cubicBezTo>
                    <a:pt x="1644" y="1189"/>
                    <a:pt x="2035" y="1273"/>
                    <a:pt x="2309" y="1273"/>
                  </a:cubicBezTo>
                  <a:cubicBezTo>
                    <a:pt x="2511" y="1273"/>
                    <a:pt x="2649" y="1227"/>
                    <a:pt x="2686" y="1134"/>
                  </a:cubicBezTo>
                  <a:cubicBezTo>
                    <a:pt x="2766" y="919"/>
                    <a:pt x="2251" y="523"/>
                    <a:pt x="1530" y="245"/>
                  </a:cubicBezTo>
                  <a:cubicBezTo>
                    <a:pt x="1116" y="84"/>
                    <a:pt x="724" y="1"/>
                    <a:pt x="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74;p42"/>
            <p:cNvSpPr/>
            <p:nvPr/>
          </p:nvSpPr>
          <p:spPr>
            <a:xfrm>
              <a:off x="5936816" y="3225681"/>
              <a:ext cx="62078" cy="13673"/>
            </a:xfrm>
            <a:custGeom>
              <a:avLst/>
              <a:gdLst/>
              <a:ahLst/>
              <a:cxnLst/>
              <a:rect l="l" t="t" r="r" b="b"/>
              <a:pathLst>
                <a:path w="3900" h="859" extrusionOk="0">
                  <a:moveTo>
                    <a:pt x="1576" y="0"/>
                  </a:moveTo>
                  <a:cubicBezTo>
                    <a:pt x="692" y="0"/>
                    <a:pt x="23" y="140"/>
                    <a:pt x="8" y="342"/>
                  </a:cubicBezTo>
                  <a:cubicBezTo>
                    <a:pt x="0" y="580"/>
                    <a:pt x="864" y="802"/>
                    <a:pt x="1934" y="850"/>
                  </a:cubicBezTo>
                  <a:cubicBezTo>
                    <a:pt x="2068" y="856"/>
                    <a:pt x="2198" y="858"/>
                    <a:pt x="2325" y="858"/>
                  </a:cubicBezTo>
                  <a:cubicBezTo>
                    <a:pt x="3209" y="858"/>
                    <a:pt x="3885" y="718"/>
                    <a:pt x="3891" y="517"/>
                  </a:cubicBezTo>
                  <a:cubicBezTo>
                    <a:pt x="3899" y="287"/>
                    <a:pt x="3043" y="57"/>
                    <a:pt x="1967" y="9"/>
                  </a:cubicBezTo>
                  <a:cubicBezTo>
                    <a:pt x="1833" y="3"/>
                    <a:pt x="1702" y="0"/>
                    <a:pt x="1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75;p42"/>
            <p:cNvSpPr/>
            <p:nvPr/>
          </p:nvSpPr>
          <p:spPr>
            <a:xfrm>
              <a:off x="5785705" y="3093227"/>
              <a:ext cx="24831" cy="42038"/>
            </a:xfrm>
            <a:custGeom>
              <a:avLst/>
              <a:gdLst/>
              <a:ahLst/>
              <a:cxnLst/>
              <a:rect l="l" t="t" r="r" b="b"/>
              <a:pathLst>
                <a:path w="1560" h="2641" extrusionOk="0">
                  <a:moveTo>
                    <a:pt x="338" y="1"/>
                  </a:moveTo>
                  <a:cubicBezTo>
                    <a:pt x="333" y="1"/>
                    <a:pt x="328" y="1"/>
                    <a:pt x="324" y="1"/>
                  </a:cubicBezTo>
                  <a:cubicBezTo>
                    <a:pt x="103" y="26"/>
                    <a:pt x="0" y="730"/>
                    <a:pt x="301" y="1530"/>
                  </a:cubicBezTo>
                  <a:cubicBezTo>
                    <a:pt x="587" y="2221"/>
                    <a:pt x="1062" y="2641"/>
                    <a:pt x="1290" y="2641"/>
                  </a:cubicBezTo>
                  <a:cubicBezTo>
                    <a:pt x="1322" y="2641"/>
                    <a:pt x="1349" y="2633"/>
                    <a:pt x="1370" y="2617"/>
                  </a:cubicBezTo>
                  <a:cubicBezTo>
                    <a:pt x="1560" y="2466"/>
                    <a:pt x="1354" y="1880"/>
                    <a:pt x="1077" y="1215"/>
                  </a:cubicBezTo>
                  <a:cubicBezTo>
                    <a:pt x="829" y="553"/>
                    <a:pt x="581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76;p42"/>
            <p:cNvSpPr/>
            <p:nvPr/>
          </p:nvSpPr>
          <p:spPr>
            <a:xfrm>
              <a:off x="5828366" y="3054084"/>
              <a:ext cx="15233" cy="33411"/>
            </a:xfrm>
            <a:custGeom>
              <a:avLst/>
              <a:gdLst/>
              <a:ahLst/>
              <a:cxnLst/>
              <a:rect l="l" t="t" r="r" b="b"/>
              <a:pathLst>
                <a:path w="957" h="2099" extrusionOk="0">
                  <a:moveTo>
                    <a:pt x="457" y="1"/>
                  </a:moveTo>
                  <a:cubicBezTo>
                    <a:pt x="241" y="1"/>
                    <a:pt x="1" y="486"/>
                    <a:pt x="61" y="1106"/>
                  </a:cubicBezTo>
                  <a:cubicBezTo>
                    <a:pt x="134" y="1685"/>
                    <a:pt x="437" y="2099"/>
                    <a:pt x="647" y="2099"/>
                  </a:cubicBezTo>
                  <a:cubicBezTo>
                    <a:pt x="667" y="2099"/>
                    <a:pt x="686" y="2095"/>
                    <a:pt x="704" y="2088"/>
                  </a:cubicBezTo>
                  <a:cubicBezTo>
                    <a:pt x="925" y="2010"/>
                    <a:pt x="957" y="1534"/>
                    <a:pt x="894" y="1011"/>
                  </a:cubicBezTo>
                  <a:cubicBezTo>
                    <a:pt x="847" y="488"/>
                    <a:pt x="719" y="35"/>
                    <a:pt x="481" y="3"/>
                  </a:cubicBezTo>
                  <a:cubicBezTo>
                    <a:pt x="473" y="2"/>
                    <a:pt x="465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77;p42"/>
            <p:cNvSpPr/>
            <p:nvPr/>
          </p:nvSpPr>
          <p:spPr>
            <a:xfrm>
              <a:off x="5822158" y="3151216"/>
              <a:ext cx="37342" cy="35814"/>
            </a:xfrm>
            <a:custGeom>
              <a:avLst/>
              <a:gdLst/>
              <a:ahLst/>
              <a:cxnLst/>
              <a:rect l="l" t="t" r="r" b="b"/>
              <a:pathLst>
                <a:path w="2346" h="2250" extrusionOk="0">
                  <a:moveTo>
                    <a:pt x="268" y="0"/>
                  </a:moveTo>
                  <a:cubicBezTo>
                    <a:pt x="239" y="0"/>
                    <a:pt x="213" y="7"/>
                    <a:pt x="190" y="20"/>
                  </a:cubicBezTo>
                  <a:cubicBezTo>
                    <a:pt x="0" y="130"/>
                    <a:pt x="206" y="836"/>
                    <a:pt x="791" y="1486"/>
                  </a:cubicBezTo>
                  <a:cubicBezTo>
                    <a:pt x="1267" y="1985"/>
                    <a:pt x="1796" y="2249"/>
                    <a:pt x="2061" y="2249"/>
                  </a:cubicBezTo>
                  <a:cubicBezTo>
                    <a:pt x="2132" y="2249"/>
                    <a:pt x="2184" y="2230"/>
                    <a:pt x="2210" y="2192"/>
                  </a:cubicBezTo>
                  <a:cubicBezTo>
                    <a:pt x="2345" y="1994"/>
                    <a:pt x="1942" y="1471"/>
                    <a:pt x="1410" y="915"/>
                  </a:cubicBezTo>
                  <a:cubicBezTo>
                    <a:pt x="944" y="407"/>
                    <a:pt x="504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78;p42"/>
            <p:cNvSpPr/>
            <p:nvPr/>
          </p:nvSpPr>
          <p:spPr>
            <a:xfrm>
              <a:off x="5846369" y="3123025"/>
              <a:ext cx="28381" cy="40701"/>
            </a:xfrm>
            <a:custGeom>
              <a:avLst/>
              <a:gdLst/>
              <a:ahLst/>
              <a:cxnLst/>
              <a:rect l="l" t="t" r="r" b="b"/>
              <a:pathLst>
                <a:path w="1783" h="2557" extrusionOk="0">
                  <a:moveTo>
                    <a:pt x="263" y="0"/>
                  </a:moveTo>
                  <a:cubicBezTo>
                    <a:pt x="246" y="0"/>
                    <a:pt x="230" y="3"/>
                    <a:pt x="214" y="8"/>
                  </a:cubicBezTo>
                  <a:cubicBezTo>
                    <a:pt x="1" y="79"/>
                    <a:pt x="48" y="784"/>
                    <a:pt x="444" y="1521"/>
                  </a:cubicBezTo>
                  <a:cubicBezTo>
                    <a:pt x="803" y="2156"/>
                    <a:pt x="1275" y="2556"/>
                    <a:pt x="1506" y="2556"/>
                  </a:cubicBezTo>
                  <a:cubicBezTo>
                    <a:pt x="1541" y="2556"/>
                    <a:pt x="1570" y="2547"/>
                    <a:pt x="1593" y="2529"/>
                  </a:cubicBezTo>
                  <a:cubicBezTo>
                    <a:pt x="1783" y="2386"/>
                    <a:pt x="1553" y="1783"/>
                    <a:pt x="1182" y="1117"/>
                  </a:cubicBezTo>
                  <a:cubicBezTo>
                    <a:pt x="849" y="497"/>
                    <a:pt x="496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79;p42"/>
            <p:cNvSpPr/>
            <p:nvPr/>
          </p:nvSpPr>
          <p:spPr>
            <a:xfrm>
              <a:off x="5975162" y="2860966"/>
              <a:ext cx="56778" cy="64386"/>
            </a:xfrm>
            <a:custGeom>
              <a:avLst/>
              <a:gdLst/>
              <a:ahLst/>
              <a:cxnLst/>
              <a:rect l="l" t="t" r="r" b="b"/>
              <a:pathLst>
                <a:path w="3567" h="4045" extrusionOk="0">
                  <a:moveTo>
                    <a:pt x="3327" y="1"/>
                  </a:moveTo>
                  <a:cubicBezTo>
                    <a:pt x="3298" y="1"/>
                    <a:pt x="3269" y="7"/>
                    <a:pt x="3242" y="19"/>
                  </a:cubicBezTo>
                  <a:cubicBezTo>
                    <a:pt x="1680" y="723"/>
                    <a:pt x="476" y="2127"/>
                    <a:pt x="33" y="3783"/>
                  </a:cubicBezTo>
                  <a:cubicBezTo>
                    <a:pt x="1" y="3894"/>
                    <a:pt x="64" y="4004"/>
                    <a:pt x="176" y="4036"/>
                  </a:cubicBezTo>
                  <a:cubicBezTo>
                    <a:pt x="199" y="4044"/>
                    <a:pt x="214" y="4044"/>
                    <a:pt x="231" y="4044"/>
                  </a:cubicBezTo>
                  <a:cubicBezTo>
                    <a:pt x="326" y="4044"/>
                    <a:pt x="414" y="3981"/>
                    <a:pt x="436" y="3894"/>
                  </a:cubicBezTo>
                  <a:cubicBezTo>
                    <a:pt x="849" y="2357"/>
                    <a:pt x="1966" y="1056"/>
                    <a:pt x="3417" y="400"/>
                  </a:cubicBezTo>
                  <a:cubicBezTo>
                    <a:pt x="3519" y="352"/>
                    <a:pt x="3567" y="225"/>
                    <a:pt x="3519" y="122"/>
                  </a:cubicBezTo>
                  <a:cubicBezTo>
                    <a:pt x="3484" y="47"/>
                    <a:pt x="3406" y="1"/>
                    <a:pt x="3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80;p42"/>
            <p:cNvSpPr/>
            <p:nvPr/>
          </p:nvSpPr>
          <p:spPr>
            <a:xfrm>
              <a:off x="5900363" y="2960804"/>
              <a:ext cx="60948" cy="181125"/>
            </a:xfrm>
            <a:custGeom>
              <a:avLst/>
              <a:gdLst/>
              <a:ahLst/>
              <a:cxnLst/>
              <a:rect l="l" t="t" r="r" b="b"/>
              <a:pathLst>
                <a:path w="3829" h="11379" extrusionOk="0">
                  <a:moveTo>
                    <a:pt x="3587" y="1"/>
                  </a:moveTo>
                  <a:cubicBezTo>
                    <a:pt x="3531" y="1"/>
                    <a:pt x="3474" y="24"/>
                    <a:pt x="3431" y="71"/>
                  </a:cubicBezTo>
                  <a:cubicBezTo>
                    <a:pt x="841" y="3050"/>
                    <a:pt x="0" y="7537"/>
                    <a:pt x="1356" y="11246"/>
                  </a:cubicBezTo>
                  <a:cubicBezTo>
                    <a:pt x="1387" y="11331"/>
                    <a:pt x="1466" y="11379"/>
                    <a:pt x="1554" y="11379"/>
                  </a:cubicBezTo>
                  <a:cubicBezTo>
                    <a:pt x="1577" y="11379"/>
                    <a:pt x="1602" y="11379"/>
                    <a:pt x="1624" y="11371"/>
                  </a:cubicBezTo>
                  <a:cubicBezTo>
                    <a:pt x="1737" y="11331"/>
                    <a:pt x="1792" y="11206"/>
                    <a:pt x="1752" y="11103"/>
                  </a:cubicBezTo>
                  <a:cubicBezTo>
                    <a:pt x="453" y="7527"/>
                    <a:pt x="1252" y="3210"/>
                    <a:pt x="3749" y="347"/>
                  </a:cubicBezTo>
                  <a:cubicBezTo>
                    <a:pt x="3829" y="262"/>
                    <a:pt x="3812" y="127"/>
                    <a:pt x="3724" y="54"/>
                  </a:cubicBezTo>
                  <a:cubicBezTo>
                    <a:pt x="3685" y="18"/>
                    <a:pt x="3636" y="1"/>
                    <a:pt x="3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81;p42"/>
            <p:cNvSpPr/>
            <p:nvPr/>
          </p:nvSpPr>
          <p:spPr>
            <a:xfrm>
              <a:off x="6277526" y="3126209"/>
              <a:ext cx="48103" cy="20788"/>
            </a:xfrm>
            <a:custGeom>
              <a:avLst/>
              <a:gdLst/>
              <a:ahLst/>
              <a:cxnLst/>
              <a:rect l="l" t="t" r="r" b="b"/>
              <a:pathLst>
                <a:path w="3022" h="1306" extrusionOk="0">
                  <a:moveTo>
                    <a:pt x="238" y="1"/>
                  </a:moveTo>
                  <a:cubicBezTo>
                    <a:pt x="152" y="1"/>
                    <a:pt x="72" y="54"/>
                    <a:pt x="41" y="141"/>
                  </a:cubicBezTo>
                  <a:cubicBezTo>
                    <a:pt x="1" y="252"/>
                    <a:pt x="65" y="370"/>
                    <a:pt x="168" y="409"/>
                  </a:cubicBezTo>
                  <a:lnTo>
                    <a:pt x="2711" y="1290"/>
                  </a:lnTo>
                  <a:cubicBezTo>
                    <a:pt x="2736" y="1298"/>
                    <a:pt x="2759" y="1305"/>
                    <a:pt x="2783" y="1305"/>
                  </a:cubicBezTo>
                  <a:cubicBezTo>
                    <a:pt x="2871" y="1305"/>
                    <a:pt x="2949" y="1250"/>
                    <a:pt x="2981" y="1163"/>
                  </a:cubicBezTo>
                  <a:cubicBezTo>
                    <a:pt x="3021" y="1052"/>
                    <a:pt x="2958" y="933"/>
                    <a:pt x="2854" y="893"/>
                  </a:cubicBezTo>
                  <a:lnTo>
                    <a:pt x="311" y="14"/>
                  </a:lnTo>
                  <a:cubicBezTo>
                    <a:pt x="287" y="5"/>
                    <a:pt x="262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82;p42"/>
            <p:cNvSpPr/>
            <p:nvPr/>
          </p:nvSpPr>
          <p:spPr>
            <a:xfrm>
              <a:off x="6249526" y="3151757"/>
              <a:ext cx="45301" cy="18576"/>
            </a:xfrm>
            <a:custGeom>
              <a:avLst/>
              <a:gdLst/>
              <a:ahLst/>
              <a:cxnLst/>
              <a:rect l="l" t="t" r="r" b="b"/>
              <a:pathLst>
                <a:path w="2846" h="1167" extrusionOk="0">
                  <a:moveTo>
                    <a:pt x="217" y="0"/>
                  </a:moveTo>
                  <a:cubicBezTo>
                    <a:pt x="112" y="0"/>
                    <a:pt x="17" y="86"/>
                    <a:pt x="10" y="201"/>
                  </a:cubicBezTo>
                  <a:cubicBezTo>
                    <a:pt x="0" y="311"/>
                    <a:pt x="96" y="414"/>
                    <a:pt x="208" y="421"/>
                  </a:cubicBezTo>
                  <a:cubicBezTo>
                    <a:pt x="1016" y="461"/>
                    <a:pt x="1807" y="706"/>
                    <a:pt x="2498" y="1134"/>
                  </a:cubicBezTo>
                  <a:cubicBezTo>
                    <a:pt x="2538" y="1159"/>
                    <a:pt x="2568" y="1167"/>
                    <a:pt x="2608" y="1167"/>
                  </a:cubicBezTo>
                  <a:cubicBezTo>
                    <a:pt x="2680" y="1167"/>
                    <a:pt x="2751" y="1127"/>
                    <a:pt x="2791" y="1064"/>
                  </a:cubicBezTo>
                  <a:cubicBezTo>
                    <a:pt x="2846" y="969"/>
                    <a:pt x="2815" y="841"/>
                    <a:pt x="2720" y="779"/>
                  </a:cubicBezTo>
                  <a:cubicBezTo>
                    <a:pt x="1967" y="318"/>
                    <a:pt x="1111" y="48"/>
                    <a:pt x="231" y="1"/>
                  </a:cubicBezTo>
                  <a:cubicBezTo>
                    <a:pt x="226" y="0"/>
                    <a:pt x="222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83;p42"/>
            <p:cNvSpPr/>
            <p:nvPr/>
          </p:nvSpPr>
          <p:spPr>
            <a:xfrm>
              <a:off x="6204383" y="3177385"/>
              <a:ext cx="47705" cy="16411"/>
            </a:xfrm>
            <a:custGeom>
              <a:avLst/>
              <a:gdLst/>
              <a:ahLst/>
              <a:cxnLst/>
              <a:rect l="l" t="t" r="r" b="b"/>
              <a:pathLst>
                <a:path w="2997" h="1031" extrusionOk="0">
                  <a:moveTo>
                    <a:pt x="222" y="0"/>
                  </a:moveTo>
                  <a:cubicBezTo>
                    <a:pt x="126" y="0"/>
                    <a:pt x="44" y="65"/>
                    <a:pt x="23" y="160"/>
                  </a:cubicBezTo>
                  <a:cubicBezTo>
                    <a:pt x="1" y="278"/>
                    <a:pt x="63" y="388"/>
                    <a:pt x="183" y="413"/>
                  </a:cubicBezTo>
                  <a:lnTo>
                    <a:pt x="2719" y="1023"/>
                  </a:lnTo>
                  <a:cubicBezTo>
                    <a:pt x="2734" y="1023"/>
                    <a:pt x="2751" y="1031"/>
                    <a:pt x="2766" y="1031"/>
                  </a:cubicBezTo>
                  <a:cubicBezTo>
                    <a:pt x="2861" y="1031"/>
                    <a:pt x="2949" y="958"/>
                    <a:pt x="2964" y="863"/>
                  </a:cubicBezTo>
                  <a:cubicBezTo>
                    <a:pt x="2996" y="753"/>
                    <a:pt x="2924" y="643"/>
                    <a:pt x="2814" y="610"/>
                  </a:cubicBezTo>
                  <a:lnTo>
                    <a:pt x="278" y="7"/>
                  </a:lnTo>
                  <a:cubicBezTo>
                    <a:pt x="259" y="3"/>
                    <a:pt x="241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84;p42"/>
            <p:cNvSpPr/>
            <p:nvPr/>
          </p:nvSpPr>
          <p:spPr>
            <a:xfrm>
              <a:off x="5577560" y="2571750"/>
              <a:ext cx="795604" cy="779066"/>
            </a:xfrm>
            <a:custGeom>
              <a:avLst/>
              <a:gdLst/>
              <a:ahLst/>
              <a:cxnLst/>
              <a:rect l="l" t="t" r="r" b="b"/>
              <a:pathLst>
                <a:path w="49983" h="48944" extrusionOk="0">
                  <a:moveTo>
                    <a:pt x="15952" y="841"/>
                  </a:moveTo>
                  <a:cubicBezTo>
                    <a:pt x="17679" y="841"/>
                    <a:pt x="19233" y="1269"/>
                    <a:pt x="20580" y="2107"/>
                  </a:cubicBezTo>
                  <a:cubicBezTo>
                    <a:pt x="23014" y="3621"/>
                    <a:pt x="24756" y="6419"/>
                    <a:pt x="25915" y="10643"/>
                  </a:cubicBezTo>
                  <a:cubicBezTo>
                    <a:pt x="26190" y="11642"/>
                    <a:pt x="26428" y="12663"/>
                    <a:pt x="26658" y="13662"/>
                  </a:cubicBezTo>
                  <a:cubicBezTo>
                    <a:pt x="27221" y="16096"/>
                    <a:pt x="27799" y="18607"/>
                    <a:pt x="28941" y="20899"/>
                  </a:cubicBezTo>
                  <a:cubicBezTo>
                    <a:pt x="30637" y="24305"/>
                    <a:pt x="33703" y="27365"/>
                    <a:pt x="37792" y="29733"/>
                  </a:cubicBezTo>
                  <a:cubicBezTo>
                    <a:pt x="41311" y="31770"/>
                    <a:pt x="45180" y="33126"/>
                    <a:pt x="48951" y="34418"/>
                  </a:cubicBezTo>
                  <a:cubicBezTo>
                    <a:pt x="47184" y="39909"/>
                    <a:pt x="41225" y="43990"/>
                    <a:pt x="36160" y="45995"/>
                  </a:cubicBezTo>
                  <a:cubicBezTo>
                    <a:pt x="32484" y="47454"/>
                    <a:pt x="28775" y="48104"/>
                    <a:pt x="24138" y="48104"/>
                  </a:cubicBezTo>
                  <a:cubicBezTo>
                    <a:pt x="23647" y="48104"/>
                    <a:pt x="23157" y="48097"/>
                    <a:pt x="22657" y="48080"/>
                  </a:cubicBezTo>
                  <a:cubicBezTo>
                    <a:pt x="17601" y="47945"/>
                    <a:pt x="12886" y="46338"/>
                    <a:pt x="9383" y="43555"/>
                  </a:cubicBezTo>
                  <a:cubicBezTo>
                    <a:pt x="5777" y="40694"/>
                    <a:pt x="3121" y="36335"/>
                    <a:pt x="1910" y="31287"/>
                  </a:cubicBezTo>
                  <a:cubicBezTo>
                    <a:pt x="864" y="26920"/>
                    <a:pt x="847" y="22000"/>
                    <a:pt x="1862" y="16657"/>
                  </a:cubicBezTo>
                  <a:cubicBezTo>
                    <a:pt x="2948" y="10984"/>
                    <a:pt x="4905" y="6879"/>
                    <a:pt x="7861" y="4122"/>
                  </a:cubicBezTo>
                  <a:cubicBezTo>
                    <a:pt x="10056" y="2069"/>
                    <a:pt x="13084" y="841"/>
                    <a:pt x="15952" y="841"/>
                  </a:cubicBezTo>
                  <a:close/>
                  <a:moveTo>
                    <a:pt x="15952" y="0"/>
                  </a:moveTo>
                  <a:cubicBezTo>
                    <a:pt x="12877" y="0"/>
                    <a:pt x="9636" y="1316"/>
                    <a:pt x="7283" y="3511"/>
                  </a:cubicBezTo>
                  <a:cubicBezTo>
                    <a:pt x="4200" y="6396"/>
                    <a:pt x="2155" y="10643"/>
                    <a:pt x="1037" y="16507"/>
                  </a:cubicBezTo>
                  <a:cubicBezTo>
                    <a:pt x="0" y="21960"/>
                    <a:pt x="23" y="27000"/>
                    <a:pt x="1094" y="31485"/>
                  </a:cubicBezTo>
                  <a:cubicBezTo>
                    <a:pt x="2353" y="36708"/>
                    <a:pt x="5111" y="41233"/>
                    <a:pt x="8860" y="44213"/>
                  </a:cubicBezTo>
                  <a:cubicBezTo>
                    <a:pt x="12506" y="47106"/>
                    <a:pt x="17394" y="48778"/>
                    <a:pt x="22634" y="48920"/>
                  </a:cubicBezTo>
                  <a:cubicBezTo>
                    <a:pt x="23140" y="48936"/>
                    <a:pt x="23640" y="48943"/>
                    <a:pt x="24138" y="48943"/>
                  </a:cubicBezTo>
                  <a:cubicBezTo>
                    <a:pt x="28885" y="48943"/>
                    <a:pt x="32689" y="48270"/>
                    <a:pt x="36471" y="46781"/>
                  </a:cubicBezTo>
                  <a:cubicBezTo>
                    <a:pt x="41834" y="44649"/>
                    <a:pt x="48183" y="40251"/>
                    <a:pt x="49870" y="34268"/>
                  </a:cubicBezTo>
                  <a:lnTo>
                    <a:pt x="49982" y="33880"/>
                  </a:lnTo>
                  <a:lnTo>
                    <a:pt x="49602" y="33752"/>
                  </a:lnTo>
                  <a:cubicBezTo>
                    <a:pt x="45758" y="32436"/>
                    <a:pt x="41779" y="31074"/>
                    <a:pt x="38213" y="29005"/>
                  </a:cubicBezTo>
                  <a:cubicBezTo>
                    <a:pt x="34266" y="26723"/>
                    <a:pt x="31318" y="23790"/>
                    <a:pt x="29694" y="20518"/>
                  </a:cubicBezTo>
                  <a:cubicBezTo>
                    <a:pt x="28600" y="18322"/>
                    <a:pt x="28030" y="15859"/>
                    <a:pt x="27474" y="13472"/>
                  </a:cubicBezTo>
                  <a:cubicBezTo>
                    <a:pt x="27246" y="12473"/>
                    <a:pt x="26999" y="11437"/>
                    <a:pt x="26731" y="10421"/>
                  </a:cubicBezTo>
                  <a:cubicBezTo>
                    <a:pt x="25509" y="5984"/>
                    <a:pt x="23647" y="3028"/>
                    <a:pt x="21025" y="1394"/>
                  </a:cubicBezTo>
                  <a:cubicBezTo>
                    <a:pt x="19566" y="483"/>
                    <a:pt x="17814" y="0"/>
                    <a:pt x="159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85;p42"/>
            <p:cNvSpPr/>
            <p:nvPr/>
          </p:nvSpPr>
          <p:spPr>
            <a:xfrm>
              <a:off x="5665715" y="2645164"/>
              <a:ext cx="304406" cy="211512"/>
            </a:xfrm>
            <a:custGeom>
              <a:avLst/>
              <a:gdLst/>
              <a:ahLst/>
              <a:cxnLst/>
              <a:rect l="l" t="t" r="r" b="b"/>
              <a:pathLst>
                <a:path w="19124" h="13288" extrusionOk="0">
                  <a:moveTo>
                    <a:pt x="4893" y="0"/>
                  </a:moveTo>
                  <a:cubicBezTo>
                    <a:pt x="4183" y="0"/>
                    <a:pt x="3467" y="180"/>
                    <a:pt x="2854" y="531"/>
                  </a:cubicBezTo>
                  <a:cubicBezTo>
                    <a:pt x="1404" y="1356"/>
                    <a:pt x="509" y="2948"/>
                    <a:pt x="254" y="4597"/>
                  </a:cubicBezTo>
                  <a:cubicBezTo>
                    <a:pt x="1" y="6237"/>
                    <a:pt x="318" y="7926"/>
                    <a:pt x="864" y="9495"/>
                  </a:cubicBezTo>
                  <a:cubicBezTo>
                    <a:pt x="1127" y="10263"/>
                    <a:pt x="1452" y="11024"/>
                    <a:pt x="1983" y="11635"/>
                  </a:cubicBezTo>
                  <a:cubicBezTo>
                    <a:pt x="2501" y="12240"/>
                    <a:pt x="3254" y="12696"/>
                    <a:pt x="4055" y="12696"/>
                  </a:cubicBezTo>
                  <a:cubicBezTo>
                    <a:pt x="4062" y="12696"/>
                    <a:pt x="4068" y="12696"/>
                    <a:pt x="4075" y="12696"/>
                  </a:cubicBezTo>
                  <a:cubicBezTo>
                    <a:pt x="5128" y="12696"/>
                    <a:pt x="6024" y="11967"/>
                    <a:pt x="7038" y="11697"/>
                  </a:cubicBezTo>
                  <a:cubicBezTo>
                    <a:pt x="7358" y="11613"/>
                    <a:pt x="7677" y="11577"/>
                    <a:pt x="7996" y="11577"/>
                  </a:cubicBezTo>
                  <a:cubicBezTo>
                    <a:pt x="10176" y="11577"/>
                    <a:pt x="12343" y="13288"/>
                    <a:pt x="14544" y="13288"/>
                  </a:cubicBezTo>
                  <a:cubicBezTo>
                    <a:pt x="14815" y="13288"/>
                    <a:pt x="15087" y="13262"/>
                    <a:pt x="15359" y="13204"/>
                  </a:cubicBezTo>
                  <a:cubicBezTo>
                    <a:pt x="16921" y="12871"/>
                    <a:pt x="18085" y="11500"/>
                    <a:pt x="18608" y="9993"/>
                  </a:cubicBezTo>
                  <a:cubicBezTo>
                    <a:pt x="19123" y="8496"/>
                    <a:pt x="19100" y="6863"/>
                    <a:pt x="19020" y="5271"/>
                  </a:cubicBezTo>
                  <a:cubicBezTo>
                    <a:pt x="18988" y="4542"/>
                    <a:pt x="18941" y="3797"/>
                    <a:pt x="18648" y="3123"/>
                  </a:cubicBezTo>
                  <a:cubicBezTo>
                    <a:pt x="18355" y="2450"/>
                    <a:pt x="17777" y="1855"/>
                    <a:pt x="17048" y="1752"/>
                  </a:cubicBezTo>
                  <a:cubicBezTo>
                    <a:pt x="16972" y="1742"/>
                    <a:pt x="16896" y="1737"/>
                    <a:pt x="16820" y="1737"/>
                  </a:cubicBezTo>
                  <a:cubicBezTo>
                    <a:pt x="16195" y="1737"/>
                    <a:pt x="15593" y="2072"/>
                    <a:pt x="15106" y="2480"/>
                  </a:cubicBezTo>
                  <a:cubicBezTo>
                    <a:pt x="14558" y="2933"/>
                    <a:pt x="14091" y="3487"/>
                    <a:pt x="13490" y="3859"/>
                  </a:cubicBezTo>
                  <a:cubicBezTo>
                    <a:pt x="12951" y="4198"/>
                    <a:pt x="12319" y="4361"/>
                    <a:pt x="11685" y="4361"/>
                  </a:cubicBezTo>
                  <a:cubicBezTo>
                    <a:pt x="10731" y="4361"/>
                    <a:pt x="9772" y="3992"/>
                    <a:pt x="9115" y="3296"/>
                  </a:cubicBezTo>
                  <a:cubicBezTo>
                    <a:pt x="8472" y="2608"/>
                    <a:pt x="8124" y="1680"/>
                    <a:pt x="7466" y="1006"/>
                  </a:cubicBezTo>
                  <a:cubicBezTo>
                    <a:pt x="6797" y="328"/>
                    <a:pt x="5851" y="0"/>
                    <a:pt x="48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86;p42"/>
            <p:cNvSpPr/>
            <p:nvPr/>
          </p:nvSpPr>
          <p:spPr>
            <a:xfrm>
              <a:off x="5762083" y="2722829"/>
              <a:ext cx="138291" cy="134662"/>
            </a:xfrm>
            <a:custGeom>
              <a:avLst/>
              <a:gdLst/>
              <a:ahLst/>
              <a:cxnLst/>
              <a:rect l="l" t="t" r="r" b="b"/>
              <a:pathLst>
                <a:path w="8688" h="8460" extrusionOk="0">
                  <a:moveTo>
                    <a:pt x="3708" y="1"/>
                  </a:moveTo>
                  <a:cubicBezTo>
                    <a:pt x="3270" y="1"/>
                    <a:pt x="2833" y="56"/>
                    <a:pt x="2411" y="169"/>
                  </a:cubicBezTo>
                  <a:cubicBezTo>
                    <a:pt x="1189" y="494"/>
                    <a:pt x="1" y="1485"/>
                    <a:pt x="48" y="2744"/>
                  </a:cubicBezTo>
                  <a:cubicBezTo>
                    <a:pt x="73" y="3522"/>
                    <a:pt x="564" y="4196"/>
                    <a:pt x="1024" y="4814"/>
                  </a:cubicBezTo>
                  <a:cubicBezTo>
                    <a:pt x="1935" y="6025"/>
                    <a:pt x="2846" y="7239"/>
                    <a:pt x="3750" y="8460"/>
                  </a:cubicBezTo>
                  <a:cubicBezTo>
                    <a:pt x="5399" y="6921"/>
                    <a:pt x="7048" y="5384"/>
                    <a:pt x="8687" y="3847"/>
                  </a:cubicBezTo>
                  <a:cubicBezTo>
                    <a:pt x="8354" y="2539"/>
                    <a:pt x="7475" y="1383"/>
                    <a:pt x="6317" y="700"/>
                  </a:cubicBezTo>
                  <a:cubicBezTo>
                    <a:pt x="5531" y="240"/>
                    <a:pt x="4618" y="1"/>
                    <a:pt x="3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87;p42"/>
            <p:cNvSpPr/>
            <p:nvPr/>
          </p:nvSpPr>
          <p:spPr>
            <a:xfrm>
              <a:off x="5716063" y="2575029"/>
              <a:ext cx="248631" cy="118458"/>
            </a:xfrm>
            <a:custGeom>
              <a:avLst/>
              <a:gdLst/>
              <a:ahLst/>
              <a:cxnLst/>
              <a:rect l="l" t="t" r="r" b="b"/>
              <a:pathLst>
                <a:path w="15620" h="7442" extrusionOk="0">
                  <a:moveTo>
                    <a:pt x="7563" y="0"/>
                  </a:moveTo>
                  <a:cubicBezTo>
                    <a:pt x="4794" y="0"/>
                    <a:pt x="2058" y="1195"/>
                    <a:pt x="1" y="3067"/>
                  </a:cubicBezTo>
                  <a:cubicBezTo>
                    <a:pt x="602" y="2677"/>
                    <a:pt x="1319" y="2480"/>
                    <a:pt x="2036" y="2480"/>
                  </a:cubicBezTo>
                  <a:cubicBezTo>
                    <a:pt x="2688" y="2480"/>
                    <a:pt x="3341" y="2643"/>
                    <a:pt x="3907" y="2972"/>
                  </a:cubicBezTo>
                  <a:cubicBezTo>
                    <a:pt x="5096" y="3661"/>
                    <a:pt x="5840" y="5049"/>
                    <a:pt x="5762" y="6419"/>
                  </a:cubicBezTo>
                  <a:cubicBezTo>
                    <a:pt x="6012" y="6392"/>
                    <a:pt x="6263" y="6380"/>
                    <a:pt x="6514" y="6380"/>
                  </a:cubicBezTo>
                  <a:cubicBezTo>
                    <a:pt x="7857" y="6380"/>
                    <a:pt x="9203" y="6748"/>
                    <a:pt x="10357" y="7442"/>
                  </a:cubicBezTo>
                  <a:cubicBezTo>
                    <a:pt x="10540" y="6323"/>
                    <a:pt x="11333" y="5317"/>
                    <a:pt x="12386" y="4882"/>
                  </a:cubicBezTo>
                  <a:cubicBezTo>
                    <a:pt x="12782" y="4720"/>
                    <a:pt x="13209" y="4641"/>
                    <a:pt x="13636" y="4641"/>
                  </a:cubicBezTo>
                  <a:cubicBezTo>
                    <a:pt x="14341" y="4641"/>
                    <a:pt x="15048" y="4856"/>
                    <a:pt x="15620" y="5270"/>
                  </a:cubicBezTo>
                  <a:cubicBezTo>
                    <a:pt x="14526" y="2369"/>
                    <a:pt x="11586" y="365"/>
                    <a:pt x="8503" y="47"/>
                  </a:cubicBezTo>
                  <a:cubicBezTo>
                    <a:pt x="8189" y="16"/>
                    <a:pt x="7876" y="0"/>
                    <a:pt x="7563" y="0"/>
                  </a:cubicBezTo>
                  <a:close/>
                </a:path>
              </a:pathLst>
            </a:custGeom>
            <a:solidFill>
              <a:srgbClr val="242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88;p42"/>
            <p:cNvSpPr/>
            <p:nvPr/>
          </p:nvSpPr>
          <p:spPr>
            <a:xfrm>
              <a:off x="5723115" y="2693476"/>
              <a:ext cx="33443" cy="54279"/>
            </a:xfrm>
            <a:custGeom>
              <a:avLst/>
              <a:gdLst/>
              <a:ahLst/>
              <a:cxnLst/>
              <a:rect l="l" t="t" r="r" b="b"/>
              <a:pathLst>
                <a:path w="2101" h="3410" extrusionOk="0">
                  <a:moveTo>
                    <a:pt x="1055" y="1"/>
                  </a:moveTo>
                  <a:cubicBezTo>
                    <a:pt x="476" y="1"/>
                    <a:pt x="1" y="762"/>
                    <a:pt x="1" y="1705"/>
                  </a:cubicBezTo>
                  <a:cubicBezTo>
                    <a:pt x="1" y="2648"/>
                    <a:pt x="476" y="3409"/>
                    <a:pt x="1055" y="3409"/>
                  </a:cubicBezTo>
                  <a:cubicBezTo>
                    <a:pt x="1633" y="3409"/>
                    <a:pt x="2101" y="2648"/>
                    <a:pt x="2101" y="1705"/>
                  </a:cubicBezTo>
                  <a:cubicBezTo>
                    <a:pt x="2101" y="762"/>
                    <a:pt x="1633" y="1"/>
                    <a:pt x="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89;p42"/>
            <p:cNvSpPr/>
            <p:nvPr/>
          </p:nvSpPr>
          <p:spPr>
            <a:xfrm>
              <a:off x="5896973" y="2702565"/>
              <a:ext cx="33427" cy="54263"/>
            </a:xfrm>
            <a:custGeom>
              <a:avLst/>
              <a:gdLst/>
              <a:ahLst/>
              <a:cxnLst/>
              <a:rect l="l" t="t" r="r" b="b"/>
              <a:pathLst>
                <a:path w="2100" h="3409" extrusionOk="0">
                  <a:moveTo>
                    <a:pt x="1054" y="0"/>
                  </a:moveTo>
                  <a:cubicBezTo>
                    <a:pt x="476" y="0"/>
                    <a:pt x="0" y="761"/>
                    <a:pt x="0" y="1705"/>
                  </a:cubicBezTo>
                  <a:cubicBezTo>
                    <a:pt x="0" y="2638"/>
                    <a:pt x="476" y="3409"/>
                    <a:pt x="1054" y="3409"/>
                  </a:cubicBezTo>
                  <a:cubicBezTo>
                    <a:pt x="1632" y="3409"/>
                    <a:pt x="2100" y="2638"/>
                    <a:pt x="2100" y="1705"/>
                  </a:cubicBezTo>
                  <a:cubicBezTo>
                    <a:pt x="2100" y="761"/>
                    <a:pt x="1632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90;p42"/>
            <p:cNvSpPr/>
            <p:nvPr/>
          </p:nvSpPr>
          <p:spPr>
            <a:xfrm>
              <a:off x="5932661" y="2878030"/>
              <a:ext cx="430552" cy="338724"/>
            </a:xfrm>
            <a:custGeom>
              <a:avLst/>
              <a:gdLst/>
              <a:ahLst/>
              <a:cxnLst/>
              <a:rect l="l" t="t" r="r" b="b"/>
              <a:pathLst>
                <a:path w="27049" h="21280" extrusionOk="0">
                  <a:moveTo>
                    <a:pt x="7711" y="0"/>
                  </a:moveTo>
                  <a:cubicBezTo>
                    <a:pt x="7424" y="0"/>
                    <a:pt x="7138" y="48"/>
                    <a:pt x="6863" y="151"/>
                  </a:cubicBezTo>
                  <a:cubicBezTo>
                    <a:pt x="5706" y="587"/>
                    <a:pt x="5103" y="1831"/>
                    <a:pt x="4518" y="2924"/>
                  </a:cubicBezTo>
                  <a:cubicBezTo>
                    <a:pt x="3066" y="5604"/>
                    <a:pt x="991" y="8045"/>
                    <a:pt x="404" y="11033"/>
                  </a:cubicBezTo>
                  <a:cubicBezTo>
                    <a:pt x="0" y="13100"/>
                    <a:pt x="381" y="15312"/>
                    <a:pt x="1457" y="17119"/>
                  </a:cubicBezTo>
                  <a:cubicBezTo>
                    <a:pt x="2543" y="18926"/>
                    <a:pt x="4310" y="20312"/>
                    <a:pt x="6332" y="20906"/>
                  </a:cubicBezTo>
                  <a:cubicBezTo>
                    <a:pt x="7218" y="21167"/>
                    <a:pt x="8130" y="21280"/>
                    <a:pt x="9048" y="21280"/>
                  </a:cubicBezTo>
                  <a:cubicBezTo>
                    <a:pt x="10552" y="21280"/>
                    <a:pt x="12073" y="20978"/>
                    <a:pt x="13520" y="20535"/>
                  </a:cubicBezTo>
                  <a:cubicBezTo>
                    <a:pt x="19108" y="18823"/>
                    <a:pt x="24020" y="14987"/>
                    <a:pt x="27048" y="9986"/>
                  </a:cubicBezTo>
                  <a:lnTo>
                    <a:pt x="27048" y="9986"/>
                  </a:lnTo>
                  <a:cubicBezTo>
                    <a:pt x="26378" y="10079"/>
                    <a:pt x="25702" y="10125"/>
                    <a:pt x="25027" y="10125"/>
                  </a:cubicBezTo>
                  <a:cubicBezTo>
                    <a:pt x="20108" y="10125"/>
                    <a:pt x="15202" y="7722"/>
                    <a:pt x="12276" y="3750"/>
                  </a:cubicBezTo>
                  <a:cubicBezTo>
                    <a:pt x="11578" y="2807"/>
                    <a:pt x="10977" y="1776"/>
                    <a:pt x="10096" y="1000"/>
                  </a:cubicBezTo>
                  <a:cubicBezTo>
                    <a:pt x="9438" y="417"/>
                    <a:pt x="8567" y="0"/>
                    <a:pt x="77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91;p42"/>
            <p:cNvSpPr/>
            <p:nvPr/>
          </p:nvSpPr>
          <p:spPr>
            <a:xfrm>
              <a:off x="5925721" y="2871456"/>
              <a:ext cx="450481" cy="351968"/>
            </a:xfrm>
            <a:custGeom>
              <a:avLst/>
              <a:gdLst/>
              <a:ahLst/>
              <a:cxnLst/>
              <a:rect l="l" t="t" r="r" b="b"/>
              <a:pathLst>
                <a:path w="28301" h="22112" extrusionOk="0">
                  <a:moveTo>
                    <a:pt x="8147" y="834"/>
                  </a:moveTo>
                  <a:cubicBezTo>
                    <a:pt x="8836" y="834"/>
                    <a:pt x="9621" y="1167"/>
                    <a:pt x="10254" y="1728"/>
                  </a:cubicBezTo>
                  <a:cubicBezTo>
                    <a:pt x="10873" y="2269"/>
                    <a:pt x="11340" y="2949"/>
                    <a:pt x="11841" y="3663"/>
                  </a:cubicBezTo>
                  <a:cubicBezTo>
                    <a:pt x="12014" y="3916"/>
                    <a:pt x="12189" y="4171"/>
                    <a:pt x="12371" y="4416"/>
                  </a:cubicBezTo>
                  <a:cubicBezTo>
                    <a:pt x="15342" y="8450"/>
                    <a:pt x="20360" y="10953"/>
                    <a:pt x="25455" y="10953"/>
                  </a:cubicBezTo>
                  <a:cubicBezTo>
                    <a:pt x="25858" y="10953"/>
                    <a:pt x="26263" y="10938"/>
                    <a:pt x="26667" y="10905"/>
                  </a:cubicBezTo>
                  <a:lnTo>
                    <a:pt x="26667" y="10905"/>
                  </a:lnTo>
                  <a:cubicBezTo>
                    <a:pt x="23671" y="15455"/>
                    <a:pt x="19036" y="18951"/>
                    <a:pt x="13828" y="20543"/>
                  </a:cubicBezTo>
                  <a:cubicBezTo>
                    <a:pt x="12245" y="21029"/>
                    <a:pt x="10787" y="21273"/>
                    <a:pt x="9458" y="21273"/>
                  </a:cubicBezTo>
                  <a:cubicBezTo>
                    <a:pt x="8538" y="21273"/>
                    <a:pt x="7680" y="21156"/>
                    <a:pt x="6886" y="20923"/>
                  </a:cubicBezTo>
                  <a:cubicBezTo>
                    <a:pt x="4976" y="20352"/>
                    <a:pt x="3289" y="19036"/>
                    <a:pt x="2259" y="17317"/>
                  </a:cubicBezTo>
                  <a:cubicBezTo>
                    <a:pt x="1237" y="15605"/>
                    <a:pt x="864" y="13490"/>
                    <a:pt x="1252" y="11524"/>
                  </a:cubicBezTo>
                  <a:cubicBezTo>
                    <a:pt x="1648" y="9496"/>
                    <a:pt x="2742" y="7752"/>
                    <a:pt x="3908" y="5905"/>
                  </a:cubicBezTo>
                  <a:cubicBezTo>
                    <a:pt x="4383" y="5137"/>
                    <a:pt x="4881" y="4344"/>
                    <a:pt x="5317" y="3535"/>
                  </a:cubicBezTo>
                  <a:lnTo>
                    <a:pt x="5444" y="3307"/>
                  </a:lnTo>
                  <a:cubicBezTo>
                    <a:pt x="5967" y="2324"/>
                    <a:pt x="6515" y="1310"/>
                    <a:pt x="7449" y="960"/>
                  </a:cubicBezTo>
                  <a:cubicBezTo>
                    <a:pt x="7664" y="873"/>
                    <a:pt x="7902" y="834"/>
                    <a:pt x="8147" y="834"/>
                  </a:cubicBezTo>
                  <a:close/>
                  <a:moveTo>
                    <a:pt x="8141" y="1"/>
                  </a:moveTo>
                  <a:cubicBezTo>
                    <a:pt x="7795" y="1"/>
                    <a:pt x="7460" y="58"/>
                    <a:pt x="7148" y="176"/>
                  </a:cubicBezTo>
                  <a:cubicBezTo>
                    <a:pt x="5927" y="635"/>
                    <a:pt x="5279" y="1841"/>
                    <a:pt x="4708" y="2910"/>
                  </a:cubicBezTo>
                  <a:lnTo>
                    <a:pt x="4581" y="3140"/>
                  </a:lnTo>
                  <a:cubicBezTo>
                    <a:pt x="4161" y="3925"/>
                    <a:pt x="3670" y="4701"/>
                    <a:pt x="3194" y="5462"/>
                  </a:cubicBezTo>
                  <a:cubicBezTo>
                    <a:pt x="2046" y="7292"/>
                    <a:pt x="857" y="9186"/>
                    <a:pt x="429" y="11366"/>
                  </a:cubicBezTo>
                  <a:cubicBezTo>
                    <a:pt x="1" y="13530"/>
                    <a:pt x="404" y="15860"/>
                    <a:pt x="1538" y="17745"/>
                  </a:cubicBezTo>
                  <a:cubicBezTo>
                    <a:pt x="2671" y="19647"/>
                    <a:pt x="4533" y="21098"/>
                    <a:pt x="6648" y="21724"/>
                  </a:cubicBezTo>
                  <a:cubicBezTo>
                    <a:pt x="7529" y="21984"/>
                    <a:pt x="8480" y="22112"/>
                    <a:pt x="9478" y="22112"/>
                  </a:cubicBezTo>
                  <a:cubicBezTo>
                    <a:pt x="10873" y="22112"/>
                    <a:pt x="12419" y="21859"/>
                    <a:pt x="14075" y="21351"/>
                  </a:cubicBezTo>
                  <a:cubicBezTo>
                    <a:pt x="19757" y="19607"/>
                    <a:pt x="24774" y="15693"/>
                    <a:pt x="27840" y="10612"/>
                  </a:cubicBezTo>
                  <a:lnTo>
                    <a:pt x="28300" y="9859"/>
                  </a:lnTo>
                  <a:lnTo>
                    <a:pt x="27427" y="9979"/>
                  </a:lnTo>
                  <a:cubicBezTo>
                    <a:pt x="26779" y="10067"/>
                    <a:pt x="26113" y="10114"/>
                    <a:pt x="25455" y="10114"/>
                  </a:cubicBezTo>
                  <a:cubicBezTo>
                    <a:pt x="20620" y="10114"/>
                    <a:pt x="15865" y="7737"/>
                    <a:pt x="13045" y="3916"/>
                  </a:cubicBezTo>
                  <a:cubicBezTo>
                    <a:pt x="12870" y="3678"/>
                    <a:pt x="12704" y="3433"/>
                    <a:pt x="12529" y="3187"/>
                  </a:cubicBezTo>
                  <a:cubicBezTo>
                    <a:pt x="12021" y="2459"/>
                    <a:pt x="11508" y="1706"/>
                    <a:pt x="10810" y="1095"/>
                  </a:cubicBezTo>
                  <a:cubicBezTo>
                    <a:pt x="10013" y="391"/>
                    <a:pt x="9043" y="1"/>
                    <a:pt x="8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92;p42"/>
            <p:cNvSpPr/>
            <p:nvPr/>
          </p:nvSpPr>
          <p:spPr>
            <a:xfrm>
              <a:off x="5936927" y="2967442"/>
              <a:ext cx="236311" cy="158109"/>
            </a:xfrm>
            <a:custGeom>
              <a:avLst/>
              <a:gdLst/>
              <a:ahLst/>
              <a:cxnLst/>
              <a:rect l="l" t="t" r="r" b="b"/>
              <a:pathLst>
                <a:path w="14846" h="9933" extrusionOk="0">
                  <a:moveTo>
                    <a:pt x="13495" y="1"/>
                  </a:moveTo>
                  <a:cubicBezTo>
                    <a:pt x="13452" y="1"/>
                    <a:pt x="13409" y="14"/>
                    <a:pt x="13371" y="42"/>
                  </a:cubicBezTo>
                  <a:cubicBezTo>
                    <a:pt x="13284" y="105"/>
                    <a:pt x="13259" y="240"/>
                    <a:pt x="13324" y="335"/>
                  </a:cubicBezTo>
                  <a:cubicBezTo>
                    <a:pt x="13942" y="1191"/>
                    <a:pt x="14275" y="1984"/>
                    <a:pt x="14338" y="2760"/>
                  </a:cubicBezTo>
                  <a:cubicBezTo>
                    <a:pt x="14408" y="3671"/>
                    <a:pt x="14052" y="4560"/>
                    <a:pt x="13410" y="5028"/>
                  </a:cubicBezTo>
                  <a:cubicBezTo>
                    <a:pt x="13106" y="5247"/>
                    <a:pt x="12735" y="5354"/>
                    <a:pt x="12373" y="5354"/>
                  </a:cubicBezTo>
                  <a:cubicBezTo>
                    <a:pt x="11912" y="5354"/>
                    <a:pt x="11466" y="5181"/>
                    <a:pt x="11192" y="4845"/>
                  </a:cubicBezTo>
                  <a:cubicBezTo>
                    <a:pt x="11150" y="4798"/>
                    <a:pt x="11090" y="4772"/>
                    <a:pt x="11029" y="4772"/>
                  </a:cubicBezTo>
                  <a:cubicBezTo>
                    <a:pt x="10995" y="4772"/>
                    <a:pt x="10961" y="4780"/>
                    <a:pt x="10929" y="4797"/>
                  </a:cubicBezTo>
                  <a:cubicBezTo>
                    <a:pt x="10842" y="4845"/>
                    <a:pt x="10804" y="4948"/>
                    <a:pt x="10827" y="5043"/>
                  </a:cubicBezTo>
                  <a:cubicBezTo>
                    <a:pt x="11127" y="6017"/>
                    <a:pt x="11374" y="7143"/>
                    <a:pt x="10914" y="8031"/>
                  </a:cubicBezTo>
                  <a:cubicBezTo>
                    <a:pt x="10486" y="8867"/>
                    <a:pt x="9515" y="9263"/>
                    <a:pt x="8604" y="9263"/>
                  </a:cubicBezTo>
                  <a:cubicBezTo>
                    <a:pt x="8351" y="9263"/>
                    <a:pt x="8102" y="9232"/>
                    <a:pt x="7871" y="9172"/>
                  </a:cubicBezTo>
                  <a:cubicBezTo>
                    <a:pt x="6857" y="8902"/>
                    <a:pt x="5897" y="8173"/>
                    <a:pt x="5033" y="6992"/>
                  </a:cubicBezTo>
                  <a:cubicBezTo>
                    <a:pt x="4994" y="6935"/>
                    <a:pt x="4930" y="6907"/>
                    <a:pt x="4864" y="6907"/>
                  </a:cubicBezTo>
                  <a:cubicBezTo>
                    <a:pt x="4839" y="6907"/>
                    <a:pt x="4813" y="6911"/>
                    <a:pt x="4788" y="6920"/>
                  </a:cubicBezTo>
                  <a:cubicBezTo>
                    <a:pt x="4693" y="6960"/>
                    <a:pt x="4645" y="7047"/>
                    <a:pt x="4653" y="7143"/>
                  </a:cubicBezTo>
                  <a:cubicBezTo>
                    <a:pt x="4725" y="7690"/>
                    <a:pt x="4535" y="8276"/>
                    <a:pt x="4130" y="8744"/>
                  </a:cubicBezTo>
                  <a:cubicBezTo>
                    <a:pt x="3727" y="9212"/>
                    <a:pt x="3179" y="9497"/>
                    <a:pt x="2625" y="9512"/>
                  </a:cubicBezTo>
                  <a:cubicBezTo>
                    <a:pt x="2609" y="9513"/>
                    <a:pt x="2593" y="9513"/>
                    <a:pt x="2577" y="9513"/>
                  </a:cubicBezTo>
                  <a:cubicBezTo>
                    <a:pt x="2045" y="9513"/>
                    <a:pt x="1502" y="9269"/>
                    <a:pt x="1079" y="8839"/>
                  </a:cubicBezTo>
                  <a:cubicBezTo>
                    <a:pt x="651" y="8394"/>
                    <a:pt x="429" y="7823"/>
                    <a:pt x="461" y="7270"/>
                  </a:cubicBezTo>
                  <a:cubicBezTo>
                    <a:pt x="469" y="7150"/>
                    <a:pt x="381" y="7055"/>
                    <a:pt x="271" y="7047"/>
                  </a:cubicBezTo>
                  <a:cubicBezTo>
                    <a:pt x="266" y="7047"/>
                    <a:pt x="262" y="7047"/>
                    <a:pt x="257" y="7047"/>
                  </a:cubicBezTo>
                  <a:cubicBezTo>
                    <a:pt x="152" y="7047"/>
                    <a:pt x="57" y="7132"/>
                    <a:pt x="48" y="7238"/>
                  </a:cubicBezTo>
                  <a:cubicBezTo>
                    <a:pt x="1" y="7911"/>
                    <a:pt x="271" y="8601"/>
                    <a:pt x="779" y="9124"/>
                  </a:cubicBezTo>
                  <a:cubicBezTo>
                    <a:pt x="1277" y="9640"/>
                    <a:pt x="1927" y="9933"/>
                    <a:pt x="2578" y="9933"/>
                  </a:cubicBezTo>
                  <a:lnTo>
                    <a:pt x="2641" y="9933"/>
                  </a:lnTo>
                  <a:cubicBezTo>
                    <a:pt x="3314" y="9908"/>
                    <a:pt x="3972" y="9575"/>
                    <a:pt x="4447" y="9022"/>
                  </a:cubicBezTo>
                  <a:cubicBezTo>
                    <a:pt x="4780" y="8632"/>
                    <a:pt x="4993" y="8173"/>
                    <a:pt x="5066" y="7713"/>
                  </a:cubicBezTo>
                  <a:cubicBezTo>
                    <a:pt x="5889" y="8696"/>
                    <a:pt x="6800" y="9322"/>
                    <a:pt x="7768" y="9575"/>
                  </a:cubicBezTo>
                  <a:cubicBezTo>
                    <a:pt x="8058" y="9651"/>
                    <a:pt x="8353" y="9688"/>
                    <a:pt x="8642" y="9688"/>
                  </a:cubicBezTo>
                  <a:cubicBezTo>
                    <a:pt x="9767" y="9688"/>
                    <a:pt x="10819" y="9136"/>
                    <a:pt x="11287" y="8229"/>
                  </a:cubicBezTo>
                  <a:cubicBezTo>
                    <a:pt x="11715" y="7395"/>
                    <a:pt x="11627" y="6437"/>
                    <a:pt x="11405" y="5541"/>
                  </a:cubicBezTo>
                  <a:lnTo>
                    <a:pt x="11405" y="5541"/>
                  </a:lnTo>
                  <a:cubicBezTo>
                    <a:pt x="11696" y="5696"/>
                    <a:pt x="12032" y="5775"/>
                    <a:pt x="12374" y="5775"/>
                  </a:cubicBezTo>
                  <a:cubicBezTo>
                    <a:pt x="12823" y="5775"/>
                    <a:pt x="13282" y="5639"/>
                    <a:pt x="13664" y="5360"/>
                  </a:cubicBezTo>
                  <a:cubicBezTo>
                    <a:pt x="14425" y="4813"/>
                    <a:pt x="14845" y="3799"/>
                    <a:pt x="14758" y="2720"/>
                  </a:cubicBezTo>
                  <a:cubicBezTo>
                    <a:pt x="14686" y="1872"/>
                    <a:pt x="14330" y="1009"/>
                    <a:pt x="13664" y="90"/>
                  </a:cubicBezTo>
                  <a:cubicBezTo>
                    <a:pt x="13625" y="32"/>
                    <a:pt x="13561" y="1"/>
                    <a:pt x="13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93;p42"/>
            <p:cNvSpPr/>
            <p:nvPr/>
          </p:nvSpPr>
          <p:spPr>
            <a:xfrm>
              <a:off x="5948913" y="2988947"/>
              <a:ext cx="260506" cy="165844"/>
            </a:xfrm>
            <a:custGeom>
              <a:avLst/>
              <a:gdLst/>
              <a:ahLst/>
              <a:cxnLst/>
              <a:rect l="l" t="t" r="r" b="b"/>
              <a:pathLst>
                <a:path w="16366" h="10419" extrusionOk="0">
                  <a:moveTo>
                    <a:pt x="15141" y="0"/>
                  </a:moveTo>
                  <a:cubicBezTo>
                    <a:pt x="15092" y="0"/>
                    <a:pt x="15043" y="18"/>
                    <a:pt x="15004" y="53"/>
                  </a:cubicBezTo>
                  <a:cubicBezTo>
                    <a:pt x="14908" y="126"/>
                    <a:pt x="14901" y="261"/>
                    <a:pt x="14979" y="348"/>
                  </a:cubicBezTo>
                  <a:cubicBezTo>
                    <a:pt x="15747" y="1242"/>
                    <a:pt x="15915" y="2613"/>
                    <a:pt x="15392" y="3677"/>
                  </a:cubicBezTo>
                  <a:cubicBezTo>
                    <a:pt x="14888" y="4698"/>
                    <a:pt x="13762" y="5367"/>
                    <a:pt x="12625" y="5367"/>
                  </a:cubicBezTo>
                  <a:cubicBezTo>
                    <a:pt x="12580" y="5367"/>
                    <a:pt x="12536" y="5366"/>
                    <a:pt x="12491" y="5364"/>
                  </a:cubicBezTo>
                  <a:cubicBezTo>
                    <a:pt x="12484" y="5363"/>
                    <a:pt x="12477" y="5362"/>
                    <a:pt x="12469" y="5362"/>
                  </a:cubicBezTo>
                  <a:cubicBezTo>
                    <a:pt x="12422" y="5362"/>
                    <a:pt x="12375" y="5383"/>
                    <a:pt x="12341" y="5411"/>
                  </a:cubicBezTo>
                  <a:cubicBezTo>
                    <a:pt x="12301" y="5451"/>
                    <a:pt x="12276" y="5506"/>
                    <a:pt x="12269" y="5561"/>
                  </a:cubicBezTo>
                  <a:cubicBezTo>
                    <a:pt x="12206" y="7203"/>
                    <a:pt x="11032" y="8787"/>
                    <a:pt x="9471" y="9318"/>
                  </a:cubicBezTo>
                  <a:cubicBezTo>
                    <a:pt x="9059" y="9461"/>
                    <a:pt x="8624" y="9529"/>
                    <a:pt x="8187" y="9529"/>
                  </a:cubicBezTo>
                  <a:cubicBezTo>
                    <a:pt x="6973" y="9529"/>
                    <a:pt x="5743" y="9003"/>
                    <a:pt x="4963" y="8081"/>
                  </a:cubicBezTo>
                  <a:cubicBezTo>
                    <a:pt x="4918" y="8032"/>
                    <a:pt x="4859" y="8006"/>
                    <a:pt x="4793" y="8006"/>
                  </a:cubicBezTo>
                  <a:cubicBezTo>
                    <a:pt x="4776" y="8006"/>
                    <a:pt x="4759" y="8008"/>
                    <a:pt x="4741" y="8011"/>
                  </a:cubicBezTo>
                  <a:cubicBezTo>
                    <a:pt x="4668" y="8034"/>
                    <a:pt x="4605" y="8099"/>
                    <a:pt x="4590" y="8177"/>
                  </a:cubicBezTo>
                  <a:cubicBezTo>
                    <a:pt x="4430" y="9097"/>
                    <a:pt x="3647" y="9848"/>
                    <a:pt x="2728" y="9983"/>
                  </a:cubicBezTo>
                  <a:cubicBezTo>
                    <a:pt x="2634" y="9997"/>
                    <a:pt x="2538" y="10003"/>
                    <a:pt x="2443" y="10003"/>
                  </a:cubicBezTo>
                  <a:cubicBezTo>
                    <a:pt x="1615" y="10003"/>
                    <a:pt x="799" y="9518"/>
                    <a:pt x="429" y="8772"/>
                  </a:cubicBezTo>
                  <a:cubicBezTo>
                    <a:pt x="389" y="8699"/>
                    <a:pt x="313" y="8654"/>
                    <a:pt x="236" y="8654"/>
                  </a:cubicBezTo>
                  <a:cubicBezTo>
                    <a:pt x="205" y="8654"/>
                    <a:pt x="173" y="8661"/>
                    <a:pt x="143" y="8677"/>
                  </a:cubicBezTo>
                  <a:cubicBezTo>
                    <a:pt x="41" y="8724"/>
                    <a:pt x="1" y="8850"/>
                    <a:pt x="48" y="8954"/>
                  </a:cubicBezTo>
                  <a:cubicBezTo>
                    <a:pt x="484" y="9841"/>
                    <a:pt x="1452" y="10419"/>
                    <a:pt x="2433" y="10419"/>
                  </a:cubicBezTo>
                  <a:cubicBezTo>
                    <a:pt x="2553" y="10419"/>
                    <a:pt x="2671" y="10411"/>
                    <a:pt x="2783" y="10396"/>
                  </a:cubicBezTo>
                  <a:cubicBezTo>
                    <a:pt x="3750" y="10261"/>
                    <a:pt x="4583" y="9548"/>
                    <a:pt x="4906" y="8637"/>
                  </a:cubicBezTo>
                  <a:cubicBezTo>
                    <a:pt x="5770" y="9483"/>
                    <a:pt x="6970" y="9951"/>
                    <a:pt x="8173" y="9951"/>
                  </a:cubicBezTo>
                  <a:cubicBezTo>
                    <a:pt x="8660" y="9951"/>
                    <a:pt x="9148" y="9875"/>
                    <a:pt x="9613" y="9715"/>
                  </a:cubicBezTo>
                  <a:cubicBezTo>
                    <a:pt x="11287" y="9145"/>
                    <a:pt x="12523" y="7543"/>
                    <a:pt x="12681" y="5784"/>
                  </a:cubicBezTo>
                  <a:cubicBezTo>
                    <a:pt x="13950" y="5776"/>
                    <a:pt x="15201" y="5008"/>
                    <a:pt x="15764" y="3857"/>
                  </a:cubicBezTo>
                  <a:cubicBezTo>
                    <a:pt x="16365" y="2653"/>
                    <a:pt x="16168" y="1099"/>
                    <a:pt x="15296" y="78"/>
                  </a:cubicBezTo>
                  <a:cubicBezTo>
                    <a:pt x="15257" y="26"/>
                    <a:pt x="15199" y="0"/>
                    <a:pt x="15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94;p42"/>
            <p:cNvSpPr/>
            <p:nvPr/>
          </p:nvSpPr>
          <p:spPr>
            <a:xfrm>
              <a:off x="6046077" y="3015817"/>
              <a:ext cx="191615" cy="198014"/>
            </a:xfrm>
            <a:custGeom>
              <a:avLst/>
              <a:gdLst/>
              <a:ahLst/>
              <a:cxnLst/>
              <a:rect l="l" t="t" r="r" b="b"/>
              <a:pathLst>
                <a:path w="12038" h="12440" extrusionOk="0">
                  <a:moveTo>
                    <a:pt x="11424" y="0"/>
                  </a:moveTo>
                  <a:cubicBezTo>
                    <a:pt x="11398" y="0"/>
                    <a:pt x="11372" y="5"/>
                    <a:pt x="11347" y="14"/>
                  </a:cubicBezTo>
                  <a:cubicBezTo>
                    <a:pt x="11237" y="62"/>
                    <a:pt x="11190" y="189"/>
                    <a:pt x="11237" y="292"/>
                  </a:cubicBezTo>
                  <a:cubicBezTo>
                    <a:pt x="11593" y="1133"/>
                    <a:pt x="11490" y="2169"/>
                    <a:pt x="10967" y="2922"/>
                  </a:cubicBezTo>
                  <a:cubicBezTo>
                    <a:pt x="10465" y="3657"/>
                    <a:pt x="9572" y="4120"/>
                    <a:pt x="8683" y="4120"/>
                  </a:cubicBezTo>
                  <a:cubicBezTo>
                    <a:pt x="8660" y="4120"/>
                    <a:pt x="8637" y="4119"/>
                    <a:pt x="8614" y="4119"/>
                  </a:cubicBezTo>
                  <a:cubicBezTo>
                    <a:pt x="8608" y="4118"/>
                    <a:pt x="8601" y="4118"/>
                    <a:pt x="8595" y="4118"/>
                  </a:cubicBezTo>
                  <a:cubicBezTo>
                    <a:pt x="8509" y="4118"/>
                    <a:pt x="8445" y="4164"/>
                    <a:pt x="8416" y="4239"/>
                  </a:cubicBezTo>
                  <a:cubicBezTo>
                    <a:pt x="8376" y="4318"/>
                    <a:pt x="8392" y="4404"/>
                    <a:pt x="8447" y="4469"/>
                  </a:cubicBezTo>
                  <a:cubicBezTo>
                    <a:pt x="8725" y="4769"/>
                    <a:pt x="8804" y="5269"/>
                    <a:pt x="8637" y="5745"/>
                  </a:cubicBezTo>
                  <a:cubicBezTo>
                    <a:pt x="8502" y="6125"/>
                    <a:pt x="8226" y="6506"/>
                    <a:pt x="7766" y="6917"/>
                  </a:cubicBezTo>
                  <a:cubicBezTo>
                    <a:pt x="6410" y="8153"/>
                    <a:pt x="4588" y="8858"/>
                    <a:pt x="2749" y="8858"/>
                  </a:cubicBezTo>
                  <a:cubicBezTo>
                    <a:pt x="2693" y="8858"/>
                    <a:pt x="2638" y="8891"/>
                    <a:pt x="2598" y="8931"/>
                  </a:cubicBezTo>
                  <a:cubicBezTo>
                    <a:pt x="2558" y="8978"/>
                    <a:pt x="2536" y="9041"/>
                    <a:pt x="2543" y="9096"/>
                  </a:cubicBezTo>
                  <a:cubicBezTo>
                    <a:pt x="2631" y="9754"/>
                    <a:pt x="2416" y="10460"/>
                    <a:pt x="1957" y="11030"/>
                  </a:cubicBezTo>
                  <a:cubicBezTo>
                    <a:pt x="1497" y="11593"/>
                    <a:pt x="856" y="11957"/>
                    <a:pt x="198" y="12021"/>
                  </a:cubicBezTo>
                  <a:cubicBezTo>
                    <a:pt x="86" y="12029"/>
                    <a:pt x="0" y="12132"/>
                    <a:pt x="8" y="12250"/>
                  </a:cubicBezTo>
                  <a:cubicBezTo>
                    <a:pt x="23" y="12354"/>
                    <a:pt x="111" y="12440"/>
                    <a:pt x="221" y="12440"/>
                  </a:cubicBezTo>
                  <a:cubicBezTo>
                    <a:pt x="228" y="12440"/>
                    <a:pt x="228" y="12440"/>
                    <a:pt x="238" y="12432"/>
                  </a:cubicBezTo>
                  <a:cubicBezTo>
                    <a:pt x="1006" y="12369"/>
                    <a:pt x="1760" y="11949"/>
                    <a:pt x="2283" y="11291"/>
                  </a:cubicBezTo>
                  <a:cubicBezTo>
                    <a:pt x="2758" y="10698"/>
                    <a:pt x="3003" y="9977"/>
                    <a:pt x="2979" y="9279"/>
                  </a:cubicBezTo>
                  <a:cubicBezTo>
                    <a:pt x="4841" y="9224"/>
                    <a:pt x="6672" y="8478"/>
                    <a:pt x="8051" y="7227"/>
                  </a:cubicBezTo>
                  <a:cubicBezTo>
                    <a:pt x="8376" y="6934"/>
                    <a:pt x="8827" y="6481"/>
                    <a:pt x="9035" y="5878"/>
                  </a:cubicBezTo>
                  <a:cubicBezTo>
                    <a:pt x="9192" y="5412"/>
                    <a:pt x="9168" y="4919"/>
                    <a:pt x="8987" y="4524"/>
                  </a:cubicBezTo>
                  <a:cubicBezTo>
                    <a:pt x="9906" y="4436"/>
                    <a:pt x="10794" y="3921"/>
                    <a:pt x="11317" y="3160"/>
                  </a:cubicBezTo>
                  <a:cubicBezTo>
                    <a:pt x="11910" y="2289"/>
                    <a:pt x="12038" y="1100"/>
                    <a:pt x="11625" y="125"/>
                  </a:cubicBezTo>
                  <a:cubicBezTo>
                    <a:pt x="11589" y="46"/>
                    <a:pt x="11506" y="0"/>
                    <a:pt x="11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95;p42"/>
            <p:cNvSpPr/>
            <p:nvPr/>
          </p:nvSpPr>
          <p:spPr>
            <a:xfrm>
              <a:off x="6230361" y="3039933"/>
              <a:ext cx="127053" cy="22539"/>
            </a:xfrm>
            <a:custGeom>
              <a:avLst/>
              <a:gdLst/>
              <a:ahLst/>
              <a:cxnLst/>
              <a:rect l="l" t="t" r="r" b="b"/>
              <a:pathLst>
                <a:path w="7982" h="1416" extrusionOk="0">
                  <a:moveTo>
                    <a:pt x="243" y="1"/>
                  </a:moveTo>
                  <a:cubicBezTo>
                    <a:pt x="165" y="1"/>
                    <a:pt x="90" y="42"/>
                    <a:pt x="56" y="116"/>
                  </a:cubicBezTo>
                  <a:cubicBezTo>
                    <a:pt x="1" y="219"/>
                    <a:pt x="48" y="346"/>
                    <a:pt x="151" y="401"/>
                  </a:cubicBezTo>
                  <a:cubicBezTo>
                    <a:pt x="1562" y="1075"/>
                    <a:pt x="3124" y="1415"/>
                    <a:pt x="4685" y="1415"/>
                  </a:cubicBezTo>
                  <a:cubicBezTo>
                    <a:pt x="5746" y="1415"/>
                    <a:pt x="6800" y="1265"/>
                    <a:pt x="7814" y="940"/>
                  </a:cubicBezTo>
                  <a:cubicBezTo>
                    <a:pt x="7926" y="909"/>
                    <a:pt x="7981" y="789"/>
                    <a:pt x="7949" y="679"/>
                  </a:cubicBezTo>
                  <a:cubicBezTo>
                    <a:pt x="7925" y="591"/>
                    <a:pt x="7843" y="532"/>
                    <a:pt x="7756" y="532"/>
                  </a:cubicBezTo>
                  <a:cubicBezTo>
                    <a:pt x="7733" y="532"/>
                    <a:pt x="7711" y="536"/>
                    <a:pt x="7688" y="544"/>
                  </a:cubicBezTo>
                  <a:cubicBezTo>
                    <a:pt x="6721" y="850"/>
                    <a:pt x="5708" y="1001"/>
                    <a:pt x="4696" y="1001"/>
                  </a:cubicBezTo>
                  <a:cubicBezTo>
                    <a:pt x="3194" y="1001"/>
                    <a:pt x="1692" y="669"/>
                    <a:pt x="333" y="21"/>
                  </a:cubicBezTo>
                  <a:cubicBezTo>
                    <a:pt x="304" y="7"/>
                    <a:pt x="273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96;p42"/>
            <p:cNvSpPr/>
            <p:nvPr/>
          </p:nvSpPr>
          <p:spPr>
            <a:xfrm>
              <a:off x="6217881" y="3066516"/>
              <a:ext cx="104323" cy="29893"/>
            </a:xfrm>
            <a:custGeom>
              <a:avLst/>
              <a:gdLst/>
              <a:ahLst/>
              <a:cxnLst/>
              <a:rect l="l" t="t" r="r" b="b"/>
              <a:pathLst>
                <a:path w="6554" h="1878" extrusionOk="0">
                  <a:moveTo>
                    <a:pt x="242" y="0"/>
                  </a:moveTo>
                  <a:cubicBezTo>
                    <a:pt x="170" y="0"/>
                    <a:pt x="101" y="39"/>
                    <a:pt x="64" y="103"/>
                  </a:cubicBezTo>
                  <a:cubicBezTo>
                    <a:pt x="1" y="205"/>
                    <a:pt x="31" y="333"/>
                    <a:pt x="134" y="388"/>
                  </a:cubicBezTo>
                  <a:cubicBezTo>
                    <a:pt x="1775" y="1362"/>
                    <a:pt x="3685" y="1877"/>
                    <a:pt x="5595" y="1877"/>
                  </a:cubicBezTo>
                  <a:cubicBezTo>
                    <a:pt x="5849" y="1877"/>
                    <a:pt x="6102" y="1870"/>
                    <a:pt x="6348" y="1854"/>
                  </a:cubicBezTo>
                  <a:cubicBezTo>
                    <a:pt x="6468" y="1847"/>
                    <a:pt x="6553" y="1742"/>
                    <a:pt x="6546" y="1624"/>
                  </a:cubicBezTo>
                  <a:cubicBezTo>
                    <a:pt x="6538" y="1518"/>
                    <a:pt x="6436" y="1433"/>
                    <a:pt x="6337" y="1433"/>
                  </a:cubicBezTo>
                  <a:cubicBezTo>
                    <a:pt x="6333" y="1433"/>
                    <a:pt x="6329" y="1434"/>
                    <a:pt x="6325" y="1434"/>
                  </a:cubicBezTo>
                  <a:cubicBezTo>
                    <a:pt x="6083" y="1452"/>
                    <a:pt x="5841" y="1460"/>
                    <a:pt x="5598" y="1460"/>
                  </a:cubicBezTo>
                  <a:cubicBezTo>
                    <a:pt x="3764" y="1460"/>
                    <a:pt x="1923" y="963"/>
                    <a:pt x="349" y="30"/>
                  </a:cubicBezTo>
                  <a:cubicBezTo>
                    <a:pt x="315" y="10"/>
                    <a:pt x="278" y="0"/>
                    <a:pt x="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97;p42"/>
            <p:cNvSpPr/>
            <p:nvPr/>
          </p:nvSpPr>
          <p:spPr>
            <a:xfrm>
              <a:off x="6180521" y="3082084"/>
              <a:ext cx="113189" cy="47259"/>
            </a:xfrm>
            <a:custGeom>
              <a:avLst/>
              <a:gdLst/>
              <a:ahLst/>
              <a:cxnLst/>
              <a:rect l="l" t="t" r="r" b="b"/>
              <a:pathLst>
                <a:path w="7111" h="2969" extrusionOk="0">
                  <a:moveTo>
                    <a:pt x="236" y="0"/>
                  </a:moveTo>
                  <a:cubicBezTo>
                    <a:pt x="182" y="0"/>
                    <a:pt x="128" y="20"/>
                    <a:pt x="88" y="60"/>
                  </a:cubicBezTo>
                  <a:cubicBezTo>
                    <a:pt x="1" y="146"/>
                    <a:pt x="1" y="273"/>
                    <a:pt x="88" y="361"/>
                  </a:cubicBezTo>
                  <a:cubicBezTo>
                    <a:pt x="1737" y="2017"/>
                    <a:pt x="4067" y="2968"/>
                    <a:pt x="6405" y="2968"/>
                  </a:cubicBezTo>
                  <a:cubicBezTo>
                    <a:pt x="6570" y="2968"/>
                    <a:pt x="6738" y="2968"/>
                    <a:pt x="6903" y="2951"/>
                  </a:cubicBezTo>
                  <a:cubicBezTo>
                    <a:pt x="7023" y="2951"/>
                    <a:pt x="7110" y="2849"/>
                    <a:pt x="7103" y="2731"/>
                  </a:cubicBezTo>
                  <a:cubicBezTo>
                    <a:pt x="7094" y="2623"/>
                    <a:pt x="6999" y="2540"/>
                    <a:pt x="6894" y="2540"/>
                  </a:cubicBezTo>
                  <a:cubicBezTo>
                    <a:pt x="6889" y="2540"/>
                    <a:pt x="6885" y="2540"/>
                    <a:pt x="6880" y="2541"/>
                  </a:cubicBezTo>
                  <a:cubicBezTo>
                    <a:pt x="6726" y="2549"/>
                    <a:pt x="6571" y="2554"/>
                    <a:pt x="6417" y="2554"/>
                  </a:cubicBezTo>
                  <a:cubicBezTo>
                    <a:pt x="4179" y="2554"/>
                    <a:pt x="1961" y="1646"/>
                    <a:pt x="381" y="60"/>
                  </a:cubicBezTo>
                  <a:cubicBezTo>
                    <a:pt x="342" y="20"/>
                    <a:pt x="289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98;p42"/>
            <p:cNvSpPr/>
            <p:nvPr/>
          </p:nvSpPr>
          <p:spPr>
            <a:xfrm>
              <a:off x="6161611" y="3131334"/>
              <a:ext cx="73189" cy="38998"/>
            </a:xfrm>
            <a:custGeom>
              <a:avLst/>
              <a:gdLst/>
              <a:ahLst/>
              <a:cxnLst/>
              <a:rect l="l" t="t" r="r" b="b"/>
              <a:pathLst>
                <a:path w="4598" h="2450" extrusionOk="0">
                  <a:moveTo>
                    <a:pt x="240" y="0"/>
                  </a:moveTo>
                  <a:cubicBezTo>
                    <a:pt x="182" y="0"/>
                    <a:pt x="124" y="24"/>
                    <a:pt x="80" y="72"/>
                  </a:cubicBezTo>
                  <a:cubicBezTo>
                    <a:pt x="0" y="160"/>
                    <a:pt x="8" y="285"/>
                    <a:pt x="95" y="365"/>
                  </a:cubicBezTo>
                  <a:cubicBezTo>
                    <a:pt x="1292" y="1426"/>
                    <a:pt x="2758" y="2140"/>
                    <a:pt x="4327" y="2450"/>
                  </a:cubicBezTo>
                  <a:lnTo>
                    <a:pt x="4367" y="2450"/>
                  </a:lnTo>
                  <a:cubicBezTo>
                    <a:pt x="4462" y="2450"/>
                    <a:pt x="4557" y="2377"/>
                    <a:pt x="4572" y="2282"/>
                  </a:cubicBezTo>
                  <a:cubicBezTo>
                    <a:pt x="4597" y="2164"/>
                    <a:pt x="4517" y="2054"/>
                    <a:pt x="4407" y="2037"/>
                  </a:cubicBezTo>
                  <a:cubicBezTo>
                    <a:pt x="2908" y="1744"/>
                    <a:pt x="1514" y="1063"/>
                    <a:pt x="373" y="48"/>
                  </a:cubicBezTo>
                  <a:cubicBezTo>
                    <a:pt x="334" y="16"/>
                    <a:pt x="287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99;p42"/>
            <p:cNvSpPr/>
            <p:nvPr/>
          </p:nvSpPr>
          <p:spPr>
            <a:xfrm>
              <a:off x="6138020" y="3147873"/>
              <a:ext cx="60327" cy="39109"/>
            </a:xfrm>
            <a:custGeom>
              <a:avLst/>
              <a:gdLst/>
              <a:ahLst/>
              <a:cxnLst/>
              <a:rect l="l" t="t" r="r" b="b"/>
              <a:pathLst>
                <a:path w="3790" h="2457" extrusionOk="0">
                  <a:moveTo>
                    <a:pt x="230" y="1"/>
                  </a:moveTo>
                  <a:cubicBezTo>
                    <a:pt x="179" y="1"/>
                    <a:pt x="128" y="19"/>
                    <a:pt x="88" y="55"/>
                  </a:cubicBezTo>
                  <a:cubicBezTo>
                    <a:pt x="1" y="134"/>
                    <a:pt x="1" y="262"/>
                    <a:pt x="73" y="349"/>
                  </a:cubicBezTo>
                  <a:cubicBezTo>
                    <a:pt x="984" y="1348"/>
                    <a:pt x="2195" y="2092"/>
                    <a:pt x="3496" y="2449"/>
                  </a:cubicBezTo>
                  <a:cubicBezTo>
                    <a:pt x="3519" y="2457"/>
                    <a:pt x="3534" y="2457"/>
                    <a:pt x="3551" y="2457"/>
                  </a:cubicBezTo>
                  <a:cubicBezTo>
                    <a:pt x="3647" y="2457"/>
                    <a:pt x="3734" y="2394"/>
                    <a:pt x="3757" y="2299"/>
                  </a:cubicBezTo>
                  <a:cubicBezTo>
                    <a:pt x="3789" y="2187"/>
                    <a:pt x="3717" y="2076"/>
                    <a:pt x="3607" y="2044"/>
                  </a:cubicBezTo>
                  <a:cubicBezTo>
                    <a:pt x="2386" y="1711"/>
                    <a:pt x="1237" y="1006"/>
                    <a:pt x="389" y="72"/>
                  </a:cubicBezTo>
                  <a:cubicBezTo>
                    <a:pt x="347" y="25"/>
                    <a:pt x="288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00;p42"/>
            <p:cNvSpPr/>
            <p:nvPr/>
          </p:nvSpPr>
          <p:spPr>
            <a:xfrm>
              <a:off x="6087830" y="3160528"/>
              <a:ext cx="76579" cy="43232"/>
            </a:xfrm>
            <a:custGeom>
              <a:avLst/>
              <a:gdLst/>
              <a:ahLst/>
              <a:cxnLst/>
              <a:rect l="l" t="t" r="r" b="b"/>
              <a:pathLst>
                <a:path w="4811" h="2716" extrusionOk="0">
                  <a:moveTo>
                    <a:pt x="232" y="1"/>
                  </a:moveTo>
                  <a:cubicBezTo>
                    <a:pt x="187" y="1"/>
                    <a:pt x="142" y="15"/>
                    <a:pt x="103" y="45"/>
                  </a:cubicBezTo>
                  <a:cubicBezTo>
                    <a:pt x="15" y="115"/>
                    <a:pt x="0" y="251"/>
                    <a:pt x="70" y="346"/>
                  </a:cubicBezTo>
                  <a:cubicBezTo>
                    <a:pt x="1149" y="1717"/>
                    <a:pt x="2836" y="2598"/>
                    <a:pt x="4580" y="2715"/>
                  </a:cubicBezTo>
                  <a:lnTo>
                    <a:pt x="4588" y="2715"/>
                  </a:lnTo>
                  <a:cubicBezTo>
                    <a:pt x="4700" y="2715"/>
                    <a:pt x="4795" y="2628"/>
                    <a:pt x="4803" y="2518"/>
                  </a:cubicBezTo>
                  <a:cubicBezTo>
                    <a:pt x="4810" y="2407"/>
                    <a:pt x="4723" y="2303"/>
                    <a:pt x="4605" y="2295"/>
                  </a:cubicBezTo>
                  <a:cubicBezTo>
                    <a:pt x="2979" y="2192"/>
                    <a:pt x="1409" y="1361"/>
                    <a:pt x="396" y="85"/>
                  </a:cubicBezTo>
                  <a:cubicBezTo>
                    <a:pt x="355" y="29"/>
                    <a:pt x="294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01;p42"/>
            <p:cNvSpPr/>
            <p:nvPr/>
          </p:nvSpPr>
          <p:spPr>
            <a:xfrm>
              <a:off x="5939346" y="2889364"/>
              <a:ext cx="165383" cy="236311"/>
            </a:xfrm>
            <a:custGeom>
              <a:avLst/>
              <a:gdLst/>
              <a:ahLst/>
              <a:cxnLst/>
              <a:rect l="l" t="t" r="r" b="b"/>
              <a:pathLst>
                <a:path w="10390" h="14846" extrusionOk="0">
                  <a:moveTo>
                    <a:pt x="9305" y="1"/>
                  </a:moveTo>
                  <a:cubicBezTo>
                    <a:pt x="9078" y="1"/>
                    <a:pt x="8844" y="40"/>
                    <a:pt x="8615" y="120"/>
                  </a:cubicBezTo>
                  <a:cubicBezTo>
                    <a:pt x="8155" y="280"/>
                    <a:pt x="7727" y="588"/>
                    <a:pt x="7299" y="1056"/>
                  </a:cubicBezTo>
                  <a:cubicBezTo>
                    <a:pt x="6308" y="2150"/>
                    <a:pt x="5809" y="3561"/>
                    <a:pt x="5326" y="4923"/>
                  </a:cubicBezTo>
                  <a:cubicBezTo>
                    <a:pt x="4929" y="6049"/>
                    <a:pt x="4518" y="7213"/>
                    <a:pt x="3828" y="8173"/>
                  </a:cubicBezTo>
                  <a:cubicBezTo>
                    <a:pt x="3447" y="8719"/>
                    <a:pt x="2964" y="9202"/>
                    <a:pt x="2496" y="9678"/>
                  </a:cubicBezTo>
                  <a:cubicBezTo>
                    <a:pt x="2083" y="10090"/>
                    <a:pt x="1665" y="10518"/>
                    <a:pt x="1300" y="10986"/>
                  </a:cubicBezTo>
                  <a:cubicBezTo>
                    <a:pt x="317" y="12238"/>
                    <a:pt x="1" y="13632"/>
                    <a:pt x="444" y="14710"/>
                  </a:cubicBezTo>
                  <a:cubicBezTo>
                    <a:pt x="476" y="14790"/>
                    <a:pt x="554" y="14845"/>
                    <a:pt x="634" y="14845"/>
                  </a:cubicBezTo>
                  <a:cubicBezTo>
                    <a:pt x="666" y="14845"/>
                    <a:pt x="689" y="14838"/>
                    <a:pt x="714" y="14830"/>
                  </a:cubicBezTo>
                  <a:cubicBezTo>
                    <a:pt x="824" y="14783"/>
                    <a:pt x="872" y="14663"/>
                    <a:pt x="832" y="14552"/>
                  </a:cubicBezTo>
                  <a:cubicBezTo>
                    <a:pt x="444" y="13609"/>
                    <a:pt x="744" y="12373"/>
                    <a:pt x="1633" y="11239"/>
                  </a:cubicBezTo>
                  <a:cubicBezTo>
                    <a:pt x="1981" y="10796"/>
                    <a:pt x="2393" y="10376"/>
                    <a:pt x="2797" y="9971"/>
                  </a:cubicBezTo>
                  <a:cubicBezTo>
                    <a:pt x="3272" y="9487"/>
                    <a:pt x="3765" y="8989"/>
                    <a:pt x="4176" y="8419"/>
                  </a:cubicBezTo>
                  <a:cubicBezTo>
                    <a:pt x="4898" y="7412"/>
                    <a:pt x="5317" y="6214"/>
                    <a:pt x="5722" y="5058"/>
                  </a:cubicBezTo>
                  <a:cubicBezTo>
                    <a:pt x="6213" y="3679"/>
                    <a:pt x="6673" y="2372"/>
                    <a:pt x="7609" y="1341"/>
                  </a:cubicBezTo>
                  <a:cubicBezTo>
                    <a:pt x="7989" y="921"/>
                    <a:pt x="8360" y="651"/>
                    <a:pt x="8750" y="518"/>
                  </a:cubicBezTo>
                  <a:cubicBezTo>
                    <a:pt x="8932" y="454"/>
                    <a:pt x="9118" y="424"/>
                    <a:pt x="9298" y="424"/>
                  </a:cubicBezTo>
                  <a:cubicBezTo>
                    <a:pt x="9570" y="424"/>
                    <a:pt x="9827" y="494"/>
                    <a:pt x="10034" y="628"/>
                  </a:cubicBezTo>
                  <a:cubicBezTo>
                    <a:pt x="10070" y="652"/>
                    <a:pt x="10111" y="663"/>
                    <a:pt x="10152" y="663"/>
                  </a:cubicBezTo>
                  <a:cubicBezTo>
                    <a:pt x="10220" y="663"/>
                    <a:pt x="10286" y="632"/>
                    <a:pt x="10327" y="573"/>
                  </a:cubicBezTo>
                  <a:cubicBezTo>
                    <a:pt x="10389" y="478"/>
                    <a:pt x="10367" y="350"/>
                    <a:pt x="10271" y="280"/>
                  </a:cubicBezTo>
                  <a:cubicBezTo>
                    <a:pt x="9996" y="96"/>
                    <a:pt x="9659" y="1"/>
                    <a:pt x="9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02;p42"/>
            <p:cNvSpPr/>
            <p:nvPr/>
          </p:nvSpPr>
          <p:spPr>
            <a:xfrm>
              <a:off x="6077229" y="2927869"/>
              <a:ext cx="34827" cy="55297"/>
            </a:xfrm>
            <a:custGeom>
              <a:avLst/>
              <a:gdLst/>
              <a:ahLst/>
              <a:cxnLst/>
              <a:rect l="l" t="t" r="r" b="b"/>
              <a:pathLst>
                <a:path w="2188" h="3474" extrusionOk="0">
                  <a:moveTo>
                    <a:pt x="198" y="1"/>
                  </a:moveTo>
                  <a:lnTo>
                    <a:pt x="198" y="1"/>
                  </a:lnTo>
                  <a:cubicBezTo>
                    <a:pt x="0" y="784"/>
                    <a:pt x="8" y="1633"/>
                    <a:pt x="230" y="2416"/>
                  </a:cubicBezTo>
                  <a:cubicBezTo>
                    <a:pt x="308" y="2711"/>
                    <a:pt x="428" y="2996"/>
                    <a:pt x="634" y="3209"/>
                  </a:cubicBezTo>
                  <a:cubicBezTo>
                    <a:pt x="792" y="3368"/>
                    <a:pt x="1016" y="3474"/>
                    <a:pt x="1233" y="3474"/>
                  </a:cubicBezTo>
                  <a:cubicBezTo>
                    <a:pt x="1309" y="3474"/>
                    <a:pt x="1385" y="3461"/>
                    <a:pt x="1457" y="3432"/>
                  </a:cubicBezTo>
                  <a:cubicBezTo>
                    <a:pt x="1672" y="3352"/>
                    <a:pt x="1822" y="3162"/>
                    <a:pt x="1918" y="2956"/>
                  </a:cubicBezTo>
                  <a:cubicBezTo>
                    <a:pt x="2188" y="2378"/>
                    <a:pt x="2053" y="1673"/>
                    <a:pt x="1695" y="1142"/>
                  </a:cubicBezTo>
                  <a:cubicBezTo>
                    <a:pt x="1339" y="619"/>
                    <a:pt x="784" y="254"/>
                    <a:pt x="1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03;p42"/>
            <p:cNvSpPr/>
            <p:nvPr/>
          </p:nvSpPr>
          <p:spPr>
            <a:xfrm>
              <a:off x="6123885" y="2981100"/>
              <a:ext cx="26503" cy="46002"/>
            </a:xfrm>
            <a:custGeom>
              <a:avLst/>
              <a:gdLst/>
              <a:ahLst/>
              <a:cxnLst/>
              <a:rect l="l" t="t" r="r" b="b"/>
              <a:pathLst>
                <a:path w="1665" h="2890" extrusionOk="0">
                  <a:moveTo>
                    <a:pt x="175" y="0"/>
                  </a:moveTo>
                  <a:cubicBezTo>
                    <a:pt x="40" y="531"/>
                    <a:pt x="0" y="1086"/>
                    <a:pt x="48" y="1632"/>
                  </a:cubicBezTo>
                  <a:cubicBezTo>
                    <a:pt x="80" y="1982"/>
                    <a:pt x="160" y="2338"/>
                    <a:pt x="381" y="2600"/>
                  </a:cubicBezTo>
                  <a:cubicBezTo>
                    <a:pt x="535" y="2775"/>
                    <a:pt x="770" y="2889"/>
                    <a:pt x="997" y="2889"/>
                  </a:cubicBezTo>
                  <a:cubicBezTo>
                    <a:pt x="1109" y="2889"/>
                    <a:pt x="1219" y="2861"/>
                    <a:pt x="1316" y="2798"/>
                  </a:cubicBezTo>
                  <a:cubicBezTo>
                    <a:pt x="1634" y="2591"/>
                    <a:pt x="1665" y="2125"/>
                    <a:pt x="1569" y="1752"/>
                  </a:cubicBezTo>
                  <a:cubicBezTo>
                    <a:pt x="1389" y="999"/>
                    <a:pt x="866" y="348"/>
                    <a:pt x="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04;p42"/>
            <p:cNvSpPr/>
            <p:nvPr/>
          </p:nvSpPr>
          <p:spPr>
            <a:xfrm>
              <a:off x="6069779" y="2999867"/>
              <a:ext cx="22714" cy="40096"/>
            </a:xfrm>
            <a:custGeom>
              <a:avLst/>
              <a:gdLst/>
              <a:ahLst/>
              <a:cxnLst/>
              <a:rect l="l" t="t" r="r" b="b"/>
              <a:pathLst>
                <a:path w="1427" h="2519" extrusionOk="0">
                  <a:moveTo>
                    <a:pt x="472" y="1"/>
                  </a:moveTo>
                  <a:cubicBezTo>
                    <a:pt x="337" y="1"/>
                    <a:pt x="205" y="52"/>
                    <a:pt x="128" y="160"/>
                  </a:cubicBezTo>
                  <a:cubicBezTo>
                    <a:pt x="40" y="271"/>
                    <a:pt x="23" y="423"/>
                    <a:pt x="16" y="566"/>
                  </a:cubicBezTo>
                  <a:cubicBezTo>
                    <a:pt x="0" y="866"/>
                    <a:pt x="8" y="1167"/>
                    <a:pt x="23" y="1469"/>
                  </a:cubicBezTo>
                  <a:cubicBezTo>
                    <a:pt x="40" y="1707"/>
                    <a:pt x="63" y="1960"/>
                    <a:pt x="183" y="2165"/>
                  </a:cubicBezTo>
                  <a:cubicBezTo>
                    <a:pt x="292" y="2363"/>
                    <a:pt x="495" y="2519"/>
                    <a:pt x="712" y="2519"/>
                  </a:cubicBezTo>
                  <a:cubicBezTo>
                    <a:pt x="731" y="2519"/>
                    <a:pt x="750" y="2517"/>
                    <a:pt x="769" y="2515"/>
                  </a:cubicBezTo>
                  <a:cubicBezTo>
                    <a:pt x="1094" y="2483"/>
                    <a:pt x="1284" y="2135"/>
                    <a:pt x="1347" y="1809"/>
                  </a:cubicBezTo>
                  <a:cubicBezTo>
                    <a:pt x="1427" y="1357"/>
                    <a:pt x="1339" y="866"/>
                    <a:pt x="1109" y="470"/>
                  </a:cubicBezTo>
                  <a:cubicBezTo>
                    <a:pt x="1007" y="288"/>
                    <a:pt x="872" y="120"/>
                    <a:pt x="681" y="42"/>
                  </a:cubicBezTo>
                  <a:cubicBezTo>
                    <a:pt x="616" y="15"/>
                    <a:pt x="544" y="1"/>
                    <a:pt x="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05;p42"/>
            <p:cNvSpPr/>
            <p:nvPr/>
          </p:nvSpPr>
          <p:spPr>
            <a:xfrm>
              <a:off x="6041652" y="3055150"/>
              <a:ext cx="37342" cy="40606"/>
            </a:xfrm>
            <a:custGeom>
              <a:avLst/>
              <a:gdLst/>
              <a:ahLst/>
              <a:cxnLst/>
              <a:rect l="l" t="t" r="r" b="b"/>
              <a:pathLst>
                <a:path w="2346" h="2551" extrusionOk="0">
                  <a:moveTo>
                    <a:pt x="214" y="1"/>
                  </a:moveTo>
                  <a:cubicBezTo>
                    <a:pt x="1" y="666"/>
                    <a:pt x="136" y="1435"/>
                    <a:pt x="554" y="1998"/>
                  </a:cubicBezTo>
                  <a:cubicBezTo>
                    <a:pt x="744" y="2243"/>
                    <a:pt x="991" y="2448"/>
                    <a:pt x="1292" y="2528"/>
                  </a:cubicBezTo>
                  <a:cubicBezTo>
                    <a:pt x="1356" y="2543"/>
                    <a:pt x="1423" y="2551"/>
                    <a:pt x="1489" y="2551"/>
                  </a:cubicBezTo>
                  <a:cubicBezTo>
                    <a:pt x="1734" y="2551"/>
                    <a:pt x="1979" y="2450"/>
                    <a:pt x="2116" y="2251"/>
                  </a:cubicBezTo>
                  <a:cubicBezTo>
                    <a:pt x="2346" y="1895"/>
                    <a:pt x="2171" y="1410"/>
                    <a:pt x="1918" y="1077"/>
                  </a:cubicBezTo>
                  <a:cubicBezTo>
                    <a:pt x="1497" y="531"/>
                    <a:pt x="879" y="143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06;p42"/>
            <p:cNvSpPr/>
            <p:nvPr/>
          </p:nvSpPr>
          <p:spPr>
            <a:xfrm>
              <a:off x="6032929" y="2991430"/>
              <a:ext cx="20088" cy="40812"/>
            </a:xfrm>
            <a:custGeom>
              <a:avLst/>
              <a:gdLst/>
              <a:ahLst/>
              <a:cxnLst/>
              <a:rect l="l" t="t" r="r" b="b"/>
              <a:pathLst>
                <a:path w="1262" h="2564" extrusionOk="0">
                  <a:moveTo>
                    <a:pt x="506" y="1"/>
                  </a:moveTo>
                  <a:cubicBezTo>
                    <a:pt x="471" y="1"/>
                    <a:pt x="435" y="6"/>
                    <a:pt x="398" y="17"/>
                  </a:cubicBezTo>
                  <a:cubicBezTo>
                    <a:pt x="151" y="97"/>
                    <a:pt x="65" y="398"/>
                    <a:pt x="41" y="658"/>
                  </a:cubicBezTo>
                  <a:cubicBezTo>
                    <a:pt x="1" y="1048"/>
                    <a:pt x="8" y="1436"/>
                    <a:pt x="56" y="1824"/>
                  </a:cubicBezTo>
                  <a:cubicBezTo>
                    <a:pt x="96" y="2142"/>
                    <a:pt x="231" y="2522"/>
                    <a:pt x="556" y="2560"/>
                  </a:cubicBezTo>
                  <a:cubicBezTo>
                    <a:pt x="575" y="2563"/>
                    <a:pt x="593" y="2564"/>
                    <a:pt x="612" y="2564"/>
                  </a:cubicBezTo>
                  <a:cubicBezTo>
                    <a:pt x="922" y="2564"/>
                    <a:pt x="1130" y="2193"/>
                    <a:pt x="1190" y="1864"/>
                  </a:cubicBezTo>
                  <a:cubicBezTo>
                    <a:pt x="1262" y="1436"/>
                    <a:pt x="1222" y="983"/>
                    <a:pt x="1087" y="563"/>
                  </a:cubicBezTo>
                  <a:cubicBezTo>
                    <a:pt x="990" y="291"/>
                    <a:pt x="768" y="1"/>
                    <a:pt x="5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07;p42"/>
            <p:cNvSpPr/>
            <p:nvPr/>
          </p:nvSpPr>
          <p:spPr>
            <a:xfrm>
              <a:off x="5622975" y="3328353"/>
              <a:ext cx="315358" cy="261922"/>
            </a:xfrm>
            <a:custGeom>
              <a:avLst/>
              <a:gdLst/>
              <a:ahLst/>
              <a:cxnLst/>
              <a:rect l="l" t="t" r="r" b="b"/>
              <a:pathLst>
                <a:path w="19812" h="16455" extrusionOk="0">
                  <a:moveTo>
                    <a:pt x="17340" y="1"/>
                  </a:moveTo>
                  <a:cubicBezTo>
                    <a:pt x="17170" y="1"/>
                    <a:pt x="17006" y="106"/>
                    <a:pt x="16943" y="281"/>
                  </a:cubicBezTo>
                  <a:lnTo>
                    <a:pt x="12418" y="12444"/>
                  </a:lnTo>
                  <a:cubicBezTo>
                    <a:pt x="12021" y="12468"/>
                    <a:pt x="11545" y="12674"/>
                    <a:pt x="11182" y="12929"/>
                  </a:cubicBezTo>
                  <a:cubicBezTo>
                    <a:pt x="11085" y="12931"/>
                    <a:pt x="10989" y="12932"/>
                    <a:pt x="10892" y="12932"/>
                  </a:cubicBezTo>
                  <a:cubicBezTo>
                    <a:pt x="9837" y="12932"/>
                    <a:pt x="8765" y="12786"/>
                    <a:pt x="7656" y="12626"/>
                  </a:cubicBezTo>
                  <a:cubicBezTo>
                    <a:pt x="6566" y="12468"/>
                    <a:pt x="5448" y="12311"/>
                    <a:pt x="4326" y="12311"/>
                  </a:cubicBezTo>
                  <a:cubicBezTo>
                    <a:pt x="3988" y="12311"/>
                    <a:pt x="3650" y="12325"/>
                    <a:pt x="3312" y="12358"/>
                  </a:cubicBezTo>
                  <a:cubicBezTo>
                    <a:pt x="1845" y="12491"/>
                    <a:pt x="751" y="13024"/>
                    <a:pt x="133" y="13895"/>
                  </a:cubicBezTo>
                  <a:cubicBezTo>
                    <a:pt x="0" y="14077"/>
                    <a:pt x="48" y="14346"/>
                    <a:pt x="238" y="14481"/>
                  </a:cubicBezTo>
                  <a:cubicBezTo>
                    <a:pt x="308" y="14528"/>
                    <a:pt x="396" y="14553"/>
                    <a:pt x="476" y="14553"/>
                  </a:cubicBezTo>
                  <a:cubicBezTo>
                    <a:pt x="609" y="14553"/>
                    <a:pt x="736" y="14498"/>
                    <a:pt x="824" y="14378"/>
                  </a:cubicBezTo>
                  <a:cubicBezTo>
                    <a:pt x="1410" y="13547"/>
                    <a:pt x="2543" y="13269"/>
                    <a:pt x="3391" y="13189"/>
                  </a:cubicBezTo>
                  <a:cubicBezTo>
                    <a:pt x="3690" y="13161"/>
                    <a:pt x="3991" y="13149"/>
                    <a:pt x="4292" y="13149"/>
                  </a:cubicBezTo>
                  <a:cubicBezTo>
                    <a:pt x="5370" y="13149"/>
                    <a:pt x="6465" y="13305"/>
                    <a:pt x="7536" y="13459"/>
                  </a:cubicBezTo>
                  <a:cubicBezTo>
                    <a:pt x="8550" y="13602"/>
                    <a:pt x="9580" y="13745"/>
                    <a:pt x="10611" y="13767"/>
                  </a:cubicBezTo>
                  <a:cubicBezTo>
                    <a:pt x="10634" y="13823"/>
                    <a:pt x="10659" y="13880"/>
                    <a:pt x="10699" y="13927"/>
                  </a:cubicBezTo>
                  <a:cubicBezTo>
                    <a:pt x="10064" y="13975"/>
                    <a:pt x="9423" y="13997"/>
                    <a:pt x="8757" y="14013"/>
                  </a:cubicBezTo>
                  <a:cubicBezTo>
                    <a:pt x="8257" y="14022"/>
                    <a:pt x="7758" y="14030"/>
                    <a:pt x="7258" y="14060"/>
                  </a:cubicBezTo>
                  <a:cubicBezTo>
                    <a:pt x="4993" y="14188"/>
                    <a:pt x="3384" y="14711"/>
                    <a:pt x="2218" y="15709"/>
                  </a:cubicBezTo>
                  <a:cubicBezTo>
                    <a:pt x="2035" y="15860"/>
                    <a:pt x="2020" y="16130"/>
                    <a:pt x="2170" y="16305"/>
                  </a:cubicBezTo>
                  <a:cubicBezTo>
                    <a:pt x="2250" y="16400"/>
                    <a:pt x="2368" y="16455"/>
                    <a:pt x="2488" y="16455"/>
                  </a:cubicBezTo>
                  <a:cubicBezTo>
                    <a:pt x="2583" y="16455"/>
                    <a:pt x="2678" y="16415"/>
                    <a:pt x="2758" y="16352"/>
                  </a:cubicBezTo>
                  <a:cubicBezTo>
                    <a:pt x="3787" y="15479"/>
                    <a:pt x="5231" y="15021"/>
                    <a:pt x="7306" y="14901"/>
                  </a:cubicBezTo>
                  <a:cubicBezTo>
                    <a:pt x="7798" y="14869"/>
                    <a:pt x="8281" y="14861"/>
                    <a:pt x="8772" y="14853"/>
                  </a:cubicBezTo>
                  <a:cubicBezTo>
                    <a:pt x="9993" y="14821"/>
                    <a:pt x="11252" y="14798"/>
                    <a:pt x="12481" y="14505"/>
                  </a:cubicBezTo>
                  <a:cubicBezTo>
                    <a:pt x="12679" y="14458"/>
                    <a:pt x="13257" y="14315"/>
                    <a:pt x="13464" y="13815"/>
                  </a:cubicBezTo>
                  <a:cubicBezTo>
                    <a:pt x="14376" y="13875"/>
                    <a:pt x="15298" y="13903"/>
                    <a:pt x="16225" y="13903"/>
                  </a:cubicBezTo>
                  <a:cubicBezTo>
                    <a:pt x="16522" y="13903"/>
                    <a:pt x="16820" y="13900"/>
                    <a:pt x="17118" y="13895"/>
                  </a:cubicBezTo>
                  <a:cubicBezTo>
                    <a:pt x="17204" y="13893"/>
                    <a:pt x="17289" y="13892"/>
                    <a:pt x="17372" y="13892"/>
                  </a:cubicBezTo>
                  <a:cubicBezTo>
                    <a:pt x="17735" y="13892"/>
                    <a:pt x="18073" y="13914"/>
                    <a:pt x="18369" y="14030"/>
                  </a:cubicBezTo>
                  <a:cubicBezTo>
                    <a:pt x="18662" y="14140"/>
                    <a:pt x="18955" y="14425"/>
                    <a:pt x="18948" y="14735"/>
                  </a:cubicBezTo>
                  <a:cubicBezTo>
                    <a:pt x="18948" y="14964"/>
                    <a:pt x="19130" y="15154"/>
                    <a:pt x="19360" y="15163"/>
                  </a:cubicBezTo>
                  <a:lnTo>
                    <a:pt x="19368" y="15163"/>
                  </a:lnTo>
                  <a:cubicBezTo>
                    <a:pt x="19598" y="15163"/>
                    <a:pt x="19788" y="14981"/>
                    <a:pt x="19788" y="14751"/>
                  </a:cubicBezTo>
                  <a:cubicBezTo>
                    <a:pt x="19811" y="14022"/>
                    <a:pt x="19241" y="13467"/>
                    <a:pt x="18678" y="13244"/>
                  </a:cubicBezTo>
                  <a:cubicBezTo>
                    <a:pt x="18269" y="13084"/>
                    <a:pt x="17837" y="13058"/>
                    <a:pt x="17419" y="13058"/>
                  </a:cubicBezTo>
                  <a:cubicBezTo>
                    <a:pt x="17301" y="13058"/>
                    <a:pt x="17185" y="13060"/>
                    <a:pt x="17070" y="13062"/>
                  </a:cubicBezTo>
                  <a:cubicBezTo>
                    <a:pt x="16854" y="13065"/>
                    <a:pt x="16638" y="13066"/>
                    <a:pt x="16421" y="13066"/>
                  </a:cubicBezTo>
                  <a:cubicBezTo>
                    <a:pt x="15372" y="13066"/>
                    <a:pt x="14317" y="13032"/>
                    <a:pt x="13274" y="12959"/>
                  </a:cubicBezTo>
                  <a:cubicBezTo>
                    <a:pt x="13249" y="12904"/>
                    <a:pt x="13219" y="12849"/>
                    <a:pt x="13187" y="12801"/>
                  </a:cubicBezTo>
                  <a:lnTo>
                    <a:pt x="17736" y="573"/>
                  </a:lnTo>
                  <a:cubicBezTo>
                    <a:pt x="17814" y="351"/>
                    <a:pt x="17704" y="113"/>
                    <a:pt x="17481" y="26"/>
                  </a:cubicBezTo>
                  <a:cubicBezTo>
                    <a:pt x="17435" y="9"/>
                    <a:pt x="17387" y="1"/>
                    <a:pt x="173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08;p42"/>
            <p:cNvSpPr/>
            <p:nvPr/>
          </p:nvSpPr>
          <p:spPr>
            <a:xfrm>
              <a:off x="5918287" y="3324867"/>
              <a:ext cx="192379" cy="356870"/>
            </a:xfrm>
            <a:custGeom>
              <a:avLst/>
              <a:gdLst/>
              <a:ahLst/>
              <a:cxnLst/>
              <a:rect l="l" t="t" r="r" b="b"/>
              <a:pathLst>
                <a:path w="12086" h="22420" extrusionOk="0">
                  <a:moveTo>
                    <a:pt x="10198" y="1"/>
                  </a:moveTo>
                  <a:cubicBezTo>
                    <a:pt x="9992" y="1"/>
                    <a:pt x="9822" y="151"/>
                    <a:pt x="9795" y="357"/>
                  </a:cubicBezTo>
                  <a:lnTo>
                    <a:pt x="7410" y="16286"/>
                  </a:lnTo>
                  <a:cubicBezTo>
                    <a:pt x="6917" y="16396"/>
                    <a:pt x="6387" y="16704"/>
                    <a:pt x="6086" y="17007"/>
                  </a:cubicBezTo>
                  <a:cubicBezTo>
                    <a:pt x="5483" y="17275"/>
                    <a:pt x="4825" y="17465"/>
                    <a:pt x="4144" y="17655"/>
                  </a:cubicBezTo>
                  <a:cubicBezTo>
                    <a:pt x="3882" y="17728"/>
                    <a:pt x="3614" y="17807"/>
                    <a:pt x="3344" y="17885"/>
                  </a:cubicBezTo>
                  <a:cubicBezTo>
                    <a:pt x="2338" y="18195"/>
                    <a:pt x="911" y="18741"/>
                    <a:pt x="95" y="19930"/>
                  </a:cubicBezTo>
                  <a:cubicBezTo>
                    <a:pt x="23" y="20033"/>
                    <a:pt x="0" y="20153"/>
                    <a:pt x="30" y="20270"/>
                  </a:cubicBezTo>
                  <a:cubicBezTo>
                    <a:pt x="63" y="20390"/>
                    <a:pt x="150" y="20493"/>
                    <a:pt x="261" y="20541"/>
                  </a:cubicBezTo>
                  <a:lnTo>
                    <a:pt x="373" y="20596"/>
                  </a:lnTo>
                  <a:cubicBezTo>
                    <a:pt x="428" y="20628"/>
                    <a:pt x="491" y="20636"/>
                    <a:pt x="546" y="20636"/>
                  </a:cubicBezTo>
                  <a:cubicBezTo>
                    <a:pt x="706" y="20636"/>
                    <a:pt x="856" y="20548"/>
                    <a:pt x="926" y="20398"/>
                  </a:cubicBezTo>
                  <a:cubicBezTo>
                    <a:pt x="966" y="20327"/>
                    <a:pt x="974" y="20248"/>
                    <a:pt x="966" y="20168"/>
                  </a:cubicBezTo>
                  <a:cubicBezTo>
                    <a:pt x="1664" y="19352"/>
                    <a:pt x="2781" y="18931"/>
                    <a:pt x="3589" y="18686"/>
                  </a:cubicBezTo>
                  <a:cubicBezTo>
                    <a:pt x="3851" y="18606"/>
                    <a:pt x="4112" y="18536"/>
                    <a:pt x="4375" y="18464"/>
                  </a:cubicBezTo>
                  <a:cubicBezTo>
                    <a:pt x="4960" y="18298"/>
                    <a:pt x="5556" y="18123"/>
                    <a:pt x="6134" y="17885"/>
                  </a:cubicBezTo>
                  <a:cubicBezTo>
                    <a:pt x="6134" y="17893"/>
                    <a:pt x="6134" y="17893"/>
                    <a:pt x="6141" y="17893"/>
                  </a:cubicBezTo>
                  <a:cubicBezTo>
                    <a:pt x="5801" y="18131"/>
                    <a:pt x="5443" y="18346"/>
                    <a:pt x="5071" y="18576"/>
                  </a:cubicBezTo>
                  <a:cubicBezTo>
                    <a:pt x="4802" y="18734"/>
                    <a:pt x="4540" y="18892"/>
                    <a:pt x="4287" y="19059"/>
                  </a:cubicBezTo>
                  <a:cubicBezTo>
                    <a:pt x="2956" y="19922"/>
                    <a:pt x="2202" y="20858"/>
                    <a:pt x="1997" y="21919"/>
                  </a:cubicBezTo>
                  <a:cubicBezTo>
                    <a:pt x="1950" y="22142"/>
                    <a:pt x="2100" y="22363"/>
                    <a:pt x="2330" y="22410"/>
                  </a:cubicBezTo>
                  <a:cubicBezTo>
                    <a:pt x="2353" y="22410"/>
                    <a:pt x="2385" y="22420"/>
                    <a:pt x="2408" y="22420"/>
                  </a:cubicBezTo>
                  <a:cubicBezTo>
                    <a:pt x="2608" y="22420"/>
                    <a:pt x="2781" y="22277"/>
                    <a:pt x="2821" y="22077"/>
                  </a:cubicBezTo>
                  <a:cubicBezTo>
                    <a:pt x="2978" y="21254"/>
                    <a:pt x="3614" y="20493"/>
                    <a:pt x="4738" y="19765"/>
                  </a:cubicBezTo>
                  <a:cubicBezTo>
                    <a:pt x="4993" y="19597"/>
                    <a:pt x="5246" y="19447"/>
                    <a:pt x="5499" y="19289"/>
                  </a:cubicBezTo>
                  <a:cubicBezTo>
                    <a:pt x="6062" y="18956"/>
                    <a:pt x="6632" y="18616"/>
                    <a:pt x="7148" y="18178"/>
                  </a:cubicBezTo>
                  <a:cubicBezTo>
                    <a:pt x="7180" y="18178"/>
                    <a:pt x="7210" y="18188"/>
                    <a:pt x="7243" y="18188"/>
                  </a:cubicBezTo>
                  <a:cubicBezTo>
                    <a:pt x="7425" y="18188"/>
                    <a:pt x="7600" y="18163"/>
                    <a:pt x="7758" y="18131"/>
                  </a:cubicBezTo>
                  <a:lnTo>
                    <a:pt x="7758" y="18131"/>
                  </a:lnTo>
                  <a:cubicBezTo>
                    <a:pt x="7615" y="19019"/>
                    <a:pt x="7378" y="19890"/>
                    <a:pt x="7030" y="20731"/>
                  </a:cubicBezTo>
                  <a:cubicBezTo>
                    <a:pt x="6942" y="20946"/>
                    <a:pt x="7045" y="21191"/>
                    <a:pt x="7258" y="21278"/>
                  </a:cubicBezTo>
                  <a:cubicBezTo>
                    <a:pt x="7315" y="21301"/>
                    <a:pt x="7363" y="21309"/>
                    <a:pt x="7418" y="21309"/>
                  </a:cubicBezTo>
                  <a:cubicBezTo>
                    <a:pt x="7583" y="21309"/>
                    <a:pt x="7743" y="21214"/>
                    <a:pt x="7806" y="21048"/>
                  </a:cubicBezTo>
                  <a:cubicBezTo>
                    <a:pt x="8274" y="19930"/>
                    <a:pt x="8566" y="18749"/>
                    <a:pt x="8684" y="17545"/>
                  </a:cubicBezTo>
                  <a:cubicBezTo>
                    <a:pt x="9097" y="16864"/>
                    <a:pt x="9675" y="16286"/>
                    <a:pt x="10366" y="15873"/>
                  </a:cubicBezTo>
                  <a:cubicBezTo>
                    <a:pt x="10483" y="15808"/>
                    <a:pt x="10810" y="15630"/>
                    <a:pt x="11095" y="15630"/>
                  </a:cubicBezTo>
                  <a:cubicBezTo>
                    <a:pt x="11193" y="15630"/>
                    <a:pt x="11287" y="15651"/>
                    <a:pt x="11364" y="15706"/>
                  </a:cubicBezTo>
                  <a:cubicBezTo>
                    <a:pt x="11438" y="15758"/>
                    <a:pt x="11523" y="15783"/>
                    <a:pt x="11607" y="15783"/>
                  </a:cubicBezTo>
                  <a:cubicBezTo>
                    <a:pt x="11738" y="15783"/>
                    <a:pt x="11868" y="15722"/>
                    <a:pt x="11950" y="15611"/>
                  </a:cubicBezTo>
                  <a:cubicBezTo>
                    <a:pt x="12085" y="15420"/>
                    <a:pt x="12045" y="15160"/>
                    <a:pt x="11855" y="15025"/>
                  </a:cubicBezTo>
                  <a:cubicBezTo>
                    <a:pt x="11637" y="14870"/>
                    <a:pt x="11379" y="14794"/>
                    <a:pt x="11095" y="14794"/>
                  </a:cubicBezTo>
                  <a:cubicBezTo>
                    <a:pt x="10739" y="14794"/>
                    <a:pt x="10343" y="14914"/>
                    <a:pt x="9938" y="15152"/>
                  </a:cubicBezTo>
                  <a:cubicBezTo>
                    <a:pt x="9335" y="15508"/>
                    <a:pt x="8812" y="15976"/>
                    <a:pt x="8376" y="16514"/>
                  </a:cubicBezTo>
                  <a:cubicBezTo>
                    <a:pt x="8336" y="16467"/>
                    <a:pt x="8289" y="16428"/>
                    <a:pt x="8241" y="16396"/>
                  </a:cubicBezTo>
                  <a:lnTo>
                    <a:pt x="10619" y="482"/>
                  </a:lnTo>
                  <a:cubicBezTo>
                    <a:pt x="10659" y="252"/>
                    <a:pt x="10501" y="39"/>
                    <a:pt x="10271" y="7"/>
                  </a:cubicBezTo>
                  <a:cubicBezTo>
                    <a:pt x="10246" y="3"/>
                    <a:pt x="10222" y="1"/>
                    <a:pt x="10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1712;p42"/>
          <p:cNvSpPr/>
          <p:nvPr/>
        </p:nvSpPr>
        <p:spPr>
          <a:xfrm>
            <a:off x="777125" y="3612565"/>
            <a:ext cx="259800" cy="259800"/>
          </a:xfrm>
          <a:prstGeom prst="star4">
            <a:avLst>
              <a:gd name="adj" fmla="val 18187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1712;p42"/>
          <p:cNvSpPr/>
          <p:nvPr/>
        </p:nvSpPr>
        <p:spPr>
          <a:xfrm>
            <a:off x="4057535" y="1329105"/>
            <a:ext cx="259800" cy="259800"/>
          </a:xfrm>
          <a:prstGeom prst="star4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1712;p42"/>
          <p:cNvSpPr/>
          <p:nvPr/>
        </p:nvSpPr>
        <p:spPr>
          <a:xfrm>
            <a:off x="4550295" y="3274110"/>
            <a:ext cx="259800" cy="259800"/>
          </a:xfrm>
          <a:prstGeom prst="star4">
            <a:avLst>
              <a:gd name="adj" fmla="val 18187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1712;p42"/>
          <p:cNvSpPr/>
          <p:nvPr/>
        </p:nvSpPr>
        <p:spPr>
          <a:xfrm>
            <a:off x="5330710" y="1779955"/>
            <a:ext cx="259800" cy="259800"/>
          </a:xfrm>
          <a:prstGeom prst="star4">
            <a:avLst>
              <a:gd name="adj" fmla="val 18187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1637;p42"/>
          <p:cNvGrpSpPr/>
          <p:nvPr/>
        </p:nvGrpSpPr>
        <p:grpSpPr>
          <a:xfrm>
            <a:off x="5736025" y="2803483"/>
            <a:ext cx="1339192" cy="1109987"/>
            <a:chOff x="5515225" y="2571750"/>
            <a:chExt cx="1339192" cy="1109987"/>
          </a:xfrm>
        </p:grpSpPr>
        <p:sp>
          <p:nvSpPr>
            <p:cNvPr id="79" name="Google Shape;1638;p42"/>
            <p:cNvSpPr/>
            <p:nvPr/>
          </p:nvSpPr>
          <p:spPr>
            <a:xfrm>
              <a:off x="6116706" y="3116913"/>
              <a:ext cx="725727" cy="186044"/>
            </a:xfrm>
            <a:custGeom>
              <a:avLst/>
              <a:gdLst/>
              <a:ahLst/>
              <a:cxnLst/>
              <a:rect l="l" t="t" r="r" b="b"/>
              <a:pathLst>
                <a:path w="45593" h="11688" extrusionOk="0">
                  <a:moveTo>
                    <a:pt x="14256" y="0"/>
                  </a:moveTo>
                  <a:cubicBezTo>
                    <a:pt x="13743" y="0"/>
                    <a:pt x="13233" y="45"/>
                    <a:pt x="12728" y="155"/>
                  </a:cubicBezTo>
                  <a:cubicBezTo>
                    <a:pt x="11816" y="353"/>
                    <a:pt x="10969" y="741"/>
                    <a:pt x="10151" y="1184"/>
                  </a:cubicBezTo>
                  <a:cubicBezTo>
                    <a:pt x="6665" y="3063"/>
                    <a:pt x="3662" y="5828"/>
                    <a:pt x="1" y="7357"/>
                  </a:cubicBezTo>
                  <a:cubicBezTo>
                    <a:pt x="6167" y="8571"/>
                    <a:pt x="12323" y="9775"/>
                    <a:pt x="18490" y="10986"/>
                  </a:cubicBezTo>
                  <a:cubicBezTo>
                    <a:pt x="20296" y="11345"/>
                    <a:pt x="22196" y="11688"/>
                    <a:pt x="24039" y="11688"/>
                  </a:cubicBezTo>
                  <a:cubicBezTo>
                    <a:pt x="25705" y="11688"/>
                    <a:pt x="27324" y="11408"/>
                    <a:pt x="28783" y="10606"/>
                  </a:cubicBezTo>
                  <a:cubicBezTo>
                    <a:pt x="31104" y="11199"/>
                    <a:pt x="33495" y="11500"/>
                    <a:pt x="35888" y="11500"/>
                  </a:cubicBezTo>
                  <a:cubicBezTo>
                    <a:pt x="36471" y="11500"/>
                    <a:pt x="37053" y="11482"/>
                    <a:pt x="37635" y="11447"/>
                  </a:cubicBezTo>
                  <a:cubicBezTo>
                    <a:pt x="38175" y="11414"/>
                    <a:pt x="38728" y="11359"/>
                    <a:pt x="39196" y="11099"/>
                  </a:cubicBezTo>
                  <a:cubicBezTo>
                    <a:pt x="39664" y="10836"/>
                    <a:pt x="40037" y="10321"/>
                    <a:pt x="39957" y="9790"/>
                  </a:cubicBezTo>
                  <a:lnTo>
                    <a:pt x="39957" y="9790"/>
                  </a:lnTo>
                  <a:cubicBezTo>
                    <a:pt x="40229" y="9824"/>
                    <a:pt x="40503" y="9841"/>
                    <a:pt x="40777" y="9841"/>
                  </a:cubicBezTo>
                  <a:cubicBezTo>
                    <a:pt x="42548" y="9841"/>
                    <a:pt x="44323" y="9141"/>
                    <a:pt x="45593" y="7905"/>
                  </a:cubicBezTo>
                  <a:cubicBezTo>
                    <a:pt x="36701" y="4219"/>
                    <a:pt x="27183" y="2325"/>
                    <a:pt x="17736" y="455"/>
                  </a:cubicBezTo>
                  <a:cubicBezTo>
                    <a:pt x="16587" y="230"/>
                    <a:pt x="15416" y="0"/>
                    <a:pt x="14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39;p42"/>
            <p:cNvSpPr/>
            <p:nvPr/>
          </p:nvSpPr>
          <p:spPr>
            <a:xfrm>
              <a:off x="6093879" y="3110291"/>
              <a:ext cx="760538" cy="199303"/>
            </a:xfrm>
            <a:custGeom>
              <a:avLst/>
              <a:gdLst/>
              <a:ahLst/>
              <a:cxnLst/>
              <a:rect l="l" t="t" r="r" b="b"/>
              <a:pathLst>
                <a:path w="47780" h="12521" extrusionOk="0">
                  <a:moveTo>
                    <a:pt x="15692" y="839"/>
                  </a:moveTo>
                  <a:cubicBezTo>
                    <a:pt x="16833" y="839"/>
                    <a:pt x="18029" y="1077"/>
                    <a:pt x="19091" y="1284"/>
                  </a:cubicBezTo>
                  <a:cubicBezTo>
                    <a:pt x="28157" y="3081"/>
                    <a:pt x="37524" y="4936"/>
                    <a:pt x="46241" y="8447"/>
                  </a:cubicBezTo>
                  <a:cubicBezTo>
                    <a:pt x="45108" y="9335"/>
                    <a:pt x="43666" y="9833"/>
                    <a:pt x="42207" y="9833"/>
                  </a:cubicBezTo>
                  <a:cubicBezTo>
                    <a:pt x="41954" y="9833"/>
                    <a:pt x="41694" y="9818"/>
                    <a:pt x="41439" y="9786"/>
                  </a:cubicBezTo>
                  <a:lnTo>
                    <a:pt x="40893" y="9715"/>
                  </a:lnTo>
                  <a:lnTo>
                    <a:pt x="40893" y="9715"/>
                  </a:lnTo>
                  <a:lnTo>
                    <a:pt x="40971" y="10271"/>
                  </a:lnTo>
                  <a:cubicBezTo>
                    <a:pt x="41028" y="10619"/>
                    <a:pt x="40743" y="10974"/>
                    <a:pt x="40425" y="11149"/>
                  </a:cubicBezTo>
                  <a:cubicBezTo>
                    <a:pt x="40037" y="11364"/>
                    <a:pt x="39529" y="11412"/>
                    <a:pt x="39046" y="11442"/>
                  </a:cubicBezTo>
                  <a:cubicBezTo>
                    <a:pt x="38465" y="11479"/>
                    <a:pt x="37882" y="11497"/>
                    <a:pt x="37299" y="11497"/>
                  </a:cubicBezTo>
                  <a:cubicBezTo>
                    <a:pt x="34948" y="11497"/>
                    <a:pt x="32593" y="11202"/>
                    <a:pt x="30320" y="10619"/>
                  </a:cubicBezTo>
                  <a:lnTo>
                    <a:pt x="30162" y="10579"/>
                  </a:lnTo>
                  <a:lnTo>
                    <a:pt x="30019" y="10659"/>
                  </a:lnTo>
                  <a:cubicBezTo>
                    <a:pt x="28751" y="11347"/>
                    <a:pt x="27269" y="11680"/>
                    <a:pt x="25479" y="11680"/>
                  </a:cubicBezTo>
                  <a:cubicBezTo>
                    <a:pt x="23672" y="11680"/>
                    <a:pt x="21778" y="11340"/>
                    <a:pt x="20002" y="10992"/>
                  </a:cubicBezTo>
                  <a:lnTo>
                    <a:pt x="2789" y="7608"/>
                  </a:lnTo>
                  <a:cubicBezTo>
                    <a:pt x="4493" y="6760"/>
                    <a:pt x="6070" y="5674"/>
                    <a:pt x="7608" y="4620"/>
                  </a:cubicBezTo>
                  <a:cubicBezTo>
                    <a:pt x="8947" y="3699"/>
                    <a:pt x="10341" y="2748"/>
                    <a:pt x="11785" y="1972"/>
                  </a:cubicBezTo>
                  <a:cubicBezTo>
                    <a:pt x="12441" y="1617"/>
                    <a:pt x="13322" y="1179"/>
                    <a:pt x="14248" y="982"/>
                  </a:cubicBezTo>
                  <a:cubicBezTo>
                    <a:pt x="14693" y="886"/>
                    <a:pt x="15169" y="839"/>
                    <a:pt x="15692" y="839"/>
                  </a:cubicBezTo>
                  <a:close/>
                  <a:moveTo>
                    <a:pt x="15692" y="0"/>
                  </a:moveTo>
                  <a:cubicBezTo>
                    <a:pt x="15104" y="0"/>
                    <a:pt x="14581" y="48"/>
                    <a:pt x="14067" y="158"/>
                  </a:cubicBezTo>
                  <a:cubicBezTo>
                    <a:pt x="13037" y="381"/>
                    <a:pt x="12093" y="846"/>
                    <a:pt x="11388" y="1227"/>
                  </a:cubicBezTo>
                  <a:cubicBezTo>
                    <a:pt x="9906" y="2028"/>
                    <a:pt x="8495" y="2996"/>
                    <a:pt x="7133" y="3930"/>
                  </a:cubicBezTo>
                  <a:cubicBezTo>
                    <a:pt x="5278" y="5198"/>
                    <a:pt x="3359" y="6514"/>
                    <a:pt x="1277" y="7385"/>
                  </a:cubicBezTo>
                  <a:lnTo>
                    <a:pt x="0" y="7916"/>
                  </a:lnTo>
                  <a:lnTo>
                    <a:pt x="19836" y="11815"/>
                  </a:lnTo>
                  <a:cubicBezTo>
                    <a:pt x="21658" y="12173"/>
                    <a:pt x="23600" y="12521"/>
                    <a:pt x="25479" y="12521"/>
                  </a:cubicBezTo>
                  <a:cubicBezTo>
                    <a:pt x="27349" y="12521"/>
                    <a:pt x="28918" y="12180"/>
                    <a:pt x="30272" y="11475"/>
                  </a:cubicBezTo>
                  <a:cubicBezTo>
                    <a:pt x="32570" y="12046"/>
                    <a:pt x="34953" y="12338"/>
                    <a:pt x="37325" y="12338"/>
                  </a:cubicBezTo>
                  <a:cubicBezTo>
                    <a:pt x="37916" y="12338"/>
                    <a:pt x="38506" y="12319"/>
                    <a:pt x="39094" y="12283"/>
                  </a:cubicBezTo>
                  <a:cubicBezTo>
                    <a:pt x="39672" y="12243"/>
                    <a:pt x="40290" y="12188"/>
                    <a:pt x="40838" y="11878"/>
                  </a:cubicBezTo>
                  <a:cubicBezTo>
                    <a:pt x="41266" y="11640"/>
                    <a:pt x="41676" y="11197"/>
                    <a:pt x="41789" y="10659"/>
                  </a:cubicBezTo>
                  <a:cubicBezTo>
                    <a:pt x="41928" y="10667"/>
                    <a:pt x="42067" y="10671"/>
                    <a:pt x="42206" y="10671"/>
                  </a:cubicBezTo>
                  <a:cubicBezTo>
                    <a:pt x="44101" y="10671"/>
                    <a:pt x="45976" y="9928"/>
                    <a:pt x="47320" y="8622"/>
                  </a:cubicBezTo>
                  <a:lnTo>
                    <a:pt x="47780" y="8179"/>
                  </a:lnTo>
                  <a:lnTo>
                    <a:pt x="47192" y="7931"/>
                  </a:lnTo>
                  <a:cubicBezTo>
                    <a:pt x="38222" y="4215"/>
                    <a:pt x="28578" y="2305"/>
                    <a:pt x="19250" y="458"/>
                  </a:cubicBezTo>
                  <a:cubicBezTo>
                    <a:pt x="18157" y="245"/>
                    <a:pt x="16920" y="0"/>
                    <a:pt x="15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40;p42"/>
            <p:cNvSpPr/>
            <p:nvPr/>
          </p:nvSpPr>
          <p:spPr>
            <a:xfrm>
              <a:off x="6350702" y="3156931"/>
              <a:ext cx="229116" cy="30578"/>
            </a:xfrm>
            <a:custGeom>
              <a:avLst/>
              <a:gdLst/>
              <a:ahLst/>
              <a:cxnLst/>
              <a:rect l="l" t="t" r="r" b="b"/>
              <a:pathLst>
                <a:path w="14394" h="1921" extrusionOk="0">
                  <a:moveTo>
                    <a:pt x="230" y="1"/>
                  </a:moveTo>
                  <a:cubicBezTo>
                    <a:pt x="140" y="1"/>
                    <a:pt x="58" y="60"/>
                    <a:pt x="33" y="151"/>
                  </a:cubicBezTo>
                  <a:cubicBezTo>
                    <a:pt x="1" y="264"/>
                    <a:pt x="64" y="381"/>
                    <a:pt x="176" y="414"/>
                  </a:cubicBezTo>
                  <a:cubicBezTo>
                    <a:pt x="2451" y="1040"/>
                    <a:pt x="4796" y="1682"/>
                    <a:pt x="7206" y="1873"/>
                  </a:cubicBezTo>
                  <a:cubicBezTo>
                    <a:pt x="7641" y="1903"/>
                    <a:pt x="8069" y="1920"/>
                    <a:pt x="8489" y="1920"/>
                  </a:cubicBezTo>
                  <a:cubicBezTo>
                    <a:pt x="10677" y="1920"/>
                    <a:pt x="12649" y="1467"/>
                    <a:pt x="14258" y="596"/>
                  </a:cubicBezTo>
                  <a:cubicBezTo>
                    <a:pt x="14361" y="541"/>
                    <a:pt x="14393" y="414"/>
                    <a:pt x="14338" y="311"/>
                  </a:cubicBezTo>
                  <a:cubicBezTo>
                    <a:pt x="14299" y="242"/>
                    <a:pt x="14230" y="205"/>
                    <a:pt x="14157" y="205"/>
                  </a:cubicBezTo>
                  <a:cubicBezTo>
                    <a:pt x="14122" y="205"/>
                    <a:pt x="14086" y="213"/>
                    <a:pt x="14053" y="231"/>
                  </a:cubicBezTo>
                  <a:cubicBezTo>
                    <a:pt x="12503" y="1069"/>
                    <a:pt x="10595" y="1500"/>
                    <a:pt x="8477" y="1500"/>
                  </a:cubicBezTo>
                  <a:cubicBezTo>
                    <a:pt x="8070" y="1500"/>
                    <a:pt x="7657" y="1484"/>
                    <a:pt x="7236" y="1452"/>
                  </a:cubicBezTo>
                  <a:cubicBezTo>
                    <a:pt x="4876" y="1270"/>
                    <a:pt x="2546" y="627"/>
                    <a:pt x="286" y="9"/>
                  </a:cubicBezTo>
                  <a:cubicBezTo>
                    <a:pt x="267" y="3"/>
                    <a:pt x="248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641;p42"/>
            <p:cNvSpPr/>
            <p:nvPr/>
          </p:nvSpPr>
          <p:spPr>
            <a:xfrm>
              <a:off x="6317401" y="3180983"/>
              <a:ext cx="191137" cy="41943"/>
            </a:xfrm>
            <a:custGeom>
              <a:avLst/>
              <a:gdLst/>
              <a:ahLst/>
              <a:cxnLst/>
              <a:rect l="l" t="t" r="r" b="b"/>
              <a:pathLst>
                <a:path w="12008" h="2635" extrusionOk="0">
                  <a:moveTo>
                    <a:pt x="11774" y="1"/>
                  </a:moveTo>
                  <a:cubicBezTo>
                    <a:pt x="11717" y="1"/>
                    <a:pt x="11660" y="22"/>
                    <a:pt x="11618" y="67"/>
                  </a:cubicBezTo>
                  <a:cubicBezTo>
                    <a:pt x="10429" y="1391"/>
                    <a:pt x="8472" y="2176"/>
                    <a:pt x="6254" y="2216"/>
                  </a:cubicBezTo>
                  <a:cubicBezTo>
                    <a:pt x="6184" y="2217"/>
                    <a:pt x="6114" y="2218"/>
                    <a:pt x="6044" y="2218"/>
                  </a:cubicBezTo>
                  <a:cubicBezTo>
                    <a:pt x="4080" y="2218"/>
                    <a:pt x="2161" y="1714"/>
                    <a:pt x="286" y="1225"/>
                  </a:cubicBezTo>
                  <a:cubicBezTo>
                    <a:pt x="268" y="1220"/>
                    <a:pt x="250" y="1217"/>
                    <a:pt x="232" y="1217"/>
                  </a:cubicBezTo>
                  <a:cubicBezTo>
                    <a:pt x="141" y="1217"/>
                    <a:pt x="58" y="1283"/>
                    <a:pt x="33" y="1375"/>
                  </a:cubicBezTo>
                  <a:cubicBezTo>
                    <a:pt x="1" y="1486"/>
                    <a:pt x="73" y="1605"/>
                    <a:pt x="183" y="1636"/>
                  </a:cubicBezTo>
                  <a:cubicBezTo>
                    <a:pt x="2078" y="2128"/>
                    <a:pt x="4035" y="2634"/>
                    <a:pt x="6047" y="2634"/>
                  </a:cubicBezTo>
                  <a:lnTo>
                    <a:pt x="6262" y="2634"/>
                  </a:lnTo>
                  <a:cubicBezTo>
                    <a:pt x="8592" y="2587"/>
                    <a:pt x="10659" y="1756"/>
                    <a:pt x="11936" y="352"/>
                  </a:cubicBezTo>
                  <a:cubicBezTo>
                    <a:pt x="12008" y="266"/>
                    <a:pt x="12008" y="131"/>
                    <a:pt x="11920" y="52"/>
                  </a:cubicBezTo>
                  <a:cubicBezTo>
                    <a:pt x="11879" y="18"/>
                    <a:pt x="11826" y="1"/>
                    <a:pt x="11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642;p42"/>
            <p:cNvSpPr/>
            <p:nvPr/>
          </p:nvSpPr>
          <p:spPr>
            <a:xfrm>
              <a:off x="6284228" y="3214793"/>
              <a:ext cx="151025" cy="38680"/>
            </a:xfrm>
            <a:custGeom>
              <a:avLst/>
              <a:gdLst/>
              <a:ahLst/>
              <a:cxnLst/>
              <a:rect l="l" t="t" r="r" b="b"/>
              <a:pathLst>
                <a:path w="9488" h="2430" extrusionOk="0">
                  <a:moveTo>
                    <a:pt x="9253" y="0"/>
                  </a:moveTo>
                  <a:cubicBezTo>
                    <a:pt x="9186" y="0"/>
                    <a:pt x="9120" y="32"/>
                    <a:pt x="9074" y="92"/>
                  </a:cubicBezTo>
                  <a:cubicBezTo>
                    <a:pt x="8274" y="1256"/>
                    <a:pt x="6752" y="1969"/>
                    <a:pt x="5000" y="2009"/>
                  </a:cubicBezTo>
                  <a:cubicBezTo>
                    <a:pt x="4949" y="2010"/>
                    <a:pt x="4898" y="2011"/>
                    <a:pt x="4847" y="2011"/>
                  </a:cubicBezTo>
                  <a:cubicBezTo>
                    <a:pt x="3293" y="2011"/>
                    <a:pt x="1766" y="1542"/>
                    <a:pt x="293" y="1098"/>
                  </a:cubicBezTo>
                  <a:cubicBezTo>
                    <a:pt x="273" y="1092"/>
                    <a:pt x="254" y="1090"/>
                    <a:pt x="234" y="1090"/>
                  </a:cubicBezTo>
                  <a:cubicBezTo>
                    <a:pt x="144" y="1090"/>
                    <a:pt x="59" y="1148"/>
                    <a:pt x="32" y="1241"/>
                  </a:cubicBezTo>
                  <a:cubicBezTo>
                    <a:pt x="0" y="1351"/>
                    <a:pt x="55" y="1471"/>
                    <a:pt x="167" y="1501"/>
                  </a:cubicBezTo>
                  <a:cubicBezTo>
                    <a:pt x="1672" y="1954"/>
                    <a:pt x="3218" y="2429"/>
                    <a:pt x="4835" y="2429"/>
                  </a:cubicBezTo>
                  <a:lnTo>
                    <a:pt x="5010" y="2429"/>
                  </a:lnTo>
                  <a:cubicBezTo>
                    <a:pt x="6895" y="2390"/>
                    <a:pt x="8544" y="1604"/>
                    <a:pt x="9422" y="330"/>
                  </a:cubicBezTo>
                  <a:cubicBezTo>
                    <a:pt x="9487" y="235"/>
                    <a:pt x="9462" y="107"/>
                    <a:pt x="9367" y="35"/>
                  </a:cubicBezTo>
                  <a:cubicBezTo>
                    <a:pt x="9332" y="12"/>
                    <a:pt x="9292" y="0"/>
                    <a:pt x="9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643;p42"/>
            <p:cNvSpPr/>
            <p:nvPr/>
          </p:nvSpPr>
          <p:spPr>
            <a:xfrm>
              <a:off x="6520882" y="3177895"/>
              <a:ext cx="298978" cy="81514"/>
            </a:xfrm>
            <a:custGeom>
              <a:avLst/>
              <a:gdLst/>
              <a:ahLst/>
              <a:cxnLst/>
              <a:rect l="l" t="t" r="r" b="b"/>
              <a:pathLst>
                <a:path w="18783" h="5121" extrusionOk="0">
                  <a:moveTo>
                    <a:pt x="224" y="0"/>
                  </a:moveTo>
                  <a:cubicBezTo>
                    <a:pt x="132" y="0"/>
                    <a:pt x="51" y="66"/>
                    <a:pt x="24" y="158"/>
                  </a:cubicBezTo>
                  <a:cubicBezTo>
                    <a:pt x="1" y="270"/>
                    <a:pt x="64" y="381"/>
                    <a:pt x="176" y="413"/>
                  </a:cubicBezTo>
                  <a:lnTo>
                    <a:pt x="18505" y="5111"/>
                  </a:lnTo>
                  <a:cubicBezTo>
                    <a:pt x="18520" y="5120"/>
                    <a:pt x="18537" y="5120"/>
                    <a:pt x="18553" y="5120"/>
                  </a:cubicBezTo>
                  <a:cubicBezTo>
                    <a:pt x="18648" y="5120"/>
                    <a:pt x="18735" y="5056"/>
                    <a:pt x="18758" y="4961"/>
                  </a:cubicBezTo>
                  <a:cubicBezTo>
                    <a:pt x="18783" y="4850"/>
                    <a:pt x="18720" y="4740"/>
                    <a:pt x="18608" y="4708"/>
                  </a:cubicBezTo>
                  <a:lnTo>
                    <a:pt x="279" y="8"/>
                  </a:lnTo>
                  <a:cubicBezTo>
                    <a:pt x="260" y="3"/>
                    <a:pt x="242" y="0"/>
                    <a:pt x="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44;p42"/>
            <p:cNvSpPr/>
            <p:nvPr/>
          </p:nvSpPr>
          <p:spPr>
            <a:xfrm>
              <a:off x="6465630" y="3208728"/>
              <a:ext cx="300729" cy="66185"/>
            </a:xfrm>
            <a:custGeom>
              <a:avLst/>
              <a:gdLst/>
              <a:ahLst/>
              <a:cxnLst/>
              <a:rect l="l" t="t" r="r" b="b"/>
              <a:pathLst>
                <a:path w="18893" h="4158" extrusionOk="0">
                  <a:moveTo>
                    <a:pt x="229" y="1"/>
                  </a:moveTo>
                  <a:cubicBezTo>
                    <a:pt x="133" y="1"/>
                    <a:pt x="45" y="74"/>
                    <a:pt x="24" y="171"/>
                  </a:cubicBezTo>
                  <a:cubicBezTo>
                    <a:pt x="1" y="283"/>
                    <a:pt x="71" y="393"/>
                    <a:pt x="191" y="416"/>
                  </a:cubicBezTo>
                  <a:lnTo>
                    <a:pt x="18625" y="4149"/>
                  </a:lnTo>
                  <a:cubicBezTo>
                    <a:pt x="18640" y="4157"/>
                    <a:pt x="18655" y="4157"/>
                    <a:pt x="18663" y="4157"/>
                  </a:cubicBezTo>
                  <a:cubicBezTo>
                    <a:pt x="18767" y="4157"/>
                    <a:pt x="18853" y="4087"/>
                    <a:pt x="18870" y="3982"/>
                  </a:cubicBezTo>
                  <a:cubicBezTo>
                    <a:pt x="18893" y="3872"/>
                    <a:pt x="18823" y="3761"/>
                    <a:pt x="18710" y="3737"/>
                  </a:cubicBezTo>
                  <a:lnTo>
                    <a:pt x="271" y="5"/>
                  </a:lnTo>
                  <a:cubicBezTo>
                    <a:pt x="257" y="2"/>
                    <a:pt x="243" y="1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45;p42"/>
            <p:cNvSpPr/>
            <p:nvPr/>
          </p:nvSpPr>
          <p:spPr>
            <a:xfrm>
              <a:off x="6408628" y="3237317"/>
              <a:ext cx="184293" cy="49456"/>
            </a:xfrm>
            <a:custGeom>
              <a:avLst/>
              <a:gdLst/>
              <a:ahLst/>
              <a:cxnLst/>
              <a:rect l="l" t="t" r="r" b="b"/>
              <a:pathLst>
                <a:path w="11578" h="3107" extrusionOk="0">
                  <a:moveTo>
                    <a:pt x="221" y="0"/>
                  </a:moveTo>
                  <a:cubicBezTo>
                    <a:pt x="129" y="0"/>
                    <a:pt x="44" y="65"/>
                    <a:pt x="23" y="159"/>
                  </a:cubicBezTo>
                  <a:cubicBezTo>
                    <a:pt x="0" y="269"/>
                    <a:pt x="63" y="389"/>
                    <a:pt x="181" y="412"/>
                  </a:cubicBezTo>
                  <a:lnTo>
                    <a:pt x="11300" y="3099"/>
                  </a:lnTo>
                  <a:cubicBezTo>
                    <a:pt x="11317" y="3107"/>
                    <a:pt x="11332" y="3107"/>
                    <a:pt x="11347" y="3107"/>
                  </a:cubicBezTo>
                  <a:cubicBezTo>
                    <a:pt x="11443" y="3107"/>
                    <a:pt x="11530" y="3042"/>
                    <a:pt x="11555" y="2947"/>
                  </a:cubicBezTo>
                  <a:cubicBezTo>
                    <a:pt x="11578" y="2829"/>
                    <a:pt x="11515" y="2719"/>
                    <a:pt x="11395" y="2694"/>
                  </a:cubicBezTo>
                  <a:lnTo>
                    <a:pt x="276" y="8"/>
                  </a:lnTo>
                  <a:cubicBezTo>
                    <a:pt x="258" y="3"/>
                    <a:pt x="239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46;p42"/>
            <p:cNvSpPr/>
            <p:nvPr/>
          </p:nvSpPr>
          <p:spPr>
            <a:xfrm>
              <a:off x="5522659" y="2903387"/>
              <a:ext cx="355756" cy="420843"/>
            </a:xfrm>
            <a:custGeom>
              <a:avLst/>
              <a:gdLst/>
              <a:ahLst/>
              <a:cxnLst/>
              <a:rect l="l" t="t" r="r" b="b"/>
              <a:pathLst>
                <a:path w="22350" h="26439" extrusionOk="0">
                  <a:moveTo>
                    <a:pt x="4819" y="0"/>
                  </a:moveTo>
                  <a:lnTo>
                    <a:pt x="3790" y="1039"/>
                  </a:lnTo>
                  <a:cubicBezTo>
                    <a:pt x="3778" y="1038"/>
                    <a:pt x="3765" y="1038"/>
                    <a:pt x="3753" y="1038"/>
                  </a:cubicBezTo>
                  <a:cubicBezTo>
                    <a:pt x="3142" y="1038"/>
                    <a:pt x="2577" y="1414"/>
                    <a:pt x="2213" y="1910"/>
                  </a:cubicBezTo>
                  <a:cubicBezTo>
                    <a:pt x="1840" y="2417"/>
                    <a:pt x="1650" y="3028"/>
                    <a:pt x="1500" y="3639"/>
                  </a:cubicBezTo>
                  <a:cubicBezTo>
                    <a:pt x="1" y="9565"/>
                    <a:pt x="1555" y="16222"/>
                    <a:pt x="5675" y="20739"/>
                  </a:cubicBezTo>
                  <a:cubicBezTo>
                    <a:pt x="8952" y="24338"/>
                    <a:pt x="13801" y="26438"/>
                    <a:pt x="18639" y="26438"/>
                  </a:cubicBezTo>
                  <a:cubicBezTo>
                    <a:pt x="19885" y="26438"/>
                    <a:pt x="21131" y="26299"/>
                    <a:pt x="22349" y="26009"/>
                  </a:cubicBezTo>
                  <a:cubicBezTo>
                    <a:pt x="17531" y="23467"/>
                    <a:pt x="13362" y="19718"/>
                    <a:pt x="10312" y="15208"/>
                  </a:cubicBezTo>
                  <a:cubicBezTo>
                    <a:pt x="7268" y="10691"/>
                    <a:pt x="5366" y="5413"/>
                    <a:pt x="4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647;p42"/>
            <p:cNvSpPr/>
            <p:nvPr/>
          </p:nvSpPr>
          <p:spPr>
            <a:xfrm>
              <a:off x="5515225" y="2902623"/>
              <a:ext cx="382100" cy="428404"/>
            </a:xfrm>
            <a:custGeom>
              <a:avLst/>
              <a:gdLst/>
              <a:ahLst/>
              <a:cxnLst/>
              <a:rect l="l" t="t" r="r" b="b"/>
              <a:pathLst>
                <a:path w="24005" h="26914" extrusionOk="0">
                  <a:moveTo>
                    <a:pt x="5698" y="1"/>
                  </a:moveTo>
                  <a:lnTo>
                    <a:pt x="4867" y="88"/>
                  </a:lnTo>
                  <a:cubicBezTo>
                    <a:pt x="5421" y="5581"/>
                    <a:pt x="7347" y="10906"/>
                    <a:pt x="10430" y="15486"/>
                  </a:cubicBezTo>
                  <a:cubicBezTo>
                    <a:pt x="13306" y="19751"/>
                    <a:pt x="17150" y="23317"/>
                    <a:pt x="21605" y="25867"/>
                  </a:cubicBezTo>
                  <a:cubicBezTo>
                    <a:pt x="20796" y="25995"/>
                    <a:pt x="19976" y="26057"/>
                    <a:pt x="19152" y="26057"/>
                  </a:cubicBezTo>
                  <a:cubicBezTo>
                    <a:pt x="14458" y="26057"/>
                    <a:pt x="9660" y="24030"/>
                    <a:pt x="6452" y="20511"/>
                  </a:cubicBezTo>
                  <a:cubicBezTo>
                    <a:pt x="2505" y="16175"/>
                    <a:pt x="904" y="9613"/>
                    <a:pt x="2378" y="3782"/>
                  </a:cubicBezTo>
                  <a:cubicBezTo>
                    <a:pt x="2513" y="3234"/>
                    <a:pt x="2688" y="2656"/>
                    <a:pt x="3020" y="2205"/>
                  </a:cubicBezTo>
                  <a:cubicBezTo>
                    <a:pt x="3341" y="1766"/>
                    <a:pt x="3791" y="1507"/>
                    <a:pt x="4230" y="1507"/>
                  </a:cubicBezTo>
                  <a:cubicBezTo>
                    <a:pt x="4236" y="1507"/>
                    <a:pt x="4243" y="1507"/>
                    <a:pt x="4249" y="1507"/>
                  </a:cubicBezTo>
                  <a:lnTo>
                    <a:pt x="4264" y="666"/>
                  </a:lnTo>
                  <a:cubicBezTo>
                    <a:pt x="4245" y="666"/>
                    <a:pt x="4225" y="665"/>
                    <a:pt x="4206" y="665"/>
                  </a:cubicBezTo>
                  <a:cubicBezTo>
                    <a:pt x="3512" y="665"/>
                    <a:pt x="2817" y="1057"/>
                    <a:pt x="2338" y="1712"/>
                  </a:cubicBezTo>
                  <a:cubicBezTo>
                    <a:pt x="1927" y="2275"/>
                    <a:pt x="1719" y="2941"/>
                    <a:pt x="1562" y="3584"/>
                  </a:cubicBezTo>
                  <a:cubicBezTo>
                    <a:pt x="0" y="9765"/>
                    <a:pt x="1634" y="16470"/>
                    <a:pt x="5833" y="21072"/>
                  </a:cubicBezTo>
                  <a:cubicBezTo>
                    <a:pt x="9232" y="24806"/>
                    <a:pt x="14139" y="26913"/>
                    <a:pt x="19052" y="26913"/>
                  </a:cubicBezTo>
                  <a:cubicBezTo>
                    <a:pt x="20351" y="26913"/>
                    <a:pt x="21643" y="26763"/>
                    <a:pt x="22919" y="26463"/>
                  </a:cubicBezTo>
                  <a:lnTo>
                    <a:pt x="24005" y="26200"/>
                  </a:lnTo>
                  <a:lnTo>
                    <a:pt x="23014" y="25685"/>
                  </a:lnTo>
                  <a:cubicBezTo>
                    <a:pt x="18251" y="23174"/>
                    <a:pt x="14139" y="19488"/>
                    <a:pt x="11127" y="15018"/>
                  </a:cubicBezTo>
                  <a:cubicBezTo>
                    <a:pt x="8116" y="10556"/>
                    <a:pt x="6237" y="5358"/>
                    <a:pt x="5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648;p42"/>
            <p:cNvSpPr/>
            <p:nvPr/>
          </p:nvSpPr>
          <p:spPr>
            <a:xfrm>
              <a:off x="5553062" y="3011471"/>
              <a:ext cx="40017" cy="165160"/>
            </a:xfrm>
            <a:custGeom>
              <a:avLst/>
              <a:gdLst/>
              <a:ahLst/>
              <a:cxnLst/>
              <a:rect l="l" t="t" r="r" b="b"/>
              <a:pathLst>
                <a:path w="2514" h="10376" extrusionOk="0">
                  <a:moveTo>
                    <a:pt x="2265" y="1"/>
                  </a:moveTo>
                  <a:cubicBezTo>
                    <a:pt x="2194" y="1"/>
                    <a:pt x="2126" y="38"/>
                    <a:pt x="2085" y="105"/>
                  </a:cubicBezTo>
                  <a:cubicBezTo>
                    <a:pt x="318" y="3108"/>
                    <a:pt x="1" y="6992"/>
                    <a:pt x="1254" y="10240"/>
                  </a:cubicBezTo>
                  <a:cubicBezTo>
                    <a:pt x="1284" y="10328"/>
                    <a:pt x="1364" y="10375"/>
                    <a:pt x="1452" y="10375"/>
                  </a:cubicBezTo>
                  <a:cubicBezTo>
                    <a:pt x="1475" y="10375"/>
                    <a:pt x="1499" y="10375"/>
                    <a:pt x="1522" y="10368"/>
                  </a:cubicBezTo>
                  <a:cubicBezTo>
                    <a:pt x="1634" y="10320"/>
                    <a:pt x="1689" y="10202"/>
                    <a:pt x="1642" y="10090"/>
                  </a:cubicBezTo>
                  <a:cubicBezTo>
                    <a:pt x="436" y="6959"/>
                    <a:pt x="746" y="3213"/>
                    <a:pt x="2450" y="320"/>
                  </a:cubicBezTo>
                  <a:cubicBezTo>
                    <a:pt x="2513" y="217"/>
                    <a:pt x="2473" y="89"/>
                    <a:pt x="2378" y="34"/>
                  </a:cubicBezTo>
                  <a:cubicBezTo>
                    <a:pt x="2342" y="12"/>
                    <a:pt x="2303" y="1"/>
                    <a:pt x="2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649;p42"/>
            <p:cNvSpPr/>
            <p:nvPr/>
          </p:nvSpPr>
          <p:spPr>
            <a:xfrm>
              <a:off x="5563536" y="3077086"/>
              <a:ext cx="54151" cy="37358"/>
            </a:xfrm>
            <a:custGeom>
              <a:avLst/>
              <a:gdLst/>
              <a:ahLst/>
              <a:cxnLst/>
              <a:rect l="l" t="t" r="r" b="b"/>
              <a:pathLst>
                <a:path w="3402" h="2347" extrusionOk="0">
                  <a:moveTo>
                    <a:pt x="237" y="0"/>
                  </a:moveTo>
                  <a:cubicBezTo>
                    <a:pt x="188" y="0"/>
                    <a:pt x="139" y="16"/>
                    <a:pt x="96" y="49"/>
                  </a:cubicBezTo>
                  <a:cubicBezTo>
                    <a:pt x="8" y="119"/>
                    <a:pt x="1" y="255"/>
                    <a:pt x="73" y="342"/>
                  </a:cubicBezTo>
                  <a:cubicBezTo>
                    <a:pt x="849" y="1293"/>
                    <a:pt x="1927" y="1999"/>
                    <a:pt x="3107" y="2339"/>
                  </a:cubicBezTo>
                  <a:cubicBezTo>
                    <a:pt x="3124" y="2347"/>
                    <a:pt x="3146" y="2347"/>
                    <a:pt x="3164" y="2347"/>
                  </a:cubicBezTo>
                  <a:cubicBezTo>
                    <a:pt x="3259" y="2347"/>
                    <a:pt x="3337" y="2284"/>
                    <a:pt x="3369" y="2196"/>
                  </a:cubicBezTo>
                  <a:cubicBezTo>
                    <a:pt x="3401" y="2086"/>
                    <a:pt x="3329" y="1966"/>
                    <a:pt x="3219" y="1934"/>
                  </a:cubicBezTo>
                  <a:cubicBezTo>
                    <a:pt x="2125" y="1618"/>
                    <a:pt x="1119" y="960"/>
                    <a:pt x="396" y="72"/>
                  </a:cubicBezTo>
                  <a:cubicBezTo>
                    <a:pt x="354" y="24"/>
                    <a:pt x="296" y="0"/>
                    <a:pt x="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650;p42"/>
            <p:cNvSpPr/>
            <p:nvPr/>
          </p:nvSpPr>
          <p:spPr>
            <a:xfrm>
              <a:off x="5563298" y="3130809"/>
              <a:ext cx="67856" cy="33984"/>
            </a:xfrm>
            <a:custGeom>
              <a:avLst/>
              <a:gdLst/>
              <a:ahLst/>
              <a:cxnLst/>
              <a:rect l="l" t="t" r="r" b="b"/>
              <a:pathLst>
                <a:path w="4263" h="2135" extrusionOk="0">
                  <a:moveTo>
                    <a:pt x="246" y="1"/>
                  </a:moveTo>
                  <a:cubicBezTo>
                    <a:pt x="175" y="1"/>
                    <a:pt x="104" y="36"/>
                    <a:pt x="63" y="98"/>
                  </a:cubicBezTo>
                  <a:cubicBezTo>
                    <a:pt x="0" y="200"/>
                    <a:pt x="31" y="328"/>
                    <a:pt x="126" y="391"/>
                  </a:cubicBezTo>
                  <a:cubicBezTo>
                    <a:pt x="1315" y="1151"/>
                    <a:pt x="2608" y="1737"/>
                    <a:pt x="3970" y="2125"/>
                  </a:cubicBezTo>
                  <a:cubicBezTo>
                    <a:pt x="3987" y="2135"/>
                    <a:pt x="4010" y="2135"/>
                    <a:pt x="4025" y="2135"/>
                  </a:cubicBezTo>
                  <a:cubicBezTo>
                    <a:pt x="4120" y="2135"/>
                    <a:pt x="4200" y="2070"/>
                    <a:pt x="4232" y="1982"/>
                  </a:cubicBezTo>
                  <a:cubicBezTo>
                    <a:pt x="4263" y="1872"/>
                    <a:pt x="4192" y="1754"/>
                    <a:pt x="4082" y="1722"/>
                  </a:cubicBezTo>
                  <a:cubicBezTo>
                    <a:pt x="2766" y="1342"/>
                    <a:pt x="1514" y="779"/>
                    <a:pt x="356" y="33"/>
                  </a:cubicBezTo>
                  <a:cubicBezTo>
                    <a:pt x="323" y="11"/>
                    <a:pt x="284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651;p42"/>
            <p:cNvSpPr/>
            <p:nvPr/>
          </p:nvSpPr>
          <p:spPr>
            <a:xfrm>
              <a:off x="5585121" y="3189722"/>
              <a:ext cx="76706" cy="19340"/>
            </a:xfrm>
            <a:custGeom>
              <a:avLst/>
              <a:gdLst/>
              <a:ahLst/>
              <a:cxnLst/>
              <a:rect l="l" t="t" r="r" b="b"/>
              <a:pathLst>
                <a:path w="4819" h="1215" extrusionOk="0">
                  <a:moveTo>
                    <a:pt x="241" y="1"/>
                  </a:moveTo>
                  <a:cubicBezTo>
                    <a:pt x="166" y="1"/>
                    <a:pt x="94" y="40"/>
                    <a:pt x="56" y="105"/>
                  </a:cubicBezTo>
                  <a:cubicBezTo>
                    <a:pt x="1" y="208"/>
                    <a:pt x="31" y="336"/>
                    <a:pt x="134" y="391"/>
                  </a:cubicBezTo>
                  <a:cubicBezTo>
                    <a:pt x="1077" y="929"/>
                    <a:pt x="2171" y="1214"/>
                    <a:pt x="3257" y="1214"/>
                  </a:cubicBezTo>
                  <a:cubicBezTo>
                    <a:pt x="3725" y="1214"/>
                    <a:pt x="4185" y="1159"/>
                    <a:pt x="4636" y="1056"/>
                  </a:cubicBezTo>
                  <a:cubicBezTo>
                    <a:pt x="4746" y="1032"/>
                    <a:pt x="4818" y="921"/>
                    <a:pt x="4794" y="811"/>
                  </a:cubicBezTo>
                  <a:cubicBezTo>
                    <a:pt x="4774" y="710"/>
                    <a:pt x="4693" y="644"/>
                    <a:pt x="4596" y="644"/>
                  </a:cubicBezTo>
                  <a:cubicBezTo>
                    <a:pt x="4578" y="644"/>
                    <a:pt x="4560" y="647"/>
                    <a:pt x="4541" y="651"/>
                  </a:cubicBezTo>
                  <a:cubicBezTo>
                    <a:pt x="4121" y="746"/>
                    <a:pt x="3691" y="792"/>
                    <a:pt x="3260" y="792"/>
                  </a:cubicBezTo>
                  <a:cubicBezTo>
                    <a:pt x="2244" y="792"/>
                    <a:pt x="1226" y="532"/>
                    <a:pt x="341" y="26"/>
                  </a:cubicBezTo>
                  <a:cubicBezTo>
                    <a:pt x="309" y="8"/>
                    <a:pt x="275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652;p42"/>
            <p:cNvSpPr/>
            <p:nvPr/>
          </p:nvSpPr>
          <p:spPr>
            <a:xfrm>
              <a:off x="5621462" y="3237031"/>
              <a:ext cx="65469" cy="11636"/>
            </a:xfrm>
            <a:custGeom>
              <a:avLst/>
              <a:gdLst/>
              <a:ahLst/>
              <a:cxnLst/>
              <a:rect l="l" t="t" r="r" b="b"/>
              <a:pathLst>
                <a:path w="4113" h="731" extrusionOk="0">
                  <a:moveTo>
                    <a:pt x="3873" y="1"/>
                  </a:moveTo>
                  <a:cubicBezTo>
                    <a:pt x="3853" y="1"/>
                    <a:pt x="3832" y="4"/>
                    <a:pt x="3812" y="9"/>
                  </a:cubicBezTo>
                  <a:cubicBezTo>
                    <a:pt x="3218" y="210"/>
                    <a:pt x="2589" y="312"/>
                    <a:pt x="1960" y="312"/>
                  </a:cubicBezTo>
                  <a:cubicBezTo>
                    <a:pt x="1396" y="312"/>
                    <a:pt x="832" y="230"/>
                    <a:pt x="293" y="64"/>
                  </a:cubicBezTo>
                  <a:cubicBezTo>
                    <a:pt x="274" y="59"/>
                    <a:pt x="255" y="57"/>
                    <a:pt x="236" y="57"/>
                  </a:cubicBezTo>
                  <a:cubicBezTo>
                    <a:pt x="143" y="57"/>
                    <a:pt x="57" y="116"/>
                    <a:pt x="31" y="207"/>
                  </a:cubicBezTo>
                  <a:cubicBezTo>
                    <a:pt x="0" y="319"/>
                    <a:pt x="63" y="437"/>
                    <a:pt x="173" y="470"/>
                  </a:cubicBezTo>
                  <a:cubicBezTo>
                    <a:pt x="751" y="644"/>
                    <a:pt x="1354" y="730"/>
                    <a:pt x="1965" y="730"/>
                  </a:cubicBezTo>
                  <a:cubicBezTo>
                    <a:pt x="2638" y="730"/>
                    <a:pt x="3311" y="627"/>
                    <a:pt x="3947" y="414"/>
                  </a:cubicBezTo>
                  <a:cubicBezTo>
                    <a:pt x="4057" y="374"/>
                    <a:pt x="4112" y="255"/>
                    <a:pt x="4080" y="144"/>
                  </a:cubicBezTo>
                  <a:cubicBezTo>
                    <a:pt x="4049" y="54"/>
                    <a:pt x="3963" y="1"/>
                    <a:pt x="3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653;p42"/>
            <p:cNvSpPr/>
            <p:nvPr/>
          </p:nvSpPr>
          <p:spPr>
            <a:xfrm>
              <a:off x="5673403" y="3265810"/>
              <a:ext cx="46702" cy="20088"/>
            </a:xfrm>
            <a:custGeom>
              <a:avLst/>
              <a:gdLst/>
              <a:ahLst/>
              <a:cxnLst/>
              <a:rect l="l" t="t" r="r" b="b"/>
              <a:pathLst>
                <a:path w="2934" h="1262" extrusionOk="0">
                  <a:moveTo>
                    <a:pt x="2695" y="1"/>
                  </a:moveTo>
                  <a:cubicBezTo>
                    <a:pt x="2663" y="1"/>
                    <a:pt x="2631" y="9"/>
                    <a:pt x="2601" y="25"/>
                  </a:cubicBezTo>
                  <a:cubicBezTo>
                    <a:pt x="1840" y="396"/>
                    <a:pt x="1024" y="674"/>
                    <a:pt x="191" y="841"/>
                  </a:cubicBezTo>
                  <a:cubicBezTo>
                    <a:pt x="73" y="864"/>
                    <a:pt x="1" y="976"/>
                    <a:pt x="26" y="1087"/>
                  </a:cubicBezTo>
                  <a:cubicBezTo>
                    <a:pt x="41" y="1189"/>
                    <a:pt x="128" y="1261"/>
                    <a:pt x="231" y="1261"/>
                  </a:cubicBezTo>
                  <a:cubicBezTo>
                    <a:pt x="246" y="1261"/>
                    <a:pt x="256" y="1252"/>
                    <a:pt x="271" y="1252"/>
                  </a:cubicBezTo>
                  <a:cubicBezTo>
                    <a:pt x="1142" y="1079"/>
                    <a:pt x="1990" y="794"/>
                    <a:pt x="2791" y="396"/>
                  </a:cubicBezTo>
                  <a:cubicBezTo>
                    <a:pt x="2894" y="349"/>
                    <a:pt x="2934" y="223"/>
                    <a:pt x="2886" y="120"/>
                  </a:cubicBezTo>
                  <a:cubicBezTo>
                    <a:pt x="2847" y="46"/>
                    <a:pt x="2772" y="1"/>
                    <a:pt x="2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654;p42"/>
            <p:cNvSpPr/>
            <p:nvPr/>
          </p:nvSpPr>
          <p:spPr>
            <a:xfrm>
              <a:off x="5581333" y="2573405"/>
              <a:ext cx="781979" cy="765648"/>
            </a:xfrm>
            <a:custGeom>
              <a:avLst/>
              <a:gdLst/>
              <a:ahLst/>
              <a:cxnLst/>
              <a:rect l="l" t="t" r="r" b="b"/>
              <a:pathLst>
                <a:path w="49127" h="48101" extrusionOk="0">
                  <a:moveTo>
                    <a:pt x="15616" y="0"/>
                  </a:moveTo>
                  <a:cubicBezTo>
                    <a:pt x="12593" y="0"/>
                    <a:pt x="9473" y="1301"/>
                    <a:pt x="7228" y="3399"/>
                  </a:cubicBezTo>
                  <a:cubicBezTo>
                    <a:pt x="3717" y="6673"/>
                    <a:pt x="2006" y="11450"/>
                    <a:pt x="1110" y="16165"/>
                  </a:cubicBezTo>
                  <a:cubicBezTo>
                    <a:pt x="182" y="21048"/>
                    <a:pt x="1" y="26135"/>
                    <a:pt x="1165" y="30970"/>
                  </a:cubicBezTo>
                  <a:cubicBezTo>
                    <a:pt x="2321" y="35796"/>
                    <a:pt x="4889" y="40375"/>
                    <a:pt x="8780" y="43466"/>
                  </a:cubicBezTo>
                  <a:cubicBezTo>
                    <a:pt x="12577" y="46479"/>
                    <a:pt x="17459" y="47953"/>
                    <a:pt x="22302" y="48078"/>
                  </a:cubicBezTo>
                  <a:cubicBezTo>
                    <a:pt x="22818" y="48093"/>
                    <a:pt x="23329" y="48100"/>
                    <a:pt x="23835" y="48100"/>
                  </a:cubicBezTo>
                  <a:cubicBezTo>
                    <a:pt x="28068" y="48100"/>
                    <a:pt x="31950" y="47565"/>
                    <a:pt x="35971" y="45971"/>
                  </a:cubicBezTo>
                  <a:cubicBezTo>
                    <a:pt x="41479" y="43784"/>
                    <a:pt x="47510" y="39434"/>
                    <a:pt x="49127" y="33728"/>
                  </a:cubicBezTo>
                  <a:cubicBezTo>
                    <a:pt x="45203" y="32387"/>
                    <a:pt x="41249" y="31033"/>
                    <a:pt x="37660" y="28948"/>
                  </a:cubicBezTo>
                  <a:cubicBezTo>
                    <a:pt x="34069" y="26872"/>
                    <a:pt x="30821" y="24003"/>
                    <a:pt x="28974" y="20287"/>
                  </a:cubicBezTo>
                  <a:cubicBezTo>
                    <a:pt x="27397" y="17116"/>
                    <a:pt x="26914" y="13535"/>
                    <a:pt x="25978" y="10119"/>
                  </a:cubicBezTo>
                  <a:cubicBezTo>
                    <a:pt x="25042" y="6703"/>
                    <a:pt x="23466" y="3209"/>
                    <a:pt x="20462" y="1330"/>
                  </a:cubicBezTo>
                  <a:cubicBezTo>
                    <a:pt x="18994" y="413"/>
                    <a:pt x="17321" y="0"/>
                    <a:pt x="156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655;p42"/>
            <p:cNvSpPr/>
            <p:nvPr/>
          </p:nvSpPr>
          <p:spPr>
            <a:xfrm>
              <a:off x="5625426" y="3044517"/>
              <a:ext cx="19228" cy="43073"/>
            </a:xfrm>
            <a:custGeom>
              <a:avLst/>
              <a:gdLst/>
              <a:ahLst/>
              <a:cxnLst/>
              <a:rect l="l" t="t" r="r" b="b"/>
              <a:pathLst>
                <a:path w="1208" h="2706" extrusionOk="0">
                  <a:moveTo>
                    <a:pt x="498" y="0"/>
                  </a:moveTo>
                  <a:cubicBezTo>
                    <a:pt x="291" y="0"/>
                    <a:pt x="1" y="633"/>
                    <a:pt x="122" y="1452"/>
                  </a:cubicBezTo>
                  <a:cubicBezTo>
                    <a:pt x="273" y="2218"/>
                    <a:pt x="714" y="2706"/>
                    <a:pt x="932" y="2706"/>
                  </a:cubicBezTo>
                  <a:cubicBezTo>
                    <a:pt x="956" y="2706"/>
                    <a:pt x="977" y="2700"/>
                    <a:pt x="995" y="2689"/>
                  </a:cubicBezTo>
                  <a:cubicBezTo>
                    <a:pt x="1208" y="2563"/>
                    <a:pt x="1082" y="1983"/>
                    <a:pt x="955" y="1310"/>
                  </a:cubicBezTo>
                  <a:cubicBezTo>
                    <a:pt x="852" y="636"/>
                    <a:pt x="765" y="50"/>
                    <a:pt x="519" y="3"/>
                  </a:cubicBezTo>
                  <a:cubicBezTo>
                    <a:pt x="512" y="1"/>
                    <a:pt x="505" y="0"/>
                    <a:pt x="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656;p42"/>
            <p:cNvSpPr/>
            <p:nvPr/>
          </p:nvSpPr>
          <p:spPr>
            <a:xfrm>
              <a:off x="5652614" y="3125429"/>
              <a:ext cx="33188" cy="47753"/>
            </a:xfrm>
            <a:custGeom>
              <a:avLst/>
              <a:gdLst/>
              <a:ahLst/>
              <a:cxnLst/>
              <a:rect l="l" t="t" r="r" b="b"/>
              <a:pathLst>
                <a:path w="2085" h="3000" extrusionOk="0">
                  <a:moveTo>
                    <a:pt x="263" y="0"/>
                  </a:moveTo>
                  <a:cubicBezTo>
                    <a:pt x="248" y="0"/>
                    <a:pt x="234" y="3"/>
                    <a:pt x="221" y="8"/>
                  </a:cubicBezTo>
                  <a:cubicBezTo>
                    <a:pt x="0" y="95"/>
                    <a:pt x="173" y="871"/>
                    <a:pt x="611" y="1750"/>
                  </a:cubicBezTo>
                  <a:cubicBezTo>
                    <a:pt x="1087" y="2484"/>
                    <a:pt x="1602" y="2999"/>
                    <a:pt x="1834" y="2999"/>
                  </a:cubicBezTo>
                  <a:cubicBezTo>
                    <a:pt x="1861" y="2999"/>
                    <a:pt x="1884" y="2992"/>
                    <a:pt x="1902" y="2979"/>
                  </a:cubicBezTo>
                  <a:cubicBezTo>
                    <a:pt x="2085" y="2836"/>
                    <a:pt x="1838" y="2100"/>
                    <a:pt x="1339" y="1339"/>
                  </a:cubicBezTo>
                  <a:cubicBezTo>
                    <a:pt x="959" y="564"/>
                    <a:pt x="496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657;p42"/>
            <p:cNvSpPr/>
            <p:nvPr/>
          </p:nvSpPr>
          <p:spPr>
            <a:xfrm>
              <a:off x="5701053" y="3204685"/>
              <a:ext cx="43280" cy="37931"/>
            </a:xfrm>
            <a:custGeom>
              <a:avLst/>
              <a:gdLst/>
              <a:ahLst/>
              <a:cxnLst/>
              <a:rect l="l" t="t" r="r" b="b"/>
              <a:pathLst>
                <a:path w="2719" h="2383" extrusionOk="0">
                  <a:moveTo>
                    <a:pt x="272" y="0"/>
                  </a:moveTo>
                  <a:cubicBezTo>
                    <a:pt x="231" y="0"/>
                    <a:pt x="198" y="10"/>
                    <a:pt x="173" y="29"/>
                  </a:cubicBezTo>
                  <a:cubicBezTo>
                    <a:pt x="0" y="179"/>
                    <a:pt x="381" y="860"/>
                    <a:pt x="1029" y="1551"/>
                  </a:cubicBezTo>
                  <a:cubicBezTo>
                    <a:pt x="1614" y="2057"/>
                    <a:pt x="2189" y="2383"/>
                    <a:pt x="2455" y="2383"/>
                  </a:cubicBezTo>
                  <a:cubicBezTo>
                    <a:pt x="2514" y="2383"/>
                    <a:pt x="2558" y="2367"/>
                    <a:pt x="2583" y="2334"/>
                  </a:cubicBezTo>
                  <a:cubicBezTo>
                    <a:pt x="2718" y="2144"/>
                    <a:pt x="2283" y="1518"/>
                    <a:pt x="1609" y="940"/>
                  </a:cubicBezTo>
                  <a:cubicBezTo>
                    <a:pt x="1082" y="378"/>
                    <a:pt x="530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658;p42"/>
            <p:cNvSpPr/>
            <p:nvPr/>
          </p:nvSpPr>
          <p:spPr>
            <a:xfrm>
              <a:off x="5768291" y="3261051"/>
              <a:ext cx="41768" cy="25484"/>
            </a:xfrm>
            <a:custGeom>
              <a:avLst/>
              <a:gdLst/>
              <a:ahLst/>
              <a:cxnLst/>
              <a:rect l="l" t="t" r="r" b="b"/>
              <a:pathLst>
                <a:path w="2624" h="1601" extrusionOk="0">
                  <a:moveTo>
                    <a:pt x="323" y="0"/>
                  </a:moveTo>
                  <a:cubicBezTo>
                    <a:pt x="246" y="0"/>
                    <a:pt x="187" y="19"/>
                    <a:pt x="151" y="62"/>
                  </a:cubicBezTo>
                  <a:cubicBezTo>
                    <a:pt x="1" y="229"/>
                    <a:pt x="381" y="800"/>
                    <a:pt x="1070" y="1228"/>
                  </a:cubicBezTo>
                  <a:cubicBezTo>
                    <a:pt x="1514" y="1482"/>
                    <a:pt x="1949" y="1601"/>
                    <a:pt x="2229" y="1601"/>
                  </a:cubicBezTo>
                  <a:cubicBezTo>
                    <a:pt x="2394" y="1601"/>
                    <a:pt x="2506" y="1559"/>
                    <a:pt x="2536" y="1481"/>
                  </a:cubicBezTo>
                  <a:cubicBezTo>
                    <a:pt x="2623" y="1258"/>
                    <a:pt x="2131" y="870"/>
                    <a:pt x="1505" y="505"/>
                  </a:cubicBezTo>
                  <a:cubicBezTo>
                    <a:pt x="1024" y="213"/>
                    <a:pt x="576" y="0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659;p42"/>
            <p:cNvSpPr/>
            <p:nvPr/>
          </p:nvSpPr>
          <p:spPr>
            <a:xfrm>
              <a:off x="5853182" y="3297726"/>
              <a:ext cx="55759" cy="15647"/>
            </a:xfrm>
            <a:custGeom>
              <a:avLst/>
              <a:gdLst/>
              <a:ahLst/>
              <a:cxnLst/>
              <a:rect l="l" t="t" r="r" b="b"/>
              <a:pathLst>
                <a:path w="3503" h="983" extrusionOk="0">
                  <a:moveTo>
                    <a:pt x="885" y="1"/>
                  </a:moveTo>
                  <a:cubicBezTo>
                    <a:pt x="397" y="1"/>
                    <a:pt x="60" y="83"/>
                    <a:pt x="41" y="230"/>
                  </a:cubicBezTo>
                  <a:cubicBezTo>
                    <a:pt x="1" y="460"/>
                    <a:pt x="744" y="761"/>
                    <a:pt x="1688" y="904"/>
                  </a:cubicBezTo>
                  <a:cubicBezTo>
                    <a:pt x="2028" y="957"/>
                    <a:pt x="2350" y="983"/>
                    <a:pt x="2624" y="983"/>
                  </a:cubicBezTo>
                  <a:cubicBezTo>
                    <a:pt x="3114" y="983"/>
                    <a:pt x="3451" y="901"/>
                    <a:pt x="3472" y="753"/>
                  </a:cubicBezTo>
                  <a:cubicBezTo>
                    <a:pt x="3502" y="523"/>
                    <a:pt x="2766" y="223"/>
                    <a:pt x="1815" y="80"/>
                  </a:cubicBezTo>
                  <a:cubicBezTo>
                    <a:pt x="1477" y="26"/>
                    <a:pt x="1158" y="1"/>
                    <a:pt x="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660;p42"/>
            <p:cNvSpPr/>
            <p:nvPr/>
          </p:nvSpPr>
          <p:spPr>
            <a:xfrm>
              <a:off x="5957000" y="3303186"/>
              <a:ext cx="46702" cy="13578"/>
            </a:xfrm>
            <a:custGeom>
              <a:avLst/>
              <a:gdLst/>
              <a:ahLst/>
              <a:cxnLst/>
              <a:rect l="l" t="t" r="r" b="b"/>
              <a:pathLst>
                <a:path w="2934" h="853" extrusionOk="0">
                  <a:moveTo>
                    <a:pt x="1696" y="1"/>
                  </a:moveTo>
                  <a:cubicBezTo>
                    <a:pt x="1616" y="1"/>
                    <a:pt x="1534" y="3"/>
                    <a:pt x="1450" y="7"/>
                  </a:cubicBezTo>
                  <a:cubicBezTo>
                    <a:pt x="642" y="45"/>
                    <a:pt x="1" y="268"/>
                    <a:pt x="16" y="498"/>
                  </a:cubicBezTo>
                  <a:cubicBezTo>
                    <a:pt x="23" y="704"/>
                    <a:pt x="551" y="852"/>
                    <a:pt x="1242" y="852"/>
                  </a:cubicBezTo>
                  <a:cubicBezTo>
                    <a:pt x="1323" y="852"/>
                    <a:pt x="1405" y="850"/>
                    <a:pt x="1490" y="846"/>
                  </a:cubicBezTo>
                  <a:cubicBezTo>
                    <a:pt x="2291" y="806"/>
                    <a:pt x="2933" y="585"/>
                    <a:pt x="2924" y="355"/>
                  </a:cubicBezTo>
                  <a:cubicBezTo>
                    <a:pt x="2917" y="149"/>
                    <a:pt x="2383" y="1"/>
                    <a:pt x="1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661;p42"/>
            <p:cNvSpPr/>
            <p:nvPr/>
          </p:nvSpPr>
          <p:spPr>
            <a:xfrm>
              <a:off x="6048943" y="3287905"/>
              <a:ext cx="63479" cy="19117"/>
            </a:xfrm>
            <a:custGeom>
              <a:avLst/>
              <a:gdLst/>
              <a:ahLst/>
              <a:cxnLst/>
              <a:rect l="l" t="t" r="r" b="b"/>
              <a:pathLst>
                <a:path w="3988" h="1201" extrusionOk="0">
                  <a:moveTo>
                    <a:pt x="3356" y="1"/>
                  </a:moveTo>
                  <a:cubicBezTo>
                    <a:pt x="2983" y="1"/>
                    <a:pt x="2465" y="64"/>
                    <a:pt x="1903" y="189"/>
                  </a:cubicBezTo>
                  <a:cubicBezTo>
                    <a:pt x="834" y="435"/>
                    <a:pt x="1" y="815"/>
                    <a:pt x="48" y="1037"/>
                  </a:cubicBezTo>
                  <a:cubicBezTo>
                    <a:pt x="76" y="1147"/>
                    <a:pt x="295" y="1201"/>
                    <a:pt x="633" y="1201"/>
                  </a:cubicBezTo>
                  <a:cubicBezTo>
                    <a:pt x="1007" y="1201"/>
                    <a:pt x="1524" y="1135"/>
                    <a:pt x="2085" y="1005"/>
                  </a:cubicBezTo>
                  <a:cubicBezTo>
                    <a:pt x="3164" y="767"/>
                    <a:pt x="3987" y="387"/>
                    <a:pt x="3940" y="159"/>
                  </a:cubicBezTo>
                  <a:cubicBezTo>
                    <a:pt x="3914" y="53"/>
                    <a:pt x="3694" y="1"/>
                    <a:pt x="3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662;p42"/>
            <p:cNvSpPr/>
            <p:nvPr/>
          </p:nvSpPr>
          <p:spPr>
            <a:xfrm>
              <a:off x="6137511" y="3261258"/>
              <a:ext cx="44426" cy="21632"/>
            </a:xfrm>
            <a:custGeom>
              <a:avLst/>
              <a:gdLst/>
              <a:ahLst/>
              <a:cxnLst/>
              <a:rect l="l" t="t" r="r" b="b"/>
              <a:pathLst>
                <a:path w="2791" h="1359" extrusionOk="0">
                  <a:moveTo>
                    <a:pt x="2377" y="0"/>
                  </a:moveTo>
                  <a:cubicBezTo>
                    <a:pt x="2097" y="0"/>
                    <a:pt x="1675" y="103"/>
                    <a:pt x="1229" y="294"/>
                  </a:cubicBezTo>
                  <a:cubicBezTo>
                    <a:pt x="508" y="604"/>
                    <a:pt x="0" y="1024"/>
                    <a:pt x="88" y="1237"/>
                  </a:cubicBezTo>
                  <a:cubicBezTo>
                    <a:pt x="124" y="1319"/>
                    <a:pt x="241" y="1358"/>
                    <a:pt x="413" y="1358"/>
                  </a:cubicBezTo>
                  <a:cubicBezTo>
                    <a:pt x="692" y="1358"/>
                    <a:pt x="1115" y="1255"/>
                    <a:pt x="1562" y="1062"/>
                  </a:cubicBezTo>
                  <a:cubicBezTo>
                    <a:pt x="2283" y="754"/>
                    <a:pt x="2790" y="326"/>
                    <a:pt x="2703" y="121"/>
                  </a:cubicBezTo>
                  <a:cubicBezTo>
                    <a:pt x="2667" y="39"/>
                    <a:pt x="2549" y="0"/>
                    <a:pt x="2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663;p42"/>
            <p:cNvSpPr/>
            <p:nvPr/>
          </p:nvSpPr>
          <p:spPr>
            <a:xfrm>
              <a:off x="6200212" y="3231857"/>
              <a:ext cx="36849" cy="21361"/>
            </a:xfrm>
            <a:custGeom>
              <a:avLst/>
              <a:gdLst/>
              <a:ahLst/>
              <a:cxnLst/>
              <a:rect l="l" t="t" r="r" b="b"/>
              <a:pathLst>
                <a:path w="2315" h="1342" extrusionOk="0">
                  <a:moveTo>
                    <a:pt x="1922" y="1"/>
                  </a:moveTo>
                  <a:cubicBezTo>
                    <a:pt x="1681" y="1"/>
                    <a:pt x="1325" y="108"/>
                    <a:pt x="959" y="304"/>
                  </a:cubicBezTo>
                  <a:cubicBezTo>
                    <a:pt x="381" y="612"/>
                    <a:pt x="0" y="1032"/>
                    <a:pt x="112" y="1230"/>
                  </a:cubicBezTo>
                  <a:cubicBezTo>
                    <a:pt x="153" y="1306"/>
                    <a:pt x="254" y="1342"/>
                    <a:pt x="394" y="1342"/>
                  </a:cubicBezTo>
                  <a:cubicBezTo>
                    <a:pt x="635" y="1342"/>
                    <a:pt x="991" y="1236"/>
                    <a:pt x="1356" y="1040"/>
                  </a:cubicBezTo>
                  <a:cubicBezTo>
                    <a:pt x="1934" y="732"/>
                    <a:pt x="2315" y="311"/>
                    <a:pt x="2205" y="114"/>
                  </a:cubicBezTo>
                  <a:cubicBezTo>
                    <a:pt x="2163" y="37"/>
                    <a:pt x="2062" y="1"/>
                    <a:pt x="1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664;p42"/>
            <p:cNvSpPr/>
            <p:nvPr/>
          </p:nvSpPr>
          <p:spPr>
            <a:xfrm>
              <a:off x="5671779" y="3086175"/>
              <a:ext cx="27139" cy="38409"/>
            </a:xfrm>
            <a:custGeom>
              <a:avLst/>
              <a:gdLst/>
              <a:ahLst/>
              <a:cxnLst/>
              <a:rect l="l" t="t" r="r" b="b"/>
              <a:pathLst>
                <a:path w="1705" h="2413" extrusionOk="0">
                  <a:moveTo>
                    <a:pt x="267" y="0"/>
                  </a:moveTo>
                  <a:cubicBezTo>
                    <a:pt x="249" y="0"/>
                    <a:pt x="232" y="3"/>
                    <a:pt x="215" y="9"/>
                  </a:cubicBezTo>
                  <a:cubicBezTo>
                    <a:pt x="0" y="79"/>
                    <a:pt x="40" y="745"/>
                    <a:pt x="413" y="1443"/>
                  </a:cubicBezTo>
                  <a:cubicBezTo>
                    <a:pt x="743" y="2042"/>
                    <a:pt x="1197" y="2413"/>
                    <a:pt x="1426" y="2413"/>
                  </a:cubicBezTo>
                  <a:cubicBezTo>
                    <a:pt x="1461" y="2413"/>
                    <a:pt x="1491" y="2404"/>
                    <a:pt x="1514" y="2386"/>
                  </a:cubicBezTo>
                  <a:cubicBezTo>
                    <a:pt x="1704" y="2236"/>
                    <a:pt x="1489" y="1665"/>
                    <a:pt x="1149" y="1040"/>
                  </a:cubicBezTo>
                  <a:cubicBezTo>
                    <a:pt x="833" y="458"/>
                    <a:pt x="496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665;p42"/>
            <p:cNvSpPr/>
            <p:nvPr/>
          </p:nvSpPr>
          <p:spPr>
            <a:xfrm>
              <a:off x="5715793" y="3158204"/>
              <a:ext cx="29177" cy="31915"/>
            </a:xfrm>
            <a:custGeom>
              <a:avLst/>
              <a:gdLst/>
              <a:ahLst/>
              <a:cxnLst/>
              <a:rect l="l" t="t" r="r" b="b"/>
              <a:pathLst>
                <a:path w="1833" h="2005" extrusionOk="0">
                  <a:moveTo>
                    <a:pt x="208" y="1"/>
                  </a:moveTo>
                  <a:cubicBezTo>
                    <a:pt x="168" y="9"/>
                    <a:pt x="88" y="64"/>
                    <a:pt x="65" y="111"/>
                  </a:cubicBezTo>
                  <a:cubicBezTo>
                    <a:pt x="25" y="166"/>
                    <a:pt x="1" y="254"/>
                    <a:pt x="41" y="366"/>
                  </a:cubicBezTo>
                  <a:lnTo>
                    <a:pt x="56" y="397"/>
                  </a:lnTo>
                  <a:cubicBezTo>
                    <a:pt x="113" y="634"/>
                    <a:pt x="286" y="975"/>
                    <a:pt x="556" y="1300"/>
                  </a:cubicBezTo>
                  <a:cubicBezTo>
                    <a:pt x="909" y="1725"/>
                    <a:pt x="1305" y="2004"/>
                    <a:pt x="1535" y="2004"/>
                  </a:cubicBezTo>
                  <a:cubicBezTo>
                    <a:pt x="1584" y="2004"/>
                    <a:pt x="1625" y="1992"/>
                    <a:pt x="1657" y="1966"/>
                  </a:cubicBezTo>
                  <a:cubicBezTo>
                    <a:pt x="1832" y="1823"/>
                    <a:pt x="1634" y="1285"/>
                    <a:pt x="1206" y="762"/>
                  </a:cubicBezTo>
                  <a:cubicBezTo>
                    <a:pt x="936" y="436"/>
                    <a:pt x="644" y="199"/>
                    <a:pt x="421" y="104"/>
                  </a:cubicBezTo>
                  <a:lnTo>
                    <a:pt x="318" y="206"/>
                  </a:lnTo>
                  <a:cubicBezTo>
                    <a:pt x="333" y="199"/>
                    <a:pt x="341" y="199"/>
                    <a:pt x="351" y="199"/>
                  </a:cubicBezTo>
                  <a:cubicBezTo>
                    <a:pt x="356" y="199"/>
                    <a:pt x="344" y="212"/>
                    <a:pt x="331" y="212"/>
                  </a:cubicBezTo>
                  <a:cubicBezTo>
                    <a:pt x="327" y="212"/>
                    <a:pt x="322" y="211"/>
                    <a:pt x="318" y="206"/>
                  </a:cubicBezTo>
                  <a:cubicBezTo>
                    <a:pt x="333" y="184"/>
                    <a:pt x="333" y="119"/>
                    <a:pt x="311" y="88"/>
                  </a:cubicBezTo>
                  <a:cubicBezTo>
                    <a:pt x="286" y="48"/>
                    <a:pt x="263" y="16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666;p42"/>
            <p:cNvSpPr/>
            <p:nvPr/>
          </p:nvSpPr>
          <p:spPr>
            <a:xfrm>
              <a:off x="5764868" y="3215414"/>
              <a:ext cx="30816" cy="25977"/>
            </a:xfrm>
            <a:custGeom>
              <a:avLst/>
              <a:gdLst/>
              <a:ahLst/>
              <a:cxnLst/>
              <a:rect l="l" t="t" r="r" b="b"/>
              <a:pathLst>
                <a:path w="1936" h="1632" extrusionOk="0">
                  <a:moveTo>
                    <a:pt x="302" y="1"/>
                  </a:moveTo>
                  <a:cubicBezTo>
                    <a:pt x="268" y="1"/>
                    <a:pt x="236" y="7"/>
                    <a:pt x="206" y="21"/>
                  </a:cubicBezTo>
                  <a:cubicBezTo>
                    <a:pt x="1" y="108"/>
                    <a:pt x="96" y="726"/>
                    <a:pt x="619" y="1217"/>
                  </a:cubicBezTo>
                  <a:cubicBezTo>
                    <a:pt x="961" y="1510"/>
                    <a:pt x="1327" y="1632"/>
                    <a:pt x="1573" y="1632"/>
                  </a:cubicBezTo>
                  <a:cubicBezTo>
                    <a:pt x="1725" y="1632"/>
                    <a:pt x="1831" y="1585"/>
                    <a:pt x="1855" y="1502"/>
                  </a:cubicBezTo>
                  <a:cubicBezTo>
                    <a:pt x="1935" y="1272"/>
                    <a:pt x="1585" y="939"/>
                    <a:pt x="1182" y="591"/>
                  </a:cubicBezTo>
                  <a:cubicBezTo>
                    <a:pt x="845" y="274"/>
                    <a:pt x="526" y="1"/>
                    <a:pt x="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667;p42"/>
            <p:cNvSpPr/>
            <p:nvPr/>
          </p:nvSpPr>
          <p:spPr>
            <a:xfrm>
              <a:off x="5823272" y="3252423"/>
              <a:ext cx="46702" cy="21791"/>
            </a:xfrm>
            <a:custGeom>
              <a:avLst/>
              <a:gdLst/>
              <a:ahLst/>
              <a:cxnLst/>
              <a:rect l="l" t="t" r="r" b="b"/>
              <a:pathLst>
                <a:path w="2934" h="1369" extrusionOk="0">
                  <a:moveTo>
                    <a:pt x="361" y="1"/>
                  </a:moveTo>
                  <a:cubicBezTo>
                    <a:pt x="244" y="1"/>
                    <a:pt x="160" y="28"/>
                    <a:pt x="120" y="88"/>
                  </a:cubicBezTo>
                  <a:cubicBezTo>
                    <a:pt x="1" y="271"/>
                    <a:pt x="501" y="809"/>
                    <a:pt x="1309" y="1142"/>
                  </a:cubicBezTo>
                  <a:cubicBezTo>
                    <a:pt x="1713" y="1301"/>
                    <a:pt x="2099" y="1368"/>
                    <a:pt x="2390" y="1368"/>
                  </a:cubicBezTo>
                  <a:cubicBezTo>
                    <a:pt x="2680" y="1368"/>
                    <a:pt x="2874" y="1301"/>
                    <a:pt x="2894" y="1190"/>
                  </a:cubicBezTo>
                  <a:cubicBezTo>
                    <a:pt x="2933" y="952"/>
                    <a:pt x="2348" y="644"/>
                    <a:pt x="1617" y="366"/>
                  </a:cubicBezTo>
                  <a:cubicBezTo>
                    <a:pt x="1109" y="154"/>
                    <a:pt x="641" y="1"/>
                    <a:pt x="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668;p42"/>
            <p:cNvSpPr/>
            <p:nvPr/>
          </p:nvSpPr>
          <p:spPr>
            <a:xfrm>
              <a:off x="5911729" y="3267195"/>
              <a:ext cx="51095" cy="13976"/>
            </a:xfrm>
            <a:custGeom>
              <a:avLst/>
              <a:gdLst/>
              <a:ahLst/>
              <a:cxnLst/>
              <a:rect l="l" t="t" r="r" b="b"/>
              <a:pathLst>
                <a:path w="3210" h="878" extrusionOk="0">
                  <a:moveTo>
                    <a:pt x="1367" y="1"/>
                  </a:moveTo>
                  <a:cubicBezTo>
                    <a:pt x="587" y="1"/>
                    <a:pt x="1" y="220"/>
                    <a:pt x="14" y="421"/>
                  </a:cubicBezTo>
                  <a:cubicBezTo>
                    <a:pt x="39" y="659"/>
                    <a:pt x="728" y="794"/>
                    <a:pt x="1561" y="849"/>
                  </a:cubicBezTo>
                  <a:cubicBezTo>
                    <a:pt x="1796" y="867"/>
                    <a:pt x="2022" y="877"/>
                    <a:pt x="2225" y="877"/>
                  </a:cubicBezTo>
                  <a:cubicBezTo>
                    <a:pt x="2740" y="877"/>
                    <a:pt x="3113" y="812"/>
                    <a:pt x="3153" y="642"/>
                  </a:cubicBezTo>
                  <a:cubicBezTo>
                    <a:pt x="3210" y="429"/>
                    <a:pt x="2527" y="81"/>
                    <a:pt x="1624" y="9"/>
                  </a:cubicBezTo>
                  <a:cubicBezTo>
                    <a:pt x="1536" y="3"/>
                    <a:pt x="1450" y="1"/>
                    <a:pt x="1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669;p42"/>
            <p:cNvSpPr/>
            <p:nvPr/>
          </p:nvSpPr>
          <p:spPr>
            <a:xfrm>
              <a:off x="6011615" y="3265206"/>
              <a:ext cx="45556" cy="13562"/>
            </a:xfrm>
            <a:custGeom>
              <a:avLst/>
              <a:gdLst/>
              <a:ahLst/>
              <a:cxnLst/>
              <a:rect l="l" t="t" r="r" b="b"/>
              <a:pathLst>
                <a:path w="2862" h="852" extrusionOk="0">
                  <a:moveTo>
                    <a:pt x="1643" y="1"/>
                  </a:moveTo>
                  <a:cubicBezTo>
                    <a:pt x="1568" y="1"/>
                    <a:pt x="1491" y="2"/>
                    <a:pt x="1412" y="6"/>
                  </a:cubicBezTo>
                  <a:cubicBezTo>
                    <a:pt x="627" y="46"/>
                    <a:pt x="1" y="261"/>
                    <a:pt x="16" y="491"/>
                  </a:cubicBezTo>
                  <a:cubicBezTo>
                    <a:pt x="25" y="707"/>
                    <a:pt x="562" y="851"/>
                    <a:pt x="1244" y="851"/>
                  </a:cubicBezTo>
                  <a:cubicBezTo>
                    <a:pt x="1312" y="851"/>
                    <a:pt x="1381" y="850"/>
                    <a:pt x="1452" y="847"/>
                  </a:cubicBezTo>
                  <a:cubicBezTo>
                    <a:pt x="2236" y="807"/>
                    <a:pt x="2861" y="586"/>
                    <a:pt x="2854" y="356"/>
                  </a:cubicBezTo>
                  <a:cubicBezTo>
                    <a:pt x="2840" y="149"/>
                    <a:pt x="2318" y="1"/>
                    <a:pt x="1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670;p42"/>
            <p:cNvSpPr/>
            <p:nvPr/>
          </p:nvSpPr>
          <p:spPr>
            <a:xfrm>
              <a:off x="6095519" y="3241392"/>
              <a:ext cx="53753" cy="17127"/>
            </a:xfrm>
            <a:custGeom>
              <a:avLst/>
              <a:gdLst/>
              <a:ahLst/>
              <a:cxnLst/>
              <a:rect l="l" t="t" r="r" b="b"/>
              <a:pathLst>
                <a:path w="3377" h="1076" extrusionOk="0">
                  <a:moveTo>
                    <a:pt x="2682" y="1"/>
                  </a:moveTo>
                  <a:cubicBezTo>
                    <a:pt x="2384" y="1"/>
                    <a:pt x="2007" y="44"/>
                    <a:pt x="1602" y="133"/>
                  </a:cubicBezTo>
                  <a:cubicBezTo>
                    <a:pt x="698" y="323"/>
                    <a:pt x="0" y="663"/>
                    <a:pt x="48" y="884"/>
                  </a:cubicBezTo>
                  <a:cubicBezTo>
                    <a:pt x="74" y="1011"/>
                    <a:pt x="323" y="1076"/>
                    <a:pt x="693" y="1076"/>
                  </a:cubicBezTo>
                  <a:cubicBezTo>
                    <a:pt x="993" y="1076"/>
                    <a:pt x="1371" y="1034"/>
                    <a:pt x="1775" y="949"/>
                  </a:cubicBezTo>
                  <a:cubicBezTo>
                    <a:pt x="2686" y="758"/>
                    <a:pt x="3376" y="418"/>
                    <a:pt x="3329" y="196"/>
                  </a:cubicBezTo>
                  <a:cubicBezTo>
                    <a:pt x="3302" y="68"/>
                    <a:pt x="3054" y="1"/>
                    <a:pt x="2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671;p42"/>
            <p:cNvSpPr/>
            <p:nvPr/>
          </p:nvSpPr>
          <p:spPr>
            <a:xfrm>
              <a:off x="5735356" y="3109797"/>
              <a:ext cx="29416" cy="36499"/>
            </a:xfrm>
            <a:custGeom>
              <a:avLst/>
              <a:gdLst/>
              <a:ahLst/>
              <a:cxnLst/>
              <a:rect l="l" t="t" r="r" b="b"/>
              <a:pathLst>
                <a:path w="1848" h="2293" extrusionOk="0">
                  <a:moveTo>
                    <a:pt x="249" y="1"/>
                  </a:moveTo>
                  <a:cubicBezTo>
                    <a:pt x="235" y="1"/>
                    <a:pt x="220" y="3"/>
                    <a:pt x="206" y="6"/>
                  </a:cubicBezTo>
                  <a:cubicBezTo>
                    <a:pt x="0" y="62"/>
                    <a:pt x="0" y="760"/>
                    <a:pt x="453" y="1458"/>
                  </a:cubicBezTo>
                  <a:cubicBezTo>
                    <a:pt x="828" y="2005"/>
                    <a:pt x="1322" y="2292"/>
                    <a:pt x="1568" y="2292"/>
                  </a:cubicBezTo>
                  <a:cubicBezTo>
                    <a:pt x="1627" y="2292"/>
                    <a:pt x="1672" y="2275"/>
                    <a:pt x="1697" y="2241"/>
                  </a:cubicBezTo>
                  <a:cubicBezTo>
                    <a:pt x="1847" y="2051"/>
                    <a:pt x="1537" y="1553"/>
                    <a:pt x="1149" y="997"/>
                  </a:cubicBezTo>
                  <a:cubicBezTo>
                    <a:pt x="808" y="454"/>
                    <a:pt x="484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672;p42"/>
            <p:cNvSpPr/>
            <p:nvPr/>
          </p:nvSpPr>
          <p:spPr>
            <a:xfrm>
              <a:off x="5781773" y="3172339"/>
              <a:ext cx="30275" cy="27808"/>
            </a:xfrm>
            <a:custGeom>
              <a:avLst/>
              <a:gdLst/>
              <a:ahLst/>
              <a:cxnLst/>
              <a:rect l="l" t="t" r="r" b="b"/>
              <a:pathLst>
                <a:path w="1902" h="1747" extrusionOk="0">
                  <a:moveTo>
                    <a:pt x="318" y="0"/>
                  </a:moveTo>
                  <a:cubicBezTo>
                    <a:pt x="272" y="0"/>
                    <a:pt x="232" y="10"/>
                    <a:pt x="200" y="32"/>
                  </a:cubicBezTo>
                  <a:cubicBezTo>
                    <a:pt x="0" y="167"/>
                    <a:pt x="190" y="690"/>
                    <a:pt x="618" y="1205"/>
                  </a:cubicBezTo>
                  <a:cubicBezTo>
                    <a:pt x="990" y="1545"/>
                    <a:pt x="1375" y="1747"/>
                    <a:pt x="1598" y="1747"/>
                  </a:cubicBezTo>
                  <a:cubicBezTo>
                    <a:pt x="1671" y="1747"/>
                    <a:pt x="1727" y="1725"/>
                    <a:pt x="1759" y="1681"/>
                  </a:cubicBezTo>
                  <a:cubicBezTo>
                    <a:pt x="1902" y="1490"/>
                    <a:pt x="1664" y="1015"/>
                    <a:pt x="1229" y="627"/>
                  </a:cubicBezTo>
                  <a:cubicBezTo>
                    <a:pt x="913" y="245"/>
                    <a:pt x="543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673;p42"/>
            <p:cNvSpPr/>
            <p:nvPr/>
          </p:nvSpPr>
          <p:spPr>
            <a:xfrm>
              <a:off x="5845493" y="3215621"/>
              <a:ext cx="44044" cy="20263"/>
            </a:xfrm>
            <a:custGeom>
              <a:avLst/>
              <a:gdLst/>
              <a:ahLst/>
              <a:cxnLst/>
              <a:rect l="l" t="t" r="r" b="b"/>
              <a:pathLst>
                <a:path w="2767" h="1273" extrusionOk="0">
                  <a:moveTo>
                    <a:pt x="450" y="1"/>
                  </a:moveTo>
                  <a:cubicBezTo>
                    <a:pt x="252" y="1"/>
                    <a:pt x="115" y="45"/>
                    <a:pt x="79" y="135"/>
                  </a:cubicBezTo>
                  <a:cubicBezTo>
                    <a:pt x="1" y="356"/>
                    <a:pt x="514" y="753"/>
                    <a:pt x="1227" y="1029"/>
                  </a:cubicBezTo>
                  <a:cubicBezTo>
                    <a:pt x="1644" y="1189"/>
                    <a:pt x="2035" y="1273"/>
                    <a:pt x="2309" y="1273"/>
                  </a:cubicBezTo>
                  <a:cubicBezTo>
                    <a:pt x="2511" y="1273"/>
                    <a:pt x="2649" y="1227"/>
                    <a:pt x="2686" y="1134"/>
                  </a:cubicBezTo>
                  <a:cubicBezTo>
                    <a:pt x="2766" y="919"/>
                    <a:pt x="2251" y="523"/>
                    <a:pt x="1530" y="245"/>
                  </a:cubicBezTo>
                  <a:cubicBezTo>
                    <a:pt x="1116" y="84"/>
                    <a:pt x="724" y="1"/>
                    <a:pt x="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674;p42"/>
            <p:cNvSpPr/>
            <p:nvPr/>
          </p:nvSpPr>
          <p:spPr>
            <a:xfrm>
              <a:off x="5936816" y="3225681"/>
              <a:ext cx="62078" cy="13673"/>
            </a:xfrm>
            <a:custGeom>
              <a:avLst/>
              <a:gdLst/>
              <a:ahLst/>
              <a:cxnLst/>
              <a:rect l="l" t="t" r="r" b="b"/>
              <a:pathLst>
                <a:path w="3900" h="859" extrusionOk="0">
                  <a:moveTo>
                    <a:pt x="1576" y="0"/>
                  </a:moveTo>
                  <a:cubicBezTo>
                    <a:pt x="692" y="0"/>
                    <a:pt x="23" y="140"/>
                    <a:pt x="8" y="342"/>
                  </a:cubicBezTo>
                  <a:cubicBezTo>
                    <a:pt x="0" y="580"/>
                    <a:pt x="864" y="802"/>
                    <a:pt x="1934" y="850"/>
                  </a:cubicBezTo>
                  <a:cubicBezTo>
                    <a:pt x="2068" y="856"/>
                    <a:pt x="2198" y="858"/>
                    <a:pt x="2325" y="858"/>
                  </a:cubicBezTo>
                  <a:cubicBezTo>
                    <a:pt x="3209" y="858"/>
                    <a:pt x="3885" y="718"/>
                    <a:pt x="3891" y="517"/>
                  </a:cubicBezTo>
                  <a:cubicBezTo>
                    <a:pt x="3899" y="287"/>
                    <a:pt x="3043" y="57"/>
                    <a:pt x="1967" y="9"/>
                  </a:cubicBezTo>
                  <a:cubicBezTo>
                    <a:pt x="1833" y="3"/>
                    <a:pt x="1702" y="0"/>
                    <a:pt x="1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675;p42"/>
            <p:cNvSpPr/>
            <p:nvPr/>
          </p:nvSpPr>
          <p:spPr>
            <a:xfrm>
              <a:off x="5785705" y="3093227"/>
              <a:ext cx="24831" cy="42038"/>
            </a:xfrm>
            <a:custGeom>
              <a:avLst/>
              <a:gdLst/>
              <a:ahLst/>
              <a:cxnLst/>
              <a:rect l="l" t="t" r="r" b="b"/>
              <a:pathLst>
                <a:path w="1560" h="2641" extrusionOk="0">
                  <a:moveTo>
                    <a:pt x="338" y="1"/>
                  </a:moveTo>
                  <a:cubicBezTo>
                    <a:pt x="333" y="1"/>
                    <a:pt x="328" y="1"/>
                    <a:pt x="324" y="1"/>
                  </a:cubicBezTo>
                  <a:cubicBezTo>
                    <a:pt x="103" y="26"/>
                    <a:pt x="0" y="730"/>
                    <a:pt x="301" y="1530"/>
                  </a:cubicBezTo>
                  <a:cubicBezTo>
                    <a:pt x="587" y="2221"/>
                    <a:pt x="1062" y="2641"/>
                    <a:pt x="1290" y="2641"/>
                  </a:cubicBezTo>
                  <a:cubicBezTo>
                    <a:pt x="1322" y="2641"/>
                    <a:pt x="1349" y="2633"/>
                    <a:pt x="1370" y="2617"/>
                  </a:cubicBezTo>
                  <a:cubicBezTo>
                    <a:pt x="1560" y="2466"/>
                    <a:pt x="1354" y="1880"/>
                    <a:pt x="1077" y="1215"/>
                  </a:cubicBezTo>
                  <a:cubicBezTo>
                    <a:pt x="829" y="553"/>
                    <a:pt x="581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676;p42"/>
            <p:cNvSpPr/>
            <p:nvPr/>
          </p:nvSpPr>
          <p:spPr>
            <a:xfrm>
              <a:off x="5828366" y="3054084"/>
              <a:ext cx="15233" cy="33411"/>
            </a:xfrm>
            <a:custGeom>
              <a:avLst/>
              <a:gdLst/>
              <a:ahLst/>
              <a:cxnLst/>
              <a:rect l="l" t="t" r="r" b="b"/>
              <a:pathLst>
                <a:path w="957" h="2099" extrusionOk="0">
                  <a:moveTo>
                    <a:pt x="457" y="1"/>
                  </a:moveTo>
                  <a:cubicBezTo>
                    <a:pt x="241" y="1"/>
                    <a:pt x="1" y="486"/>
                    <a:pt x="61" y="1106"/>
                  </a:cubicBezTo>
                  <a:cubicBezTo>
                    <a:pt x="134" y="1685"/>
                    <a:pt x="437" y="2099"/>
                    <a:pt x="647" y="2099"/>
                  </a:cubicBezTo>
                  <a:cubicBezTo>
                    <a:pt x="667" y="2099"/>
                    <a:pt x="686" y="2095"/>
                    <a:pt x="704" y="2088"/>
                  </a:cubicBezTo>
                  <a:cubicBezTo>
                    <a:pt x="925" y="2010"/>
                    <a:pt x="957" y="1534"/>
                    <a:pt x="894" y="1011"/>
                  </a:cubicBezTo>
                  <a:cubicBezTo>
                    <a:pt x="847" y="488"/>
                    <a:pt x="719" y="35"/>
                    <a:pt x="481" y="3"/>
                  </a:cubicBezTo>
                  <a:cubicBezTo>
                    <a:pt x="473" y="2"/>
                    <a:pt x="465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677;p42"/>
            <p:cNvSpPr/>
            <p:nvPr/>
          </p:nvSpPr>
          <p:spPr>
            <a:xfrm>
              <a:off x="5822158" y="3151216"/>
              <a:ext cx="37342" cy="35814"/>
            </a:xfrm>
            <a:custGeom>
              <a:avLst/>
              <a:gdLst/>
              <a:ahLst/>
              <a:cxnLst/>
              <a:rect l="l" t="t" r="r" b="b"/>
              <a:pathLst>
                <a:path w="2346" h="2250" extrusionOk="0">
                  <a:moveTo>
                    <a:pt x="268" y="0"/>
                  </a:moveTo>
                  <a:cubicBezTo>
                    <a:pt x="239" y="0"/>
                    <a:pt x="213" y="7"/>
                    <a:pt x="190" y="20"/>
                  </a:cubicBezTo>
                  <a:cubicBezTo>
                    <a:pt x="0" y="130"/>
                    <a:pt x="206" y="836"/>
                    <a:pt x="791" y="1486"/>
                  </a:cubicBezTo>
                  <a:cubicBezTo>
                    <a:pt x="1267" y="1985"/>
                    <a:pt x="1796" y="2249"/>
                    <a:pt x="2061" y="2249"/>
                  </a:cubicBezTo>
                  <a:cubicBezTo>
                    <a:pt x="2132" y="2249"/>
                    <a:pt x="2184" y="2230"/>
                    <a:pt x="2210" y="2192"/>
                  </a:cubicBezTo>
                  <a:cubicBezTo>
                    <a:pt x="2345" y="1994"/>
                    <a:pt x="1942" y="1471"/>
                    <a:pt x="1410" y="915"/>
                  </a:cubicBezTo>
                  <a:cubicBezTo>
                    <a:pt x="944" y="407"/>
                    <a:pt x="504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678;p42"/>
            <p:cNvSpPr/>
            <p:nvPr/>
          </p:nvSpPr>
          <p:spPr>
            <a:xfrm>
              <a:off x="5846369" y="3123025"/>
              <a:ext cx="28381" cy="40701"/>
            </a:xfrm>
            <a:custGeom>
              <a:avLst/>
              <a:gdLst/>
              <a:ahLst/>
              <a:cxnLst/>
              <a:rect l="l" t="t" r="r" b="b"/>
              <a:pathLst>
                <a:path w="1783" h="2557" extrusionOk="0">
                  <a:moveTo>
                    <a:pt x="263" y="0"/>
                  </a:moveTo>
                  <a:cubicBezTo>
                    <a:pt x="246" y="0"/>
                    <a:pt x="230" y="3"/>
                    <a:pt x="214" y="8"/>
                  </a:cubicBezTo>
                  <a:cubicBezTo>
                    <a:pt x="1" y="79"/>
                    <a:pt x="48" y="784"/>
                    <a:pt x="444" y="1521"/>
                  </a:cubicBezTo>
                  <a:cubicBezTo>
                    <a:pt x="803" y="2156"/>
                    <a:pt x="1275" y="2556"/>
                    <a:pt x="1506" y="2556"/>
                  </a:cubicBezTo>
                  <a:cubicBezTo>
                    <a:pt x="1541" y="2556"/>
                    <a:pt x="1570" y="2547"/>
                    <a:pt x="1593" y="2529"/>
                  </a:cubicBezTo>
                  <a:cubicBezTo>
                    <a:pt x="1783" y="2386"/>
                    <a:pt x="1553" y="1783"/>
                    <a:pt x="1182" y="1117"/>
                  </a:cubicBezTo>
                  <a:cubicBezTo>
                    <a:pt x="849" y="497"/>
                    <a:pt x="496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679;p42"/>
            <p:cNvSpPr/>
            <p:nvPr/>
          </p:nvSpPr>
          <p:spPr>
            <a:xfrm>
              <a:off x="5975162" y="2860966"/>
              <a:ext cx="56778" cy="64386"/>
            </a:xfrm>
            <a:custGeom>
              <a:avLst/>
              <a:gdLst/>
              <a:ahLst/>
              <a:cxnLst/>
              <a:rect l="l" t="t" r="r" b="b"/>
              <a:pathLst>
                <a:path w="3567" h="4045" extrusionOk="0">
                  <a:moveTo>
                    <a:pt x="3327" y="1"/>
                  </a:moveTo>
                  <a:cubicBezTo>
                    <a:pt x="3298" y="1"/>
                    <a:pt x="3269" y="7"/>
                    <a:pt x="3242" y="19"/>
                  </a:cubicBezTo>
                  <a:cubicBezTo>
                    <a:pt x="1680" y="723"/>
                    <a:pt x="476" y="2127"/>
                    <a:pt x="33" y="3783"/>
                  </a:cubicBezTo>
                  <a:cubicBezTo>
                    <a:pt x="1" y="3894"/>
                    <a:pt x="64" y="4004"/>
                    <a:pt x="176" y="4036"/>
                  </a:cubicBezTo>
                  <a:cubicBezTo>
                    <a:pt x="199" y="4044"/>
                    <a:pt x="214" y="4044"/>
                    <a:pt x="231" y="4044"/>
                  </a:cubicBezTo>
                  <a:cubicBezTo>
                    <a:pt x="326" y="4044"/>
                    <a:pt x="414" y="3981"/>
                    <a:pt x="436" y="3894"/>
                  </a:cubicBezTo>
                  <a:cubicBezTo>
                    <a:pt x="849" y="2357"/>
                    <a:pt x="1966" y="1056"/>
                    <a:pt x="3417" y="400"/>
                  </a:cubicBezTo>
                  <a:cubicBezTo>
                    <a:pt x="3519" y="352"/>
                    <a:pt x="3567" y="225"/>
                    <a:pt x="3519" y="122"/>
                  </a:cubicBezTo>
                  <a:cubicBezTo>
                    <a:pt x="3484" y="47"/>
                    <a:pt x="3406" y="1"/>
                    <a:pt x="3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680;p42"/>
            <p:cNvSpPr/>
            <p:nvPr/>
          </p:nvSpPr>
          <p:spPr>
            <a:xfrm>
              <a:off x="5900363" y="2960804"/>
              <a:ext cx="60948" cy="181125"/>
            </a:xfrm>
            <a:custGeom>
              <a:avLst/>
              <a:gdLst/>
              <a:ahLst/>
              <a:cxnLst/>
              <a:rect l="l" t="t" r="r" b="b"/>
              <a:pathLst>
                <a:path w="3829" h="11379" extrusionOk="0">
                  <a:moveTo>
                    <a:pt x="3587" y="1"/>
                  </a:moveTo>
                  <a:cubicBezTo>
                    <a:pt x="3531" y="1"/>
                    <a:pt x="3474" y="24"/>
                    <a:pt x="3431" y="71"/>
                  </a:cubicBezTo>
                  <a:cubicBezTo>
                    <a:pt x="841" y="3050"/>
                    <a:pt x="0" y="7537"/>
                    <a:pt x="1356" y="11246"/>
                  </a:cubicBezTo>
                  <a:cubicBezTo>
                    <a:pt x="1387" y="11331"/>
                    <a:pt x="1466" y="11379"/>
                    <a:pt x="1554" y="11379"/>
                  </a:cubicBezTo>
                  <a:cubicBezTo>
                    <a:pt x="1577" y="11379"/>
                    <a:pt x="1602" y="11379"/>
                    <a:pt x="1624" y="11371"/>
                  </a:cubicBezTo>
                  <a:cubicBezTo>
                    <a:pt x="1737" y="11331"/>
                    <a:pt x="1792" y="11206"/>
                    <a:pt x="1752" y="11103"/>
                  </a:cubicBezTo>
                  <a:cubicBezTo>
                    <a:pt x="453" y="7527"/>
                    <a:pt x="1252" y="3210"/>
                    <a:pt x="3749" y="347"/>
                  </a:cubicBezTo>
                  <a:cubicBezTo>
                    <a:pt x="3829" y="262"/>
                    <a:pt x="3812" y="127"/>
                    <a:pt x="3724" y="54"/>
                  </a:cubicBezTo>
                  <a:cubicBezTo>
                    <a:pt x="3685" y="18"/>
                    <a:pt x="3636" y="1"/>
                    <a:pt x="3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681;p42"/>
            <p:cNvSpPr/>
            <p:nvPr/>
          </p:nvSpPr>
          <p:spPr>
            <a:xfrm>
              <a:off x="6277526" y="3126209"/>
              <a:ext cx="48103" cy="20788"/>
            </a:xfrm>
            <a:custGeom>
              <a:avLst/>
              <a:gdLst/>
              <a:ahLst/>
              <a:cxnLst/>
              <a:rect l="l" t="t" r="r" b="b"/>
              <a:pathLst>
                <a:path w="3022" h="1306" extrusionOk="0">
                  <a:moveTo>
                    <a:pt x="238" y="1"/>
                  </a:moveTo>
                  <a:cubicBezTo>
                    <a:pt x="152" y="1"/>
                    <a:pt x="72" y="54"/>
                    <a:pt x="41" y="141"/>
                  </a:cubicBezTo>
                  <a:cubicBezTo>
                    <a:pt x="1" y="252"/>
                    <a:pt x="65" y="370"/>
                    <a:pt x="168" y="409"/>
                  </a:cubicBezTo>
                  <a:lnTo>
                    <a:pt x="2711" y="1290"/>
                  </a:lnTo>
                  <a:cubicBezTo>
                    <a:pt x="2736" y="1298"/>
                    <a:pt x="2759" y="1305"/>
                    <a:pt x="2783" y="1305"/>
                  </a:cubicBezTo>
                  <a:cubicBezTo>
                    <a:pt x="2871" y="1305"/>
                    <a:pt x="2949" y="1250"/>
                    <a:pt x="2981" y="1163"/>
                  </a:cubicBezTo>
                  <a:cubicBezTo>
                    <a:pt x="3021" y="1052"/>
                    <a:pt x="2958" y="933"/>
                    <a:pt x="2854" y="893"/>
                  </a:cubicBezTo>
                  <a:lnTo>
                    <a:pt x="311" y="14"/>
                  </a:lnTo>
                  <a:cubicBezTo>
                    <a:pt x="287" y="5"/>
                    <a:pt x="262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682;p42"/>
            <p:cNvSpPr/>
            <p:nvPr/>
          </p:nvSpPr>
          <p:spPr>
            <a:xfrm>
              <a:off x="6249526" y="3151757"/>
              <a:ext cx="45301" cy="18576"/>
            </a:xfrm>
            <a:custGeom>
              <a:avLst/>
              <a:gdLst/>
              <a:ahLst/>
              <a:cxnLst/>
              <a:rect l="l" t="t" r="r" b="b"/>
              <a:pathLst>
                <a:path w="2846" h="1167" extrusionOk="0">
                  <a:moveTo>
                    <a:pt x="217" y="0"/>
                  </a:moveTo>
                  <a:cubicBezTo>
                    <a:pt x="112" y="0"/>
                    <a:pt x="17" y="86"/>
                    <a:pt x="10" y="201"/>
                  </a:cubicBezTo>
                  <a:cubicBezTo>
                    <a:pt x="0" y="311"/>
                    <a:pt x="96" y="414"/>
                    <a:pt x="208" y="421"/>
                  </a:cubicBezTo>
                  <a:cubicBezTo>
                    <a:pt x="1016" y="461"/>
                    <a:pt x="1807" y="706"/>
                    <a:pt x="2498" y="1134"/>
                  </a:cubicBezTo>
                  <a:cubicBezTo>
                    <a:pt x="2538" y="1159"/>
                    <a:pt x="2568" y="1167"/>
                    <a:pt x="2608" y="1167"/>
                  </a:cubicBezTo>
                  <a:cubicBezTo>
                    <a:pt x="2680" y="1167"/>
                    <a:pt x="2751" y="1127"/>
                    <a:pt x="2791" y="1064"/>
                  </a:cubicBezTo>
                  <a:cubicBezTo>
                    <a:pt x="2846" y="969"/>
                    <a:pt x="2815" y="841"/>
                    <a:pt x="2720" y="779"/>
                  </a:cubicBezTo>
                  <a:cubicBezTo>
                    <a:pt x="1967" y="318"/>
                    <a:pt x="1111" y="48"/>
                    <a:pt x="231" y="1"/>
                  </a:cubicBezTo>
                  <a:cubicBezTo>
                    <a:pt x="226" y="0"/>
                    <a:pt x="222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683;p42"/>
            <p:cNvSpPr/>
            <p:nvPr/>
          </p:nvSpPr>
          <p:spPr>
            <a:xfrm>
              <a:off x="6204383" y="3177385"/>
              <a:ext cx="47705" cy="16411"/>
            </a:xfrm>
            <a:custGeom>
              <a:avLst/>
              <a:gdLst/>
              <a:ahLst/>
              <a:cxnLst/>
              <a:rect l="l" t="t" r="r" b="b"/>
              <a:pathLst>
                <a:path w="2997" h="1031" extrusionOk="0">
                  <a:moveTo>
                    <a:pt x="222" y="0"/>
                  </a:moveTo>
                  <a:cubicBezTo>
                    <a:pt x="126" y="0"/>
                    <a:pt x="44" y="65"/>
                    <a:pt x="23" y="160"/>
                  </a:cubicBezTo>
                  <a:cubicBezTo>
                    <a:pt x="1" y="278"/>
                    <a:pt x="63" y="388"/>
                    <a:pt x="183" y="413"/>
                  </a:cubicBezTo>
                  <a:lnTo>
                    <a:pt x="2719" y="1023"/>
                  </a:lnTo>
                  <a:cubicBezTo>
                    <a:pt x="2734" y="1023"/>
                    <a:pt x="2751" y="1031"/>
                    <a:pt x="2766" y="1031"/>
                  </a:cubicBezTo>
                  <a:cubicBezTo>
                    <a:pt x="2861" y="1031"/>
                    <a:pt x="2949" y="958"/>
                    <a:pt x="2964" y="863"/>
                  </a:cubicBezTo>
                  <a:cubicBezTo>
                    <a:pt x="2996" y="753"/>
                    <a:pt x="2924" y="643"/>
                    <a:pt x="2814" y="610"/>
                  </a:cubicBezTo>
                  <a:lnTo>
                    <a:pt x="278" y="7"/>
                  </a:lnTo>
                  <a:cubicBezTo>
                    <a:pt x="259" y="3"/>
                    <a:pt x="241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684;p42"/>
            <p:cNvSpPr/>
            <p:nvPr/>
          </p:nvSpPr>
          <p:spPr>
            <a:xfrm>
              <a:off x="5577560" y="2571750"/>
              <a:ext cx="795604" cy="779066"/>
            </a:xfrm>
            <a:custGeom>
              <a:avLst/>
              <a:gdLst/>
              <a:ahLst/>
              <a:cxnLst/>
              <a:rect l="l" t="t" r="r" b="b"/>
              <a:pathLst>
                <a:path w="49983" h="48944" extrusionOk="0">
                  <a:moveTo>
                    <a:pt x="15952" y="841"/>
                  </a:moveTo>
                  <a:cubicBezTo>
                    <a:pt x="17679" y="841"/>
                    <a:pt x="19233" y="1269"/>
                    <a:pt x="20580" y="2107"/>
                  </a:cubicBezTo>
                  <a:cubicBezTo>
                    <a:pt x="23014" y="3621"/>
                    <a:pt x="24756" y="6419"/>
                    <a:pt x="25915" y="10643"/>
                  </a:cubicBezTo>
                  <a:cubicBezTo>
                    <a:pt x="26190" y="11642"/>
                    <a:pt x="26428" y="12663"/>
                    <a:pt x="26658" y="13662"/>
                  </a:cubicBezTo>
                  <a:cubicBezTo>
                    <a:pt x="27221" y="16096"/>
                    <a:pt x="27799" y="18607"/>
                    <a:pt x="28941" y="20899"/>
                  </a:cubicBezTo>
                  <a:cubicBezTo>
                    <a:pt x="30637" y="24305"/>
                    <a:pt x="33703" y="27365"/>
                    <a:pt x="37792" y="29733"/>
                  </a:cubicBezTo>
                  <a:cubicBezTo>
                    <a:pt x="41311" y="31770"/>
                    <a:pt x="45180" y="33126"/>
                    <a:pt x="48951" y="34418"/>
                  </a:cubicBezTo>
                  <a:cubicBezTo>
                    <a:pt x="47184" y="39909"/>
                    <a:pt x="41225" y="43990"/>
                    <a:pt x="36160" y="45995"/>
                  </a:cubicBezTo>
                  <a:cubicBezTo>
                    <a:pt x="32484" y="47454"/>
                    <a:pt x="28775" y="48104"/>
                    <a:pt x="24138" y="48104"/>
                  </a:cubicBezTo>
                  <a:cubicBezTo>
                    <a:pt x="23647" y="48104"/>
                    <a:pt x="23157" y="48097"/>
                    <a:pt x="22657" y="48080"/>
                  </a:cubicBezTo>
                  <a:cubicBezTo>
                    <a:pt x="17601" y="47945"/>
                    <a:pt x="12886" y="46338"/>
                    <a:pt x="9383" y="43555"/>
                  </a:cubicBezTo>
                  <a:cubicBezTo>
                    <a:pt x="5777" y="40694"/>
                    <a:pt x="3121" y="36335"/>
                    <a:pt x="1910" y="31287"/>
                  </a:cubicBezTo>
                  <a:cubicBezTo>
                    <a:pt x="864" y="26920"/>
                    <a:pt x="847" y="22000"/>
                    <a:pt x="1862" y="16657"/>
                  </a:cubicBezTo>
                  <a:cubicBezTo>
                    <a:pt x="2948" y="10984"/>
                    <a:pt x="4905" y="6879"/>
                    <a:pt x="7861" y="4122"/>
                  </a:cubicBezTo>
                  <a:cubicBezTo>
                    <a:pt x="10056" y="2069"/>
                    <a:pt x="13084" y="841"/>
                    <a:pt x="15952" y="841"/>
                  </a:cubicBezTo>
                  <a:close/>
                  <a:moveTo>
                    <a:pt x="15952" y="0"/>
                  </a:moveTo>
                  <a:cubicBezTo>
                    <a:pt x="12877" y="0"/>
                    <a:pt x="9636" y="1316"/>
                    <a:pt x="7283" y="3511"/>
                  </a:cubicBezTo>
                  <a:cubicBezTo>
                    <a:pt x="4200" y="6396"/>
                    <a:pt x="2155" y="10643"/>
                    <a:pt x="1037" y="16507"/>
                  </a:cubicBezTo>
                  <a:cubicBezTo>
                    <a:pt x="0" y="21960"/>
                    <a:pt x="23" y="27000"/>
                    <a:pt x="1094" y="31485"/>
                  </a:cubicBezTo>
                  <a:cubicBezTo>
                    <a:pt x="2353" y="36708"/>
                    <a:pt x="5111" y="41233"/>
                    <a:pt x="8860" y="44213"/>
                  </a:cubicBezTo>
                  <a:cubicBezTo>
                    <a:pt x="12506" y="47106"/>
                    <a:pt x="17394" y="48778"/>
                    <a:pt x="22634" y="48920"/>
                  </a:cubicBezTo>
                  <a:cubicBezTo>
                    <a:pt x="23140" y="48936"/>
                    <a:pt x="23640" y="48943"/>
                    <a:pt x="24138" y="48943"/>
                  </a:cubicBezTo>
                  <a:cubicBezTo>
                    <a:pt x="28885" y="48943"/>
                    <a:pt x="32689" y="48270"/>
                    <a:pt x="36471" y="46781"/>
                  </a:cubicBezTo>
                  <a:cubicBezTo>
                    <a:pt x="41834" y="44649"/>
                    <a:pt x="48183" y="40251"/>
                    <a:pt x="49870" y="34268"/>
                  </a:cubicBezTo>
                  <a:lnTo>
                    <a:pt x="49982" y="33880"/>
                  </a:lnTo>
                  <a:lnTo>
                    <a:pt x="49602" y="33752"/>
                  </a:lnTo>
                  <a:cubicBezTo>
                    <a:pt x="45758" y="32436"/>
                    <a:pt x="41779" y="31074"/>
                    <a:pt x="38213" y="29005"/>
                  </a:cubicBezTo>
                  <a:cubicBezTo>
                    <a:pt x="34266" y="26723"/>
                    <a:pt x="31318" y="23790"/>
                    <a:pt x="29694" y="20518"/>
                  </a:cubicBezTo>
                  <a:cubicBezTo>
                    <a:pt x="28600" y="18322"/>
                    <a:pt x="28030" y="15859"/>
                    <a:pt x="27474" y="13472"/>
                  </a:cubicBezTo>
                  <a:cubicBezTo>
                    <a:pt x="27246" y="12473"/>
                    <a:pt x="26999" y="11437"/>
                    <a:pt x="26731" y="10421"/>
                  </a:cubicBezTo>
                  <a:cubicBezTo>
                    <a:pt x="25509" y="5984"/>
                    <a:pt x="23647" y="3028"/>
                    <a:pt x="21025" y="1394"/>
                  </a:cubicBezTo>
                  <a:cubicBezTo>
                    <a:pt x="19566" y="483"/>
                    <a:pt x="17814" y="0"/>
                    <a:pt x="159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685;p42"/>
            <p:cNvSpPr/>
            <p:nvPr/>
          </p:nvSpPr>
          <p:spPr>
            <a:xfrm>
              <a:off x="5665715" y="2645164"/>
              <a:ext cx="304406" cy="211512"/>
            </a:xfrm>
            <a:custGeom>
              <a:avLst/>
              <a:gdLst/>
              <a:ahLst/>
              <a:cxnLst/>
              <a:rect l="l" t="t" r="r" b="b"/>
              <a:pathLst>
                <a:path w="19124" h="13288" extrusionOk="0">
                  <a:moveTo>
                    <a:pt x="4893" y="0"/>
                  </a:moveTo>
                  <a:cubicBezTo>
                    <a:pt x="4183" y="0"/>
                    <a:pt x="3467" y="180"/>
                    <a:pt x="2854" y="531"/>
                  </a:cubicBezTo>
                  <a:cubicBezTo>
                    <a:pt x="1404" y="1356"/>
                    <a:pt x="509" y="2948"/>
                    <a:pt x="254" y="4597"/>
                  </a:cubicBezTo>
                  <a:cubicBezTo>
                    <a:pt x="1" y="6237"/>
                    <a:pt x="318" y="7926"/>
                    <a:pt x="864" y="9495"/>
                  </a:cubicBezTo>
                  <a:cubicBezTo>
                    <a:pt x="1127" y="10263"/>
                    <a:pt x="1452" y="11024"/>
                    <a:pt x="1983" y="11635"/>
                  </a:cubicBezTo>
                  <a:cubicBezTo>
                    <a:pt x="2501" y="12240"/>
                    <a:pt x="3254" y="12696"/>
                    <a:pt x="4055" y="12696"/>
                  </a:cubicBezTo>
                  <a:cubicBezTo>
                    <a:pt x="4062" y="12696"/>
                    <a:pt x="4068" y="12696"/>
                    <a:pt x="4075" y="12696"/>
                  </a:cubicBezTo>
                  <a:cubicBezTo>
                    <a:pt x="5128" y="12696"/>
                    <a:pt x="6024" y="11967"/>
                    <a:pt x="7038" y="11697"/>
                  </a:cubicBezTo>
                  <a:cubicBezTo>
                    <a:pt x="7358" y="11613"/>
                    <a:pt x="7677" y="11577"/>
                    <a:pt x="7996" y="11577"/>
                  </a:cubicBezTo>
                  <a:cubicBezTo>
                    <a:pt x="10176" y="11577"/>
                    <a:pt x="12343" y="13288"/>
                    <a:pt x="14544" y="13288"/>
                  </a:cubicBezTo>
                  <a:cubicBezTo>
                    <a:pt x="14815" y="13288"/>
                    <a:pt x="15087" y="13262"/>
                    <a:pt x="15359" y="13204"/>
                  </a:cubicBezTo>
                  <a:cubicBezTo>
                    <a:pt x="16921" y="12871"/>
                    <a:pt x="18085" y="11500"/>
                    <a:pt x="18608" y="9993"/>
                  </a:cubicBezTo>
                  <a:cubicBezTo>
                    <a:pt x="19123" y="8496"/>
                    <a:pt x="19100" y="6863"/>
                    <a:pt x="19020" y="5271"/>
                  </a:cubicBezTo>
                  <a:cubicBezTo>
                    <a:pt x="18988" y="4542"/>
                    <a:pt x="18941" y="3797"/>
                    <a:pt x="18648" y="3123"/>
                  </a:cubicBezTo>
                  <a:cubicBezTo>
                    <a:pt x="18355" y="2450"/>
                    <a:pt x="17777" y="1855"/>
                    <a:pt x="17048" y="1752"/>
                  </a:cubicBezTo>
                  <a:cubicBezTo>
                    <a:pt x="16972" y="1742"/>
                    <a:pt x="16896" y="1737"/>
                    <a:pt x="16820" y="1737"/>
                  </a:cubicBezTo>
                  <a:cubicBezTo>
                    <a:pt x="16195" y="1737"/>
                    <a:pt x="15593" y="2072"/>
                    <a:pt x="15106" y="2480"/>
                  </a:cubicBezTo>
                  <a:cubicBezTo>
                    <a:pt x="14558" y="2933"/>
                    <a:pt x="14091" y="3487"/>
                    <a:pt x="13490" y="3859"/>
                  </a:cubicBezTo>
                  <a:cubicBezTo>
                    <a:pt x="12951" y="4198"/>
                    <a:pt x="12319" y="4361"/>
                    <a:pt x="11685" y="4361"/>
                  </a:cubicBezTo>
                  <a:cubicBezTo>
                    <a:pt x="10731" y="4361"/>
                    <a:pt x="9772" y="3992"/>
                    <a:pt x="9115" y="3296"/>
                  </a:cubicBezTo>
                  <a:cubicBezTo>
                    <a:pt x="8472" y="2608"/>
                    <a:pt x="8124" y="1680"/>
                    <a:pt x="7466" y="1006"/>
                  </a:cubicBezTo>
                  <a:cubicBezTo>
                    <a:pt x="6797" y="328"/>
                    <a:pt x="5851" y="0"/>
                    <a:pt x="48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686;p42"/>
            <p:cNvSpPr/>
            <p:nvPr/>
          </p:nvSpPr>
          <p:spPr>
            <a:xfrm>
              <a:off x="5762083" y="2722829"/>
              <a:ext cx="138291" cy="134662"/>
            </a:xfrm>
            <a:custGeom>
              <a:avLst/>
              <a:gdLst/>
              <a:ahLst/>
              <a:cxnLst/>
              <a:rect l="l" t="t" r="r" b="b"/>
              <a:pathLst>
                <a:path w="8688" h="8460" extrusionOk="0">
                  <a:moveTo>
                    <a:pt x="3708" y="1"/>
                  </a:moveTo>
                  <a:cubicBezTo>
                    <a:pt x="3270" y="1"/>
                    <a:pt x="2833" y="56"/>
                    <a:pt x="2411" y="169"/>
                  </a:cubicBezTo>
                  <a:cubicBezTo>
                    <a:pt x="1189" y="494"/>
                    <a:pt x="1" y="1485"/>
                    <a:pt x="48" y="2744"/>
                  </a:cubicBezTo>
                  <a:cubicBezTo>
                    <a:pt x="73" y="3522"/>
                    <a:pt x="564" y="4196"/>
                    <a:pt x="1024" y="4814"/>
                  </a:cubicBezTo>
                  <a:cubicBezTo>
                    <a:pt x="1935" y="6025"/>
                    <a:pt x="2846" y="7239"/>
                    <a:pt x="3750" y="8460"/>
                  </a:cubicBezTo>
                  <a:cubicBezTo>
                    <a:pt x="5399" y="6921"/>
                    <a:pt x="7048" y="5384"/>
                    <a:pt x="8687" y="3847"/>
                  </a:cubicBezTo>
                  <a:cubicBezTo>
                    <a:pt x="8354" y="2539"/>
                    <a:pt x="7475" y="1383"/>
                    <a:pt x="6317" y="700"/>
                  </a:cubicBezTo>
                  <a:cubicBezTo>
                    <a:pt x="5531" y="240"/>
                    <a:pt x="4618" y="1"/>
                    <a:pt x="3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687;p42"/>
            <p:cNvSpPr/>
            <p:nvPr/>
          </p:nvSpPr>
          <p:spPr>
            <a:xfrm>
              <a:off x="5716063" y="2575029"/>
              <a:ext cx="248631" cy="118458"/>
            </a:xfrm>
            <a:custGeom>
              <a:avLst/>
              <a:gdLst/>
              <a:ahLst/>
              <a:cxnLst/>
              <a:rect l="l" t="t" r="r" b="b"/>
              <a:pathLst>
                <a:path w="15620" h="7442" extrusionOk="0">
                  <a:moveTo>
                    <a:pt x="7563" y="0"/>
                  </a:moveTo>
                  <a:cubicBezTo>
                    <a:pt x="4794" y="0"/>
                    <a:pt x="2058" y="1195"/>
                    <a:pt x="1" y="3067"/>
                  </a:cubicBezTo>
                  <a:cubicBezTo>
                    <a:pt x="602" y="2677"/>
                    <a:pt x="1319" y="2480"/>
                    <a:pt x="2036" y="2480"/>
                  </a:cubicBezTo>
                  <a:cubicBezTo>
                    <a:pt x="2688" y="2480"/>
                    <a:pt x="3341" y="2643"/>
                    <a:pt x="3907" y="2972"/>
                  </a:cubicBezTo>
                  <a:cubicBezTo>
                    <a:pt x="5096" y="3661"/>
                    <a:pt x="5840" y="5049"/>
                    <a:pt x="5762" y="6419"/>
                  </a:cubicBezTo>
                  <a:cubicBezTo>
                    <a:pt x="6012" y="6392"/>
                    <a:pt x="6263" y="6380"/>
                    <a:pt x="6514" y="6380"/>
                  </a:cubicBezTo>
                  <a:cubicBezTo>
                    <a:pt x="7857" y="6380"/>
                    <a:pt x="9203" y="6748"/>
                    <a:pt x="10357" y="7442"/>
                  </a:cubicBezTo>
                  <a:cubicBezTo>
                    <a:pt x="10540" y="6323"/>
                    <a:pt x="11333" y="5317"/>
                    <a:pt x="12386" y="4882"/>
                  </a:cubicBezTo>
                  <a:cubicBezTo>
                    <a:pt x="12782" y="4720"/>
                    <a:pt x="13209" y="4641"/>
                    <a:pt x="13636" y="4641"/>
                  </a:cubicBezTo>
                  <a:cubicBezTo>
                    <a:pt x="14341" y="4641"/>
                    <a:pt x="15048" y="4856"/>
                    <a:pt x="15620" y="5270"/>
                  </a:cubicBezTo>
                  <a:cubicBezTo>
                    <a:pt x="14526" y="2369"/>
                    <a:pt x="11586" y="365"/>
                    <a:pt x="8503" y="47"/>
                  </a:cubicBezTo>
                  <a:cubicBezTo>
                    <a:pt x="8189" y="16"/>
                    <a:pt x="7876" y="0"/>
                    <a:pt x="7563" y="0"/>
                  </a:cubicBezTo>
                  <a:close/>
                </a:path>
              </a:pathLst>
            </a:custGeom>
            <a:solidFill>
              <a:srgbClr val="242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688;p42"/>
            <p:cNvSpPr/>
            <p:nvPr/>
          </p:nvSpPr>
          <p:spPr>
            <a:xfrm>
              <a:off x="5723115" y="2693476"/>
              <a:ext cx="33443" cy="54279"/>
            </a:xfrm>
            <a:custGeom>
              <a:avLst/>
              <a:gdLst/>
              <a:ahLst/>
              <a:cxnLst/>
              <a:rect l="l" t="t" r="r" b="b"/>
              <a:pathLst>
                <a:path w="2101" h="3410" extrusionOk="0">
                  <a:moveTo>
                    <a:pt x="1055" y="1"/>
                  </a:moveTo>
                  <a:cubicBezTo>
                    <a:pt x="476" y="1"/>
                    <a:pt x="1" y="762"/>
                    <a:pt x="1" y="1705"/>
                  </a:cubicBezTo>
                  <a:cubicBezTo>
                    <a:pt x="1" y="2648"/>
                    <a:pt x="476" y="3409"/>
                    <a:pt x="1055" y="3409"/>
                  </a:cubicBezTo>
                  <a:cubicBezTo>
                    <a:pt x="1633" y="3409"/>
                    <a:pt x="2101" y="2648"/>
                    <a:pt x="2101" y="1705"/>
                  </a:cubicBezTo>
                  <a:cubicBezTo>
                    <a:pt x="2101" y="762"/>
                    <a:pt x="1633" y="1"/>
                    <a:pt x="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689;p42"/>
            <p:cNvSpPr/>
            <p:nvPr/>
          </p:nvSpPr>
          <p:spPr>
            <a:xfrm>
              <a:off x="5896973" y="2702565"/>
              <a:ext cx="33427" cy="54263"/>
            </a:xfrm>
            <a:custGeom>
              <a:avLst/>
              <a:gdLst/>
              <a:ahLst/>
              <a:cxnLst/>
              <a:rect l="l" t="t" r="r" b="b"/>
              <a:pathLst>
                <a:path w="2100" h="3409" extrusionOk="0">
                  <a:moveTo>
                    <a:pt x="1054" y="0"/>
                  </a:moveTo>
                  <a:cubicBezTo>
                    <a:pt x="476" y="0"/>
                    <a:pt x="0" y="761"/>
                    <a:pt x="0" y="1705"/>
                  </a:cubicBezTo>
                  <a:cubicBezTo>
                    <a:pt x="0" y="2638"/>
                    <a:pt x="476" y="3409"/>
                    <a:pt x="1054" y="3409"/>
                  </a:cubicBezTo>
                  <a:cubicBezTo>
                    <a:pt x="1632" y="3409"/>
                    <a:pt x="2100" y="2638"/>
                    <a:pt x="2100" y="1705"/>
                  </a:cubicBezTo>
                  <a:cubicBezTo>
                    <a:pt x="2100" y="761"/>
                    <a:pt x="1632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690;p42"/>
            <p:cNvSpPr/>
            <p:nvPr/>
          </p:nvSpPr>
          <p:spPr>
            <a:xfrm>
              <a:off x="5932661" y="2878030"/>
              <a:ext cx="430552" cy="338724"/>
            </a:xfrm>
            <a:custGeom>
              <a:avLst/>
              <a:gdLst/>
              <a:ahLst/>
              <a:cxnLst/>
              <a:rect l="l" t="t" r="r" b="b"/>
              <a:pathLst>
                <a:path w="27049" h="21280" extrusionOk="0">
                  <a:moveTo>
                    <a:pt x="7711" y="0"/>
                  </a:moveTo>
                  <a:cubicBezTo>
                    <a:pt x="7424" y="0"/>
                    <a:pt x="7138" y="48"/>
                    <a:pt x="6863" y="151"/>
                  </a:cubicBezTo>
                  <a:cubicBezTo>
                    <a:pt x="5706" y="587"/>
                    <a:pt x="5103" y="1831"/>
                    <a:pt x="4518" y="2924"/>
                  </a:cubicBezTo>
                  <a:cubicBezTo>
                    <a:pt x="3066" y="5604"/>
                    <a:pt x="991" y="8045"/>
                    <a:pt x="404" y="11033"/>
                  </a:cubicBezTo>
                  <a:cubicBezTo>
                    <a:pt x="0" y="13100"/>
                    <a:pt x="381" y="15312"/>
                    <a:pt x="1457" y="17119"/>
                  </a:cubicBezTo>
                  <a:cubicBezTo>
                    <a:pt x="2543" y="18926"/>
                    <a:pt x="4310" y="20312"/>
                    <a:pt x="6332" y="20906"/>
                  </a:cubicBezTo>
                  <a:cubicBezTo>
                    <a:pt x="7218" y="21167"/>
                    <a:pt x="8130" y="21280"/>
                    <a:pt x="9048" y="21280"/>
                  </a:cubicBezTo>
                  <a:cubicBezTo>
                    <a:pt x="10552" y="21280"/>
                    <a:pt x="12073" y="20978"/>
                    <a:pt x="13520" y="20535"/>
                  </a:cubicBezTo>
                  <a:cubicBezTo>
                    <a:pt x="19108" y="18823"/>
                    <a:pt x="24020" y="14987"/>
                    <a:pt x="27048" y="9986"/>
                  </a:cubicBezTo>
                  <a:lnTo>
                    <a:pt x="27048" y="9986"/>
                  </a:lnTo>
                  <a:cubicBezTo>
                    <a:pt x="26378" y="10079"/>
                    <a:pt x="25702" y="10125"/>
                    <a:pt x="25027" y="10125"/>
                  </a:cubicBezTo>
                  <a:cubicBezTo>
                    <a:pt x="20108" y="10125"/>
                    <a:pt x="15202" y="7722"/>
                    <a:pt x="12276" y="3750"/>
                  </a:cubicBezTo>
                  <a:cubicBezTo>
                    <a:pt x="11578" y="2807"/>
                    <a:pt x="10977" y="1776"/>
                    <a:pt x="10096" y="1000"/>
                  </a:cubicBezTo>
                  <a:cubicBezTo>
                    <a:pt x="9438" y="417"/>
                    <a:pt x="8567" y="0"/>
                    <a:pt x="77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691;p42"/>
            <p:cNvSpPr/>
            <p:nvPr/>
          </p:nvSpPr>
          <p:spPr>
            <a:xfrm>
              <a:off x="5925721" y="2871456"/>
              <a:ext cx="450481" cy="351968"/>
            </a:xfrm>
            <a:custGeom>
              <a:avLst/>
              <a:gdLst/>
              <a:ahLst/>
              <a:cxnLst/>
              <a:rect l="l" t="t" r="r" b="b"/>
              <a:pathLst>
                <a:path w="28301" h="22112" extrusionOk="0">
                  <a:moveTo>
                    <a:pt x="8147" y="834"/>
                  </a:moveTo>
                  <a:cubicBezTo>
                    <a:pt x="8836" y="834"/>
                    <a:pt x="9621" y="1167"/>
                    <a:pt x="10254" y="1728"/>
                  </a:cubicBezTo>
                  <a:cubicBezTo>
                    <a:pt x="10873" y="2269"/>
                    <a:pt x="11340" y="2949"/>
                    <a:pt x="11841" y="3663"/>
                  </a:cubicBezTo>
                  <a:cubicBezTo>
                    <a:pt x="12014" y="3916"/>
                    <a:pt x="12189" y="4171"/>
                    <a:pt x="12371" y="4416"/>
                  </a:cubicBezTo>
                  <a:cubicBezTo>
                    <a:pt x="15342" y="8450"/>
                    <a:pt x="20360" y="10953"/>
                    <a:pt x="25455" y="10953"/>
                  </a:cubicBezTo>
                  <a:cubicBezTo>
                    <a:pt x="25858" y="10953"/>
                    <a:pt x="26263" y="10938"/>
                    <a:pt x="26667" y="10905"/>
                  </a:cubicBezTo>
                  <a:lnTo>
                    <a:pt x="26667" y="10905"/>
                  </a:lnTo>
                  <a:cubicBezTo>
                    <a:pt x="23671" y="15455"/>
                    <a:pt x="19036" y="18951"/>
                    <a:pt x="13828" y="20543"/>
                  </a:cubicBezTo>
                  <a:cubicBezTo>
                    <a:pt x="12245" y="21029"/>
                    <a:pt x="10787" y="21273"/>
                    <a:pt x="9458" y="21273"/>
                  </a:cubicBezTo>
                  <a:cubicBezTo>
                    <a:pt x="8538" y="21273"/>
                    <a:pt x="7680" y="21156"/>
                    <a:pt x="6886" y="20923"/>
                  </a:cubicBezTo>
                  <a:cubicBezTo>
                    <a:pt x="4976" y="20352"/>
                    <a:pt x="3289" y="19036"/>
                    <a:pt x="2259" y="17317"/>
                  </a:cubicBezTo>
                  <a:cubicBezTo>
                    <a:pt x="1237" y="15605"/>
                    <a:pt x="864" y="13490"/>
                    <a:pt x="1252" y="11524"/>
                  </a:cubicBezTo>
                  <a:cubicBezTo>
                    <a:pt x="1648" y="9496"/>
                    <a:pt x="2742" y="7752"/>
                    <a:pt x="3908" y="5905"/>
                  </a:cubicBezTo>
                  <a:cubicBezTo>
                    <a:pt x="4383" y="5137"/>
                    <a:pt x="4881" y="4344"/>
                    <a:pt x="5317" y="3535"/>
                  </a:cubicBezTo>
                  <a:lnTo>
                    <a:pt x="5444" y="3307"/>
                  </a:lnTo>
                  <a:cubicBezTo>
                    <a:pt x="5967" y="2324"/>
                    <a:pt x="6515" y="1310"/>
                    <a:pt x="7449" y="960"/>
                  </a:cubicBezTo>
                  <a:cubicBezTo>
                    <a:pt x="7664" y="873"/>
                    <a:pt x="7902" y="834"/>
                    <a:pt x="8147" y="834"/>
                  </a:cubicBezTo>
                  <a:close/>
                  <a:moveTo>
                    <a:pt x="8141" y="1"/>
                  </a:moveTo>
                  <a:cubicBezTo>
                    <a:pt x="7795" y="1"/>
                    <a:pt x="7460" y="58"/>
                    <a:pt x="7148" y="176"/>
                  </a:cubicBezTo>
                  <a:cubicBezTo>
                    <a:pt x="5927" y="635"/>
                    <a:pt x="5279" y="1841"/>
                    <a:pt x="4708" y="2910"/>
                  </a:cubicBezTo>
                  <a:lnTo>
                    <a:pt x="4581" y="3140"/>
                  </a:lnTo>
                  <a:cubicBezTo>
                    <a:pt x="4161" y="3925"/>
                    <a:pt x="3670" y="4701"/>
                    <a:pt x="3194" y="5462"/>
                  </a:cubicBezTo>
                  <a:cubicBezTo>
                    <a:pt x="2046" y="7292"/>
                    <a:pt x="857" y="9186"/>
                    <a:pt x="429" y="11366"/>
                  </a:cubicBezTo>
                  <a:cubicBezTo>
                    <a:pt x="1" y="13530"/>
                    <a:pt x="404" y="15860"/>
                    <a:pt x="1538" y="17745"/>
                  </a:cubicBezTo>
                  <a:cubicBezTo>
                    <a:pt x="2671" y="19647"/>
                    <a:pt x="4533" y="21098"/>
                    <a:pt x="6648" y="21724"/>
                  </a:cubicBezTo>
                  <a:cubicBezTo>
                    <a:pt x="7529" y="21984"/>
                    <a:pt x="8480" y="22112"/>
                    <a:pt x="9478" y="22112"/>
                  </a:cubicBezTo>
                  <a:cubicBezTo>
                    <a:pt x="10873" y="22112"/>
                    <a:pt x="12419" y="21859"/>
                    <a:pt x="14075" y="21351"/>
                  </a:cubicBezTo>
                  <a:cubicBezTo>
                    <a:pt x="19757" y="19607"/>
                    <a:pt x="24774" y="15693"/>
                    <a:pt x="27840" y="10612"/>
                  </a:cubicBezTo>
                  <a:lnTo>
                    <a:pt x="28300" y="9859"/>
                  </a:lnTo>
                  <a:lnTo>
                    <a:pt x="27427" y="9979"/>
                  </a:lnTo>
                  <a:cubicBezTo>
                    <a:pt x="26779" y="10067"/>
                    <a:pt x="26113" y="10114"/>
                    <a:pt x="25455" y="10114"/>
                  </a:cubicBezTo>
                  <a:cubicBezTo>
                    <a:pt x="20620" y="10114"/>
                    <a:pt x="15865" y="7737"/>
                    <a:pt x="13045" y="3916"/>
                  </a:cubicBezTo>
                  <a:cubicBezTo>
                    <a:pt x="12870" y="3678"/>
                    <a:pt x="12704" y="3433"/>
                    <a:pt x="12529" y="3187"/>
                  </a:cubicBezTo>
                  <a:cubicBezTo>
                    <a:pt x="12021" y="2459"/>
                    <a:pt x="11508" y="1706"/>
                    <a:pt x="10810" y="1095"/>
                  </a:cubicBezTo>
                  <a:cubicBezTo>
                    <a:pt x="10013" y="391"/>
                    <a:pt x="9043" y="1"/>
                    <a:pt x="8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692;p42"/>
            <p:cNvSpPr/>
            <p:nvPr/>
          </p:nvSpPr>
          <p:spPr>
            <a:xfrm>
              <a:off x="5936927" y="2967442"/>
              <a:ext cx="236311" cy="158109"/>
            </a:xfrm>
            <a:custGeom>
              <a:avLst/>
              <a:gdLst/>
              <a:ahLst/>
              <a:cxnLst/>
              <a:rect l="l" t="t" r="r" b="b"/>
              <a:pathLst>
                <a:path w="14846" h="9933" extrusionOk="0">
                  <a:moveTo>
                    <a:pt x="13495" y="1"/>
                  </a:moveTo>
                  <a:cubicBezTo>
                    <a:pt x="13452" y="1"/>
                    <a:pt x="13409" y="14"/>
                    <a:pt x="13371" y="42"/>
                  </a:cubicBezTo>
                  <a:cubicBezTo>
                    <a:pt x="13284" y="105"/>
                    <a:pt x="13259" y="240"/>
                    <a:pt x="13324" y="335"/>
                  </a:cubicBezTo>
                  <a:cubicBezTo>
                    <a:pt x="13942" y="1191"/>
                    <a:pt x="14275" y="1984"/>
                    <a:pt x="14338" y="2760"/>
                  </a:cubicBezTo>
                  <a:cubicBezTo>
                    <a:pt x="14408" y="3671"/>
                    <a:pt x="14052" y="4560"/>
                    <a:pt x="13410" y="5028"/>
                  </a:cubicBezTo>
                  <a:cubicBezTo>
                    <a:pt x="13106" y="5247"/>
                    <a:pt x="12735" y="5354"/>
                    <a:pt x="12373" y="5354"/>
                  </a:cubicBezTo>
                  <a:cubicBezTo>
                    <a:pt x="11912" y="5354"/>
                    <a:pt x="11466" y="5181"/>
                    <a:pt x="11192" y="4845"/>
                  </a:cubicBezTo>
                  <a:cubicBezTo>
                    <a:pt x="11150" y="4798"/>
                    <a:pt x="11090" y="4772"/>
                    <a:pt x="11029" y="4772"/>
                  </a:cubicBezTo>
                  <a:cubicBezTo>
                    <a:pt x="10995" y="4772"/>
                    <a:pt x="10961" y="4780"/>
                    <a:pt x="10929" y="4797"/>
                  </a:cubicBezTo>
                  <a:cubicBezTo>
                    <a:pt x="10842" y="4845"/>
                    <a:pt x="10804" y="4948"/>
                    <a:pt x="10827" y="5043"/>
                  </a:cubicBezTo>
                  <a:cubicBezTo>
                    <a:pt x="11127" y="6017"/>
                    <a:pt x="11374" y="7143"/>
                    <a:pt x="10914" y="8031"/>
                  </a:cubicBezTo>
                  <a:cubicBezTo>
                    <a:pt x="10486" y="8867"/>
                    <a:pt x="9515" y="9263"/>
                    <a:pt x="8604" y="9263"/>
                  </a:cubicBezTo>
                  <a:cubicBezTo>
                    <a:pt x="8351" y="9263"/>
                    <a:pt x="8102" y="9232"/>
                    <a:pt x="7871" y="9172"/>
                  </a:cubicBezTo>
                  <a:cubicBezTo>
                    <a:pt x="6857" y="8902"/>
                    <a:pt x="5897" y="8173"/>
                    <a:pt x="5033" y="6992"/>
                  </a:cubicBezTo>
                  <a:cubicBezTo>
                    <a:pt x="4994" y="6935"/>
                    <a:pt x="4930" y="6907"/>
                    <a:pt x="4864" y="6907"/>
                  </a:cubicBezTo>
                  <a:cubicBezTo>
                    <a:pt x="4839" y="6907"/>
                    <a:pt x="4813" y="6911"/>
                    <a:pt x="4788" y="6920"/>
                  </a:cubicBezTo>
                  <a:cubicBezTo>
                    <a:pt x="4693" y="6960"/>
                    <a:pt x="4645" y="7047"/>
                    <a:pt x="4653" y="7143"/>
                  </a:cubicBezTo>
                  <a:cubicBezTo>
                    <a:pt x="4725" y="7690"/>
                    <a:pt x="4535" y="8276"/>
                    <a:pt x="4130" y="8744"/>
                  </a:cubicBezTo>
                  <a:cubicBezTo>
                    <a:pt x="3727" y="9212"/>
                    <a:pt x="3179" y="9497"/>
                    <a:pt x="2625" y="9512"/>
                  </a:cubicBezTo>
                  <a:cubicBezTo>
                    <a:pt x="2609" y="9513"/>
                    <a:pt x="2593" y="9513"/>
                    <a:pt x="2577" y="9513"/>
                  </a:cubicBezTo>
                  <a:cubicBezTo>
                    <a:pt x="2045" y="9513"/>
                    <a:pt x="1502" y="9269"/>
                    <a:pt x="1079" y="8839"/>
                  </a:cubicBezTo>
                  <a:cubicBezTo>
                    <a:pt x="651" y="8394"/>
                    <a:pt x="429" y="7823"/>
                    <a:pt x="461" y="7270"/>
                  </a:cubicBezTo>
                  <a:cubicBezTo>
                    <a:pt x="469" y="7150"/>
                    <a:pt x="381" y="7055"/>
                    <a:pt x="271" y="7047"/>
                  </a:cubicBezTo>
                  <a:cubicBezTo>
                    <a:pt x="266" y="7047"/>
                    <a:pt x="262" y="7047"/>
                    <a:pt x="257" y="7047"/>
                  </a:cubicBezTo>
                  <a:cubicBezTo>
                    <a:pt x="152" y="7047"/>
                    <a:pt x="57" y="7132"/>
                    <a:pt x="48" y="7238"/>
                  </a:cubicBezTo>
                  <a:cubicBezTo>
                    <a:pt x="1" y="7911"/>
                    <a:pt x="271" y="8601"/>
                    <a:pt x="779" y="9124"/>
                  </a:cubicBezTo>
                  <a:cubicBezTo>
                    <a:pt x="1277" y="9640"/>
                    <a:pt x="1927" y="9933"/>
                    <a:pt x="2578" y="9933"/>
                  </a:cubicBezTo>
                  <a:lnTo>
                    <a:pt x="2641" y="9933"/>
                  </a:lnTo>
                  <a:cubicBezTo>
                    <a:pt x="3314" y="9908"/>
                    <a:pt x="3972" y="9575"/>
                    <a:pt x="4447" y="9022"/>
                  </a:cubicBezTo>
                  <a:cubicBezTo>
                    <a:pt x="4780" y="8632"/>
                    <a:pt x="4993" y="8173"/>
                    <a:pt x="5066" y="7713"/>
                  </a:cubicBezTo>
                  <a:cubicBezTo>
                    <a:pt x="5889" y="8696"/>
                    <a:pt x="6800" y="9322"/>
                    <a:pt x="7768" y="9575"/>
                  </a:cubicBezTo>
                  <a:cubicBezTo>
                    <a:pt x="8058" y="9651"/>
                    <a:pt x="8353" y="9688"/>
                    <a:pt x="8642" y="9688"/>
                  </a:cubicBezTo>
                  <a:cubicBezTo>
                    <a:pt x="9767" y="9688"/>
                    <a:pt x="10819" y="9136"/>
                    <a:pt x="11287" y="8229"/>
                  </a:cubicBezTo>
                  <a:cubicBezTo>
                    <a:pt x="11715" y="7395"/>
                    <a:pt x="11627" y="6437"/>
                    <a:pt x="11405" y="5541"/>
                  </a:cubicBezTo>
                  <a:lnTo>
                    <a:pt x="11405" y="5541"/>
                  </a:lnTo>
                  <a:cubicBezTo>
                    <a:pt x="11696" y="5696"/>
                    <a:pt x="12032" y="5775"/>
                    <a:pt x="12374" y="5775"/>
                  </a:cubicBezTo>
                  <a:cubicBezTo>
                    <a:pt x="12823" y="5775"/>
                    <a:pt x="13282" y="5639"/>
                    <a:pt x="13664" y="5360"/>
                  </a:cubicBezTo>
                  <a:cubicBezTo>
                    <a:pt x="14425" y="4813"/>
                    <a:pt x="14845" y="3799"/>
                    <a:pt x="14758" y="2720"/>
                  </a:cubicBezTo>
                  <a:cubicBezTo>
                    <a:pt x="14686" y="1872"/>
                    <a:pt x="14330" y="1009"/>
                    <a:pt x="13664" y="90"/>
                  </a:cubicBezTo>
                  <a:cubicBezTo>
                    <a:pt x="13625" y="32"/>
                    <a:pt x="13561" y="1"/>
                    <a:pt x="13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693;p42"/>
            <p:cNvSpPr/>
            <p:nvPr/>
          </p:nvSpPr>
          <p:spPr>
            <a:xfrm>
              <a:off x="5948913" y="2988947"/>
              <a:ext cx="260506" cy="165844"/>
            </a:xfrm>
            <a:custGeom>
              <a:avLst/>
              <a:gdLst/>
              <a:ahLst/>
              <a:cxnLst/>
              <a:rect l="l" t="t" r="r" b="b"/>
              <a:pathLst>
                <a:path w="16366" h="10419" extrusionOk="0">
                  <a:moveTo>
                    <a:pt x="15141" y="0"/>
                  </a:moveTo>
                  <a:cubicBezTo>
                    <a:pt x="15092" y="0"/>
                    <a:pt x="15043" y="18"/>
                    <a:pt x="15004" y="53"/>
                  </a:cubicBezTo>
                  <a:cubicBezTo>
                    <a:pt x="14908" y="126"/>
                    <a:pt x="14901" y="261"/>
                    <a:pt x="14979" y="348"/>
                  </a:cubicBezTo>
                  <a:cubicBezTo>
                    <a:pt x="15747" y="1242"/>
                    <a:pt x="15915" y="2613"/>
                    <a:pt x="15392" y="3677"/>
                  </a:cubicBezTo>
                  <a:cubicBezTo>
                    <a:pt x="14888" y="4698"/>
                    <a:pt x="13762" y="5367"/>
                    <a:pt x="12625" y="5367"/>
                  </a:cubicBezTo>
                  <a:cubicBezTo>
                    <a:pt x="12580" y="5367"/>
                    <a:pt x="12536" y="5366"/>
                    <a:pt x="12491" y="5364"/>
                  </a:cubicBezTo>
                  <a:cubicBezTo>
                    <a:pt x="12484" y="5363"/>
                    <a:pt x="12477" y="5362"/>
                    <a:pt x="12469" y="5362"/>
                  </a:cubicBezTo>
                  <a:cubicBezTo>
                    <a:pt x="12422" y="5362"/>
                    <a:pt x="12375" y="5383"/>
                    <a:pt x="12341" y="5411"/>
                  </a:cubicBezTo>
                  <a:cubicBezTo>
                    <a:pt x="12301" y="5451"/>
                    <a:pt x="12276" y="5506"/>
                    <a:pt x="12269" y="5561"/>
                  </a:cubicBezTo>
                  <a:cubicBezTo>
                    <a:pt x="12206" y="7203"/>
                    <a:pt x="11032" y="8787"/>
                    <a:pt x="9471" y="9318"/>
                  </a:cubicBezTo>
                  <a:cubicBezTo>
                    <a:pt x="9059" y="9461"/>
                    <a:pt x="8624" y="9529"/>
                    <a:pt x="8187" y="9529"/>
                  </a:cubicBezTo>
                  <a:cubicBezTo>
                    <a:pt x="6973" y="9529"/>
                    <a:pt x="5743" y="9003"/>
                    <a:pt x="4963" y="8081"/>
                  </a:cubicBezTo>
                  <a:cubicBezTo>
                    <a:pt x="4918" y="8032"/>
                    <a:pt x="4859" y="8006"/>
                    <a:pt x="4793" y="8006"/>
                  </a:cubicBezTo>
                  <a:cubicBezTo>
                    <a:pt x="4776" y="8006"/>
                    <a:pt x="4759" y="8008"/>
                    <a:pt x="4741" y="8011"/>
                  </a:cubicBezTo>
                  <a:cubicBezTo>
                    <a:pt x="4668" y="8034"/>
                    <a:pt x="4605" y="8099"/>
                    <a:pt x="4590" y="8177"/>
                  </a:cubicBezTo>
                  <a:cubicBezTo>
                    <a:pt x="4430" y="9097"/>
                    <a:pt x="3647" y="9848"/>
                    <a:pt x="2728" y="9983"/>
                  </a:cubicBezTo>
                  <a:cubicBezTo>
                    <a:pt x="2634" y="9997"/>
                    <a:pt x="2538" y="10003"/>
                    <a:pt x="2443" y="10003"/>
                  </a:cubicBezTo>
                  <a:cubicBezTo>
                    <a:pt x="1615" y="10003"/>
                    <a:pt x="799" y="9518"/>
                    <a:pt x="429" y="8772"/>
                  </a:cubicBezTo>
                  <a:cubicBezTo>
                    <a:pt x="389" y="8699"/>
                    <a:pt x="313" y="8654"/>
                    <a:pt x="236" y="8654"/>
                  </a:cubicBezTo>
                  <a:cubicBezTo>
                    <a:pt x="205" y="8654"/>
                    <a:pt x="173" y="8661"/>
                    <a:pt x="143" y="8677"/>
                  </a:cubicBezTo>
                  <a:cubicBezTo>
                    <a:pt x="41" y="8724"/>
                    <a:pt x="1" y="8850"/>
                    <a:pt x="48" y="8954"/>
                  </a:cubicBezTo>
                  <a:cubicBezTo>
                    <a:pt x="484" y="9841"/>
                    <a:pt x="1452" y="10419"/>
                    <a:pt x="2433" y="10419"/>
                  </a:cubicBezTo>
                  <a:cubicBezTo>
                    <a:pt x="2553" y="10419"/>
                    <a:pt x="2671" y="10411"/>
                    <a:pt x="2783" y="10396"/>
                  </a:cubicBezTo>
                  <a:cubicBezTo>
                    <a:pt x="3750" y="10261"/>
                    <a:pt x="4583" y="9548"/>
                    <a:pt x="4906" y="8637"/>
                  </a:cubicBezTo>
                  <a:cubicBezTo>
                    <a:pt x="5770" y="9483"/>
                    <a:pt x="6970" y="9951"/>
                    <a:pt x="8173" y="9951"/>
                  </a:cubicBezTo>
                  <a:cubicBezTo>
                    <a:pt x="8660" y="9951"/>
                    <a:pt x="9148" y="9875"/>
                    <a:pt x="9613" y="9715"/>
                  </a:cubicBezTo>
                  <a:cubicBezTo>
                    <a:pt x="11287" y="9145"/>
                    <a:pt x="12523" y="7543"/>
                    <a:pt x="12681" y="5784"/>
                  </a:cubicBezTo>
                  <a:cubicBezTo>
                    <a:pt x="13950" y="5776"/>
                    <a:pt x="15201" y="5008"/>
                    <a:pt x="15764" y="3857"/>
                  </a:cubicBezTo>
                  <a:cubicBezTo>
                    <a:pt x="16365" y="2653"/>
                    <a:pt x="16168" y="1099"/>
                    <a:pt x="15296" y="78"/>
                  </a:cubicBezTo>
                  <a:cubicBezTo>
                    <a:pt x="15257" y="26"/>
                    <a:pt x="15199" y="0"/>
                    <a:pt x="15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694;p42"/>
            <p:cNvSpPr/>
            <p:nvPr/>
          </p:nvSpPr>
          <p:spPr>
            <a:xfrm>
              <a:off x="6046077" y="3015817"/>
              <a:ext cx="191615" cy="198014"/>
            </a:xfrm>
            <a:custGeom>
              <a:avLst/>
              <a:gdLst/>
              <a:ahLst/>
              <a:cxnLst/>
              <a:rect l="l" t="t" r="r" b="b"/>
              <a:pathLst>
                <a:path w="12038" h="12440" extrusionOk="0">
                  <a:moveTo>
                    <a:pt x="11424" y="0"/>
                  </a:moveTo>
                  <a:cubicBezTo>
                    <a:pt x="11398" y="0"/>
                    <a:pt x="11372" y="5"/>
                    <a:pt x="11347" y="14"/>
                  </a:cubicBezTo>
                  <a:cubicBezTo>
                    <a:pt x="11237" y="62"/>
                    <a:pt x="11190" y="189"/>
                    <a:pt x="11237" y="292"/>
                  </a:cubicBezTo>
                  <a:cubicBezTo>
                    <a:pt x="11593" y="1133"/>
                    <a:pt x="11490" y="2169"/>
                    <a:pt x="10967" y="2922"/>
                  </a:cubicBezTo>
                  <a:cubicBezTo>
                    <a:pt x="10465" y="3657"/>
                    <a:pt x="9572" y="4120"/>
                    <a:pt x="8683" y="4120"/>
                  </a:cubicBezTo>
                  <a:cubicBezTo>
                    <a:pt x="8660" y="4120"/>
                    <a:pt x="8637" y="4119"/>
                    <a:pt x="8614" y="4119"/>
                  </a:cubicBezTo>
                  <a:cubicBezTo>
                    <a:pt x="8608" y="4118"/>
                    <a:pt x="8601" y="4118"/>
                    <a:pt x="8595" y="4118"/>
                  </a:cubicBezTo>
                  <a:cubicBezTo>
                    <a:pt x="8509" y="4118"/>
                    <a:pt x="8445" y="4164"/>
                    <a:pt x="8416" y="4239"/>
                  </a:cubicBezTo>
                  <a:cubicBezTo>
                    <a:pt x="8376" y="4318"/>
                    <a:pt x="8392" y="4404"/>
                    <a:pt x="8447" y="4469"/>
                  </a:cubicBezTo>
                  <a:cubicBezTo>
                    <a:pt x="8725" y="4769"/>
                    <a:pt x="8804" y="5269"/>
                    <a:pt x="8637" y="5745"/>
                  </a:cubicBezTo>
                  <a:cubicBezTo>
                    <a:pt x="8502" y="6125"/>
                    <a:pt x="8226" y="6506"/>
                    <a:pt x="7766" y="6917"/>
                  </a:cubicBezTo>
                  <a:cubicBezTo>
                    <a:pt x="6410" y="8153"/>
                    <a:pt x="4588" y="8858"/>
                    <a:pt x="2749" y="8858"/>
                  </a:cubicBezTo>
                  <a:cubicBezTo>
                    <a:pt x="2693" y="8858"/>
                    <a:pt x="2638" y="8891"/>
                    <a:pt x="2598" y="8931"/>
                  </a:cubicBezTo>
                  <a:cubicBezTo>
                    <a:pt x="2558" y="8978"/>
                    <a:pt x="2536" y="9041"/>
                    <a:pt x="2543" y="9096"/>
                  </a:cubicBezTo>
                  <a:cubicBezTo>
                    <a:pt x="2631" y="9754"/>
                    <a:pt x="2416" y="10460"/>
                    <a:pt x="1957" y="11030"/>
                  </a:cubicBezTo>
                  <a:cubicBezTo>
                    <a:pt x="1497" y="11593"/>
                    <a:pt x="856" y="11957"/>
                    <a:pt x="198" y="12021"/>
                  </a:cubicBezTo>
                  <a:cubicBezTo>
                    <a:pt x="86" y="12029"/>
                    <a:pt x="0" y="12132"/>
                    <a:pt x="8" y="12250"/>
                  </a:cubicBezTo>
                  <a:cubicBezTo>
                    <a:pt x="23" y="12354"/>
                    <a:pt x="111" y="12440"/>
                    <a:pt x="221" y="12440"/>
                  </a:cubicBezTo>
                  <a:cubicBezTo>
                    <a:pt x="228" y="12440"/>
                    <a:pt x="228" y="12440"/>
                    <a:pt x="238" y="12432"/>
                  </a:cubicBezTo>
                  <a:cubicBezTo>
                    <a:pt x="1006" y="12369"/>
                    <a:pt x="1760" y="11949"/>
                    <a:pt x="2283" y="11291"/>
                  </a:cubicBezTo>
                  <a:cubicBezTo>
                    <a:pt x="2758" y="10698"/>
                    <a:pt x="3003" y="9977"/>
                    <a:pt x="2979" y="9279"/>
                  </a:cubicBezTo>
                  <a:cubicBezTo>
                    <a:pt x="4841" y="9224"/>
                    <a:pt x="6672" y="8478"/>
                    <a:pt x="8051" y="7227"/>
                  </a:cubicBezTo>
                  <a:cubicBezTo>
                    <a:pt x="8376" y="6934"/>
                    <a:pt x="8827" y="6481"/>
                    <a:pt x="9035" y="5878"/>
                  </a:cubicBezTo>
                  <a:cubicBezTo>
                    <a:pt x="9192" y="5412"/>
                    <a:pt x="9168" y="4919"/>
                    <a:pt x="8987" y="4524"/>
                  </a:cubicBezTo>
                  <a:cubicBezTo>
                    <a:pt x="9906" y="4436"/>
                    <a:pt x="10794" y="3921"/>
                    <a:pt x="11317" y="3160"/>
                  </a:cubicBezTo>
                  <a:cubicBezTo>
                    <a:pt x="11910" y="2289"/>
                    <a:pt x="12038" y="1100"/>
                    <a:pt x="11625" y="125"/>
                  </a:cubicBezTo>
                  <a:cubicBezTo>
                    <a:pt x="11589" y="46"/>
                    <a:pt x="11506" y="0"/>
                    <a:pt x="11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695;p42"/>
            <p:cNvSpPr/>
            <p:nvPr/>
          </p:nvSpPr>
          <p:spPr>
            <a:xfrm>
              <a:off x="6230361" y="3039933"/>
              <a:ext cx="127053" cy="22539"/>
            </a:xfrm>
            <a:custGeom>
              <a:avLst/>
              <a:gdLst/>
              <a:ahLst/>
              <a:cxnLst/>
              <a:rect l="l" t="t" r="r" b="b"/>
              <a:pathLst>
                <a:path w="7982" h="1416" extrusionOk="0">
                  <a:moveTo>
                    <a:pt x="243" y="1"/>
                  </a:moveTo>
                  <a:cubicBezTo>
                    <a:pt x="165" y="1"/>
                    <a:pt x="90" y="42"/>
                    <a:pt x="56" y="116"/>
                  </a:cubicBezTo>
                  <a:cubicBezTo>
                    <a:pt x="1" y="219"/>
                    <a:pt x="48" y="346"/>
                    <a:pt x="151" y="401"/>
                  </a:cubicBezTo>
                  <a:cubicBezTo>
                    <a:pt x="1562" y="1075"/>
                    <a:pt x="3124" y="1415"/>
                    <a:pt x="4685" y="1415"/>
                  </a:cubicBezTo>
                  <a:cubicBezTo>
                    <a:pt x="5746" y="1415"/>
                    <a:pt x="6800" y="1265"/>
                    <a:pt x="7814" y="940"/>
                  </a:cubicBezTo>
                  <a:cubicBezTo>
                    <a:pt x="7926" y="909"/>
                    <a:pt x="7981" y="789"/>
                    <a:pt x="7949" y="679"/>
                  </a:cubicBezTo>
                  <a:cubicBezTo>
                    <a:pt x="7925" y="591"/>
                    <a:pt x="7843" y="532"/>
                    <a:pt x="7756" y="532"/>
                  </a:cubicBezTo>
                  <a:cubicBezTo>
                    <a:pt x="7733" y="532"/>
                    <a:pt x="7711" y="536"/>
                    <a:pt x="7688" y="544"/>
                  </a:cubicBezTo>
                  <a:cubicBezTo>
                    <a:pt x="6721" y="850"/>
                    <a:pt x="5708" y="1001"/>
                    <a:pt x="4696" y="1001"/>
                  </a:cubicBezTo>
                  <a:cubicBezTo>
                    <a:pt x="3194" y="1001"/>
                    <a:pt x="1692" y="669"/>
                    <a:pt x="333" y="21"/>
                  </a:cubicBezTo>
                  <a:cubicBezTo>
                    <a:pt x="304" y="7"/>
                    <a:pt x="273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696;p42"/>
            <p:cNvSpPr/>
            <p:nvPr/>
          </p:nvSpPr>
          <p:spPr>
            <a:xfrm>
              <a:off x="6217881" y="3066516"/>
              <a:ext cx="104323" cy="29893"/>
            </a:xfrm>
            <a:custGeom>
              <a:avLst/>
              <a:gdLst/>
              <a:ahLst/>
              <a:cxnLst/>
              <a:rect l="l" t="t" r="r" b="b"/>
              <a:pathLst>
                <a:path w="6554" h="1878" extrusionOk="0">
                  <a:moveTo>
                    <a:pt x="242" y="0"/>
                  </a:moveTo>
                  <a:cubicBezTo>
                    <a:pt x="170" y="0"/>
                    <a:pt x="101" y="39"/>
                    <a:pt x="64" y="103"/>
                  </a:cubicBezTo>
                  <a:cubicBezTo>
                    <a:pt x="1" y="205"/>
                    <a:pt x="31" y="333"/>
                    <a:pt x="134" y="388"/>
                  </a:cubicBezTo>
                  <a:cubicBezTo>
                    <a:pt x="1775" y="1362"/>
                    <a:pt x="3685" y="1877"/>
                    <a:pt x="5595" y="1877"/>
                  </a:cubicBezTo>
                  <a:cubicBezTo>
                    <a:pt x="5849" y="1877"/>
                    <a:pt x="6102" y="1870"/>
                    <a:pt x="6348" y="1854"/>
                  </a:cubicBezTo>
                  <a:cubicBezTo>
                    <a:pt x="6468" y="1847"/>
                    <a:pt x="6553" y="1742"/>
                    <a:pt x="6546" y="1624"/>
                  </a:cubicBezTo>
                  <a:cubicBezTo>
                    <a:pt x="6538" y="1518"/>
                    <a:pt x="6436" y="1433"/>
                    <a:pt x="6337" y="1433"/>
                  </a:cubicBezTo>
                  <a:cubicBezTo>
                    <a:pt x="6333" y="1433"/>
                    <a:pt x="6329" y="1434"/>
                    <a:pt x="6325" y="1434"/>
                  </a:cubicBezTo>
                  <a:cubicBezTo>
                    <a:pt x="6083" y="1452"/>
                    <a:pt x="5841" y="1460"/>
                    <a:pt x="5598" y="1460"/>
                  </a:cubicBezTo>
                  <a:cubicBezTo>
                    <a:pt x="3764" y="1460"/>
                    <a:pt x="1923" y="963"/>
                    <a:pt x="349" y="30"/>
                  </a:cubicBezTo>
                  <a:cubicBezTo>
                    <a:pt x="315" y="10"/>
                    <a:pt x="278" y="0"/>
                    <a:pt x="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697;p42"/>
            <p:cNvSpPr/>
            <p:nvPr/>
          </p:nvSpPr>
          <p:spPr>
            <a:xfrm>
              <a:off x="6180521" y="3082084"/>
              <a:ext cx="113189" cy="47259"/>
            </a:xfrm>
            <a:custGeom>
              <a:avLst/>
              <a:gdLst/>
              <a:ahLst/>
              <a:cxnLst/>
              <a:rect l="l" t="t" r="r" b="b"/>
              <a:pathLst>
                <a:path w="7111" h="2969" extrusionOk="0">
                  <a:moveTo>
                    <a:pt x="236" y="0"/>
                  </a:moveTo>
                  <a:cubicBezTo>
                    <a:pt x="182" y="0"/>
                    <a:pt x="128" y="20"/>
                    <a:pt x="88" y="60"/>
                  </a:cubicBezTo>
                  <a:cubicBezTo>
                    <a:pt x="1" y="146"/>
                    <a:pt x="1" y="273"/>
                    <a:pt x="88" y="361"/>
                  </a:cubicBezTo>
                  <a:cubicBezTo>
                    <a:pt x="1737" y="2017"/>
                    <a:pt x="4067" y="2968"/>
                    <a:pt x="6405" y="2968"/>
                  </a:cubicBezTo>
                  <a:cubicBezTo>
                    <a:pt x="6570" y="2968"/>
                    <a:pt x="6738" y="2968"/>
                    <a:pt x="6903" y="2951"/>
                  </a:cubicBezTo>
                  <a:cubicBezTo>
                    <a:pt x="7023" y="2951"/>
                    <a:pt x="7110" y="2849"/>
                    <a:pt x="7103" y="2731"/>
                  </a:cubicBezTo>
                  <a:cubicBezTo>
                    <a:pt x="7094" y="2623"/>
                    <a:pt x="6999" y="2540"/>
                    <a:pt x="6894" y="2540"/>
                  </a:cubicBezTo>
                  <a:cubicBezTo>
                    <a:pt x="6889" y="2540"/>
                    <a:pt x="6885" y="2540"/>
                    <a:pt x="6880" y="2541"/>
                  </a:cubicBezTo>
                  <a:cubicBezTo>
                    <a:pt x="6726" y="2549"/>
                    <a:pt x="6571" y="2554"/>
                    <a:pt x="6417" y="2554"/>
                  </a:cubicBezTo>
                  <a:cubicBezTo>
                    <a:pt x="4179" y="2554"/>
                    <a:pt x="1961" y="1646"/>
                    <a:pt x="381" y="60"/>
                  </a:cubicBezTo>
                  <a:cubicBezTo>
                    <a:pt x="342" y="20"/>
                    <a:pt x="289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698;p42"/>
            <p:cNvSpPr/>
            <p:nvPr/>
          </p:nvSpPr>
          <p:spPr>
            <a:xfrm>
              <a:off x="6161611" y="3131334"/>
              <a:ext cx="73189" cy="38998"/>
            </a:xfrm>
            <a:custGeom>
              <a:avLst/>
              <a:gdLst/>
              <a:ahLst/>
              <a:cxnLst/>
              <a:rect l="l" t="t" r="r" b="b"/>
              <a:pathLst>
                <a:path w="4598" h="2450" extrusionOk="0">
                  <a:moveTo>
                    <a:pt x="240" y="0"/>
                  </a:moveTo>
                  <a:cubicBezTo>
                    <a:pt x="182" y="0"/>
                    <a:pt x="124" y="24"/>
                    <a:pt x="80" y="72"/>
                  </a:cubicBezTo>
                  <a:cubicBezTo>
                    <a:pt x="0" y="160"/>
                    <a:pt x="8" y="285"/>
                    <a:pt x="95" y="365"/>
                  </a:cubicBezTo>
                  <a:cubicBezTo>
                    <a:pt x="1292" y="1426"/>
                    <a:pt x="2758" y="2140"/>
                    <a:pt x="4327" y="2450"/>
                  </a:cubicBezTo>
                  <a:lnTo>
                    <a:pt x="4367" y="2450"/>
                  </a:lnTo>
                  <a:cubicBezTo>
                    <a:pt x="4462" y="2450"/>
                    <a:pt x="4557" y="2377"/>
                    <a:pt x="4572" y="2282"/>
                  </a:cubicBezTo>
                  <a:cubicBezTo>
                    <a:pt x="4597" y="2164"/>
                    <a:pt x="4517" y="2054"/>
                    <a:pt x="4407" y="2037"/>
                  </a:cubicBezTo>
                  <a:cubicBezTo>
                    <a:pt x="2908" y="1744"/>
                    <a:pt x="1514" y="1063"/>
                    <a:pt x="373" y="48"/>
                  </a:cubicBezTo>
                  <a:cubicBezTo>
                    <a:pt x="334" y="16"/>
                    <a:pt x="287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699;p42"/>
            <p:cNvSpPr/>
            <p:nvPr/>
          </p:nvSpPr>
          <p:spPr>
            <a:xfrm>
              <a:off x="6138020" y="3147873"/>
              <a:ext cx="60327" cy="39109"/>
            </a:xfrm>
            <a:custGeom>
              <a:avLst/>
              <a:gdLst/>
              <a:ahLst/>
              <a:cxnLst/>
              <a:rect l="l" t="t" r="r" b="b"/>
              <a:pathLst>
                <a:path w="3790" h="2457" extrusionOk="0">
                  <a:moveTo>
                    <a:pt x="230" y="1"/>
                  </a:moveTo>
                  <a:cubicBezTo>
                    <a:pt x="179" y="1"/>
                    <a:pt x="128" y="19"/>
                    <a:pt x="88" y="55"/>
                  </a:cubicBezTo>
                  <a:cubicBezTo>
                    <a:pt x="1" y="134"/>
                    <a:pt x="1" y="262"/>
                    <a:pt x="73" y="349"/>
                  </a:cubicBezTo>
                  <a:cubicBezTo>
                    <a:pt x="984" y="1348"/>
                    <a:pt x="2195" y="2092"/>
                    <a:pt x="3496" y="2449"/>
                  </a:cubicBezTo>
                  <a:cubicBezTo>
                    <a:pt x="3519" y="2457"/>
                    <a:pt x="3534" y="2457"/>
                    <a:pt x="3551" y="2457"/>
                  </a:cubicBezTo>
                  <a:cubicBezTo>
                    <a:pt x="3647" y="2457"/>
                    <a:pt x="3734" y="2394"/>
                    <a:pt x="3757" y="2299"/>
                  </a:cubicBezTo>
                  <a:cubicBezTo>
                    <a:pt x="3789" y="2187"/>
                    <a:pt x="3717" y="2076"/>
                    <a:pt x="3607" y="2044"/>
                  </a:cubicBezTo>
                  <a:cubicBezTo>
                    <a:pt x="2386" y="1711"/>
                    <a:pt x="1237" y="1006"/>
                    <a:pt x="389" y="72"/>
                  </a:cubicBezTo>
                  <a:cubicBezTo>
                    <a:pt x="347" y="25"/>
                    <a:pt x="288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700;p42"/>
            <p:cNvSpPr/>
            <p:nvPr/>
          </p:nvSpPr>
          <p:spPr>
            <a:xfrm>
              <a:off x="6087830" y="3160528"/>
              <a:ext cx="76579" cy="43232"/>
            </a:xfrm>
            <a:custGeom>
              <a:avLst/>
              <a:gdLst/>
              <a:ahLst/>
              <a:cxnLst/>
              <a:rect l="l" t="t" r="r" b="b"/>
              <a:pathLst>
                <a:path w="4811" h="2716" extrusionOk="0">
                  <a:moveTo>
                    <a:pt x="232" y="1"/>
                  </a:moveTo>
                  <a:cubicBezTo>
                    <a:pt x="187" y="1"/>
                    <a:pt x="142" y="15"/>
                    <a:pt x="103" y="45"/>
                  </a:cubicBezTo>
                  <a:cubicBezTo>
                    <a:pt x="15" y="115"/>
                    <a:pt x="0" y="251"/>
                    <a:pt x="70" y="346"/>
                  </a:cubicBezTo>
                  <a:cubicBezTo>
                    <a:pt x="1149" y="1717"/>
                    <a:pt x="2836" y="2598"/>
                    <a:pt x="4580" y="2715"/>
                  </a:cubicBezTo>
                  <a:lnTo>
                    <a:pt x="4588" y="2715"/>
                  </a:lnTo>
                  <a:cubicBezTo>
                    <a:pt x="4700" y="2715"/>
                    <a:pt x="4795" y="2628"/>
                    <a:pt x="4803" y="2518"/>
                  </a:cubicBezTo>
                  <a:cubicBezTo>
                    <a:pt x="4810" y="2407"/>
                    <a:pt x="4723" y="2303"/>
                    <a:pt x="4605" y="2295"/>
                  </a:cubicBezTo>
                  <a:cubicBezTo>
                    <a:pt x="2979" y="2192"/>
                    <a:pt x="1409" y="1361"/>
                    <a:pt x="396" y="85"/>
                  </a:cubicBezTo>
                  <a:cubicBezTo>
                    <a:pt x="355" y="29"/>
                    <a:pt x="294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701;p42"/>
            <p:cNvSpPr/>
            <p:nvPr/>
          </p:nvSpPr>
          <p:spPr>
            <a:xfrm>
              <a:off x="5939346" y="2889364"/>
              <a:ext cx="165383" cy="236311"/>
            </a:xfrm>
            <a:custGeom>
              <a:avLst/>
              <a:gdLst/>
              <a:ahLst/>
              <a:cxnLst/>
              <a:rect l="l" t="t" r="r" b="b"/>
              <a:pathLst>
                <a:path w="10390" h="14846" extrusionOk="0">
                  <a:moveTo>
                    <a:pt x="9305" y="1"/>
                  </a:moveTo>
                  <a:cubicBezTo>
                    <a:pt x="9078" y="1"/>
                    <a:pt x="8844" y="40"/>
                    <a:pt x="8615" y="120"/>
                  </a:cubicBezTo>
                  <a:cubicBezTo>
                    <a:pt x="8155" y="280"/>
                    <a:pt x="7727" y="588"/>
                    <a:pt x="7299" y="1056"/>
                  </a:cubicBezTo>
                  <a:cubicBezTo>
                    <a:pt x="6308" y="2150"/>
                    <a:pt x="5809" y="3561"/>
                    <a:pt x="5326" y="4923"/>
                  </a:cubicBezTo>
                  <a:cubicBezTo>
                    <a:pt x="4929" y="6049"/>
                    <a:pt x="4518" y="7213"/>
                    <a:pt x="3828" y="8173"/>
                  </a:cubicBezTo>
                  <a:cubicBezTo>
                    <a:pt x="3447" y="8719"/>
                    <a:pt x="2964" y="9202"/>
                    <a:pt x="2496" y="9678"/>
                  </a:cubicBezTo>
                  <a:cubicBezTo>
                    <a:pt x="2083" y="10090"/>
                    <a:pt x="1665" y="10518"/>
                    <a:pt x="1300" y="10986"/>
                  </a:cubicBezTo>
                  <a:cubicBezTo>
                    <a:pt x="317" y="12238"/>
                    <a:pt x="1" y="13632"/>
                    <a:pt x="444" y="14710"/>
                  </a:cubicBezTo>
                  <a:cubicBezTo>
                    <a:pt x="476" y="14790"/>
                    <a:pt x="554" y="14845"/>
                    <a:pt x="634" y="14845"/>
                  </a:cubicBezTo>
                  <a:cubicBezTo>
                    <a:pt x="666" y="14845"/>
                    <a:pt x="689" y="14838"/>
                    <a:pt x="714" y="14830"/>
                  </a:cubicBezTo>
                  <a:cubicBezTo>
                    <a:pt x="824" y="14783"/>
                    <a:pt x="872" y="14663"/>
                    <a:pt x="832" y="14552"/>
                  </a:cubicBezTo>
                  <a:cubicBezTo>
                    <a:pt x="444" y="13609"/>
                    <a:pt x="744" y="12373"/>
                    <a:pt x="1633" y="11239"/>
                  </a:cubicBezTo>
                  <a:cubicBezTo>
                    <a:pt x="1981" y="10796"/>
                    <a:pt x="2393" y="10376"/>
                    <a:pt x="2797" y="9971"/>
                  </a:cubicBezTo>
                  <a:cubicBezTo>
                    <a:pt x="3272" y="9487"/>
                    <a:pt x="3765" y="8989"/>
                    <a:pt x="4176" y="8419"/>
                  </a:cubicBezTo>
                  <a:cubicBezTo>
                    <a:pt x="4898" y="7412"/>
                    <a:pt x="5317" y="6214"/>
                    <a:pt x="5722" y="5058"/>
                  </a:cubicBezTo>
                  <a:cubicBezTo>
                    <a:pt x="6213" y="3679"/>
                    <a:pt x="6673" y="2372"/>
                    <a:pt x="7609" y="1341"/>
                  </a:cubicBezTo>
                  <a:cubicBezTo>
                    <a:pt x="7989" y="921"/>
                    <a:pt x="8360" y="651"/>
                    <a:pt x="8750" y="518"/>
                  </a:cubicBezTo>
                  <a:cubicBezTo>
                    <a:pt x="8932" y="454"/>
                    <a:pt x="9118" y="424"/>
                    <a:pt x="9298" y="424"/>
                  </a:cubicBezTo>
                  <a:cubicBezTo>
                    <a:pt x="9570" y="424"/>
                    <a:pt x="9827" y="494"/>
                    <a:pt x="10034" y="628"/>
                  </a:cubicBezTo>
                  <a:cubicBezTo>
                    <a:pt x="10070" y="652"/>
                    <a:pt x="10111" y="663"/>
                    <a:pt x="10152" y="663"/>
                  </a:cubicBezTo>
                  <a:cubicBezTo>
                    <a:pt x="10220" y="663"/>
                    <a:pt x="10286" y="632"/>
                    <a:pt x="10327" y="573"/>
                  </a:cubicBezTo>
                  <a:cubicBezTo>
                    <a:pt x="10389" y="478"/>
                    <a:pt x="10367" y="350"/>
                    <a:pt x="10271" y="280"/>
                  </a:cubicBezTo>
                  <a:cubicBezTo>
                    <a:pt x="9996" y="96"/>
                    <a:pt x="9659" y="1"/>
                    <a:pt x="9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702;p42"/>
            <p:cNvSpPr/>
            <p:nvPr/>
          </p:nvSpPr>
          <p:spPr>
            <a:xfrm>
              <a:off x="6077229" y="2927869"/>
              <a:ext cx="34827" cy="55297"/>
            </a:xfrm>
            <a:custGeom>
              <a:avLst/>
              <a:gdLst/>
              <a:ahLst/>
              <a:cxnLst/>
              <a:rect l="l" t="t" r="r" b="b"/>
              <a:pathLst>
                <a:path w="2188" h="3474" extrusionOk="0">
                  <a:moveTo>
                    <a:pt x="198" y="1"/>
                  </a:moveTo>
                  <a:lnTo>
                    <a:pt x="198" y="1"/>
                  </a:lnTo>
                  <a:cubicBezTo>
                    <a:pt x="0" y="784"/>
                    <a:pt x="8" y="1633"/>
                    <a:pt x="230" y="2416"/>
                  </a:cubicBezTo>
                  <a:cubicBezTo>
                    <a:pt x="308" y="2711"/>
                    <a:pt x="428" y="2996"/>
                    <a:pt x="634" y="3209"/>
                  </a:cubicBezTo>
                  <a:cubicBezTo>
                    <a:pt x="792" y="3368"/>
                    <a:pt x="1016" y="3474"/>
                    <a:pt x="1233" y="3474"/>
                  </a:cubicBezTo>
                  <a:cubicBezTo>
                    <a:pt x="1309" y="3474"/>
                    <a:pt x="1385" y="3461"/>
                    <a:pt x="1457" y="3432"/>
                  </a:cubicBezTo>
                  <a:cubicBezTo>
                    <a:pt x="1672" y="3352"/>
                    <a:pt x="1822" y="3162"/>
                    <a:pt x="1918" y="2956"/>
                  </a:cubicBezTo>
                  <a:cubicBezTo>
                    <a:pt x="2188" y="2378"/>
                    <a:pt x="2053" y="1673"/>
                    <a:pt x="1695" y="1142"/>
                  </a:cubicBezTo>
                  <a:cubicBezTo>
                    <a:pt x="1339" y="619"/>
                    <a:pt x="784" y="254"/>
                    <a:pt x="1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703;p42"/>
            <p:cNvSpPr/>
            <p:nvPr/>
          </p:nvSpPr>
          <p:spPr>
            <a:xfrm>
              <a:off x="6123885" y="2981100"/>
              <a:ext cx="26503" cy="46002"/>
            </a:xfrm>
            <a:custGeom>
              <a:avLst/>
              <a:gdLst/>
              <a:ahLst/>
              <a:cxnLst/>
              <a:rect l="l" t="t" r="r" b="b"/>
              <a:pathLst>
                <a:path w="1665" h="2890" extrusionOk="0">
                  <a:moveTo>
                    <a:pt x="175" y="0"/>
                  </a:moveTo>
                  <a:cubicBezTo>
                    <a:pt x="40" y="531"/>
                    <a:pt x="0" y="1086"/>
                    <a:pt x="48" y="1632"/>
                  </a:cubicBezTo>
                  <a:cubicBezTo>
                    <a:pt x="80" y="1982"/>
                    <a:pt x="160" y="2338"/>
                    <a:pt x="381" y="2600"/>
                  </a:cubicBezTo>
                  <a:cubicBezTo>
                    <a:pt x="535" y="2775"/>
                    <a:pt x="770" y="2889"/>
                    <a:pt x="997" y="2889"/>
                  </a:cubicBezTo>
                  <a:cubicBezTo>
                    <a:pt x="1109" y="2889"/>
                    <a:pt x="1219" y="2861"/>
                    <a:pt x="1316" y="2798"/>
                  </a:cubicBezTo>
                  <a:cubicBezTo>
                    <a:pt x="1634" y="2591"/>
                    <a:pt x="1665" y="2125"/>
                    <a:pt x="1569" y="1752"/>
                  </a:cubicBezTo>
                  <a:cubicBezTo>
                    <a:pt x="1389" y="999"/>
                    <a:pt x="866" y="348"/>
                    <a:pt x="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704;p42"/>
            <p:cNvSpPr/>
            <p:nvPr/>
          </p:nvSpPr>
          <p:spPr>
            <a:xfrm>
              <a:off x="6069779" y="2999867"/>
              <a:ext cx="22714" cy="40096"/>
            </a:xfrm>
            <a:custGeom>
              <a:avLst/>
              <a:gdLst/>
              <a:ahLst/>
              <a:cxnLst/>
              <a:rect l="l" t="t" r="r" b="b"/>
              <a:pathLst>
                <a:path w="1427" h="2519" extrusionOk="0">
                  <a:moveTo>
                    <a:pt x="472" y="1"/>
                  </a:moveTo>
                  <a:cubicBezTo>
                    <a:pt x="337" y="1"/>
                    <a:pt x="205" y="52"/>
                    <a:pt x="128" y="160"/>
                  </a:cubicBezTo>
                  <a:cubicBezTo>
                    <a:pt x="40" y="271"/>
                    <a:pt x="23" y="423"/>
                    <a:pt x="16" y="566"/>
                  </a:cubicBezTo>
                  <a:cubicBezTo>
                    <a:pt x="0" y="866"/>
                    <a:pt x="8" y="1167"/>
                    <a:pt x="23" y="1469"/>
                  </a:cubicBezTo>
                  <a:cubicBezTo>
                    <a:pt x="40" y="1707"/>
                    <a:pt x="63" y="1960"/>
                    <a:pt x="183" y="2165"/>
                  </a:cubicBezTo>
                  <a:cubicBezTo>
                    <a:pt x="292" y="2363"/>
                    <a:pt x="495" y="2519"/>
                    <a:pt x="712" y="2519"/>
                  </a:cubicBezTo>
                  <a:cubicBezTo>
                    <a:pt x="731" y="2519"/>
                    <a:pt x="750" y="2517"/>
                    <a:pt x="769" y="2515"/>
                  </a:cubicBezTo>
                  <a:cubicBezTo>
                    <a:pt x="1094" y="2483"/>
                    <a:pt x="1284" y="2135"/>
                    <a:pt x="1347" y="1809"/>
                  </a:cubicBezTo>
                  <a:cubicBezTo>
                    <a:pt x="1427" y="1357"/>
                    <a:pt x="1339" y="866"/>
                    <a:pt x="1109" y="470"/>
                  </a:cubicBezTo>
                  <a:cubicBezTo>
                    <a:pt x="1007" y="288"/>
                    <a:pt x="872" y="120"/>
                    <a:pt x="681" y="42"/>
                  </a:cubicBezTo>
                  <a:cubicBezTo>
                    <a:pt x="616" y="15"/>
                    <a:pt x="544" y="1"/>
                    <a:pt x="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705;p42"/>
            <p:cNvSpPr/>
            <p:nvPr/>
          </p:nvSpPr>
          <p:spPr>
            <a:xfrm>
              <a:off x="6041652" y="3055150"/>
              <a:ext cx="37342" cy="40606"/>
            </a:xfrm>
            <a:custGeom>
              <a:avLst/>
              <a:gdLst/>
              <a:ahLst/>
              <a:cxnLst/>
              <a:rect l="l" t="t" r="r" b="b"/>
              <a:pathLst>
                <a:path w="2346" h="2551" extrusionOk="0">
                  <a:moveTo>
                    <a:pt x="214" y="1"/>
                  </a:moveTo>
                  <a:cubicBezTo>
                    <a:pt x="1" y="666"/>
                    <a:pt x="136" y="1435"/>
                    <a:pt x="554" y="1998"/>
                  </a:cubicBezTo>
                  <a:cubicBezTo>
                    <a:pt x="744" y="2243"/>
                    <a:pt x="991" y="2448"/>
                    <a:pt x="1292" y="2528"/>
                  </a:cubicBezTo>
                  <a:cubicBezTo>
                    <a:pt x="1356" y="2543"/>
                    <a:pt x="1423" y="2551"/>
                    <a:pt x="1489" y="2551"/>
                  </a:cubicBezTo>
                  <a:cubicBezTo>
                    <a:pt x="1734" y="2551"/>
                    <a:pt x="1979" y="2450"/>
                    <a:pt x="2116" y="2251"/>
                  </a:cubicBezTo>
                  <a:cubicBezTo>
                    <a:pt x="2346" y="1895"/>
                    <a:pt x="2171" y="1410"/>
                    <a:pt x="1918" y="1077"/>
                  </a:cubicBezTo>
                  <a:cubicBezTo>
                    <a:pt x="1497" y="531"/>
                    <a:pt x="879" y="143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706;p42"/>
            <p:cNvSpPr/>
            <p:nvPr/>
          </p:nvSpPr>
          <p:spPr>
            <a:xfrm>
              <a:off x="6032929" y="2991430"/>
              <a:ext cx="20088" cy="40812"/>
            </a:xfrm>
            <a:custGeom>
              <a:avLst/>
              <a:gdLst/>
              <a:ahLst/>
              <a:cxnLst/>
              <a:rect l="l" t="t" r="r" b="b"/>
              <a:pathLst>
                <a:path w="1262" h="2564" extrusionOk="0">
                  <a:moveTo>
                    <a:pt x="506" y="1"/>
                  </a:moveTo>
                  <a:cubicBezTo>
                    <a:pt x="471" y="1"/>
                    <a:pt x="435" y="6"/>
                    <a:pt x="398" y="17"/>
                  </a:cubicBezTo>
                  <a:cubicBezTo>
                    <a:pt x="151" y="97"/>
                    <a:pt x="65" y="398"/>
                    <a:pt x="41" y="658"/>
                  </a:cubicBezTo>
                  <a:cubicBezTo>
                    <a:pt x="1" y="1048"/>
                    <a:pt x="8" y="1436"/>
                    <a:pt x="56" y="1824"/>
                  </a:cubicBezTo>
                  <a:cubicBezTo>
                    <a:pt x="96" y="2142"/>
                    <a:pt x="231" y="2522"/>
                    <a:pt x="556" y="2560"/>
                  </a:cubicBezTo>
                  <a:cubicBezTo>
                    <a:pt x="575" y="2563"/>
                    <a:pt x="593" y="2564"/>
                    <a:pt x="612" y="2564"/>
                  </a:cubicBezTo>
                  <a:cubicBezTo>
                    <a:pt x="922" y="2564"/>
                    <a:pt x="1130" y="2193"/>
                    <a:pt x="1190" y="1864"/>
                  </a:cubicBezTo>
                  <a:cubicBezTo>
                    <a:pt x="1262" y="1436"/>
                    <a:pt x="1222" y="983"/>
                    <a:pt x="1087" y="563"/>
                  </a:cubicBezTo>
                  <a:cubicBezTo>
                    <a:pt x="990" y="291"/>
                    <a:pt x="768" y="1"/>
                    <a:pt x="5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707;p42"/>
            <p:cNvSpPr/>
            <p:nvPr/>
          </p:nvSpPr>
          <p:spPr>
            <a:xfrm>
              <a:off x="5622975" y="3328353"/>
              <a:ext cx="315358" cy="261922"/>
            </a:xfrm>
            <a:custGeom>
              <a:avLst/>
              <a:gdLst/>
              <a:ahLst/>
              <a:cxnLst/>
              <a:rect l="l" t="t" r="r" b="b"/>
              <a:pathLst>
                <a:path w="19812" h="16455" extrusionOk="0">
                  <a:moveTo>
                    <a:pt x="17340" y="1"/>
                  </a:moveTo>
                  <a:cubicBezTo>
                    <a:pt x="17170" y="1"/>
                    <a:pt x="17006" y="106"/>
                    <a:pt x="16943" y="281"/>
                  </a:cubicBezTo>
                  <a:lnTo>
                    <a:pt x="12418" y="12444"/>
                  </a:lnTo>
                  <a:cubicBezTo>
                    <a:pt x="12021" y="12468"/>
                    <a:pt x="11545" y="12674"/>
                    <a:pt x="11182" y="12929"/>
                  </a:cubicBezTo>
                  <a:cubicBezTo>
                    <a:pt x="11085" y="12931"/>
                    <a:pt x="10989" y="12932"/>
                    <a:pt x="10892" y="12932"/>
                  </a:cubicBezTo>
                  <a:cubicBezTo>
                    <a:pt x="9837" y="12932"/>
                    <a:pt x="8765" y="12786"/>
                    <a:pt x="7656" y="12626"/>
                  </a:cubicBezTo>
                  <a:cubicBezTo>
                    <a:pt x="6566" y="12468"/>
                    <a:pt x="5448" y="12311"/>
                    <a:pt x="4326" y="12311"/>
                  </a:cubicBezTo>
                  <a:cubicBezTo>
                    <a:pt x="3988" y="12311"/>
                    <a:pt x="3650" y="12325"/>
                    <a:pt x="3312" y="12358"/>
                  </a:cubicBezTo>
                  <a:cubicBezTo>
                    <a:pt x="1845" y="12491"/>
                    <a:pt x="751" y="13024"/>
                    <a:pt x="133" y="13895"/>
                  </a:cubicBezTo>
                  <a:cubicBezTo>
                    <a:pt x="0" y="14077"/>
                    <a:pt x="48" y="14346"/>
                    <a:pt x="238" y="14481"/>
                  </a:cubicBezTo>
                  <a:cubicBezTo>
                    <a:pt x="308" y="14528"/>
                    <a:pt x="396" y="14553"/>
                    <a:pt x="476" y="14553"/>
                  </a:cubicBezTo>
                  <a:cubicBezTo>
                    <a:pt x="609" y="14553"/>
                    <a:pt x="736" y="14498"/>
                    <a:pt x="824" y="14378"/>
                  </a:cubicBezTo>
                  <a:cubicBezTo>
                    <a:pt x="1410" y="13547"/>
                    <a:pt x="2543" y="13269"/>
                    <a:pt x="3391" y="13189"/>
                  </a:cubicBezTo>
                  <a:cubicBezTo>
                    <a:pt x="3690" y="13161"/>
                    <a:pt x="3991" y="13149"/>
                    <a:pt x="4292" y="13149"/>
                  </a:cubicBezTo>
                  <a:cubicBezTo>
                    <a:pt x="5370" y="13149"/>
                    <a:pt x="6465" y="13305"/>
                    <a:pt x="7536" y="13459"/>
                  </a:cubicBezTo>
                  <a:cubicBezTo>
                    <a:pt x="8550" y="13602"/>
                    <a:pt x="9580" y="13745"/>
                    <a:pt x="10611" y="13767"/>
                  </a:cubicBezTo>
                  <a:cubicBezTo>
                    <a:pt x="10634" y="13823"/>
                    <a:pt x="10659" y="13880"/>
                    <a:pt x="10699" y="13927"/>
                  </a:cubicBezTo>
                  <a:cubicBezTo>
                    <a:pt x="10064" y="13975"/>
                    <a:pt x="9423" y="13997"/>
                    <a:pt x="8757" y="14013"/>
                  </a:cubicBezTo>
                  <a:cubicBezTo>
                    <a:pt x="8257" y="14022"/>
                    <a:pt x="7758" y="14030"/>
                    <a:pt x="7258" y="14060"/>
                  </a:cubicBezTo>
                  <a:cubicBezTo>
                    <a:pt x="4993" y="14188"/>
                    <a:pt x="3384" y="14711"/>
                    <a:pt x="2218" y="15709"/>
                  </a:cubicBezTo>
                  <a:cubicBezTo>
                    <a:pt x="2035" y="15860"/>
                    <a:pt x="2020" y="16130"/>
                    <a:pt x="2170" y="16305"/>
                  </a:cubicBezTo>
                  <a:cubicBezTo>
                    <a:pt x="2250" y="16400"/>
                    <a:pt x="2368" y="16455"/>
                    <a:pt x="2488" y="16455"/>
                  </a:cubicBezTo>
                  <a:cubicBezTo>
                    <a:pt x="2583" y="16455"/>
                    <a:pt x="2678" y="16415"/>
                    <a:pt x="2758" y="16352"/>
                  </a:cubicBezTo>
                  <a:cubicBezTo>
                    <a:pt x="3787" y="15479"/>
                    <a:pt x="5231" y="15021"/>
                    <a:pt x="7306" y="14901"/>
                  </a:cubicBezTo>
                  <a:cubicBezTo>
                    <a:pt x="7798" y="14869"/>
                    <a:pt x="8281" y="14861"/>
                    <a:pt x="8772" y="14853"/>
                  </a:cubicBezTo>
                  <a:cubicBezTo>
                    <a:pt x="9993" y="14821"/>
                    <a:pt x="11252" y="14798"/>
                    <a:pt x="12481" y="14505"/>
                  </a:cubicBezTo>
                  <a:cubicBezTo>
                    <a:pt x="12679" y="14458"/>
                    <a:pt x="13257" y="14315"/>
                    <a:pt x="13464" y="13815"/>
                  </a:cubicBezTo>
                  <a:cubicBezTo>
                    <a:pt x="14376" y="13875"/>
                    <a:pt x="15298" y="13903"/>
                    <a:pt x="16225" y="13903"/>
                  </a:cubicBezTo>
                  <a:cubicBezTo>
                    <a:pt x="16522" y="13903"/>
                    <a:pt x="16820" y="13900"/>
                    <a:pt x="17118" y="13895"/>
                  </a:cubicBezTo>
                  <a:cubicBezTo>
                    <a:pt x="17204" y="13893"/>
                    <a:pt x="17289" y="13892"/>
                    <a:pt x="17372" y="13892"/>
                  </a:cubicBezTo>
                  <a:cubicBezTo>
                    <a:pt x="17735" y="13892"/>
                    <a:pt x="18073" y="13914"/>
                    <a:pt x="18369" y="14030"/>
                  </a:cubicBezTo>
                  <a:cubicBezTo>
                    <a:pt x="18662" y="14140"/>
                    <a:pt x="18955" y="14425"/>
                    <a:pt x="18948" y="14735"/>
                  </a:cubicBezTo>
                  <a:cubicBezTo>
                    <a:pt x="18948" y="14964"/>
                    <a:pt x="19130" y="15154"/>
                    <a:pt x="19360" y="15163"/>
                  </a:cubicBezTo>
                  <a:lnTo>
                    <a:pt x="19368" y="15163"/>
                  </a:lnTo>
                  <a:cubicBezTo>
                    <a:pt x="19598" y="15163"/>
                    <a:pt x="19788" y="14981"/>
                    <a:pt x="19788" y="14751"/>
                  </a:cubicBezTo>
                  <a:cubicBezTo>
                    <a:pt x="19811" y="14022"/>
                    <a:pt x="19241" y="13467"/>
                    <a:pt x="18678" y="13244"/>
                  </a:cubicBezTo>
                  <a:cubicBezTo>
                    <a:pt x="18269" y="13084"/>
                    <a:pt x="17837" y="13058"/>
                    <a:pt x="17419" y="13058"/>
                  </a:cubicBezTo>
                  <a:cubicBezTo>
                    <a:pt x="17301" y="13058"/>
                    <a:pt x="17185" y="13060"/>
                    <a:pt x="17070" y="13062"/>
                  </a:cubicBezTo>
                  <a:cubicBezTo>
                    <a:pt x="16854" y="13065"/>
                    <a:pt x="16638" y="13066"/>
                    <a:pt x="16421" y="13066"/>
                  </a:cubicBezTo>
                  <a:cubicBezTo>
                    <a:pt x="15372" y="13066"/>
                    <a:pt x="14317" y="13032"/>
                    <a:pt x="13274" y="12959"/>
                  </a:cubicBezTo>
                  <a:cubicBezTo>
                    <a:pt x="13249" y="12904"/>
                    <a:pt x="13219" y="12849"/>
                    <a:pt x="13187" y="12801"/>
                  </a:cubicBezTo>
                  <a:lnTo>
                    <a:pt x="17736" y="573"/>
                  </a:lnTo>
                  <a:cubicBezTo>
                    <a:pt x="17814" y="351"/>
                    <a:pt x="17704" y="113"/>
                    <a:pt x="17481" y="26"/>
                  </a:cubicBezTo>
                  <a:cubicBezTo>
                    <a:pt x="17435" y="9"/>
                    <a:pt x="17387" y="1"/>
                    <a:pt x="173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708;p42"/>
            <p:cNvSpPr/>
            <p:nvPr/>
          </p:nvSpPr>
          <p:spPr>
            <a:xfrm>
              <a:off x="5918287" y="3324867"/>
              <a:ext cx="192379" cy="356870"/>
            </a:xfrm>
            <a:custGeom>
              <a:avLst/>
              <a:gdLst/>
              <a:ahLst/>
              <a:cxnLst/>
              <a:rect l="l" t="t" r="r" b="b"/>
              <a:pathLst>
                <a:path w="12086" h="22420" extrusionOk="0">
                  <a:moveTo>
                    <a:pt x="10198" y="1"/>
                  </a:moveTo>
                  <a:cubicBezTo>
                    <a:pt x="9992" y="1"/>
                    <a:pt x="9822" y="151"/>
                    <a:pt x="9795" y="357"/>
                  </a:cubicBezTo>
                  <a:lnTo>
                    <a:pt x="7410" y="16286"/>
                  </a:lnTo>
                  <a:cubicBezTo>
                    <a:pt x="6917" y="16396"/>
                    <a:pt x="6387" y="16704"/>
                    <a:pt x="6086" y="17007"/>
                  </a:cubicBezTo>
                  <a:cubicBezTo>
                    <a:pt x="5483" y="17275"/>
                    <a:pt x="4825" y="17465"/>
                    <a:pt x="4144" y="17655"/>
                  </a:cubicBezTo>
                  <a:cubicBezTo>
                    <a:pt x="3882" y="17728"/>
                    <a:pt x="3614" y="17807"/>
                    <a:pt x="3344" y="17885"/>
                  </a:cubicBezTo>
                  <a:cubicBezTo>
                    <a:pt x="2338" y="18195"/>
                    <a:pt x="911" y="18741"/>
                    <a:pt x="95" y="19930"/>
                  </a:cubicBezTo>
                  <a:cubicBezTo>
                    <a:pt x="23" y="20033"/>
                    <a:pt x="0" y="20153"/>
                    <a:pt x="30" y="20270"/>
                  </a:cubicBezTo>
                  <a:cubicBezTo>
                    <a:pt x="63" y="20390"/>
                    <a:pt x="150" y="20493"/>
                    <a:pt x="261" y="20541"/>
                  </a:cubicBezTo>
                  <a:lnTo>
                    <a:pt x="373" y="20596"/>
                  </a:lnTo>
                  <a:cubicBezTo>
                    <a:pt x="428" y="20628"/>
                    <a:pt x="491" y="20636"/>
                    <a:pt x="546" y="20636"/>
                  </a:cubicBezTo>
                  <a:cubicBezTo>
                    <a:pt x="706" y="20636"/>
                    <a:pt x="856" y="20548"/>
                    <a:pt x="926" y="20398"/>
                  </a:cubicBezTo>
                  <a:cubicBezTo>
                    <a:pt x="966" y="20327"/>
                    <a:pt x="974" y="20248"/>
                    <a:pt x="966" y="20168"/>
                  </a:cubicBezTo>
                  <a:cubicBezTo>
                    <a:pt x="1664" y="19352"/>
                    <a:pt x="2781" y="18931"/>
                    <a:pt x="3589" y="18686"/>
                  </a:cubicBezTo>
                  <a:cubicBezTo>
                    <a:pt x="3851" y="18606"/>
                    <a:pt x="4112" y="18536"/>
                    <a:pt x="4375" y="18464"/>
                  </a:cubicBezTo>
                  <a:cubicBezTo>
                    <a:pt x="4960" y="18298"/>
                    <a:pt x="5556" y="18123"/>
                    <a:pt x="6134" y="17885"/>
                  </a:cubicBezTo>
                  <a:cubicBezTo>
                    <a:pt x="6134" y="17893"/>
                    <a:pt x="6134" y="17893"/>
                    <a:pt x="6141" y="17893"/>
                  </a:cubicBezTo>
                  <a:cubicBezTo>
                    <a:pt x="5801" y="18131"/>
                    <a:pt x="5443" y="18346"/>
                    <a:pt x="5071" y="18576"/>
                  </a:cubicBezTo>
                  <a:cubicBezTo>
                    <a:pt x="4802" y="18734"/>
                    <a:pt x="4540" y="18892"/>
                    <a:pt x="4287" y="19059"/>
                  </a:cubicBezTo>
                  <a:cubicBezTo>
                    <a:pt x="2956" y="19922"/>
                    <a:pt x="2202" y="20858"/>
                    <a:pt x="1997" y="21919"/>
                  </a:cubicBezTo>
                  <a:cubicBezTo>
                    <a:pt x="1950" y="22142"/>
                    <a:pt x="2100" y="22363"/>
                    <a:pt x="2330" y="22410"/>
                  </a:cubicBezTo>
                  <a:cubicBezTo>
                    <a:pt x="2353" y="22410"/>
                    <a:pt x="2385" y="22420"/>
                    <a:pt x="2408" y="22420"/>
                  </a:cubicBezTo>
                  <a:cubicBezTo>
                    <a:pt x="2608" y="22420"/>
                    <a:pt x="2781" y="22277"/>
                    <a:pt x="2821" y="22077"/>
                  </a:cubicBezTo>
                  <a:cubicBezTo>
                    <a:pt x="2978" y="21254"/>
                    <a:pt x="3614" y="20493"/>
                    <a:pt x="4738" y="19765"/>
                  </a:cubicBezTo>
                  <a:cubicBezTo>
                    <a:pt x="4993" y="19597"/>
                    <a:pt x="5246" y="19447"/>
                    <a:pt x="5499" y="19289"/>
                  </a:cubicBezTo>
                  <a:cubicBezTo>
                    <a:pt x="6062" y="18956"/>
                    <a:pt x="6632" y="18616"/>
                    <a:pt x="7148" y="18178"/>
                  </a:cubicBezTo>
                  <a:cubicBezTo>
                    <a:pt x="7180" y="18178"/>
                    <a:pt x="7210" y="18188"/>
                    <a:pt x="7243" y="18188"/>
                  </a:cubicBezTo>
                  <a:cubicBezTo>
                    <a:pt x="7425" y="18188"/>
                    <a:pt x="7600" y="18163"/>
                    <a:pt x="7758" y="18131"/>
                  </a:cubicBezTo>
                  <a:lnTo>
                    <a:pt x="7758" y="18131"/>
                  </a:lnTo>
                  <a:cubicBezTo>
                    <a:pt x="7615" y="19019"/>
                    <a:pt x="7378" y="19890"/>
                    <a:pt x="7030" y="20731"/>
                  </a:cubicBezTo>
                  <a:cubicBezTo>
                    <a:pt x="6942" y="20946"/>
                    <a:pt x="7045" y="21191"/>
                    <a:pt x="7258" y="21278"/>
                  </a:cubicBezTo>
                  <a:cubicBezTo>
                    <a:pt x="7315" y="21301"/>
                    <a:pt x="7363" y="21309"/>
                    <a:pt x="7418" y="21309"/>
                  </a:cubicBezTo>
                  <a:cubicBezTo>
                    <a:pt x="7583" y="21309"/>
                    <a:pt x="7743" y="21214"/>
                    <a:pt x="7806" y="21048"/>
                  </a:cubicBezTo>
                  <a:cubicBezTo>
                    <a:pt x="8274" y="19930"/>
                    <a:pt x="8566" y="18749"/>
                    <a:pt x="8684" y="17545"/>
                  </a:cubicBezTo>
                  <a:cubicBezTo>
                    <a:pt x="9097" y="16864"/>
                    <a:pt x="9675" y="16286"/>
                    <a:pt x="10366" y="15873"/>
                  </a:cubicBezTo>
                  <a:cubicBezTo>
                    <a:pt x="10483" y="15808"/>
                    <a:pt x="10810" y="15630"/>
                    <a:pt x="11095" y="15630"/>
                  </a:cubicBezTo>
                  <a:cubicBezTo>
                    <a:pt x="11193" y="15630"/>
                    <a:pt x="11287" y="15651"/>
                    <a:pt x="11364" y="15706"/>
                  </a:cubicBezTo>
                  <a:cubicBezTo>
                    <a:pt x="11438" y="15758"/>
                    <a:pt x="11523" y="15783"/>
                    <a:pt x="11607" y="15783"/>
                  </a:cubicBezTo>
                  <a:cubicBezTo>
                    <a:pt x="11738" y="15783"/>
                    <a:pt x="11868" y="15722"/>
                    <a:pt x="11950" y="15611"/>
                  </a:cubicBezTo>
                  <a:cubicBezTo>
                    <a:pt x="12085" y="15420"/>
                    <a:pt x="12045" y="15160"/>
                    <a:pt x="11855" y="15025"/>
                  </a:cubicBezTo>
                  <a:cubicBezTo>
                    <a:pt x="11637" y="14870"/>
                    <a:pt x="11379" y="14794"/>
                    <a:pt x="11095" y="14794"/>
                  </a:cubicBezTo>
                  <a:cubicBezTo>
                    <a:pt x="10739" y="14794"/>
                    <a:pt x="10343" y="14914"/>
                    <a:pt x="9938" y="15152"/>
                  </a:cubicBezTo>
                  <a:cubicBezTo>
                    <a:pt x="9335" y="15508"/>
                    <a:pt x="8812" y="15976"/>
                    <a:pt x="8376" y="16514"/>
                  </a:cubicBezTo>
                  <a:cubicBezTo>
                    <a:pt x="8336" y="16467"/>
                    <a:pt x="8289" y="16428"/>
                    <a:pt x="8241" y="16396"/>
                  </a:cubicBezTo>
                  <a:lnTo>
                    <a:pt x="10619" y="482"/>
                  </a:lnTo>
                  <a:cubicBezTo>
                    <a:pt x="10659" y="252"/>
                    <a:pt x="10501" y="39"/>
                    <a:pt x="10271" y="7"/>
                  </a:cubicBezTo>
                  <a:cubicBezTo>
                    <a:pt x="10246" y="3"/>
                    <a:pt x="10222" y="1"/>
                    <a:pt x="10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711;p42"/>
          <p:cNvSpPr/>
          <p:nvPr/>
        </p:nvSpPr>
        <p:spPr>
          <a:xfrm>
            <a:off x="6741870" y="3780255"/>
            <a:ext cx="1045800" cy="10458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43"/>
          <p:cNvSpPr txBox="1">
            <a:spLocks noGrp="1"/>
          </p:cNvSpPr>
          <p:nvPr>
            <p:ph type="title"/>
          </p:nvPr>
        </p:nvSpPr>
        <p:spPr>
          <a:xfrm>
            <a:off x="993140" y="1748790"/>
            <a:ext cx="7040245" cy="27444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 MENAMPILKAN KARAKTER URUTAN GANJIL HURUF GANJIL</a:t>
            </a:r>
          </a:p>
        </p:txBody>
      </p:sp>
      <p:sp>
        <p:nvSpPr>
          <p:cNvPr id="1732" name="Google Shape;1732;p43"/>
          <p:cNvSpPr txBox="1">
            <a:spLocks noGrp="1"/>
          </p:cNvSpPr>
          <p:nvPr>
            <p:ph type="title" idx="15"/>
          </p:nvPr>
        </p:nvSpPr>
        <p:spPr>
          <a:xfrm>
            <a:off x="715500" y="713775"/>
            <a:ext cx="49896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dirty="0"/>
              <a:t>2. DESKRIPSI</a:t>
            </a:r>
          </a:p>
        </p:txBody>
      </p:sp>
      <p:sp>
        <p:nvSpPr>
          <p:cNvPr id="1737" name="Google Shape;1737;p43"/>
          <p:cNvSpPr/>
          <p:nvPr/>
        </p:nvSpPr>
        <p:spPr>
          <a:xfrm>
            <a:off x="321500" y="4524013"/>
            <a:ext cx="217803" cy="217803"/>
          </a:xfrm>
          <a:custGeom>
            <a:avLst/>
            <a:gdLst/>
            <a:ahLst/>
            <a:cxnLst/>
            <a:rect l="l" t="t" r="r" b="b"/>
            <a:pathLst>
              <a:path w="17952" h="17952" extrusionOk="0">
                <a:moveTo>
                  <a:pt x="1" y="0"/>
                </a:moveTo>
                <a:lnTo>
                  <a:pt x="7568" y="17627"/>
                </a:lnTo>
                <a:lnTo>
                  <a:pt x="9943" y="12539"/>
                </a:lnTo>
                <a:lnTo>
                  <a:pt x="15356" y="17951"/>
                </a:lnTo>
                <a:lnTo>
                  <a:pt x="17952" y="15355"/>
                </a:lnTo>
                <a:lnTo>
                  <a:pt x="12539" y="9891"/>
                </a:lnTo>
                <a:lnTo>
                  <a:pt x="17679" y="7567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43"/>
          <p:cNvSpPr/>
          <p:nvPr/>
        </p:nvSpPr>
        <p:spPr>
          <a:xfrm>
            <a:off x="7428988" y="348788"/>
            <a:ext cx="1315316" cy="374073"/>
          </a:xfrm>
          <a:custGeom>
            <a:avLst/>
            <a:gdLst/>
            <a:ahLst/>
            <a:cxnLst/>
            <a:rect l="l" t="t" r="r" b="b"/>
            <a:pathLst>
              <a:path w="133264" h="37900" extrusionOk="0">
                <a:moveTo>
                  <a:pt x="21658" y="0"/>
                </a:moveTo>
                <a:cubicBezTo>
                  <a:pt x="21237" y="0"/>
                  <a:pt x="20814" y="13"/>
                  <a:pt x="20391" y="38"/>
                </a:cubicBezTo>
                <a:cubicBezTo>
                  <a:pt x="11734" y="531"/>
                  <a:pt x="4491" y="6099"/>
                  <a:pt x="0" y="15665"/>
                </a:cubicBezTo>
                <a:lnTo>
                  <a:pt x="13849" y="22155"/>
                </a:lnTo>
                <a:cubicBezTo>
                  <a:pt x="15251" y="19131"/>
                  <a:pt x="17691" y="15510"/>
                  <a:pt x="21261" y="15289"/>
                </a:cubicBezTo>
                <a:cubicBezTo>
                  <a:pt x="21361" y="15284"/>
                  <a:pt x="21460" y="15282"/>
                  <a:pt x="21560" y="15282"/>
                </a:cubicBezTo>
                <a:cubicBezTo>
                  <a:pt x="23619" y="15282"/>
                  <a:pt x="25700" y="16296"/>
                  <a:pt x="27037" y="18054"/>
                </a:cubicBezTo>
                <a:cubicBezTo>
                  <a:pt x="28179" y="19507"/>
                  <a:pt x="29101" y="21402"/>
                  <a:pt x="30126" y="23401"/>
                </a:cubicBezTo>
                <a:cubicBezTo>
                  <a:pt x="33082" y="29226"/>
                  <a:pt x="37453" y="37891"/>
                  <a:pt x="49687" y="37891"/>
                </a:cubicBezTo>
                <a:cubicBezTo>
                  <a:pt x="50184" y="37891"/>
                  <a:pt x="50695" y="37877"/>
                  <a:pt x="51218" y="37848"/>
                </a:cubicBezTo>
                <a:cubicBezTo>
                  <a:pt x="62576" y="37199"/>
                  <a:pt x="67599" y="28489"/>
                  <a:pt x="70960" y="22752"/>
                </a:cubicBezTo>
                <a:cubicBezTo>
                  <a:pt x="74411" y="16838"/>
                  <a:pt x="75690" y="15433"/>
                  <a:pt x="78304" y="15433"/>
                </a:cubicBezTo>
                <a:cubicBezTo>
                  <a:pt x="78512" y="15433"/>
                  <a:pt x="78729" y="15441"/>
                  <a:pt x="78956" y="15458"/>
                </a:cubicBezTo>
                <a:cubicBezTo>
                  <a:pt x="81072" y="15562"/>
                  <a:pt x="83291" y="16911"/>
                  <a:pt x="84589" y="18910"/>
                </a:cubicBezTo>
                <a:cubicBezTo>
                  <a:pt x="85394" y="20156"/>
                  <a:pt x="86212" y="21623"/>
                  <a:pt x="86965" y="23129"/>
                </a:cubicBezTo>
                <a:cubicBezTo>
                  <a:pt x="89937" y="28762"/>
                  <a:pt x="94428" y="37199"/>
                  <a:pt x="106279" y="37900"/>
                </a:cubicBezTo>
                <a:lnTo>
                  <a:pt x="107784" y="37900"/>
                </a:lnTo>
                <a:cubicBezTo>
                  <a:pt x="122607" y="37900"/>
                  <a:pt x="129473" y="25024"/>
                  <a:pt x="133263" y="17989"/>
                </a:cubicBezTo>
                <a:lnTo>
                  <a:pt x="119739" y="10798"/>
                </a:lnTo>
                <a:cubicBezTo>
                  <a:pt x="115429" y="18895"/>
                  <a:pt x="112613" y="22616"/>
                  <a:pt x="107758" y="22616"/>
                </a:cubicBezTo>
                <a:cubicBezTo>
                  <a:pt x="107554" y="22616"/>
                  <a:pt x="107347" y="22610"/>
                  <a:pt x="107135" y="22597"/>
                </a:cubicBezTo>
                <a:cubicBezTo>
                  <a:pt x="104332" y="22428"/>
                  <a:pt x="103462" y="21558"/>
                  <a:pt x="100490" y="15990"/>
                </a:cubicBezTo>
                <a:cubicBezTo>
                  <a:pt x="99620" y="14264"/>
                  <a:pt x="98594" y="12369"/>
                  <a:pt x="97348" y="10474"/>
                </a:cubicBezTo>
                <a:cubicBezTo>
                  <a:pt x="93351" y="4425"/>
                  <a:pt x="86809" y="583"/>
                  <a:pt x="79826" y="142"/>
                </a:cubicBezTo>
                <a:cubicBezTo>
                  <a:pt x="79365" y="117"/>
                  <a:pt x="78914" y="105"/>
                  <a:pt x="78472" y="105"/>
                </a:cubicBezTo>
                <a:cubicBezTo>
                  <a:pt x="66457" y="105"/>
                  <a:pt x="61203" y="9072"/>
                  <a:pt x="57760" y="15068"/>
                </a:cubicBezTo>
                <a:cubicBezTo>
                  <a:pt x="54463" y="20702"/>
                  <a:pt x="53061" y="22376"/>
                  <a:pt x="50349" y="22532"/>
                </a:cubicBezTo>
                <a:cubicBezTo>
                  <a:pt x="50018" y="22550"/>
                  <a:pt x="49716" y="22563"/>
                  <a:pt x="49438" y="22563"/>
                </a:cubicBezTo>
                <a:cubicBezTo>
                  <a:pt x="47175" y="22563"/>
                  <a:pt x="46448" y="21731"/>
                  <a:pt x="43755" y="16483"/>
                </a:cubicBezTo>
                <a:cubicBezTo>
                  <a:pt x="42561" y="14043"/>
                  <a:pt x="41159" y="11291"/>
                  <a:pt x="39108" y="8695"/>
                </a:cubicBezTo>
                <a:cubicBezTo>
                  <a:pt x="34881" y="3198"/>
                  <a:pt x="28401" y="0"/>
                  <a:pt x="21658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miter lim="1297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43"/>
          <p:cNvSpPr/>
          <p:nvPr/>
        </p:nvSpPr>
        <p:spPr>
          <a:xfrm>
            <a:off x="7238500" y="618525"/>
            <a:ext cx="190500" cy="190500"/>
          </a:xfrm>
          <a:prstGeom prst="star4">
            <a:avLst>
              <a:gd name="adj" fmla="val 18187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43"/>
          <p:cNvSpPr/>
          <p:nvPr/>
        </p:nvSpPr>
        <p:spPr>
          <a:xfrm rot="2700000">
            <a:off x="330270" y="4070483"/>
            <a:ext cx="138734" cy="138734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44"/>
          <p:cNvSpPr txBox="1">
            <a:spLocks noGrp="1"/>
          </p:cNvSpPr>
          <p:nvPr>
            <p:ph type="title"/>
          </p:nvPr>
        </p:nvSpPr>
        <p:spPr>
          <a:xfrm>
            <a:off x="1239520" y="1826895"/>
            <a:ext cx="6459855" cy="7975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/>
              <a:t>MATA KULIAH</a:t>
            </a:r>
            <a:br>
              <a:rPr lang="id-ID" altLang="en-GB"/>
            </a:br>
            <a:r>
              <a:rPr lang="id-ID" altLang="en-GB"/>
              <a:t>“DASAR SISTEM KOMPUTER”</a:t>
            </a:r>
          </a:p>
        </p:txBody>
      </p:sp>
      <p:sp>
        <p:nvSpPr>
          <p:cNvPr id="1746" name="Google Shape;1746;p44"/>
          <p:cNvSpPr txBox="1">
            <a:spLocks noGrp="1"/>
          </p:cNvSpPr>
          <p:nvPr>
            <p:ph type="subTitle" idx="1"/>
          </p:nvPr>
        </p:nvSpPr>
        <p:spPr>
          <a:xfrm>
            <a:off x="2240507" y="3246755"/>
            <a:ext cx="4434111" cy="6637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b="1" dirty="0"/>
              <a:t>Link Gi</a:t>
            </a:r>
            <a:r>
              <a:rPr lang="en-US" altLang="en-GB" b="1" dirty="0" err="1"/>
              <a:t>thub</a:t>
            </a:r>
            <a:r>
              <a:rPr lang="id-ID" altLang="en-GB" b="1" dirty="0"/>
              <a:t>:https://github.com/aziz1900018194/Membuat-program-Animasi-LED-redup-berjalan-bolak-balikk</a:t>
            </a:r>
          </a:p>
        </p:txBody>
      </p:sp>
      <p:sp>
        <p:nvSpPr>
          <p:cNvPr id="1747" name="Google Shape;1747;p44"/>
          <p:cNvSpPr/>
          <p:nvPr/>
        </p:nvSpPr>
        <p:spPr>
          <a:xfrm>
            <a:off x="1065938" y="894171"/>
            <a:ext cx="634026" cy="6791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id-ID" b="1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Grandstander"/>
              </a:rPr>
              <a:t>3</a:t>
            </a:r>
            <a:r>
              <a:rPr b="1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Grandstander"/>
              </a:rPr>
              <a:t>.</a:t>
            </a:r>
          </a:p>
        </p:txBody>
      </p:sp>
      <p:sp>
        <p:nvSpPr>
          <p:cNvPr id="1748" name="Google Shape;1748;p44"/>
          <p:cNvSpPr/>
          <p:nvPr/>
        </p:nvSpPr>
        <p:spPr>
          <a:xfrm rot="2700000">
            <a:off x="8521332" y="383332"/>
            <a:ext cx="166736" cy="166736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9" name="Google Shape;1749;p44"/>
          <p:cNvGrpSpPr/>
          <p:nvPr/>
        </p:nvGrpSpPr>
        <p:grpSpPr>
          <a:xfrm>
            <a:off x="4316873" y="1145744"/>
            <a:ext cx="510254" cy="427900"/>
            <a:chOff x="1738900" y="2289625"/>
            <a:chExt cx="1342775" cy="1126350"/>
          </a:xfrm>
        </p:grpSpPr>
        <p:sp>
          <p:nvSpPr>
            <p:cNvPr id="1750" name="Google Shape;1750;p44"/>
            <p:cNvSpPr/>
            <p:nvPr/>
          </p:nvSpPr>
          <p:spPr>
            <a:xfrm>
              <a:off x="1738900" y="2289625"/>
              <a:ext cx="1303525" cy="1126350"/>
            </a:xfrm>
            <a:custGeom>
              <a:avLst/>
              <a:gdLst/>
              <a:ahLst/>
              <a:cxnLst/>
              <a:rect l="l" t="t" r="r" b="b"/>
              <a:pathLst>
                <a:path w="52141" h="45054" extrusionOk="0">
                  <a:moveTo>
                    <a:pt x="3142" y="1"/>
                  </a:moveTo>
                  <a:cubicBezTo>
                    <a:pt x="1402" y="1"/>
                    <a:pt x="1" y="1454"/>
                    <a:pt x="1" y="3194"/>
                  </a:cubicBezTo>
                  <a:lnTo>
                    <a:pt x="1" y="41860"/>
                  </a:lnTo>
                  <a:cubicBezTo>
                    <a:pt x="1" y="43638"/>
                    <a:pt x="1402" y="45053"/>
                    <a:pt x="3142" y="45053"/>
                  </a:cubicBezTo>
                  <a:lnTo>
                    <a:pt x="48999" y="45053"/>
                  </a:lnTo>
                  <a:cubicBezTo>
                    <a:pt x="50726" y="45053"/>
                    <a:pt x="52140" y="43638"/>
                    <a:pt x="52140" y="41860"/>
                  </a:cubicBezTo>
                  <a:lnTo>
                    <a:pt x="52140" y="8541"/>
                  </a:lnTo>
                  <a:cubicBezTo>
                    <a:pt x="52140" y="6763"/>
                    <a:pt x="50726" y="5348"/>
                    <a:pt x="48999" y="5348"/>
                  </a:cubicBezTo>
                  <a:lnTo>
                    <a:pt x="23092" y="5348"/>
                  </a:lnTo>
                  <a:cubicBezTo>
                    <a:pt x="23092" y="5348"/>
                    <a:pt x="21197" y="3349"/>
                    <a:pt x="19899" y="1948"/>
                  </a:cubicBezTo>
                  <a:cubicBezTo>
                    <a:pt x="19094" y="1078"/>
                    <a:pt x="17848" y="52"/>
                    <a:pt x="16654" y="52"/>
                  </a:cubicBezTo>
                  <a:lnTo>
                    <a:pt x="3142" y="1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4"/>
            <p:cNvSpPr/>
            <p:nvPr/>
          </p:nvSpPr>
          <p:spPr>
            <a:xfrm>
              <a:off x="1738900" y="2519375"/>
              <a:ext cx="1342775" cy="896600"/>
            </a:xfrm>
            <a:custGeom>
              <a:avLst/>
              <a:gdLst/>
              <a:ahLst/>
              <a:cxnLst/>
              <a:rect l="l" t="t" r="r" b="b"/>
              <a:pathLst>
                <a:path w="53711" h="35864" extrusionOk="0">
                  <a:moveTo>
                    <a:pt x="22443" y="0"/>
                  </a:moveTo>
                  <a:cubicBezTo>
                    <a:pt x="21521" y="0"/>
                    <a:pt x="20664" y="377"/>
                    <a:pt x="20067" y="1142"/>
                  </a:cubicBezTo>
                  <a:cubicBezTo>
                    <a:pt x="19042" y="2388"/>
                    <a:pt x="17523" y="4270"/>
                    <a:pt x="17523" y="4270"/>
                  </a:cubicBezTo>
                  <a:lnTo>
                    <a:pt x="1" y="4270"/>
                  </a:lnTo>
                  <a:lnTo>
                    <a:pt x="1" y="32774"/>
                  </a:lnTo>
                  <a:cubicBezTo>
                    <a:pt x="1" y="34448"/>
                    <a:pt x="1350" y="35863"/>
                    <a:pt x="3090" y="35863"/>
                  </a:cubicBezTo>
                  <a:lnTo>
                    <a:pt x="50842" y="35863"/>
                  </a:lnTo>
                  <a:cubicBezTo>
                    <a:pt x="52413" y="35863"/>
                    <a:pt x="53711" y="34617"/>
                    <a:pt x="53711" y="33046"/>
                  </a:cubicBezTo>
                  <a:lnTo>
                    <a:pt x="53711" y="2440"/>
                  </a:lnTo>
                  <a:cubicBezTo>
                    <a:pt x="53711" y="1090"/>
                    <a:pt x="52569" y="0"/>
                    <a:pt x="51219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2" name="Google Shape;1752;p44"/>
          <p:cNvSpPr/>
          <p:nvPr/>
        </p:nvSpPr>
        <p:spPr>
          <a:xfrm>
            <a:off x="5364003" y="1313598"/>
            <a:ext cx="259800" cy="259800"/>
          </a:xfrm>
          <a:prstGeom prst="star4">
            <a:avLst>
              <a:gd name="adj" fmla="val 18187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44"/>
          <p:cNvSpPr/>
          <p:nvPr/>
        </p:nvSpPr>
        <p:spPr>
          <a:xfrm rot="5400000">
            <a:off x="7164125" y="3723650"/>
            <a:ext cx="1045800" cy="10458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" name="Google Shape;1754;p44"/>
          <p:cNvSpPr/>
          <p:nvPr/>
        </p:nvSpPr>
        <p:spPr>
          <a:xfrm rot="2700000">
            <a:off x="632132" y="2818357"/>
            <a:ext cx="166736" cy="166736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5" name="Google Shape;1755;p44"/>
          <p:cNvGrpSpPr/>
          <p:nvPr/>
        </p:nvGrpSpPr>
        <p:grpSpPr>
          <a:xfrm>
            <a:off x="188795" y="2700976"/>
            <a:ext cx="1556278" cy="1154718"/>
            <a:chOff x="6585815" y="3302000"/>
            <a:chExt cx="1495990" cy="1109985"/>
          </a:xfrm>
        </p:grpSpPr>
        <p:sp>
          <p:nvSpPr>
            <p:cNvPr id="1756" name="Google Shape;1756;p44"/>
            <p:cNvSpPr/>
            <p:nvPr/>
          </p:nvSpPr>
          <p:spPr>
            <a:xfrm>
              <a:off x="6602784" y="3901571"/>
              <a:ext cx="630348" cy="370466"/>
            </a:xfrm>
            <a:custGeom>
              <a:avLst/>
              <a:gdLst/>
              <a:ahLst/>
              <a:cxnLst/>
              <a:rect l="l" t="t" r="r" b="b"/>
              <a:pathLst>
                <a:path w="41566" h="24429" extrusionOk="0">
                  <a:moveTo>
                    <a:pt x="40560" y="1"/>
                  </a:moveTo>
                  <a:cubicBezTo>
                    <a:pt x="26770" y="6507"/>
                    <a:pt x="13234" y="13560"/>
                    <a:pt x="0" y="21135"/>
                  </a:cubicBezTo>
                  <a:cubicBezTo>
                    <a:pt x="1130" y="21414"/>
                    <a:pt x="2292" y="21551"/>
                    <a:pt x="3454" y="21551"/>
                  </a:cubicBezTo>
                  <a:cubicBezTo>
                    <a:pt x="5405" y="21551"/>
                    <a:pt x="7355" y="21163"/>
                    <a:pt x="9152" y="20399"/>
                  </a:cubicBezTo>
                  <a:lnTo>
                    <a:pt x="9152" y="20399"/>
                  </a:lnTo>
                  <a:cubicBezTo>
                    <a:pt x="8066" y="21746"/>
                    <a:pt x="9343" y="23925"/>
                    <a:pt x="11022" y="24321"/>
                  </a:cubicBezTo>
                  <a:cubicBezTo>
                    <a:pt x="11334" y="24395"/>
                    <a:pt x="11647" y="24428"/>
                    <a:pt x="11960" y="24428"/>
                  </a:cubicBezTo>
                  <a:cubicBezTo>
                    <a:pt x="13334" y="24428"/>
                    <a:pt x="14704" y="23786"/>
                    <a:pt x="15937" y="23110"/>
                  </a:cubicBezTo>
                  <a:cubicBezTo>
                    <a:pt x="25699" y="17792"/>
                    <a:pt x="33703" y="9826"/>
                    <a:pt x="41566" y="1973"/>
                  </a:cubicBezTo>
                  <a:cubicBezTo>
                    <a:pt x="41233" y="1315"/>
                    <a:pt x="40892" y="659"/>
                    <a:pt x="40560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4"/>
            <p:cNvSpPr/>
            <p:nvPr/>
          </p:nvSpPr>
          <p:spPr>
            <a:xfrm>
              <a:off x="6585815" y="3893155"/>
              <a:ext cx="655143" cy="385297"/>
            </a:xfrm>
            <a:custGeom>
              <a:avLst/>
              <a:gdLst/>
              <a:ahLst/>
              <a:cxnLst/>
              <a:rect l="l" t="t" r="r" b="b"/>
              <a:pathLst>
                <a:path w="43201" h="25407" extrusionOk="0">
                  <a:moveTo>
                    <a:pt x="41488" y="1102"/>
                  </a:moveTo>
                  <a:lnTo>
                    <a:pt x="42169" y="2441"/>
                  </a:lnTo>
                  <a:cubicBezTo>
                    <a:pt x="34499" y="10113"/>
                    <a:pt x="26548" y="18014"/>
                    <a:pt x="16858" y="23299"/>
                  </a:cubicBezTo>
                  <a:cubicBezTo>
                    <a:pt x="15652" y="23957"/>
                    <a:pt x="14361" y="24568"/>
                    <a:pt x="13077" y="24568"/>
                  </a:cubicBezTo>
                  <a:cubicBezTo>
                    <a:pt x="12791" y="24568"/>
                    <a:pt x="12506" y="24536"/>
                    <a:pt x="12236" y="24473"/>
                  </a:cubicBezTo>
                  <a:cubicBezTo>
                    <a:pt x="11437" y="24283"/>
                    <a:pt x="10684" y="23569"/>
                    <a:pt x="10399" y="22744"/>
                  </a:cubicBezTo>
                  <a:cubicBezTo>
                    <a:pt x="10287" y="22411"/>
                    <a:pt x="10161" y="21770"/>
                    <a:pt x="10597" y="21222"/>
                  </a:cubicBezTo>
                  <a:lnTo>
                    <a:pt x="11658" y="19916"/>
                  </a:lnTo>
                  <a:lnTo>
                    <a:pt x="10113" y="20574"/>
                  </a:lnTo>
                  <a:cubicBezTo>
                    <a:pt x="8385" y="21302"/>
                    <a:pt x="6475" y="21683"/>
                    <a:pt x="4573" y="21683"/>
                  </a:cubicBezTo>
                  <a:cubicBezTo>
                    <a:pt x="3805" y="21683"/>
                    <a:pt x="3044" y="21628"/>
                    <a:pt x="2291" y="21500"/>
                  </a:cubicBezTo>
                  <a:cubicBezTo>
                    <a:pt x="15051" y="14233"/>
                    <a:pt x="28230" y="7378"/>
                    <a:pt x="41488" y="1102"/>
                  </a:cubicBezTo>
                  <a:close/>
                  <a:moveTo>
                    <a:pt x="41869" y="0"/>
                  </a:moveTo>
                  <a:lnTo>
                    <a:pt x="41504" y="175"/>
                  </a:lnTo>
                  <a:cubicBezTo>
                    <a:pt x="27762" y="6657"/>
                    <a:pt x="14108" y="13774"/>
                    <a:pt x="912" y="21327"/>
                  </a:cubicBezTo>
                  <a:lnTo>
                    <a:pt x="1" y="21850"/>
                  </a:lnTo>
                  <a:lnTo>
                    <a:pt x="1014" y="22095"/>
                  </a:lnTo>
                  <a:cubicBezTo>
                    <a:pt x="2173" y="22381"/>
                    <a:pt x="3369" y="22523"/>
                    <a:pt x="4573" y="22523"/>
                  </a:cubicBezTo>
                  <a:cubicBezTo>
                    <a:pt x="6245" y="22523"/>
                    <a:pt x="7926" y="22246"/>
                    <a:pt x="9488" y="21707"/>
                  </a:cubicBezTo>
                  <a:lnTo>
                    <a:pt x="9488" y="21707"/>
                  </a:lnTo>
                  <a:cubicBezTo>
                    <a:pt x="9415" y="22126"/>
                    <a:pt x="9455" y="22571"/>
                    <a:pt x="9606" y="23022"/>
                  </a:cubicBezTo>
                  <a:cubicBezTo>
                    <a:pt x="9986" y="24115"/>
                    <a:pt x="10962" y="25026"/>
                    <a:pt x="12046" y="25289"/>
                  </a:cubicBezTo>
                  <a:cubicBezTo>
                    <a:pt x="12379" y="25369"/>
                    <a:pt x="12721" y="25407"/>
                    <a:pt x="13077" y="25407"/>
                  </a:cubicBezTo>
                  <a:cubicBezTo>
                    <a:pt x="14543" y="25407"/>
                    <a:pt x="15954" y="24751"/>
                    <a:pt x="17261" y="24037"/>
                  </a:cubicBezTo>
                  <a:cubicBezTo>
                    <a:pt x="27144" y="18647"/>
                    <a:pt x="35195" y="10604"/>
                    <a:pt x="42985" y="2821"/>
                  </a:cubicBezTo>
                  <a:lnTo>
                    <a:pt x="43200" y="2608"/>
                  </a:lnTo>
                  <a:lnTo>
                    <a:pt x="41869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4"/>
            <p:cNvSpPr/>
            <p:nvPr/>
          </p:nvSpPr>
          <p:spPr>
            <a:xfrm>
              <a:off x="6980605" y="3994984"/>
              <a:ext cx="107687" cy="75340"/>
            </a:xfrm>
            <a:custGeom>
              <a:avLst/>
              <a:gdLst/>
              <a:ahLst/>
              <a:cxnLst/>
              <a:rect l="l" t="t" r="r" b="b"/>
              <a:pathLst>
                <a:path w="7101" h="4968" extrusionOk="0">
                  <a:moveTo>
                    <a:pt x="5727" y="1"/>
                  </a:moveTo>
                  <a:cubicBezTo>
                    <a:pt x="5712" y="1"/>
                    <a:pt x="5697" y="2"/>
                    <a:pt x="5682" y="5"/>
                  </a:cubicBezTo>
                  <a:cubicBezTo>
                    <a:pt x="3828" y="458"/>
                    <a:pt x="2116" y="1393"/>
                    <a:pt x="737" y="2715"/>
                  </a:cubicBezTo>
                  <a:cubicBezTo>
                    <a:pt x="531" y="2915"/>
                    <a:pt x="301" y="3153"/>
                    <a:pt x="166" y="3461"/>
                  </a:cubicBezTo>
                  <a:cubicBezTo>
                    <a:pt x="1" y="3826"/>
                    <a:pt x="16" y="4206"/>
                    <a:pt x="191" y="4492"/>
                  </a:cubicBezTo>
                  <a:cubicBezTo>
                    <a:pt x="389" y="4800"/>
                    <a:pt x="752" y="4967"/>
                    <a:pt x="1220" y="4967"/>
                  </a:cubicBezTo>
                  <a:cubicBezTo>
                    <a:pt x="1395" y="4967"/>
                    <a:pt x="1585" y="4942"/>
                    <a:pt x="1783" y="4895"/>
                  </a:cubicBezTo>
                  <a:cubicBezTo>
                    <a:pt x="3890" y="4419"/>
                    <a:pt x="5587" y="2945"/>
                    <a:pt x="7013" y="1599"/>
                  </a:cubicBezTo>
                  <a:cubicBezTo>
                    <a:pt x="7093" y="1519"/>
                    <a:pt x="7101" y="1384"/>
                    <a:pt x="7021" y="1298"/>
                  </a:cubicBezTo>
                  <a:cubicBezTo>
                    <a:pt x="6975" y="1256"/>
                    <a:pt x="6918" y="1234"/>
                    <a:pt x="6862" y="1234"/>
                  </a:cubicBezTo>
                  <a:cubicBezTo>
                    <a:pt x="6812" y="1234"/>
                    <a:pt x="6762" y="1252"/>
                    <a:pt x="6720" y="1289"/>
                  </a:cubicBezTo>
                  <a:cubicBezTo>
                    <a:pt x="5342" y="2605"/>
                    <a:pt x="3700" y="4039"/>
                    <a:pt x="1695" y="4492"/>
                  </a:cubicBezTo>
                  <a:cubicBezTo>
                    <a:pt x="1602" y="4509"/>
                    <a:pt x="1417" y="4543"/>
                    <a:pt x="1218" y="4543"/>
                  </a:cubicBezTo>
                  <a:cubicBezTo>
                    <a:pt x="963" y="4543"/>
                    <a:pt x="685" y="4487"/>
                    <a:pt x="547" y="4269"/>
                  </a:cubicBezTo>
                  <a:cubicBezTo>
                    <a:pt x="429" y="4071"/>
                    <a:pt x="467" y="3809"/>
                    <a:pt x="547" y="3636"/>
                  </a:cubicBezTo>
                  <a:cubicBezTo>
                    <a:pt x="649" y="3398"/>
                    <a:pt x="847" y="3191"/>
                    <a:pt x="1030" y="3025"/>
                  </a:cubicBezTo>
                  <a:cubicBezTo>
                    <a:pt x="2354" y="1749"/>
                    <a:pt x="3995" y="846"/>
                    <a:pt x="5785" y="418"/>
                  </a:cubicBezTo>
                  <a:cubicBezTo>
                    <a:pt x="5897" y="395"/>
                    <a:pt x="5967" y="275"/>
                    <a:pt x="5935" y="165"/>
                  </a:cubicBezTo>
                  <a:cubicBezTo>
                    <a:pt x="5915" y="67"/>
                    <a:pt x="5828" y="1"/>
                    <a:pt x="5727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4"/>
            <p:cNvSpPr/>
            <p:nvPr/>
          </p:nvSpPr>
          <p:spPr>
            <a:xfrm>
              <a:off x="7019062" y="4054413"/>
              <a:ext cx="40733" cy="48240"/>
            </a:xfrm>
            <a:custGeom>
              <a:avLst/>
              <a:gdLst/>
              <a:ahLst/>
              <a:cxnLst/>
              <a:rect l="l" t="t" r="r" b="b"/>
              <a:pathLst>
                <a:path w="2686" h="3181" extrusionOk="0">
                  <a:moveTo>
                    <a:pt x="1112" y="0"/>
                  </a:moveTo>
                  <a:cubicBezTo>
                    <a:pt x="1074" y="0"/>
                    <a:pt x="1035" y="10"/>
                    <a:pt x="999" y="32"/>
                  </a:cubicBezTo>
                  <a:cubicBezTo>
                    <a:pt x="285" y="478"/>
                    <a:pt x="0" y="1491"/>
                    <a:pt x="381" y="2244"/>
                  </a:cubicBezTo>
                  <a:cubicBezTo>
                    <a:pt x="666" y="2823"/>
                    <a:pt x="1307" y="3180"/>
                    <a:pt x="1942" y="3180"/>
                  </a:cubicBezTo>
                  <a:cubicBezTo>
                    <a:pt x="2140" y="3180"/>
                    <a:pt x="2338" y="3148"/>
                    <a:pt x="2520" y="3068"/>
                  </a:cubicBezTo>
                  <a:cubicBezTo>
                    <a:pt x="2631" y="3028"/>
                    <a:pt x="2686" y="2910"/>
                    <a:pt x="2638" y="2800"/>
                  </a:cubicBezTo>
                  <a:cubicBezTo>
                    <a:pt x="2609" y="2718"/>
                    <a:pt x="2529" y="2667"/>
                    <a:pt x="2444" y="2667"/>
                  </a:cubicBezTo>
                  <a:cubicBezTo>
                    <a:pt x="2419" y="2667"/>
                    <a:pt x="2394" y="2671"/>
                    <a:pt x="2370" y="2680"/>
                  </a:cubicBezTo>
                  <a:cubicBezTo>
                    <a:pt x="2235" y="2734"/>
                    <a:pt x="2090" y="2759"/>
                    <a:pt x="1944" y="2759"/>
                  </a:cubicBezTo>
                  <a:cubicBezTo>
                    <a:pt x="1463" y="2759"/>
                    <a:pt x="966" y="2486"/>
                    <a:pt x="753" y="2054"/>
                  </a:cubicBezTo>
                  <a:cubicBezTo>
                    <a:pt x="476" y="1499"/>
                    <a:pt x="689" y="715"/>
                    <a:pt x="1221" y="390"/>
                  </a:cubicBezTo>
                  <a:cubicBezTo>
                    <a:pt x="1324" y="327"/>
                    <a:pt x="1354" y="200"/>
                    <a:pt x="1292" y="97"/>
                  </a:cubicBezTo>
                  <a:cubicBezTo>
                    <a:pt x="1251" y="35"/>
                    <a:pt x="1183" y="0"/>
                    <a:pt x="1112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4"/>
            <p:cNvSpPr/>
            <p:nvPr/>
          </p:nvSpPr>
          <p:spPr>
            <a:xfrm>
              <a:off x="6922434" y="4064088"/>
              <a:ext cx="109021" cy="78797"/>
            </a:xfrm>
            <a:custGeom>
              <a:avLst/>
              <a:gdLst/>
              <a:ahLst/>
              <a:cxnLst/>
              <a:rect l="l" t="t" r="r" b="b"/>
              <a:pathLst>
                <a:path w="7189" h="5196" extrusionOk="0">
                  <a:moveTo>
                    <a:pt x="4439" y="1"/>
                  </a:moveTo>
                  <a:cubicBezTo>
                    <a:pt x="4415" y="1"/>
                    <a:pt x="4391" y="4"/>
                    <a:pt x="4367" y="13"/>
                  </a:cubicBezTo>
                  <a:cubicBezTo>
                    <a:pt x="2924" y="583"/>
                    <a:pt x="1657" y="1527"/>
                    <a:pt x="699" y="2755"/>
                  </a:cubicBezTo>
                  <a:cubicBezTo>
                    <a:pt x="143" y="3469"/>
                    <a:pt x="1" y="4134"/>
                    <a:pt x="301" y="4625"/>
                  </a:cubicBezTo>
                  <a:cubicBezTo>
                    <a:pt x="491" y="4943"/>
                    <a:pt x="864" y="5148"/>
                    <a:pt x="1292" y="5188"/>
                  </a:cubicBezTo>
                  <a:cubicBezTo>
                    <a:pt x="1347" y="5195"/>
                    <a:pt x="1402" y="5195"/>
                    <a:pt x="1459" y="5195"/>
                  </a:cubicBezTo>
                  <a:cubicBezTo>
                    <a:pt x="1760" y="5195"/>
                    <a:pt x="2053" y="5125"/>
                    <a:pt x="2330" y="5045"/>
                  </a:cubicBezTo>
                  <a:cubicBezTo>
                    <a:pt x="4153" y="4515"/>
                    <a:pt x="5857" y="3436"/>
                    <a:pt x="7118" y="2010"/>
                  </a:cubicBezTo>
                  <a:cubicBezTo>
                    <a:pt x="7188" y="1924"/>
                    <a:pt x="7180" y="1797"/>
                    <a:pt x="7093" y="1717"/>
                  </a:cubicBezTo>
                  <a:cubicBezTo>
                    <a:pt x="7053" y="1681"/>
                    <a:pt x="7004" y="1663"/>
                    <a:pt x="6955" y="1663"/>
                  </a:cubicBezTo>
                  <a:cubicBezTo>
                    <a:pt x="6899" y="1663"/>
                    <a:pt x="6843" y="1687"/>
                    <a:pt x="6800" y="1734"/>
                  </a:cubicBezTo>
                  <a:cubicBezTo>
                    <a:pt x="5596" y="3096"/>
                    <a:pt x="3962" y="4127"/>
                    <a:pt x="2211" y="4642"/>
                  </a:cubicBezTo>
                  <a:cubicBezTo>
                    <a:pt x="1974" y="4715"/>
                    <a:pt x="1726" y="4776"/>
                    <a:pt x="1477" y="4776"/>
                  </a:cubicBezTo>
                  <a:cubicBezTo>
                    <a:pt x="1426" y="4776"/>
                    <a:pt x="1375" y="4773"/>
                    <a:pt x="1324" y="4768"/>
                  </a:cubicBezTo>
                  <a:cubicBezTo>
                    <a:pt x="1031" y="4745"/>
                    <a:pt x="784" y="4610"/>
                    <a:pt x="666" y="4412"/>
                  </a:cubicBezTo>
                  <a:cubicBezTo>
                    <a:pt x="373" y="3944"/>
                    <a:pt x="824" y="3278"/>
                    <a:pt x="1031" y="3008"/>
                  </a:cubicBezTo>
                  <a:cubicBezTo>
                    <a:pt x="1942" y="1844"/>
                    <a:pt x="3146" y="948"/>
                    <a:pt x="4525" y="410"/>
                  </a:cubicBezTo>
                  <a:cubicBezTo>
                    <a:pt x="4628" y="363"/>
                    <a:pt x="4683" y="243"/>
                    <a:pt x="4645" y="132"/>
                  </a:cubicBezTo>
                  <a:cubicBezTo>
                    <a:pt x="4608" y="52"/>
                    <a:pt x="4526" y="1"/>
                    <a:pt x="4439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4"/>
            <p:cNvSpPr/>
            <p:nvPr/>
          </p:nvSpPr>
          <p:spPr>
            <a:xfrm>
              <a:off x="6907300" y="4046922"/>
              <a:ext cx="45434" cy="49954"/>
            </a:xfrm>
            <a:custGeom>
              <a:avLst/>
              <a:gdLst/>
              <a:ahLst/>
              <a:cxnLst/>
              <a:rect l="l" t="t" r="r" b="b"/>
              <a:pathLst>
                <a:path w="2996" h="3294" extrusionOk="0">
                  <a:moveTo>
                    <a:pt x="1115" y="1"/>
                  </a:moveTo>
                  <a:cubicBezTo>
                    <a:pt x="1075" y="1"/>
                    <a:pt x="1034" y="12"/>
                    <a:pt x="999" y="36"/>
                  </a:cubicBezTo>
                  <a:cubicBezTo>
                    <a:pt x="245" y="551"/>
                    <a:pt x="0" y="1677"/>
                    <a:pt x="468" y="2453"/>
                  </a:cubicBezTo>
                  <a:cubicBezTo>
                    <a:pt x="793" y="2984"/>
                    <a:pt x="1427" y="3294"/>
                    <a:pt x="2052" y="3294"/>
                  </a:cubicBezTo>
                  <a:cubicBezTo>
                    <a:pt x="2330" y="3294"/>
                    <a:pt x="2608" y="3237"/>
                    <a:pt x="2853" y="3104"/>
                  </a:cubicBezTo>
                  <a:cubicBezTo>
                    <a:pt x="2956" y="3047"/>
                    <a:pt x="2996" y="2921"/>
                    <a:pt x="2940" y="2818"/>
                  </a:cubicBezTo>
                  <a:cubicBezTo>
                    <a:pt x="2902" y="2746"/>
                    <a:pt x="2830" y="2706"/>
                    <a:pt x="2755" y="2706"/>
                  </a:cubicBezTo>
                  <a:cubicBezTo>
                    <a:pt x="2721" y="2706"/>
                    <a:pt x="2687" y="2714"/>
                    <a:pt x="2655" y="2731"/>
                  </a:cubicBezTo>
                  <a:cubicBezTo>
                    <a:pt x="2466" y="2834"/>
                    <a:pt x="2254" y="2882"/>
                    <a:pt x="2040" y="2882"/>
                  </a:cubicBezTo>
                  <a:cubicBezTo>
                    <a:pt x="1563" y="2882"/>
                    <a:pt x="1078" y="2642"/>
                    <a:pt x="831" y="2231"/>
                  </a:cubicBezTo>
                  <a:cubicBezTo>
                    <a:pt x="468" y="1637"/>
                    <a:pt x="658" y="774"/>
                    <a:pt x="1229" y="384"/>
                  </a:cubicBezTo>
                  <a:cubicBezTo>
                    <a:pt x="1324" y="321"/>
                    <a:pt x="1354" y="186"/>
                    <a:pt x="1284" y="91"/>
                  </a:cubicBezTo>
                  <a:cubicBezTo>
                    <a:pt x="1245" y="32"/>
                    <a:pt x="1181" y="1"/>
                    <a:pt x="1115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4"/>
            <p:cNvSpPr/>
            <p:nvPr/>
          </p:nvSpPr>
          <p:spPr>
            <a:xfrm>
              <a:off x="6848402" y="4079707"/>
              <a:ext cx="84636" cy="79298"/>
            </a:xfrm>
            <a:custGeom>
              <a:avLst/>
              <a:gdLst/>
              <a:ahLst/>
              <a:cxnLst/>
              <a:rect l="l" t="t" r="r" b="b"/>
              <a:pathLst>
                <a:path w="5581" h="5229" extrusionOk="0">
                  <a:moveTo>
                    <a:pt x="4504" y="0"/>
                  </a:moveTo>
                  <a:cubicBezTo>
                    <a:pt x="4480" y="0"/>
                    <a:pt x="4455" y="5"/>
                    <a:pt x="4430" y="13"/>
                  </a:cubicBezTo>
                  <a:cubicBezTo>
                    <a:pt x="3138" y="489"/>
                    <a:pt x="1910" y="1425"/>
                    <a:pt x="761" y="2796"/>
                  </a:cubicBezTo>
                  <a:cubicBezTo>
                    <a:pt x="168" y="3500"/>
                    <a:pt x="0" y="4143"/>
                    <a:pt x="286" y="4633"/>
                  </a:cubicBezTo>
                  <a:cubicBezTo>
                    <a:pt x="508" y="5021"/>
                    <a:pt x="968" y="5229"/>
                    <a:pt x="1594" y="5229"/>
                  </a:cubicBezTo>
                  <a:cubicBezTo>
                    <a:pt x="1697" y="5229"/>
                    <a:pt x="1807" y="5229"/>
                    <a:pt x="1919" y="5212"/>
                  </a:cubicBezTo>
                  <a:cubicBezTo>
                    <a:pt x="3203" y="5086"/>
                    <a:pt x="4462" y="4578"/>
                    <a:pt x="5476" y="3777"/>
                  </a:cubicBezTo>
                  <a:cubicBezTo>
                    <a:pt x="5563" y="3707"/>
                    <a:pt x="5581" y="3572"/>
                    <a:pt x="5508" y="3485"/>
                  </a:cubicBezTo>
                  <a:cubicBezTo>
                    <a:pt x="5467" y="3429"/>
                    <a:pt x="5407" y="3401"/>
                    <a:pt x="5345" y="3401"/>
                  </a:cubicBezTo>
                  <a:cubicBezTo>
                    <a:pt x="5300" y="3401"/>
                    <a:pt x="5255" y="3415"/>
                    <a:pt x="5215" y="3445"/>
                  </a:cubicBezTo>
                  <a:cubicBezTo>
                    <a:pt x="4264" y="4198"/>
                    <a:pt x="3083" y="4673"/>
                    <a:pt x="1879" y="4801"/>
                  </a:cubicBezTo>
                  <a:cubicBezTo>
                    <a:pt x="1801" y="4807"/>
                    <a:pt x="1709" y="4812"/>
                    <a:pt x="1613" y="4812"/>
                  </a:cubicBezTo>
                  <a:cubicBezTo>
                    <a:pt x="1260" y="4812"/>
                    <a:pt x="831" y="4744"/>
                    <a:pt x="651" y="4428"/>
                  </a:cubicBezTo>
                  <a:cubicBezTo>
                    <a:pt x="413" y="4008"/>
                    <a:pt x="753" y="3452"/>
                    <a:pt x="1086" y="3064"/>
                  </a:cubicBezTo>
                  <a:cubicBezTo>
                    <a:pt x="2180" y="1750"/>
                    <a:pt x="3361" y="854"/>
                    <a:pt x="4573" y="401"/>
                  </a:cubicBezTo>
                  <a:cubicBezTo>
                    <a:pt x="4685" y="362"/>
                    <a:pt x="4740" y="244"/>
                    <a:pt x="4700" y="133"/>
                  </a:cubicBezTo>
                  <a:cubicBezTo>
                    <a:pt x="4669" y="52"/>
                    <a:pt x="4591" y="0"/>
                    <a:pt x="4504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4"/>
            <p:cNvSpPr/>
            <p:nvPr/>
          </p:nvSpPr>
          <p:spPr>
            <a:xfrm>
              <a:off x="6898869" y="4135861"/>
              <a:ext cx="42932" cy="61100"/>
            </a:xfrm>
            <a:custGeom>
              <a:avLst/>
              <a:gdLst/>
              <a:ahLst/>
              <a:cxnLst/>
              <a:rect l="l" t="t" r="r" b="b"/>
              <a:pathLst>
                <a:path w="2831" h="4029" extrusionOk="0">
                  <a:moveTo>
                    <a:pt x="2118" y="0"/>
                  </a:moveTo>
                  <a:cubicBezTo>
                    <a:pt x="2079" y="0"/>
                    <a:pt x="2040" y="12"/>
                    <a:pt x="2005" y="35"/>
                  </a:cubicBezTo>
                  <a:cubicBezTo>
                    <a:pt x="1420" y="424"/>
                    <a:pt x="761" y="860"/>
                    <a:pt x="381" y="1541"/>
                  </a:cubicBezTo>
                  <a:cubicBezTo>
                    <a:pt x="1" y="2231"/>
                    <a:pt x="18" y="3245"/>
                    <a:pt x="706" y="3743"/>
                  </a:cubicBezTo>
                  <a:cubicBezTo>
                    <a:pt x="999" y="3958"/>
                    <a:pt x="1349" y="4029"/>
                    <a:pt x="1697" y="4029"/>
                  </a:cubicBezTo>
                  <a:cubicBezTo>
                    <a:pt x="2015" y="4029"/>
                    <a:pt x="2338" y="3974"/>
                    <a:pt x="2648" y="3911"/>
                  </a:cubicBezTo>
                  <a:cubicBezTo>
                    <a:pt x="2759" y="3886"/>
                    <a:pt x="2831" y="3776"/>
                    <a:pt x="2806" y="3665"/>
                  </a:cubicBezTo>
                  <a:cubicBezTo>
                    <a:pt x="2786" y="3561"/>
                    <a:pt x="2698" y="3494"/>
                    <a:pt x="2602" y="3494"/>
                  </a:cubicBezTo>
                  <a:cubicBezTo>
                    <a:pt x="2589" y="3494"/>
                    <a:pt x="2575" y="3495"/>
                    <a:pt x="2561" y="3498"/>
                  </a:cubicBezTo>
                  <a:cubicBezTo>
                    <a:pt x="2270" y="3557"/>
                    <a:pt x="1976" y="3609"/>
                    <a:pt x="1702" y="3609"/>
                  </a:cubicBezTo>
                  <a:cubicBezTo>
                    <a:pt x="1422" y="3609"/>
                    <a:pt x="1164" y="3555"/>
                    <a:pt x="952" y="3403"/>
                  </a:cubicBezTo>
                  <a:cubicBezTo>
                    <a:pt x="461" y="3047"/>
                    <a:pt x="461" y="2262"/>
                    <a:pt x="754" y="1739"/>
                  </a:cubicBezTo>
                  <a:cubicBezTo>
                    <a:pt x="1079" y="1153"/>
                    <a:pt x="1690" y="740"/>
                    <a:pt x="2235" y="385"/>
                  </a:cubicBezTo>
                  <a:cubicBezTo>
                    <a:pt x="2331" y="320"/>
                    <a:pt x="2355" y="194"/>
                    <a:pt x="2291" y="99"/>
                  </a:cubicBezTo>
                  <a:cubicBezTo>
                    <a:pt x="2251" y="34"/>
                    <a:pt x="2185" y="0"/>
                    <a:pt x="2118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4"/>
            <p:cNvSpPr/>
            <p:nvPr/>
          </p:nvSpPr>
          <p:spPr>
            <a:xfrm>
              <a:off x="6746376" y="4133450"/>
              <a:ext cx="190624" cy="128675"/>
            </a:xfrm>
            <a:custGeom>
              <a:avLst/>
              <a:gdLst/>
              <a:ahLst/>
              <a:cxnLst/>
              <a:rect l="l" t="t" r="r" b="b"/>
              <a:pathLst>
                <a:path w="12570" h="8485" extrusionOk="0">
                  <a:moveTo>
                    <a:pt x="12330" y="1"/>
                  </a:moveTo>
                  <a:cubicBezTo>
                    <a:pt x="12289" y="1"/>
                    <a:pt x="12249" y="12"/>
                    <a:pt x="12213" y="36"/>
                  </a:cubicBezTo>
                  <a:lnTo>
                    <a:pt x="126" y="8104"/>
                  </a:lnTo>
                  <a:cubicBezTo>
                    <a:pt x="24" y="8167"/>
                    <a:pt x="1" y="8294"/>
                    <a:pt x="64" y="8389"/>
                  </a:cubicBezTo>
                  <a:cubicBezTo>
                    <a:pt x="104" y="8452"/>
                    <a:pt x="174" y="8484"/>
                    <a:pt x="239" y="8484"/>
                  </a:cubicBezTo>
                  <a:cubicBezTo>
                    <a:pt x="279" y="8484"/>
                    <a:pt x="317" y="8477"/>
                    <a:pt x="357" y="8452"/>
                  </a:cubicBezTo>
                  <a:lnTo>
                    <a:pt x="12451" y="384"/>
                  </a:lnTo>
                  <a:cubicBezTo>
                    <a:pt x="12546" y="321"/>
                    <a:pt x="12569" y="194"/>
                    <a:pt x="12506" y="98"/>
                  </a:cubicBezTo>
                  <a:cubicBezTo>
                    <a:pt x="12466" y="34"/>
                    <a:pt x="12398" y="1"/>
                    <a:pt x="12330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4"/>
            <p:cNvSpPr/>
            <p:nvPr/>
          </p:nvSpPr>
          <p:spPr>
            <a:xfrm>
              <a:off x="6765134" y="4172498"/>
              <a:ext cx="141338" cy="98163"/>
            </a:xfrm>
            <a:custGeom>
              <a:avLst/>
              <a:gdLst/>
              <a:ahLst/>
              <a:cxnLst/>
              <a:rect l="l" t="t" r="r" b="b"/>
              <a:pathLst>
                <a:path w="9320" h="6473" extrusionOk="0">
                  <a:moveTo>
                    <a:pt x="9079" y="1"/>
                  </a:moveTo>
                  <a:cubicBezTo>
                    <a:pt x="9039" y="1"/>
                    <a:pt x="8998" y="12"/>
                    <a:pt x="8962" y="36"/>
                  </a:cubicBezTo>
                  <a:lnTo>
                    <a:pt x="118" y="6082"/>
                  </a:lnTo>
                  <a:cubicBezTo>
                    <a:pt x="23" y="6155"/>
                    <a:pt x="0" y="6282"/>
                    <a:pt x="63" y="6377"/>
                  </a:cubicBezTo>
                  <a:cubicBezTo>
                    <a:pt x="103" y="6440"/>
                    <a:pt x="166" y="6472"/>
                    <a:pt x="238" y="6472"/>
                  </a:cubicBezTo>
                  <a:cubicBezTo>
                    <a:pt x="278" y="6472"/>
                    <a:pt x="316" y="6455"/>
                    <a:pt x="356" y="6432"/>
                  </a:cubicBezTo>
                  <a:lnTo>
                    <a:pt x="9200" y="386"/>
                  </a:lnTo>
                  <a:cubicBezTo>
                    <a:pt x="9295" y="321"/>
                    <a:pt x="9320" y="186"/>
                    <a:pt x="9255" y="91"/>
                  </a:cubicBezTo>
                  <a:cubicBezTo>
                    <a:pt x="9211" y="32"/>
                    <a:pt x="9146" y="1"/>
                    <a:pt x="9079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4"/>
            <p:cNvSpPr/>
            <p:nvPr/>
          </p:nvSpPr>
          <p:spPr>
            <a:xfrm>
              <a:off x="7344248" y="4137120"/>
              <a:ext cx="304544" cy="274866"/>
            </a:xfrm>
            <a:custGeom>
              <a:avLst/>
              <a:gdLst/>
              <a:ahLst/>
              <a:cxnLst/>
              <a:rect l="l" t="t" r="r" b="b"/>
              <a:pathLst>
                <a:path w="20082" h="18125" extrusionOk="0">
                  <a:moveTo>
                    <a:pt x="1680" y="0"/>
                  </a:moveTo>
                  <a:cubicBezTo>
                    <a:pt x="1628" y="0"/>
                    <a:pt x="1574" y="10"/>
                    <a:pt x="1522" y="31"/>
                  </a:cubicBezTo>
                  <a:cubicBezTo>
                    <a:pt x="1308" y="119"/>
                    <a:pt x="1205" y="357"/>
                    <a:pt x="1292" y="579"/>
                  </a:cubicBezTo>
                  <a:lnTo>
                    <a:pt x="6833" y="14328"/>
                  </a:lnTo>
                  <a:cubicBezTo>
                    <a:pt x="6745" y="14416"/>
                    <a:pt x="6673" y="14519"/>
                    <a:pt x="6625" y="14637"/>
                  </a:cubicBezTo>
                  <a:cubicBezTo>
                    <a:pt x="5621" y="14705"/>
                    <a:pt x="4611" y="14740"/>
                    <a:pt x="3589" y="14740"/>
                  </a:cubicBezTo>
                  <a:cubicBezTo>
                    <a:pt x="3305" y="14740"/>
                    <a:pt x="3020" y="14737"/>
                    <a:pt x="2734" y="14732"/>
                  </a:cubicBezTo>
                  <a:cubicBezTo>
                    <a:pt x="2640" y="14730"/>
                    <a:pt x="2543" y="14729"/>
                    <a:pt x="2445" y="14729"/>
                  </a:cubicBezTo>
                  <a:cubicBezTo>
                    <a:pt x="2024" y="14729"/>
                    <a:pt x="1574" y="14755"/>
                    <a:pt x="1150" y="14922"/>
                  </a:cubicBezTo>
                  <a:cubicBezTo>
                    <a:pt x="571" y="15144"/>
                    <a:pt x="1" y="15700"/>
                    <a:pt x="16" y="16428"/>
                  </a:cubicBezTo>
                  <a:cubicBezTo>
                    <a:pt x="24" y="16658"/>
                    <a:pt x="214" y="16841"/>
                    <a:pt x="436" y="16841"/>
                  </a:cubicBezTo>
                  <a:lnTo>
                    <a:pt x="452" y="16841"/>
                  </a:lnTo>
                  <a:cubicBezTo>
                    <a:pt x="682" y="16831"/>
                    <a:pt x="864" y="16641"/>
                    <a:pt x="857" y="16404"/>
                  </a:cubicBezTo>
                  <a:cubicBezTo>
                    <a:pt x="849" y="16095"/>
                    <a:pt x="1150" y="15818"/>
                    <a:pt x="1450" y="15707"/>
                  </a:cubicBezTo>
                  <a:cubicBezTo>
                    <a:pt x="1741" y="15590"/>
                    <a:pt x="2070" y="15569"/>
                    <a:pt x="2442" y="15569"/>
                  </a:cubicBezTo>
                  <a:cubicBezTo>
                    <a:pt x="2547" y="15569"/>
                    <a:pt x="2655" y="15571"/>
                    <a:pt x="2766" y="15572"/>
                  </a:cubicBezTo>
                  <a:cubicBezTo>
                    <a:pt x="3034" y="15577"/>
                    <a:pt x="3303" y="15580"/>
                    <a:pt x="3571" y="15580"/>
                  </a:cubicBezTo>
                  <a:cubicBezTo>
                    <a:pt x="4526" y="15580"/>
                    <a:pt x="5484" y="15549"/>
                    <a:pt x="6435" y="15492"/>
                  </a:cubicBezTo>
                  <a:cubicBezTo>
                    <a:pt x="6650" y="15993"/>
                    <a:pt x="7236" y="16135"/>
                    <a:pt x="7434" y="16183"/>
                  </a:cubicBezTo>
                  <a:cubicBezTo>
                    <a:pt x="8678" y="16468"/>
                    <a:pt x="9954" y="16499"/>
                    <a:pt x="11198" y="16523"/>
                  </a:cubicBezTo>
                  <a:cubicBezTo>
                    <a:pt x="11690" y="16539"/>
                    <a:pt x="12189" y="16546"/>
                    <a:pt x="12681" y="16571"/>
                  </a:cubicBezTo>
                  <a:cubicBezTo>
                    <a:pt x="14789" y="16689"/>
                    <a:pt x="16255" y="17149"/>
                    <a:pt x="17294" y="18030"/>
                  </a:cubicBezTo>
                  <a:cubicBezTo>
                    <a:pt x="17372" y="18092"/>
                    <a:pt x="17467" y="18125"/>
                    <a:pt x="17562" y="18125"/>
                  </a:cubicBezTo>
                  <a:cubicBezTo>
                    <a:pt x="17689" y="18125"/>
                    <a:pt x="17807" y="18077"/>
                    <a:pt x="17887" y="17973"/>
                  </a:cubicBezTo>
                  <a:cubicBezTo>
                    <a:pt x="18037" y="17800"/>
                    <a:pt x="18014" y="17537"/>
                    <a:pt x="17839" y="17387"/>
                  </a:cubicBezTo>
                  <a:cubicBezTo>
                    <a:pt x="16651" y="16388"/>
                    <a:pt x="15026" y="15865"/>
                    <a:pt x="12729" y="15738"/>
                  </a:cubicBezTo>
                  <a:cubicBezTo>
                    <a:pt x="12221" y="15707"/>
                    <a:pt x="11721" y="15700"/>
                    <a:pt x="11215" y="15683"/>
                  </a:cubicBezTo>
                  <a:cubicBezTo>
                    <a:pt x="10542" y="15667"/>
                    <a:pt x="9883" y="15652"/>
                    <a:pt x="9241" y="15595"/>
                  </a:cubicBezTo>
                  <a:cubicBezTo>
                    <a:pt x="9281" y="15548"/>
                    <a:pt x="9305" y="15492"/>
                    <a:pt x="9328" y="15445"/>
                  </a:cubicBezTo>
                  <a:cubicBezTo>
                    <a:pt x="10374" y="15422"/>
                    <a:pt x="11420" y="15279"/>
                    <a:pt x="12444" y="15129"/>
                  </a:cubicBezTo>
                  <a:cubicBezTo>
                    <a:pt x="13526" y="14981"/>
                    <a:pt x="14641" y="14827"/>
                    <a:pt x="15735" y="14827"/>
                  </a:cubicBezTo>
                  <a:cubicBezTo>
                    <a:pt x="16042" y="14827"/>
                    <a:pt x="16348" y="14839"/>
                    <a:pt x="16651" y="14867"/>
                  </a:cubicBezTo>
                  <a:cubicBezTo>
                    <a:pt x="17514" y="14947"/>
                    <a:pt x="18663" y="15215"/>
                    <a:pt x="19266" y="16055"/>
                  </a:cubicBezTo>
                  <a:cubicBezTo>
                    <a:pt x="19346" y="16166"/>
                    <a:pt x="19471" y="16230"/>
                    <a:pt x="19606" y="16230"/>
                  </a:cubicBezTo>
                  <a:cubicBezTo>
                    <a:pt x="19694" y="16230"/>
                    <a:pt x="19774" y="16206"/>
                    <a:pt x="19852" y="16151"/>
                  </a:cubicBezTo>
                  <a:cubicBezTo>
                    <a:pt x="20034" y="16016"/>
                    <a:pt x="20082" y="15755"/>
                    <a:pt x="19947" y="15565"/>
                  </a:cubicBezTo>
                  <a:cubicBezTo>
                    <a:pt x="19321" y="14701"/>
                    <a:pt x="18212" y="14169"/>
                    <a:pt x="16731" y="14026"/>
                  </a:cubicBezTo>
                  <a:cubicBezTo>
                    <a:pt x="16403" y="13997"/>
                    <a:pt x="16075" y="13984"/>
                    <a:pt x="15748" y="13984"/>
                  </a:cubicBezTo>
                  <a:cubicBezTo>
                    <a:pt x="14595" y="13984"/>
                    <a:pt x="13447" y="14144"/>
                    <a:pt x="12324" y="14304"/>
                  </a:cubicBezTo>
                  <a:cubicBezTo>
                    <a:pt x="11221" y="14454"/>
                    <a:pt x="10156" y="14603"/>
                    <a:pt x="9108" y="14603"/>
                  </a:cubicBezTo>
                  <a:cubicBezTo>
                    <a:pt x="8989" y="14603"/>
                    <a:pt x="8869" y="14601"/>
                    <a:pt x="8750" y="14597"/>
                  </a:cubicBezTo>
                  <a:cubicBezTo>
                    <a:pt x="8425" y="14384"/>
                    <a:pt x="8029" y="14201"/>
                    <a:pt x="7664" y="14146"/>
                  </a:cubicBezTo>
                  <a:lnTo>
                    <a:pt x="2068" y="262"/>
                  </a:lnTo>
                  <a:cubicBezTo>
                    <a:pt x="2003" y="99"/>
                    <a:pt x="1846" y="0"/>
                    <a:pt x="1680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4"/>
            <p:cNvSpPr/>
            <p:nvPr/>
          </p:nvSpPr>
          <p:spPr>
            <a:xfrm>
              <a:off x="7484853" y="4143898"/>
              <a:ext cx="304544" cy="199587"/>
            </a:xfrm>
            <a:custGeom>
              <a:avLst/>
              <a:gdLst/>
              <a:ahLst/>
              <a:cxnLst/>
              <a:rect l="l" t="t" r="r" b="b"/>
              <a:pathLst>
                <a:path w="20082" h="13161" extrusionOk="0">
                  <a:moveTo>
                    <a:pt x="2261" y="0"/>
                  </a:moveTo>
                  <a:cubicBezTo>
                    <a:pt x="2192" y="0"/>
                    <a:pt x="2124" y="17"/>
                    <a:pt x="2061" y="52"/>
                  </a:cubicBezTo>
                  <a:cubicBezTo>
                    <a:pt x="1855" y="163"/>
                    <a:pt x="1783" y="425"/>
                    <a:pt x="1895" y="623"/>
                  </a:cubicBezTo>
                  <a:lnTo>
                    <a:pt x="6793" y="9404"/>
                  </a:lnTo>
                  <a:cubicBezTo>
                    <a:pt x="6721" y="9482"/>
                    <a:pt x="6665" y="9577"/>
                    <a:pt x="6626" y="9672"/>
                  </a:cubicBezTo>
                  <a:cubicBezTo>
                    <a:pt x="5621" y="9741"/>
                    <a:pt x="4612" y="9776"/>
                    <a:pt x="3594" y="9776"/>
                  </a:cubicBezTo>
                  <a:cubicBezTo>
                    <a:pt x="3311" y="9776"/>
                    <a:pt x="3028" y="9773"/>
                    <a:pt x="2744" y="9768"/>
                  </a:cubicBezTo>
                  <a:cubicBezTo>
                    <a:pt x="2649" y="9766"/>
                    <a:pt x="2552" y="9765"/>
                    <a:pt x="2453" y="9765"/>
                  </a:cubicBezTo>
                  <a:cubicBezTo>
                    <a:pt x="2029" y="9765"/>
                    <a:pt x="1574" y="9791"/>
                    <a:pt x="1150" y="9958"/>
                  </a:cubicBezTo>
                  <a:cubicBezTo>
                    <a:pt x="572" y="10180"/>
                    <a:pt x="1" y="10726"/>
                    <a:pt x="24" y="11464"/>
                  </a:cubicBezTo>
                  <a:cubicBezTo>
                    <a:pt x="24" y="11694"/>
                    <a:pt x="214" y="11877"/>
                    <a:pt x="444" y="11877"/>
                  </a:cubicBezTo>
                  <a:lnTo>
                    <a:pt x="452" y="11877"/>
                  </a:lnTo>
                  <a:cubicBezTo>
                    <a:pt x="682" y="11867"/>
                    <a:pt x="864" y="11677"/>
                    <a:pt x="864" y="11439"/>
                  </a:cubicBezTo>
                  <a:cubicBezTo>
                    <a:pt x="857" y="11131"/>
                    <a:pt x="1150" y="10854"/>
                    <a:pt x="1450" y="10736"/>
                  </a:cubicBezTo>
                  <a:cubicBezTo>
                    <a:pt x="1739" y="10625"/>
                    <a:pt x="2066" y="10605"/>
                    <a:pt x="2434" y="10605"/>
                  </a:cubicBezTo>
                  <a:cubicBezTo>
                    <a:pt x="2542" y="10605"/>
                    <a:pt x="2652" y="10606"/>
                    <a:pt x="2766" y="10608"/>
                  </a:cubicBezTo>
                  <a:cubicBezTo>
                    <a:pt x="3034" y="10613"/>
                    <a:pt x="3303" y="10616"/>
                    <a:pt x="3571" y="10616"/>
                  </a:cubicBezTo>
                  <a:cubicBezTo>
                    <a:pt x="4526" y="10616"/>
                    <a:pt x="5484" y="10585"/>
                    <a:pt x="6435" y="10528"/>
                  </a:cubicBezTo>
                  <a:cubicBezTo>
                    <a:pt x="6650" y="11029"/>
                    <a:pt x="7236" y="11171"/>
                    <a:pt x="7434" y="11219"/>
                  </a:cubicBezTo>
                  <a:cubicBezTo>
                    <a:pt x="8678" y="11504"/>
                    <a:pt x="9954" y="11534"/>
                    <a:pt x="11190" y="11559"/>
                  </a:cubicBezTo>
                  <a:cubicBezTo>
                    <a:pt x="11690" y="11567"/>
                    <a:pt x="12181" y="11582"/>
                    <a:pt x="12681" y="11607"/>
                  </a:cubicBezTo>
                  <a:cubicBezTo>
                    <a:pt x="14789" y="11725"/>
                    <a:pt x="16255" y="12185"/>
                    <a:pt x="17301" y="13066"/>
                  </a:cubicBezTo>
                  <a:cubicBezTo>
                    <a:pt x="17372" y="13128"/>
                    <a:pt x="17474" y="13161"/>
                    <a:pt x="17569" y="13161"/>
                  </a:cubicBezTo>
                  <a:cubicBezTo>
                    <a:pt x="17689" y="13161"/>
                    <a:pt x="17807" y="13113"/>
                    <a:pt x="17887" y="13008"/>
                  </a:cubicBezTo>
                  <a:cubicBezTo>
                    <a:pt x="18037" y="12835"/>
                    <a:pt x="18015" y="12565"/>
                    <a:pt x="17840" y="12423"/>
                  </a:cubicBezTo>
                  <a:cubicBezTo>
                    <a:pt x="16651" y="11424"/>
                    <a:pt x="15027" y="10901"/>
                    <a:pt x="12729" y="10774"/>
                  </a:cubicBezTo>
                  <a:cubicBezTo>
                    <a:pt x="12221" y="10743"/>
                    <a:pt x="11713" y="10736"/>
                    <a:pt x="11215" y="10719"/>
                  </a:cubicBezTo>
                  <a:cubicBezTo>
                    <a:pt x="10532" y="10703"/>
                    <a:pt x="9884" y="10688"/>
                    <a:pt x="9241" y="10631"/>
                  </a:cubicBezTo>
                  <a:cubicBezTo>
                    <a:pt x="9281" y="10583"/>
                    <a:pt x="9305" y="10528"/>
                    <a:pt x="9328" y="10473"/>
                  </a:cubicBezTo>
                  <a:cubicBezTo>
                    <a:pt x="10374" y="10458"/>
                    <a:pt x="11420" y="10315"/>
                    <a:pt x="12444" y="10165"/>
                  </a:cubicBezTo>
                  <a:cubicBezTo>
                    <a:pt x="13520" y="10017"/>
                    <a:pt x="14630" y="9859"/>
                    <a:pt x="15718" y="9859"/>
                  </a:cubicBezTo>
                  <a:cubicBezTo>
                    <a:pt x="16031" y="9859"/>
                    <a:pt x="16343" y="9872"/>
                    <a:pt x="16651" y="9903"/>
                  </a:cubicBezTo>
                  <a:cubicBezTo>
                    <a:pt x="17514" y="9982"/>
                    <a:pt x="18663" y="10251"/>
                    <a:pt x="19266" y="11091"/>
                  </a:cubicBezTo>
                  <a:cubicBezTo>
                    <a:pt x="19346" y="11202"/>
                    <a:pt x="19481" y="11266"/>
                    <a:pt x="19606" y="11266"/>
                  </a:cubicBezTo>
                  <a:cubicBezTo>
                    <a:pt x="19694" y="11266"/>
                    <a:pt x="19781" y="11242"/>
                    <a:pt x="19852" y="11186"/>
                  </a:cubicBezTo>
                  <a:cubicBezTo>
                    <a:pt x="20042" y="11051"/>
                    <a:pt x="20082" y="10791"/>
                    <a:pt x="19947" y="10601"/>
                  </a:cubicBezTo>
                  <a:cubicBezTo>
                    <a:pt x="19321" y="9737"/>
                    <a:pt x="18212" y="9205"/>
                    <a:pt x="16731" y="9062"/>
                  </a:cubicBezTo>
                  <a:cubicBezTo>
                    <a:pt x="16403" y="9032"/>
                    <a:pt x="16076" y="9020"/>
                    <a:pt x="15748" y="9020"/>
                  </a:cubicBezTo>
                  <a:cubicBezTo>
                    <a:pt x="14595" y="9020"/>
                    <a:pt x="13447" y="9180"/>
                    <a:pt x="12324" y="9340"/>
                  </a:cubicBezTo>
                  <a:cubicBezTo>
                    <a:pt x="11221" y="9490"/>
                    <a:pt x="10156" y="9639"/>
                    <a:pt x="9108" y="9639"/>
                  </a:cubicBezTo>
                  <a:cubicBezTo>
                    <a:pt x="8989" y="9639"/>
                    <a:pt x="8869" y="9637"/>
                    <a:pt x="8750" y="9632"/>
                  </a:cubicBezTo>
                  <a:cubicBezTo>
                    <a:pt x="8417" y="9412"/>
                    <a:pt x="7997" y="9222"/>
                    <a:pt x="7616" y="9174"/>
                  </a:cubicBezTo>
                  <a:lnTo>
                    <a:pt x="2631" y="218"/>
                  </a:lnTo>
                  <a:cubicBezTo>
                    <a:pt x="2551" y="78"/>
                    <a:pt x="2407" y="0"/>
                    <a:pt x="2261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4"/>
            <p:cNvSpPr/>
            <p:nvPr/>
          </p:nvSpPr>
          <p:spPr>
            <a:xfrm>
              <a:off x="7056670" y="3397142"/>
              <a:ext cx="993429" cy="754262"/>
            </a:xfrm>
            <a:custGeom>
              <a:avLst/>
              <a:gdLst/>
              <a:ahLst/>
              <a:cxnLst/>
              <a:rect l="l" t="t" r="r" b="b"/>
              <a:pathLst>
                <a:path w="65508" h="49737" extrusionOk="0">
                  <a:moveTo>
                    <a:pt x="51008" y="1"/>
                  </a:moveTo>
                  <a:cubicBezTo>
                    <a:pt x="49432" y="1"/>
                    <a:pt x="47892" y="256"/>
                    <a:pt x="46471" y="844"/>
                  </a:cubicBezTo>
                  <a:cubicBezTo>
                    <a:pt x="41661" y="2841"/>
                    <a:pt x="40385" y="6953"/>
                    <a:pt x="36763" y="10702"/>
                  </a:cubicBezTo>
                  <a:cubicBezTo>
                    <a:pt x="33150" y="14450"/>
                    <a:pt x="30424" y="18199"/>
                    <a:pt x="26558" y="21686"/>
                  </a:cubicBezTo>
                  <a:cubicBezTo>
                    <a:pt x="18712" y="28763"/>
                    <a:pt x="8552" y="32709"/>
                    <a:pt x="0" y="38931"/>
                  </a:cubicBezTo>
                  <a:cubicBezTo>
                    <a:pt x="6243" y="45311"/>
                    <a:pt x="17257" y="49736"/>
                    <a:pt x="26688" y="49736"/>
                  </a:cubicBezTo>
                  <a:cubicBezTo>
                    <a:pt x="28081" y="49736"/>
                    <a:pt x="29439" y="49640"/>
                    <a:pt x="30742" y="49439"/>
                  </a:cubicBezTo>
                  <a:cubicBezTo>
                    <a:pt x="40860" y="47877"/>
                    <a:pt x="47502" y="43773"/>
                    <a:pt x="52122" y="34626"/>
                  </a:cubicBezTo>
                  <a:cubicBezTo>
                    <a:pt x="54326" y="30277"/>
                    <a:pt x="55665" y="22233"/>
                    <a:pt x="57297" y="17644"/>
                  </a:cubicBezTo>
                  <a:cubicBezTo>
                    <a:pt x="58921" y="13049"/>
                    <a:pt x="61807" y="9395"/>
                    <a:pt x="65508" y="6224"/>
                  </a:cubicBezTo>
                  <a:cubicBezTo>
                    <a:pt x="62728" y="3253"/>
                    <a:pt x="56636" y="1"/>
                    <a:pt x="51008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4"/>
            <p:cNvSpPr/>
            <p:nvPr/>
          </p:nvSpPr>
          <p:spPr>
            <a:xfrm>
              <a:off x="7047056" y="3390803"/>
              <a:ext cx="1012158" cy="766909"/>
            </a:xfrm>
            <a:custGeom>
              <a:avLst/>
              <a:gdLst/>
              <a:ahLst/>
              <a:cxnLst/>
              <a:rect l="l" t="t" r="r" b="b"/>
              <a:pathLst>
                <a:path w="66743" h="50571" extrusionOk="0">
                  <a:moveTo>
                    <a:pt x="51647" y="841"/>
                  </a:moveTo>
                  <a:cubicBezTo>
                    <a:pt x="56782" y="841"/>
                    <a:pt x="62616" y="3727"/>
                    <a:pt x="65531" y="6610"/>
                  </a:cubicBezTo>
                  <a:cubicBezTo>
                    <a:pt x="61625" y="10043"/>
                    <a:pt x="59010" y="13742"/>
                    <a:pt x="57536" y="17919"/>
                  </a:cubicBezTo>
                  <a:cubicBezTo>
                    <a:pt x="56885" y="19743"/>
                    <a:pt x="56299" y="22073"/>
                    <a:pt x="55664" y="24536"/>
                  </a:cubicBezTo>
                  <a:cubicBezTo>
                    <a:pt x="54698" y="28332"/>
                    <a:pt x="53699" y="32256"/>
                    <a:pt x="52383" y="34854"/>
                  </a:cubicBezTo>
                  <a:cubicBezTo>
                    <a:pt x="48033" y="43470"/>
                    <a:pt x="41732" y="47835"/>
                    <a:pt x="31304" y="49437"/>
                  </a:cubicBezTo>
                  <a:cubicBezTo>
                    <a:pt x="30052" y="49634"/>
                    <a:pt x="28704" y="49730"/>
                    <a:pt x="27317" y="49730"/>
                  </a:cubicBezTo>
                  <a:cubicBezTo>
                    <a:pt x="18100" y="49730"/>
                    <a:pt x="7481" y="45498"/>
                    <a:pt x="1285" y="39396"/>
                  </a:cubicBezTo>
                  <a:cubicBezTo>
                    <a:pt x="4724" y="36931"/>
                    <a:pt x="8480" y="34792"/>
                    <a:pt x="12118" y="32707"/>
                  </a:cubicBezTo>
                  <a:cubicBezTo>
                    <a:pt x="17404" y="29689"/>
                    <a:pt x="22872" y="26566"/>
                    <a:pt x="27477" y="22414"/>
                  </a:cubicBezTo>
                  <a:cubicBezTo>
                    <a:pt x="29837" y="20289"/>
                    <a:pt x="31732" y="18109"/>
                    <a:pt x="33736" y="15812"/>
                  </a:cubicBezTo>
                  <a:cubicBezTo>
                    <a:pt x="34990" y="14370"/>
                    <a:pt x="36289" y="12879"/>
                    <a:pt x="37708" y="11413"/>
                  </a:cubicBezTo>
                  <a:cubicBezTo>
                    <a:pt x="38951" y="10121"/>
                    <a:pt x="39910" y="8797"/>
                    <a:pt x="40838" y="7531"/>
                  </a:cubicBezTo>
                  <a:cubicBezTo>
                    <a:pt x="42636" y="5058"/>
                    <a:pt x="44189" y="2926"/>
                    <a:pt x="47265" y="1650"/>
                  </a:cubicBezTo>
                  <a:cubicBezTo>
                    <a:pt x="48564" y="1112"/>
                    <a:pt x="50038" y="841"/>
                    <a:pt x="51647" y="841"/>
                  </a:cubicBezTo>
                  <a:close/>
                  <a:moveTo>
                    <a:pt x="51647" y="1"/>
                  </a:moveTo>
                  <a:cubicBezTo>
                    <a:pt x="49928" y="1"/>
                    <a:pt x="48351" y="296"/>
                    <a:pt x="46947" y="881"/>
                  </a:cubicBezTo>
                  <a:cubicBezTo>
                    <a:pt x="43651" y="2236"/>
                    <a:pt x="41955" y="4566"/>
                    <a:pt x="40163" y="7030"/>
                  </a:cubicBezTo>
                  <a:cubicBezTo>
                    <a:pt x="39244" y="8284"/>
                    <a:pt x="38301" y="9575"/>
                    <a:pt x="37097" y="10827"/>
                  </a:cubicBezTo>
                  <a:cubicBezTo>
                    <a:pt x="35671" y="12308"/>
                    <a:pt x="34362" y="13807"/>
                    <a:pt x="33103" y="15256"/>
                  </a:cubicBezTo>
                  <a:cubicBezTo>
                    <a:pt x="31113" y="17539"/>
                    <a:pt x="29236" y="19696"/>
                    <a:pt x="26914" y="21795"/>
                  </a:cubicBezTo>
                  <a:cubicBezTo>
                    <a:pt x="22372" y="25885"/>
                    <a:pt x="16951" y="28983"/>
                    <a:pt x="11698" y="31986"/>
                  </a:cubicBezTo>
                  <a:cubicBezTo>
                    <a:pt x="7902" y="34151"/>
                    <a:pt x="3978" y="36393"/>
                    <a:pt x="389" y="39008"/>
                  </a:cubicBezTo>
                  <a:lnTo>
                    <a:pt x="1" y="39293"/>
                  </a:lnTo>
                  <a:lnTo>
                    <a:pt x="334" y="39642"/>
                  </a:lnTo>
                  <a:cubicBezTo>
                    <a:pt x="6626" y="46076"/>
                    <a:pt x="17720" y="50570"/>
                    <a:pt x="27317" y="50570"/>
                  </a:cubicBezTo>
                  <a:cubicBezTo>
                    <a:pt x="28751" y="50570"/>
                    <a:pt x="30130" y="50467"/>
                    <a:pt x="31439" y="50270"/>
                  </a:cubicBezTo>
                  <a:cubicBezTo>
                    <a:pt x="42160" y="48613"/>
                    <a:pt x="48644" y="44119"/>
                    <a:pt x="53136" y="35235"/>
                  </a:cubicBezTo>
                  <a:cubicBezTo>
                    <a:pt x="54492" y="32557"/>
                    <a:pt x="55499" y="28578"/>
                    <a:pt x="56482" y="24743"/>
                  </a:cubicBezTo>
                  <a:cubicBezTo>
                    <a:pt x="57108" y="22294"/>
                    <a:pt x="57693" y="19989"/>
                    <a:pt x="58327" y="18197"/>
                  </a:cubicBezTo>
                  <a:cubicBezTo>
                    <a:pt x="59793" y="14045"/>
                    <a:pt x="62441" y="10367"/>
                    <a:pt x="66410" y="6960"/>
                  </a:cubicBezTo>
                  <a:lnTo>
                    <a:pt x="66743" y="6675"/>
                  </a:lnTo>
                  <a:lnTo>
                    <a:pt x="66442" y="6350"/>
                  </a:lnTo>
                  <a:cubicBezTo>
                    <a:pt x="63567" y="3274"/>
                    <a:pt x="57401" y="1"/>
                    <a:pt x="51647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4"/>
            <p:cNvSpPr/>
            <p:nvPr/>
          </p:nvSpPr>
          <p:spPr>
            <a:xfrm>
              <a:off x="7960985" y="3438874"/>
              <a:ext cx="120820" cy="130662"/>
            </a:xfrm>
            <a:custGeom>
              <a:avLst/>
              <a:gdLst/>
              <a:ahLst/>
              <a:cxnLst/>
              <a:rect l="l" t="t" r="r" b="b"/>
              <a:pathLst>
                <a:path w="7967" h="8616" extrusionOk="0">
                  <a:moveTo>
                    <a:pt x="2032" y="1"/>
                  </a:moveTo>
                  <a:cubicBezTo>
                    <a:pt x="2018" y="1"/>
                    <a:pt x="2004" y="1"/>
                    <a:pt x="1990" y="1"/>
                  </a:cubicBezTo>
                  <a:cubicBezTo>
                    <a:pt x="1174" y="34"/>
                    <a:pt x="722" y="952"/>
                    <a:pt x="531" y="1753"/>
                  </a:cubicBezTo>
                  <a:cubicBezTo>
                    <a:pt x="1" y="4020"/>
                    <a:pt x="208" y="6460"/>
                    <a:pt x="1102" y="8615"/>
                  </a:cubicBezTo>
                  <a:cubicBezTo>
                    <a:pt x="3289" y="7126"/>
                    <a:pt x="5581" y="5787"/>
                    <a:pt x="7966" y="4621"/>
                  </a:cubicBezTo>
                  <a:cubicBezTo>
                    <a:pt x="6570" y="2949"/>
                    <a:pt x="4915" y="1515"/>
                    <a:pt x="3061" y="382"/>
                  </a:cubicBezTo>
                  <a:cubicBezTo>
                    <a:pt x="2748" y="191"/>
                    <a:pt x="2404" y="1"/>
                    <a:pt x="2032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4"/>
            <p:cNvSpPr/>
            <p:nvPr/>
          </p:nvSpPr>
          <p:spPr>
            <a:xfrm>
              <a:off x="7758858" y="3417629"/>
              <a:ext cx="189896" cy="125885"/>
            </a:xfrm>
            <a:custGeom>
              <a:avLst/>
              <a:gdLst/>
              <a:ahLst/>
              <a:cxnLst/>
              <a:rect l="l" t="t" r="r" b="b"/>
              <a:pathLst>
                <a:path w="12522" h="8301" extrusionOk="0">
                  <a:moveTo>
                    <a:pt x="4156" y="0"/>
                  </a:moveTo>
                  <a:cubicBezTo>
                    <a:pt x="3575" y="0"/>
                    <a:pt x="2999" y="67"/>
                    <a:pt x="2449" y="246"/>
                  </a:cubicBezTo>
                  <a:cubicBezTo>
                    <a:pt x="1420" y="571"/>
                    <a:pt x="484" y="1347"/>
                    <a:pt x="214" y="2393"/>
                  </a:cubicBezTo>
                  <a:cubicBezTo>
                    <a:pt x="1" y="3217"/>
                    <a:pt x="231" y="4105"/>
                    <a:pt x="682" y="4826"/>
                  </a:cubicBezTo>
                  <a:cubicBezTo>
                    <a:pt x="1134" y="5547"/>
                    <a:pt x="1800" y="6117"/>
                    <a:pt x="2496" y="6600"/>
                  </a:cubicBezTo>
                  <a:cubicBezTo>
                    <a:pt x="3916" y="7593"/>
                    <a:pt x="5607" y="8300"/>
                    <a:pt x="7334" y="8300"/>
                  </a:cubicBezTo>
                  <a:cubicBezTo>
                    <a:pt x="7457" y="8300"/>
                    <a:pt x="7580" y="8297"/>
                    <a:pt x="7704" y="8289"/>
                  </a:cubicBezTo>
                  <a:cubicBezTo>
                    <a:pt x="9558" y="8187"/>
                    <a:pt x="11420" y="7116"/>
                    <a:pt x="12126" y="5397"/>
                  </a:cubicBezTo>
                  <a:cubicBezTo>
                    <a:pt x="12521" y="4438"/>
                    <a:pt x="12506" y="3257"/>
                    <a:pt x="11863" y="2441"/>
                  </a:cubicBezTo>
                  <a:cubicBezTo>
                    <a:pt x="11420" y="1885"/>
                    <a:pt x="10754" y="1570"/>
                    <a:pt x="10096" y="1307"/>
                  </a:cubicBezTo>
                  <a:cubicBezTo>
                    <a:pt x="8670" y="729"/>
                    <a:pt x="7173" y="333"/>
                    <a:pt x="5651" y="119"/>
                  </a:cubicBezTo>
                  <a:cubicBezTo>
                    <a:pt x="5157" y="49"/>
                    <a:pt x="4655" y="0"/>
                    <a:pt x="4156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4"/>
            <p:cNvSpPr/>
            <p:nvPr/>
          </p:nvSpPr>
          <p:spPr>
            <a:xfrm>
              <a:off x="7846827" y="3544737"/>
              <a:ext cx="105897" cy="175383"/>
            </a:xfrm>
            <a:custGeom>
              <a:avLst/>
              <a:gdLst/>
              <a:ahLst/>
              <a:cxnLst/>
              <a:rect l="l" t="t" r="r" b="b"/>
              <a:pathLst>
                <a:path w="6983" h="11565" extrusionOk="0">
                  <a:moveTo>
                    <a:pt x="5216" y="0"/>
                  </a:moveTo>
                  <a:cubicBezTo>
                    <a:pt x="5152" y="0"/>
                    <a:pt x="5089" y="4"/>
                    <a:pt x="5026" y="10"/>
                  </a:cubicBezTo>
                  <a:cubicBezTo>
                    <a:pt x="4360" y="73"/>
                    <a:pt x="3757" y="453"/>
                    <a:pt x="3234" y="881"/>
                  </a:cubicBezTo>
                  <a:cubicBezTo>
                    <a:pt x="1712" y="2127"/>
                    <a:pt x="659" y="3941"/>
                    <a:pt x="334" y="5883"/>
                  </a:cubicBezTo>
                  <a:cubicBezTo>
                    <a:pt x="1" y="7823"/>
                    <a:pt x="396" y="9885"/>
                    <a:pt x="1427" y="11565"/>
                  </a:cubicBezTo>
                  <a:cubicBezTo>
                    <a:pt x="2553" y="11319"/>
                    <a:pt x="3179" y="10130"/>
                    <a:pt x="3647" y="9077"/>
                  </a:cubicBezTo>
                  <a:cubicBezTo>
                    <a:pt x="4573" y="7000"/>
                    <a:pt x="5492" y="4932"/>
                    <a:pt x="6420" y="2863"/>
                  </a:cubicBezTo>
                  <a:cubicBezTo>
                    <a:pt x="6698" y="2230"/>
                    <a:pt x="6983" y="1509"/>
                    <a:pt x="6713" y="874"/>
                  </a:cubicBezTo>
                  <a:cubicBezTo>
                    <a:pt x="6468" y="306"/>
                    <a:pt x="5834" y="0"/>
                    <a:pt x="5216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4"/>
            <p:cNvSpPr/>
            <p:nvPr/>
          </p:nvSpPr>
          <p:spPr>
            <a:xfrm>
              <a:off x="7721706" y="3317983"/>
              <a:ext cx="113950" cy="101833"/>
            </a:xfrm>
            <a:custGeom>
              <a:avLst/>
              <a:gdLst/>
              <a:ahLst/>
              <a:cxnLst/>
              <a:rect l="l" t="t" r="r" b="b"/>
              <a:pathLst>
                <a:path w="7514" h="6715" extrusionOk="0">
                  <a:moveTo>
                    <a:pt x="2846" y="0"/>
                  </a:moveTo>
                  <a:cubicBezTo>
                    <a:pt x="914" y="1569"/>
                    <a:pt x="1" y="4297"/>
                    <a:pt x="611" y="6714"/>
                  </a:cubicBezTo>
                  <a:cubicBezTo>
                    <a:pt x="2675" y="5720"/>
                    <a:pt x="4967" y="5198"/>
                    <a:pt x="7260" y="5198"/>
                  </a:cubicBezTo>
                  <a:cubicBezTo>
                    <a:pt x="7345" y="5198"/>
                    <a:pt x="7429" y="5199"/>
                    <a:pt x="7514" y="5200"/>
                  </a:cubicBezTo>
                  <a:cubicBezTo>
                    <a:pt x="6572" y="4955"/>
                    <a:pt x="5747" y="4289"/>
                    <a:pt x="5319" y="3416"/>
                  </a:cubicBezTo>
                  <a:cubicBezTo>
                    <a:pt x="4883" y="2545"/>
                    <a:pt x="4843" y="1491"/>
                    <a:pt x="5209" y="588"/>
                  </a:cubicBezTo>
                  <a:lnTo>
                    <a:pt x="5209" y="588"/>
                  </a:lnTo>
                  <a:cubicBezTo>
                    <a:pt x="4463" y="1181"/>
                    <a:pt x="3830" y="1902"/>
                    <a:pt x="3339" y="2720"/>
                  </a:cubicBezTo>
                  <a:cubicBezTo>
                    <a:pt x="2846" y="1912"/>
                    <a:pt x="2673" y="929"/>
                    <a:pt x="2846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4"/>
            <p:cNvSpPr/>
            <p:nvPr/>
          </p:nvSpPr>
          <p:spPr>
            <a:xfrm>
              <a:off x="7714988" y="3302000"/>
              <a:ext cx="173457" cy="126931"/>
            </a:xfrm>
            <a:custGeom>
              <a:avLst/>
              <a:gdLst/>
              <a:ahLst/>
              <a:cxnLst/>
              <a:rect l="l" t="t" r="r" b="b"/>
              <a:pathLst>
                <a:path w="11438" h="8370" extrusionOk="0">
                  <a:moveTo>
                    <a:pt x="2814" y="2100"/>
                  </a:moveTo>
                  <a:cubicBezTo>
                    <a:pt x="2869" y="2766"/>
                    <a:pt x="3076" y="3417"/>
                    <a:pt x="3417" y="3995"/>
                  </a:cubicBezTo>
                  <a:lnTo>
                    <a:pt x="3782" y="4590"/>
                  </a:lnTo>
                  <a:lnTo>
                    <a:pt x="4138" y="3995"/>
                  </a:lnTo>
                  <a:cubicBezTo>
                    <a:pt x="4383" y="3584"/>
                    <a:pt x="4668" y="3204"/>
                    <a:pt x="4986" y="2846"/>
                  </a:cubicBezTo>
                  <a:lnTo>
                    <a:pt x="4986" y="2846"/>
                  </a:lnTo>
                  <a:cubicBezTo>
                    <a:pt x="4971" y="3472"/>
                    <a:pt x="5104" y="4097"/>
                    <a:pt x="5381" y="4660"/>
                  </a:cubicBezTo>
                  <a:cubicBezTo>
                    <a:pt x="5619" y="5128"/>
                    <a:pt x="5960" y="5549"/>
                    <a:pt x="6365" y="5889"/>
                  </a:cubicBezTo>
                  <a:cubicBezTo>
                    <a:pt x="4645" y="6039"/>
                    <a:pt x="2941" y="6467"/>
                    <a:pt x="1364" y="7165"/>
                  </a:cubicBezTo>
                  <a:cubicBezTo>
                    <a:pt x="1087" y="5391"/>
                    <a:pt x="1650" y="3464"/>
                    <a:pt x="2814" y="2100"/>
                  </a:cubicBezTo>
                  <a:close/>
                  <a:moveTo>
                    <a:pt x="3915" y="1"/>
                  </a:moveTo>
                  <a:lnTo>
                    <a:pt x="3029" y="731"/>
                  </a:lnTo>
                  <a:cubicBezTo>
                    <a:pt x="952" y="2410"/>
                    <a:pt x="1" y="5279"/>
                    <a:pt x="651" y="7871"/>
                  </a:cubicBezTo>
                  <a:lnTo>
                    <a:pt x="777" y="8369"/>
                  </a:lnTo>
                  <a:lnTo>
                    <a:pt x="1237" y="8149"/>
                  </a:lnTo>
                  <a:cubicBezTo>
                    <a:pt x="3242" y="7181"/>
                    <a:pt x="5484" y="6665"/>
                    <a:pt x="7711" y="6665"/>
                  </a:cubicBezTo>
                  <a:lnTo>
                    <a:pt x="11437" y="6730"/>
                  </a:lnTo>
                  <a:lnTo>
                    <a:pt x="8061" y="5842"/>
                  </a:lnTo>
                  <a:cubicBezTo>
                    <a:pt x="7236" y="5629"/>
                    <a:pt x="6515" y="5048"/>
                    <a:pt x="6135" y="4280"/>
                  </a:cubicBezTo>
                  <a:cubicBezTo>
                    <a:pt x="5754" y="3519"/>
                    <a:pt x="5722" y="2593"/>
                    <a:pt x="6040" y="1800"/>
                  </a:cubicBezTo>
                  <a:lnTo>
                    <a:pt x="6658" y="311"/>
                  </a:lnTo>
                  <a:lnTo>
                    <a:pt x="5399" y="1317"/>
                  </a:lnTo>
                  <a:cubicBezTo>
                    <a:pt x="4803" y="1785"/>
                    <a:pt x="4288" y="2323"/>
                    <a:pt x="3845" y="2926"/>
                  </a:cubicBezTo>
                  <a:cubicBezTo>
                    <a:pt x="3639" y="2355"/>
                    <a:pt x="3592" y="1730"/>
                    <a:pt x="3702" y="1134"/>
                  </a:cubicBezTo>
                  <a:lnTo>
                    <a:pt x="3915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4"/>
            <p:cNvSpPr/>
            <p:nvPr/>
          </p:nvSpPr>
          <p:spPr>
            <a:xfrm>
              <a:off x="7834923" y="3447305"/>
              <a:ext cx="47603" cy="47603"/>
            </a:xfrm>
            <a:custGeom>
              <a:avLst/>
              <a:gdLst/>
              <a:ahLst/>
              <a:cxnLst/>
              <a:rect l="l" t="t" r="r" b="b"/>
              <a:pathLst>
                <a:path w="3139" h="3139" extrusionOk="0">
                  <a:moveTo>
                    <a:pt x="1569" y="1"/>
                  </a:moveTo>
                  <a:cubicBezTo>
                    <a:pt x="706" y="1"/>
                    <a:pt x="0" y="706"/>
                    <a:pt x="0" y="1570"/>
                  </a:cubicBezTo>
                  <a:cubicBezTo>
                    <a:pt x="0" y="2433"/>
                    <a:pt x="706" y="3139"/>
                    <a:pt x="1569" y="3139"/>
                  </a:cubicBezTo>
                  <a:cubicBezTo>
                    <a:pt x="2435" y="3139"/>
                    <a:pt x="3138" y="2433"/>
                    <a:pt x="3138" y="1570"/>
                  </a:cubicBezTo>
                  <a:cubicBezTo>
                    <a:pt x="3138" y="706"/>
                    <a:pt x="2435" y="1"/>
                    <a:pt x="1569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4"/>
            <p:cNvSpPr/>
            <p:nvPr/>
          </p:nvSpPr>
          <p:spPr>
            <a:xfrm>
              <a:off x="7817272" y="3433157"/>
              <a:ext cx="53002" cy="71852"/>
            </a:xfrm>
            <a:custGeom>
              <a:avLst/>
              <a:gdLst/>
              <a:ahLst/>
              <a:cxnLst/>
              <a:rect l="l" t="t" r="r" b="b"/>
              <a:pathLst>
                <a:path w="3495" h="4738" extrusionOk="0">
                  <a:moveTo>
                    <a:pt x="2563" y="0"/>
                  </a:moveTo>
                  <a:cubicBezTo>
                    <a:pt x="1758" y="0"/>
                    <a:pt x="953" y="416"/>
                    <a:pt x="523" y="1099"/>
                  </a:cubicBezTo>
                  <a:cubicBezTo>
                    <a:pt x="0" y="1932"/>
                    <a:pt x="63" y="3089"/>
                    <a:pt x="673" y="3857"/>
                  </a:cubicBezTo>
                  <a:cubicBezTo>
                    <a:pt x="1126" y="4420"/>
                    <a:pt x="1847" y="4738"/>
                    <a:pt x="2568" y="4738"/>
                  </a:cubicBezTo>
                  <a:cubicBezTo>
                    <a:pt x="2828" y="4738"/>
                    <a:pt x="3083" y="4698"/>
                    <a:pt x="3336" y="4610"/>
                  </a:cubicBezTo>
                  <a:cubicBezTo>
                    <a:pt x="3439" y="4570"/>
                    <a:pt x="3494" y="4452"/>
                    <a:pt x="3464" y="4340"/>
                  </a:cubicBezTo>
                  <a:cubicBezTo>
                    <a:pt x="3433" y="4254"/>
                    <a:pt x="3353" y="4202"/>
                    <a:pt x="3267" y="4202"/>
                  </a:cubicBezTo>
                  <a:cubicBezTo>
                    <a:pt x="3243" y="4202"/>
                    <a:pt x="3218" y="4206"/>
                    <a:pt x="3194" y="4215"/>
                  </a:cubicBezTo>
                  <a:cubicBezTo>
                    <a:pt x="2990" y="4286"/>
                    <a:pt x="2777" y="4319"/>
                    <a:pt x="2563" y="4319"/>
                  </a:cubicBezTo>
                  <a:cubicBezTo>
                    <a:pt x="1969" y="4319"/>
                    <a:pt x="1374" y="4057"/>
                    <a:pt x="1006" y="3597"/>
                  </a:cubicBezTo>
                  <a:cubicBezTo>
                    <a:pt x="498" y="2961"/>
                    <a:pt x="443" y="2010"/>
                    <a:pt x="879" y="1322"/>
                  </a:cubicBezTo>
                  <a:cubicBezTo>
                    <a:pt x="1232" y="760"/>
                    <a:pt x="1898" y="418"/>
                    <a:pt x="2566" y="418"/>
                  </a:cubicBezTo>
                  <a:cubicBezTo>
                    <a:pt x="2707" y="418"/>
                    <a:pt x="2849" y="434"/>
                    <a:pt x="2988" y="466"/>
                  </a:cubicBezTo>
                  <a:cubicBezTo>
                    <a:pt x="3006" y="471"/>
                    <a:pt x="3024" y="474"/>
                    <a:pt x="3042" y="474"/>
                  </a:cubicBezTo>
                  <a:cubicBezTo>
                    <a:pt x="3132" y="474"/>
                    <a:pt x="3213" y="408"/>
                    <a:pt x="3234" y="316"/>
                  </a:cubicBezTo>
                  <a:cubicBezTo>
                    <a:pt x="3266" y="196"/>
                    <a:pt x="3194" y="85"/>
                    <a:pt x="3083" y="61"/>
                  </a:cubicBezTo>
                  <a:cubicBezTo>
                    <a:pt x="2912" y="20"/>
                    <a:pt x="2738" y="0"/>
                    <a:pt x="2563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4"/>
            <p:cNvSpPr/>
            <p:nvPr/>
          </p:nvSpPr>
          <p:spPr>
            <a:xfrm>
              <a:off x="7182974" y="4048817"/>
              <a:ext cx="53259" cy="21898"/>
            </a:xfrm>
            <a:custGeom>
              <a:avLst/>
              <a:gdLst/>
              <a:ahLst/>
              <a:cxnLst/>
              <a:rect l="l" t="t" r="r" b="b"/>
              <a:pathLst>
                <a:path w="3512" h="1444" extrusionOk="0">
                  <a:moveTo>
                    <a:pt x="423" y="1"/>
                  </a:moveTo>
                  <a:cubicBezTo>
                    <a:pt x="228" y="1"/>
                    <a:pt x="101" y="38"/>
                    <a:pt x="72" y="116"/>
                  </a:cubicBezTo>
                  <a:cubicBezTo>
                    <a:pt x="0" y="339"/>
                    <a:pt x="683" y="782"/>
                    <a:pt x="1609" y="1115"/>
                  </a:cubicBezTo>
                  <a:cubicBezTo>
                    <a:pt x="2203" y="1328"/>
                    <a:pt x="2750" y="1443"/>
                    <a:pt x="3088" y="1443"/>
                  </a:cubicBezTo>
                  <a:cubicBezTo>
                    <a:pt x="3279" y="1443"/>
                    <a:pt x="3403" y="1406"/>
                    <a:pt x="3431" y="1330"/>
                  </a:cubicBezTo>
                  <a:cubicBezTo>
                    <a:pt x="3511" y="1107"/>
                    <a:pt x="2823" y="664"/>
                    <a:pt x="1894" y="331"/>
                  </a:cubicBezTo>
                  <a:cubicBezTo>
                    <a:pt x="1306" y="115"/>
                    <a:pt x="762" y="1"/>
                    <a:pt x="423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4"/>
            <p:cNvSpPr/>
            <p:nvPr/>
          </p:nvSpPr>
          <p:spPr>
            <a:xfrm>
              <a:off x="7264210" y="4079192"/>
              <a:ext cx="45935" cy="16636"/>
            </a:xfrm>
            <a:custGeom>
              <a:avLst/>
              <a:gdLst/>
              <a:ahLst/>
              <a:cxnLst/>
              <a:rect l="l" t="t" r="r" b="b"/>
              <a:pathLst>
                <a:path w="3029" h="1097" extrusionOk="0">
                  <a:moveTo>
                    <a:pt x="554" y="1"/>
                  </a:moveTo>
                  <a:cubicBezTo>
                    <a:pt x="303" y="1"/>
                    <a:pt x="129" y="50"/>
                    <a:pt x="88" y="150"/>
                  </a:cubicBezTo>
                  <a:cubicBezTo>
                    <a:pt x="1" y="365"/>
                    <a:pt x="594" y="753"/>
                    <a:pt x="1420" y="1006"/>
                  </a:cubicBezTo>
                  <a:cubicBezTo>
                    <a:pt x="1745" y="1067"/>
                    <a:pt x="2051" y="1097"/>
                    <a:pt x="2306" y="1097"/>
                  </a:cubicBezTo>
                  <a:cubicBezTo>
                    <a:pt x="2714" y="1097"/>
                    <a:pt x="2990" y="1021"/>
                    <a:pt x="3004" y="881"/>
                  </a:cubicBezTo>
                  <a:cubicBezTo>
                    <a:pt x="3029" y="643"/>
                    <a:pt x="2411" y="340"/>
                    <a:pt x="1625" y="190"/>
                  </a:cubicBezTo>
                  <a:cubicBezTo>
                    <a:pt x="1222" y="64"/>
                    <a:pt x="838" y="1"/>
                    <a:pt x="554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4"/>
            <p:cNvSpPr/>
            <p:nvPr/>
          </p:nvSpPr>
          <p:spPr>
            <a:xfrm>
              <a:off x="7348691" y="4097177"/>
              <a:ext cx="44236" cy="14998"/>
            </a:xfrm>
            <a:custGeom>
              <a:avLst/>
              <a:gdLst/>
              <a:ahLst/>
              <a:cxnLst/>
              <a:rect l="l" t="t" r="r" b="b"/>
              <a:pathLst>
                <a:path w="2917" h="989" extrusionOk="0">
                  <a:moveTo>
                    <a:pt x="747" y="1"/>
                  </a:moveTo>
                  <a:cubicBezTo>
                    <a:pt x="348" y="1"/>
                    <a:pt x="71" y="80"/>
                    <a:pt x="41" y="225"/>
                  </a:cubicBezTo>
                  <a:cubicBezTo>
                    <a:pt x="1" y="455"/>
                    <a:pt x="596" y="763"/>
                    <a:pt x="1380" y="906"/>
                  </a:cubicBezTo>
                  <a:cubicBezTo>
                    <a:pt x="1670" y="962"/>
                    <a:pt x="1944" y="988"/>
                    <a:pt x="2177" y="988"/>
                  </a:cubicBezTo>
                  <a:cubicBezTo>
                    <a:pt x="2573" y="988"/>
                    <a:pt x="2848" y="911"/>
                    <a:pt x="2878" y="771"/>
                  </a:cubicBezTo>
                  <a:cubicBezTo>
                    <a:pt x="2916" y="541"/>
                    <a:pt x="2323" y="233"/>
                    <a:pt x="1538" y="83"/>
                  </a:cubicBezTo>
                  <a:cubicBezTo>
                    <a:pt x="1250" y="27"/>
                    <a:pt x="978" y="1"/>
                    <a:pt x="747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4"/>
            <p:cNvSpPr/>
            <p:nvPr/>
          </p:nvSpPr>
          <p:spPr>
            <a:xfrm>
              <a:off x="7433066" y="4107307"/>
              <a:ext cx="45328" cy="12769"/>
            </a:xfrm>
            <a:custGeom>
              <a:avLst/>
              <a:gdLst/>
              <a:ahLst/>
              <a:cxnLst/>
              <a:rect l="l" t="t" r="r" b="b"/>
              <a:pathLst>
                <a:path w="2989" h="842" extrusionOk="0">
                  <a:moveTo>
                    <a:pt x="1499" y="0"/>
                  </a:moveTo>
                  <a:cubicBezTo>
                    <a:pt x="673" y="0"/>
                    <a:pt x="0" y="191"/>
                    <a:pt x="0" y="421"/>
                  </a:cubicBezTo>
                  <a:cubicBezTo>
                    <a:pt x="0" y="651"/>
                    <a:pt x="673" y="841"/>
                    <a:pt x="1499" y="841"/>
                  </a:cubicBezTo>
                  <a:cubicBezTo>
                    <a:pt x="2322" y="841"/>
                    <a:pt x="2988" y="651"/>
                    <a:pt x="2988" y="421"/>
                  </a:cubicBezTo>
                  <a:cubicBezTo>
                    <a:pt x="2988" y="191"/>
                    <a:pt x="2322" y="0"/>
                    <a:pt x="1499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4"/>
            <p:cNvSpPr/>
            <p:nvPr/>
          </p:nvSpPr>
          <p:spPr>
            <a:xfrm>
              <a:off x="7510587" y="4097207"/>
              <a:ext cx="65862" cy="17364"/>
            </a:xfrm>
            <a:custGeom>
              <a:avLst/>
              <a:gdLst/>
              <a:ahLst/>
              <a:cxnLst/>
              <a:rect l="l" t="t" r="r" b="b"/>
              <a:pathLst>
                <a:path w="4343" h="1145" extrusionOk="0">
                  <a:moveTo>
                    <a:pt x="3603" y="1"/>
                  </a:moveTo>
                  <a:cubicBezTo>
                    <a:pt x="3206" y="1"/>
                    <a:pt x="2675" y="54"/>
                    <a:pt x="2100" y="159"/>
                  </a:cubicBezTo>
                  <a:cubicBezTo>
                    <a:pt x="919" y="381"/>
                    <a:pt x="1" y="746"/>
                    <a:pt x="48" y="967"/>
                  </a:cubicBezTo>
                  <a:cubicBezTo>
                    <a:pt x="68" y="1085"/>
                    <a:pt x="339" y="1145"/>
                    <a:pt x="757" y="1145"/>
                  </a:cubicBezTo>
                  <a:cubicBezTo>
                    <a:pt x="1152" y="1145"/>
                    <a:pt x="1680" y="1091"/>
                    <a:pt x="2251" y="984"/>
                  </a:cubicBezTo>
                  <a:cubicBezTo>
                    <a:pt x="3432" y="769"/>
                    <a:pt x="4343" y="406"/>
                    <a:pt x="4303" y="176"/>
                  </a:cubicBezTo>
                  <a:cubicBezTo>
                    <a:pt x="4282" y="58"/>
                    <a:pt x="4015" y="1"/>
                    <a:pt x="3603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4"/>
            <p:cNvSpPr/>
            <p:nvPr/>
          </p:nvSpPr>
          <p:spPr>
            <a:xfrm>
              <a:off x="7607442" y="4066408"/>
              <a:ext cx="53866" cy="25492"/>
            </a:xfrm>
            <a:custGeom>
              <a:avLst/>
              <a:gdLst/>
              <a:ahLst/>
              <a:cxnLst/>
              <a:rect l="l" t="t" r="r" b="b"/>
              <a:pathLst>
                <a:path w="3552" h="1681" extrusionOk="0">
                  <a:moveTo>
                    <a:pt x="3202" y="1"/>
                  </a:moveTo>
                  <a:cubicBezTo>
                    <a:pt x="2877" y="1"/>
                    <a:pt x="2266" y="194"/>
                    <a:pt x="1617" y="518"/>
                  </a:cubicBezTo>
                  <a:cubicBezTo>
                    <a:pt x="689" y="875"/>
                    <a:pt x="0" y="1351"/>
                    <a:pt x="71" y="1571"/>
                  </a:cubicBezTo>
                  <a:cubicBezTo>
                    <a:pt x="97" y="1645"/>
                    <a:pt x="208" y="1681"/>
                    <a:pt x="379" y="1681"/>
                  </a:cubicBezTo>
                  <a:cubicBezTo>
                    <a:pt x="723" y="1681"/>
                    <a:pt x="1312" y="1538"/>
                    <a:pt x="1957" y="1278"/>
                  </a:cubicBezTo>
                  <a:cubicBezTo>
                    <a:pt x="2886" y="820"/>
                    <a:pt x="3551" y="280"/>
                    <a:pt x="3431" y="82"/>
                  </a:cubicBezTo>
                  <a:cubicBezTo>
                    <a:pt x="3402" y="27"/>
                    <a:pt x="3321" y="1"/>
                    <a:pt x="3202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4"/>
            <p:cNvSpPr/>
            <p:nvPr/>
          </p:nvSpPr>
          <p:spPr>
            <a:xfrm>
              <a:off x="7680989" y="4021567"/>
              <a:ext cx="48558" cy="34167"/>
            </a:xfrm>
            <a:custGeom>
              <a:avLst/>
              <a:gdLst/>
              <a:ahLst/>
              <a:cxnLst/>
              <a:rect l="l" t="t" r="r" b="b"/>
              <a:pathLst>
                <a:path w="3202" h="2253" extrusionOk="0">
                  <a:moveTo>
                    <a:pt x="2924" y="0"/>
                  </a:moveTo>
                  <a:cubicBezTo>
                    <a:pt x="2636" y="0"/>
                    <a:pt x="2011" y="306"/>
                    <a:pt x="1355" y="789"/>
                  </a:cubicBezTo>
                  <a:cubicBezTo>
                    <a:pt x="546" y="1383"/>
                    <a:pt x="0" y="2008"/>
                    <a:pt x="135" y="2198"/>
                  </a:cubicBezTo>
                  <a:cubicBezTo>
                    <a:pt x="163" y="2235"/>
                    <a:pt x="212" y="2252"/>
                    <a:pt x="281" y="2252"/>
                  </a:cubicBezTo>
                  <a:cubicBezTo>
                    <a:pt x="570" y="2252"/>
                    <a:pt x="1193" y="1943"/>
                    <a:pt x="1847" y="1462"/>
                  </a:cubicBezTo>
                  <a:cubicBezTo>
                    <a:pt x="2656" y="877"/>
                    <a:pt x="3201" y="241"/>
                    <a:pt x="3066" y="51"/>
                  </a:cubicBezTo>
                  <a:cubicBezTo>
                    <a:pt x="3040" y="17"/>
                    <a:pt x="2991" y="0"/>
                    <a:pt x="2924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4"/>
            <p:cNvSpPr/>
            <p:nvPr/>
          </p:nvSpPr>
          <p:spPr>
            <a:xfrm>
              <a:off x="7746378" y="3968491"/>
              <a:ext cx="37852" cy="35122"/>
            </a:xfrm>
            <a:custGeom>
              <a:avLst/>
              <a:gdLst/>
              <a:ahLst/>
              <a:cxnLst/>
              <a:rect l="l" t="t" r="r" b="b"/>
              <a:pathLst>
                <a:path w="2496" h="2316" extrusionOk="0">
                  <a:moveTo>
                    <a:pt x="2216" y="1"/>
                  </a:moveTo>
                  <a:cubicBezTo>
                    <a:pt x="1964" y="1"/>
                    <a:pt x="1448" y="347"/>
                    <a:pt x="942" y="866"/>
                  </a:cubicBezTo>
                  <a:cubicBezTo>
                    <a:pt x="348" y="1484"/>
                    <a:pt x="0" y="2117"/>
                    <a:pt x="166" y="2275"/>
                  </a:cubicBezTo>
                  <a:cubicBezTo>
                    <a:pt x="193" y="2302"/>
                    <a:pt x="232" y="2315"/>
                    <a:pt x="280" y="2315"/>
                  </a:cubicBezTo>
                  <a:cubicBezTo>
                    <a:pt x="533" y="2315"/>
                    <a:pt x="1047" y="1969"/>
                    <a:pt x="1545" y="1451"/>
                  </a:cubicBezTo>
                  <a:cubicBezTo>
                    <a:pt x="2147" y="833"/>
                    <a:pt x="2496" y="200"/>
                    <a:pt x="2330" y="40"/>
                  </a:cubicBezTo>
                  <a:cubicBezTo>
                    <a:pt x="2303" y="14"/>
                    <a:pt x="2265" y="1"/>
                    <a:pt x="2216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4"/>
            <p:cNvSpPr/>
            <p:nvPr/>
          </p:nvSpPr>
          <p:spPr>
            <a:xfrm>
              <a:off x="7796845" y="3901070"/>
              <a:ext cx="32317" cy="38731"/>
            </a:xfrm>
            <a:custGeom>
              <a:avLst/>
              <a:gdLst/>
              <a:ahLst/>
              <a:cxnLst/>
              <a:rect l="l" t="t" r="r" b="b"/>
              <a:pathLst>
                <a:path w="2131" h="2554" extrusionOk="0">
                  <a:moveTo>
                    <a:pt x="1856" y="0"/>
                  </a:moveTo>
                  <a:cubicBezTo>
                    <a:pt x="1618" y="0"/>
                    <a:pt x="1154" y="443"/>
                    <a:pt x="761" y="1072"/>
                  </a:cubicBezTo>
                  <a:cubicBezTo>
                    <a:pt x="261" y="1721"/>
                    <a:pt x="1" y="2371"/>
                    <a:pt x="174" y="2521"/>
                  </a:cubicBezTo>
                  <a:cubicBezTo>
                    <a:pt x="197" y="2543"/>
                    <a:pt x="228" y="2554"/>
                    <a:pt x="266" y="2554"/>
                  </a:cubicBezTo>
                  <a:cubicBezTo>
                    <a:pt x="500" y="2554"/>
                    <a:pt x="993" y="2148"/>
                    <a:pt x="1450" y="1555"/>
                  </a:cubicBezTo>
                  <a:cubicBezTo>
                    <a:pt x="1918" y="817"/>
                    <a:pt x="2131" y="129"/>
                    <a:pt x="1925" y="17"/>
                  </a:cubicBezTo>
                  <a:cubicBezTo>
                    <a:pt x="1905" y="6"/>
                    <a:pt x="1882" y="0"/>
                    <a:pt x="1856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4"/>
            <p:cNvSpPr/>
            <p:nvPr/>
          </p:nvSpPr>
          <p:spPr>
            <a:xfrm>
              <a:off x="7830480" y="3825430"/>
              <a:ext cx="25128" cy="43129"/>
            </a:xfrm>
            <a:custGeom>
              <a:avLst/>
              <a:gdLst/>
              <a:ahLst/>
              <a:cxnLst/>
              <a:rect l="l" t="t" r="r" b="b"/>
              <a:pathLst>
                <a:path w="1657" h="2844" extrusionOk="0">
                  <a:moveTo>
                    <a:pt x="1413" y="1"/>
                  </a:moveTo>
                  <a:cubicBezTo>
                    <a:pt x="1183" y="1"/>
                    <a:pt x="842" y="568"/>
                    <a:pt x="540" y="1288"/>
                  </a:cubicBezTo>
                  <a:cubicBezTo>
                    <a:pt x="198" y="2034"/>
                    <a:pt x="0" y="2692"/>
                    <a:pt x="198" y="2827"/>
                  </a:cubicBezTo>
                  <a:cubicBezTo>
                    <a:pt x="216" y="2838"/>
                    <a:pt x="238" y="2844"/>
                    <a:pt x="263" y="2844"/>
                  </a:cubicBezTo>
                  <a:cubicBezTo>
                    <a:pt x="493" y="2844"/>
                    <a:pt x="972" y="2359"/>
                    <a:pt x="1309" y="1629"/>
                  </a:cubicBezTo>
                  <a:cubicBezTo>
                    <a:pt x="1657" y="805"/>
                    <a:pt x="1657" y="59"/>
                    <a:pt x="1444" y="4"/>
                  </a:cubicBezTo>
                  <a:cubicBezTo>
                    <a:pt x="1434" y="2"/>
                    <a:pt x="1423" y="1"/>
                    <a:pt x="1413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4"/>
            <p:cNvSpPr/>
            <p:nvPr/>
          </p:nvSpPr>
          <p:spPr>
            <a:xfrm>
              <a:off x="7245088" y="4038657"/>
              <a:ext cx="50029" cy="20761"/>
            </a:xfrm>
            <a:custGeom>
              <a:avLst/>
              <a:gdLst/>
              <a:ahLst/>
              <a:cxnLst/>
              <a:rect l="l" t="t" r="r" b="b"/>
              <a:pathLst>
                <a:path w="3299" h="1369" extrusionOk="0">
                  <a:moveTo>
                    <a:pt x="457" y="0"/>
                  </a:moveTo>
                  <a:cubicBezTo>
                    <a:pt x="249" y="0"/>
                    <a:pt x="112" y="42"/>
                    <a:pt x="81" y="130"/>
                  </a:cubicBezTo>
                  <a:cubicBezTo>
                    <a:pt x="1" y="351"/>
                    <a:pt x="644" y="771"/>
                    <a:pt x="1507" y="1081"/>
                  </a:cubicBezTo>
                  <a:cubicBezTo>
                    <a:pt x="2036" y="1268"/>
                    <a:pt x="2524" y="1368"/>
                    <a:pt x="2844" y="1368"/>
                  </a:cubicBezTo>
                  <a:cubicBezTo>
                    <a:pt x="3051" y="1368"/>
                    <a:pt x="3188" y="1326"/>
                    <a:pt x="3219" y="1239"/>
                  </a:cubicBezTo>
                  <a:cubicBezTo>
                    <a:pt x="3299" y="1024"/>
                    <a:pt x="2656" y="596"/>
                    <a:pt x="1793" y="288"/>
                  </a:cubicBezTo>
                  <a:cubicBezTo>
                    <a:pt x="1265" y="100"/>
                    <a:pt x="777" y="0"/>
                    <a:pt x="457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4"/>
            <p:cNvSpPr/>
            <p:nvPr/>
          </p:nvSpPr>
          <p:spPr>
            <a:xfrm>
              <a:off x="7323685" y="4061131"/>
              <a:ext cx="39945" cy="14983"/>
            </a:xfrm>
            <a:custGeom>
              <a:avLst/>
              <a:gdLst/>
              <a:ahLst/>
              <a:cxnLst/>
              <a:rect l="l" t="t" r="r" b="b"/>
              <a:pathLst>
                <a:path w="2634" h="988" extrusionOk="0">
                  <a:moveTo>
                    <a:pt x="690" y="0"/>
                  </a:moveTo>
                  <a:cubicBezTo>
                    <a:pt x="332" y="0"/>
                    <a:pt x="78" y="77"/>
                    <a:pt x="48" y="217"/>
                  </a:cubicBezTo>
                  <a:cubicBezTo>
                    <a:pt x="1" y="445"/>
                    <a:pt x="524" y="755"/>
                    <a:pt x="1222" y="906"/>
                  </a:cubicBezTo>
                  <a:cubicBezTo>
                    <a:pt x="1483" y="961"/>
                    <a:pt x="1730" y="988"/>
                    <a:pt x="1940" y="988"/>
                  </a:cubicBezTo>
                  <a:cubicBezTo>
                    <a:pt x="2297" y="988"/>
                    <a:pt x="2548" y="911"/>
                    <a:pt x="2578" y="771"/>
                  </a:cubicBezTo>
                  <a:cubicBezTo>
                    <a:pt x="2633" y="540"/>
                    <a:pt x="2102" y="232"/>
                    <a:pt x="1404" y="82"/>
                  </a:cubicBezTo>
                  <a:cubicBezTo>
                    <a:pt x="1146" y="27"/>
                    <a:pt x="900" y="0"/>
                    <a:pt x="690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4"/>
            <p:cNvSpPr/>
            <p:nvPr/>
          </p:nvSpPr>
          <p:spPr>
            <a:xfrm>
              <a:off x="7407939" y="4075279"/>
              <a:ext cx="45813" cy="13239"/>
            </a:xfrm>
            <a:custGeom>
              <a:avLst/>
              <a:gdLst/>
              <a:ahLst/>
              <a:cxnLst/>
              <a:rect l="l" t="t" r="r" b="b"/>
              <a:pathLst>
                <a:path w="3021" h="873" extrusionOk="0">
                  <a:moveTo>
                    <a:pt x="1100" y="1"/>
                  </a:moveTo>
                  <a:cubicBezTo>
                    <a:pt x="489" y="1"/>
                    <a:pt x="36" y="119"/>
                    <a:pt x="18" y="305"/>
                  </a:cubicBezTo>
                  <a:cubicBezTo>
                    <a:pt x="0" y="536"/>
                    <a:pt x="651" y="781"/>
                    <a:pt x="1474" y="853"/>
                  </a:cubicBezTo>
                  <a:cubicBezTo>
                    <a:pt x="1628" y="866"/>
                    <a:pt x="1776" y="873"/>
                    <a:pt x="1916" y="873"/>
                  </a:cubicBezTo>
                  <a:cubicBezTo>
                    <a:pt x="2530" y="873"/>
                    <a:pt x="2985" y="752"/>
                    <a:pt x="3004" y="558"/>
                  </a:cubicBezTo>
                  <a:cubicBezTo>
                    <a:pt x="3021" y="330"/>
                    <a:pt x="2370" y="83"/>
                    <a:pt x="1547" y="20"/>
                  </a:cubicBezTo>
                  <a:cubicBezTo>
                    <a:pt x="1392" y="7"/>
                    <a:pt x="1242" y="1"/>
                    <a:pt x="1100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4"/>
            <p:cNvSpPr/>
            <p:nvPr/>
          </p:nvSpPr>
          <p:spPr>
            <a:xfrm>
              <a:off x="7496514" y="4064300"/>
              <a:ext cx="53259" cy="15999"/>
            </a:xfrm>
            <a:custGeom>
              <a:avLst/>
              <a:gdLst/>
              <a:ahLst/>
              <a:cxnLst/>
              <a:rect l="l" t="t" r="r" b="b"/>
              <a:pathLst>
                <a:path w="3512" h="1055" extrusionOk="0">
                  <a:moveTo>
                    <a:pt x="2973" y="0"/>
                  </a:moveTo>
                  <a:cubicBezTo>
                    <a:pt x="2646" y="0"/>
                    <a:pt x="2176" y="68"/>
                    <a:pt x="1665" y="166"/>
                  </a:cubicBezTo>
                  <a:cubicBezTo>
                    <a:pt x="754" y="316"/>
                    <a:pt x="0" y="514"/>
                    <a:pt x="0" y="752"/>
                  </a:cubicBezTo>
                  <a:cubicBezTo>
                    <a:pt x="0" y="914"/>
                    <a:pt x="433" y="1055"/>
                    <a:pt x="1054" y="1055"/>
                  </a:cubicBezTo>
                  <a:cubicBezTo>
                    <a:pt x="1285" y="1055"/>
                    <a:pt x="1543" y="1035"/>
                    <a:pt x="1815" y="990"/>
                  </a:cubicBezTo>
                  <a:cubicBezTo>
                    <a:pt x="2806" y="799"/>
                    <a:pt x="3511" y="349"/>
                    <a:pt x="3432" y="141"/>
                  </a:cubicBezTo>
                  <a:cubicBezTo>
                    <a:pt x="3397" y="41"/>
                    <a:pt x="3229" y="0"/>
                    <a:pt x="2973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4"/>
            <p:cNvSpPr/>
            <p:nvPr/>
          </p:nvSpPr>
          <p:spPr>
            <a:xfrm>
              <a:off x="7572457" y="4047680"/>
              <a:ext cx="42932" cy="16833"/>
            </a:xfrm>
            <a:custGeom>
              <a:avLst/>
              <a:gdLst/>
              <a:ahLst/>
              <a:cxnLst/>
              <a:rect l="l" t="t" r="r" b="b"/>
              <a:pathLst>
                <a:path w="2831" h="1110" extrusionOk="0">
                  <a:moveTo>
                    <a:pt x="2260" y="0"/>
                  </a:moveTo>
                  <a:cubicBezTo>
                    <a:pt x="1999" y="0"/>
                    <a:pt x="1661" y="50"/>
                    <a:pt x="1301" y="153"/>
                  </a:cubicBezTo>
                  <a:cubicBezTo>
                    <a:pt x="556" y="359"/>
                    <a:pt x="0" y="714"/>
                    <a:pt x="65" y="937"/>
                  </a:cubicBezTo>
                  <a:cubicBezTo>
                    <a:pt x="97" y="1052"/>
                    <a:pt x="290" y="1110"/>
                    <a:pt x="573" y="1110"/>
                  </a:cubicBezTo>
                  <a:cubicBezTo>
                    <a:pt x="834" y="1110"/>
                    <a:pt x="1173" y="1060"/>
                    <a:pt x="1531" y="961"/>
                  </a:cubicBezTo>
                  <a:cubicBezTo>
                    <a:pt x="2275" y="747"/>
                    <a:pt x="2830" y="399"/>
                    <a:pt x="2768" y="176"/>
                  </a:cubicBezTo>
                  <a:cubicBezTo>
                    <a:pt x="2738" y="60"/>
                    <a:pt x="2545" y="0"/>
                    <a:pt x="2260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4"/>
            <p:cNvSpPr/>
            <p:nvPr/>
          </p:nvSpPr>
          <p:spPr>
            <a:xfrm>
              <a:off x="7647703" y="4009299"/>
              <a:ext cx="38231" cy="20306"/>
            </a:xfrm>
            <a:custGeom>
              <a:avLst/>
              <a:gdLst/>
              <a:ahLst/>
              <a:cxnLst/>
              <a:rect l="l" t="t" r="r" b="b"/>
              <a:pathLst>
                <a:path w="2521" h="1339" extrusionOk="0">
                  <a:moveTo>
                    <a:pt x="2121" y="1"/>
                  </a:moveTo>
                  <a:cubicBezTo>
                    <a:pt x="1863" y="1"/>
                    <a:pt x="1481" y="103"/>
                    <a:pt x="1087" y="290"/>
                  </a:cubicBezTo>
                  <a:cubicBezTo>
                    <a:pt x="444" y="592"/>
                    <a:pt x="0" y="1010"/>
                    <a:pt x="103" y="1218"/>
                  </a:cubicBezTo>
                  <a:cubicBezTo>
                    <a:pt x="140" y="1299"/>
                    <a:pt x="250" y="1338"/>
                    <a:pt x="409" y="1338"/>
                  </a:cubicBezTo>
                  <a:cubicBezTo>
                    <a:pt x="665" y="1338"/>
                    <a:pt x="1047" y="1237"/>
                    <a:pt x="1442" y="1050"/>
                  </a:cubicBezTo>
                  <a:cubicBezTo>
                    <a:pt x="2085" y="742"/>
                    <a:pt x="2521" y="330"/>
                    <a:pt x="2425" y="117"/>
                  </a:cubicBezTo>
                  <a:cubicBezTo>
                    <a:pt x="2387" y="38"/>
                    <a:pt x="2277" y="1"/>
                    <a:pt x="2121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4"/>
            <p:cNvSpPr/>
            <p:nvPr/>
          </p:nvSpPr>
          <p:spPr>
            <a:xfrm>
              <a:off x="7715215" y="3950749"/>
              <a:ext cx="34516" cy="27342"/>
            </a:xfrm>
            <a:custGeom>
              <a:avLst/>
              <a:gdLst/>
              <a:ahLst/>
              <a:cxnLst/>
              <a:rect l="l" t="t" r="r" b="b"/>
              <a:pathLst>
                <a:path w="2276" h="1803" extrusionOk="0">
                  <a:moveTo>
                    <a:pt x="1971" y="0"/>
                  </a:moveTo>
                  <a:cubicBezTo>
                    <a:pt x="1738" y="0"/>
                    <a:pt x="1324" y="274"/>
                    <a:pt x="904" y="640"/>
                  </a:cubicBezTo>
                  <a:cubicBezTo>
                    <a:pt x="381" y="1068"/>
                    <a:pt x="1" y="1513"/>
                    <a:pt x="121" y="1718"/>
                  </a:cubicBezTo>
                  <a:cubicBezTo>
                    <a:pt x="152" y="1774"/>
                    <a:pt x="226" y="1802"/>
                    <a:pt x="330" y="1802"/>
                  </a:cubicBezTo>
                  <a:cubicBezTo>
                    <a:pt x="589" y="1802"/>
                    <a:pt x="1033" y="1626"/>
                    <a:pt x="1452" y="1275"/>
                  </a:cubicBezTo>
                  <a:cubicBezTo>
                    <a:pt x="2023" y="775"/>
                    <a:pt x="2276" y="181"/>
                    <a:pt x="2093" y="39"/>
                  </a:cubicBezTo>
                  <a:cubicBezTo>
                    <a:pt x="2062" y="12"/>
                    <a:pt x="2020" y="0"/>
                    <a:pt x="1971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4"/>
            <p:cNvSpPr/>
            <p:nvPr/>
          </p:nvSpPr>
          <p:spPr>
            <a:xfrm>
              <a:off x="7759935" y="3887453"/>
              <a:ext cx="23946" cy="28161"/>
            </a:xfrm>
            <a:custGeom>
              <a:avLst/>
              <a:gdLst/>
              <a:ahLst/>
              <a:cxnLst/>
              <a:rect l="l" t="t" r="r" b="b"/>
              <a:pathLst>
                <a:path w="1579" h="1857" extrusionOk="0">
                  <a:moveTo>
                    <a:pt x="1303" y="0"/>
                  </a:moveTo>
                  <a:cubicBezTo>
                    <a:pt x="1078" y="0"/>
                    <a:pt x="780" y="324"/>
                    <a:pt x="508" y="734"/>
                  </a:cubicBezTo>
                  <a:cubicBezTo>
                    <a:pt x="200" y="1185"/>
                    <a:pt x="0" y="1620"/>
                    <a:pt x="167" y="1803"/>
                  </a:cubicBezTo>
                  <a:cubicBezTo>
                    <a:pt x="200" y="1839"/>
                    <a:pt x="249" y="1856"/>
                    <a:pt x="310" y="1856"/>
                  </a:cubicBezTo>
                  <a:cubicBezTo>
                    <a:pt x="533" y="1856"/>
                    <a:pt x="914" y="1624"/>
                    <a:pt x="1206" y="1200"/>
                  </a:cubicBezTo>
                  <a:cubicBezTo>
                    <a:pt x="1562" y="654"/>
                    <a:pt x="1579" y="91"/>
                    <a:pt x="1371" y="11"/>
                  </a:cubicBezTo>
                  <a:cubicBezTo>
                    <a:pt x="1350" y="4"/>
                    <a:pt x="1327" y="0"/>
                    <a:pt x="1303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4"/>
            <p:cNvSpPr/>
            <p:nvPr/>
          </p:nvSpPr>
          <p:spPr>
            <a:xfrm>
              <a:off x="7790355" y="3830541"/>
              <a:ext cx="22717" cy="22732"/>
            </a:xfrm>
            <a:custGeom>
              <a:avLst/>
              <a:gdLst/>
              <a:ahLst/>
              <a:cxnLst/>
              <a:rect l="l" t="t" r="r" b="b"/>
              <a:pathLst>
                <a:path w="1498" h="1499" extrusionOk="0">
                  <a:moveTo>
                    <a:pt x="1163" y="0"/>
                  </a:moveTo>
                  <a:cubicBezTo>
                    <a:pt x="959" y="0"/>
                    <a:pt x="665" y="182"/>
                    <a:pt x="419" y="483"/>
                  </a:cubicBezTo>
                  <a:cubicBezTo>
                    <a:pt x="103" y="873"/>
                    <a:pt x="1" y="1309"/>
                    <a:pt x="174" y="1451"/>
                  </a:cubicBezTo>
                  <a:cubicBezTo>
                    <a:pt x="215" y="1483"/>
                    <a:pt x="267" y="1499"/>
                    <a:pt x="327" y="1499"/>
                  </a:cubicBezTo>
                  <a:cubicBezTo>
                    <a:pt x="533" y="1499"/>
                    <a:pt x="831" y="1317"/>
                    <a:pt x="1070" y="1016"/>
                  </a:cubicBezTo>
                  <a:cubicBezTo>
                    <a:pt x="1387" y="626"/>
                    <a:pt x="1497" y="198"/>
                    <a:pt x="1315" y="48"/>
                  </a:cubicBezTo>
                  <a:cubicBezTo>
                    <a:pt x="1274" y="16"/>
                    <a:pt x="1222" y="0"/>
                    <a:pt x="1163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4"/>
            <p:cNvSpPr/>
            <p:nvPr/>
          </p:nvSpPr>
          <p:spPr>
            <a:xfrm>
              <a:off x="7596250" y="3623895"/>
              <a:ext cx="62404" cy="57278"/>
            </a:xfrm>
            <a:custGeom>
              <a:avLst/>
              <a:gdLst/>
              <a:ahLst/>
              <a:cxnLst/>
              <a:rect l="l" t="t" r="r" b="b"/>
              <a:pathLst>
                <a:path w="4115" h="3777" extrusionOk="0">
                  <a:moveTo>
                    <a:pt x="399" y="0"/>
                  </a:moveTo>
                  <a:cubicBezTo>
                    <a:pt x="300" y="0"/>
                    <a:pt x="220" y="67"/>
                    <a:pt x="200" y="163"/>
                  </a:cubicBezTo>
                  <a:cubicBezTo>
                    <a:pt x="0" y="1044"/>
                    <a:pt x="438" y="2042"/>
                    <a:pt x="1301" y="2698"/>
                  </a:cubicBezTo>
                  <a:cubicBezTo>
                    <a:pt x="2055" y="3269"/>
                    <a:pt x="2996" y="3532"/>
                    <a:pt x="3829" y="3769"/>
                  </a:cubicBezTo>
                  <a:cubicBezTo>
                    <a:pt x="3844" y="3769"/>
                    <a:pt x="3861" y="3777"/>
                    <a:pt x="3884" y="3777"/>
                  </a:cubicBezTo>
                  <a:cubicBezTo>
                    <a:pt x="3972" y="3777"/>
                    <a:pt x="4059" y="3714"/>
                    <a:pt x="4082" y="3619"/>
                  </a:cubicBezTo>
                  <a:cubicBezTo>
                    <a:pt x="4114" y="3507"/>
                    <a:pt x="4052" y="3389"/>
                    <a:pt x="3939" y="3364"/>
                  </a:cubicBezTo>
                  <a:cubicBezTo>
                    <a:pt x="3139" y="3144"/>
                    <a:pt x="2245" y="2889"/>
                    <a:pt x="1554" y="2366"/>
                  </a:cubicBezTo>
                  <a:cubicBezTo>
                    <a:pt x="951" y="1907"/>
                    <a:pt x="421" y="1074"/>
                    <a:pt x="603" y="258"/>
                  </a:cubicBezTo>
                  <a:cubicBezTo>
                    <a:pt x="636" y="140"/>
                    <a:pt x="563" y="28"/>
                    <a:pt x="445" y="5"/>
                  </a:cubicBezTo>
                  <a:cubicBezTo>
                    <a:pt x="430" y="2"/>
                    <a:pt x="414" y="0"/>
                    <a:pt x="399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4"/>
            <p:cNvSpPr/>
            <p:nvPr/>
          </p:nvSpPr>
          <p:spPr>
            <a:xfrm>
              <a:off x="7678942" y="3681929"/>
              <a:ext cx="78722" cy="163767"/>
            </a:xfrm>
            <a:custGeom>
              <a:avLst/>
              <a:gdLst/>
              <a:ahLst/>
              <a:cxnLst/>
              <a:rect l="l" t="t" r="r" b="b"/>
              <a:pathLst>
                <a:path w="5191" h="10799" extrusionOk="0">
                  <a:moveTo>
                    <a:pt x="239" y="1"/>
                  </a:moveTo>
                  <a:cubicBezTo>
                    <a:pt x="151" y="1"/>
                    <a:pt x="72" y="53"/>
                    <a:pt x="40" y="140"/>
                  </a:cubicBezTo>
                  <a:cubicBezTo>
                    <a:pt x="0" y="250"/>
                    <a:pt x="55" y="370"/>
                    <a:pt x="168" y="410"/>
                  </a:cubicBezTo>
                  <a:cubicBezTo>
                    <a:pt x="2085" y="1091"/>
                    <a:pt x="3629" y="2732"/>
                    <a:pt x="4192" y="4697"/>
                  </a:cubicBezTo>
                  <a:cubicBezTo>
                    <a:pt x="4755" y="6654"/>
                    <a:pt x="4312" y="8866"/>
                    <a:pt x="3043" y="10458"/>
                  </a:cubicBezTo>
                  <a:cubicBezTo>
                    <a:pt x="2973" y="10546"/>
                    <a:pt x="2988" y="10681"/>
                    <a:pt x="3076" y="10751"/>
                  </a:cubicBezTo>
                  <a:cubicBezTo>
                    <a:pt x="3116" y="10783"/>
                    <a:pt x="3163" y="10799"/>
                    <a:pt x="3211" y="10799"/>
                  </a:cubicBezTo>
                  <a:cubicBezTo>
                    <a:pt x="3266" y="10799"/>
                    <a:pt x="3329" y="10776"/>
                    <a:pt x="3369" y="10721"/>
                  </a:cubicBezTo>
                  <a:cubicBezTo>
                    <a:pt x="4723" y="9024"/>
                    <a:pt x="5191" y="6670"/>
                    <a:pt x="4597" y="4577"/>
                  </a:cubicBezTo>
                  <a:cubicBezTo>
                    <a:pt x="3994" y="2485"/>
                    <a:pt x="2355" y="743"/>
                    <a:pt x="310" y="13"/>
                  </a:cubicBezTo>
                  <a:cubicBezTo>
                    <a:pt x="286" y="5"/>
                    <a:pt x="262" y="1"/>
                    <a:pt x="239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4"/>
            <p:cNvSpPr/>
            <p:nvPr/>
          </p:nvSpPr>
          <p:spPr>
            <a:xfrm>
              <a:off x="7080114" y="3966323"/>
              <a:ext cx="160446" cy="46663"/>
            </a:xfrm>
            <a:custGeom>
              <a:avLst/>
              <a:gdLst/>
              <a:ahLst/>
              <a:cxnLst/>
              <a:rect l="l" t="t" r="r" b="b"/>
              <a:pathLst>
                <a:path w="10580" h="3077" extrusionOk="0">
                  <a:moveTo>
                    <a:pt x="240" y="0"/>
                  </a:moveTo>
                  <a:cubicBezTo>
                    <a:pt x="152" y="0"/>
                    <a:pt x="70" y="48"/>
                    <a:pt x="39" y="136"/>
                  </a:cubicBezTo>
                  <a:cubicBezTo>
                    <a:pt x="1" y="248"/>
                    <a:pt x="56" y="366"/>
                    <a:pt x="158" y="406"/>
                  </a:cubicBezTo>
                  <a:cubicBezTo>
                    <a:pt x="3447" y="1619"/>
                    <a:pt x="6863" y="2513"/>
                    <a:pt x="10319" y="3076"/>
                  </a:cubicBezTo>
                  <a:lnTo>
                    <a:pt x="10357" y="3076"/>
                  </a:lnTo>
                  <a:cubicBezTo>
                    <a:pt x="10452" y="3076"/>
                    <a:pt x="10547" y="3006"/>
                    <a:pt x="10564" y="2903"/>
                  </a:cubicBezTo>
                  <a:cubicBezTo>
                    <a:pt x="10579" y="2791"/>
                    <a:pt x="10500" y="2680"/>
                    <a:pt x="10389" y="2665"/>
                  </a:cubicBezTo>
                  <a:cubicBezTo>
                    <a:pt x="6958" y="2102"/>
                    <a:pt x="3567" y="1214"/>
                    <a:pt x="309" y="10"/>
                  </a:cubicBezTo>
                  <a:cubicBezTo>
                    <a:pt x="286" y="3"/>
                    <a:pt x="263" y="0"/>
                    <a:pt x="240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4"/>
            <p:cNvSpPr/>
            <p:nvPr/>
          </p:nvSpPr>
          <p:spPr>
            <a:xfrm>
              <a:off x="7096704" y="3567089"/>
              <a:ext cx="632744" cy="433825"/>
            </a:xfrm>
            <a:custGeom>
              <a:avLst/>
              <a:gdLst/>
              <a:ahLst/>
              <a:cxnLst/>
              <a:rect l="l" t="t" r="r" b="b"/>
              <a:pathLst>
                <a:path w="41724" h="28607" extrusionOk="0">
                  <a:moveTo>
                    <a:pt x="31352" y="0"/>
                  </a:moveTo>
                  <a:cubicBezTo>
                    <a:pt x="31209" y="0"/>
                    <a:pt x="31067" y="17"/>
                    <a:pt x="30930" y="50"/>
                  </a:cubicBezTo>
                  <a:cubicBezTo>
                    <a:pt x="30129" y="248"/>
                    <a:pt x="29504" y="858"/>
                    <a:pt x="28901" y="1437"/>
                  </a:cubicBezTo>
                  <a:cubicBezTo>
                    <a:pt x="23037" y="7135"/>
                    <a:pt x="16300" y="11937"/>
                    <a:pt x="9002" y="15631"/>
                  </a:cubicBezTo>
                  <a:cubicBezTo>
                    <a:pt x="8051" y="16114"/>
                    <a:pt x="7060" y="16605"/>
                    <a:pt x="6395" y="17438"/>
                  </a:cubicBezTo>
                  <a:cubicBezTo>
                    <a:pt x="5729" y="18277"/>
                    <a:pt x="5516" y="19568"/>
                    <a:pt x="6197" y="20386"/>
                  </a:cubicBezTo>
                  <a:cubicBezTo>
                    <a:pt x="3622" y="21440"/>
                    <a:pt x="1410" y="23349"/>
                    <a:pt x="0" y="25749"/>
                  </a:cubicBezTo>
                  <a:cubicBezTo>
                    <a:pt x="4972" y="27532"/>
                    <a:pt x="10253" y="28606"/>
                    <a:pt x="15523" y="28606"/>
                  </a:cubicBezTo>
                  <a:cubicBezTo>
                    <a:pt x="17309" y="28606"/>
                    <a:pt x="19094" y="28483"/>
                    <a:pt x="20865" y="28222"/>
                  </a:cubicBezTo>
                  <a:cubicBezTo>
                    <a:pt x="27864" y="27193"/>
                    <a:pt x="34639" y="23904"/>
                    <a:pt x="39244" y="18531"/>
                  </a:cubicBezTo>
                  <a:cubicBezTo>
                    <a:pt x="40107" y="17516"/>
                    <a:pt x="40908" y="16415"/>
                    <a:pt x="41311" y="15155"/>
                  </a:cubicBezTo>
                  <a:cubicBezTo>
                    <a:pt x="41724" y="13887"/>
                    <a:pt x="41701" y="12428"/>
                    <a:pt x="40995" y="11304"/>
                  </a:cubicBezTo>
                  <a:cubicBezTo>
                    <a:pt x="40195" y="10043"/>
                    <a:pt x="38721" y="9402"/>
                    <a:pt x="37286" y="8982"/>
                  </a:cubicBezTo>
                  <a:cubicBezTo>
                    <a:pt x="35860" y="8554"/>
                    <a:pt x="34346" y="8244"/>
                    <a:pt x="33142" y="7373"/>
                  </a:cubicBezTo>
                  <a:cubicBezTo>
                    <a:pt x="31929" y="6502"/>
                    <a:pt x="31120" y="4837"/>
                    <a:pt x="31763" y="3496"/>
                  </a:cubicBezTo>
                  <a:cubicBezTo>
                    <a:pt x="32159" y="2673"/>
                    <a:pt x="33062" y="1967"/>
                    <a:pt x="32895" y="1071"/>
                  </a:cubicBezTo>
                  <a:cubicBezTo>
                    <a:pt x="32776" y="393"/>
                    <a:pt x="32056" y="0"/>
                    <a:pt x="31352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4"/>
            <p:cNvSpPr/>
            <p:nvPr/>
          </p:nvSpPr>
          <p:spPr>
            <a:xfrm>
              <a:off x="7087332" y="3560781"/>
              <a:ext cx="649441" cy="446564"/>
            </a:xfrm>
            <a:custGeom>
              <a:avLst/>
              <a:gdLst/>
              <a:ahLst/>
              <a:cxnLst/>
              <a:rect l="l" t="t" r="r" b="b"/>
              <a:pathLst>
                <a:path w="42825" h="29447" extrusionOk="0">
                  <a:moveTo>
                    <a:pt x="31959" y="834"/>
                  </a:moveTo>
                  <a:cubicBezTo>
                    <a:pt x="32456" y="834"/>
                    <a:pt x="33018" y="1084"/>
                    <a:pt x="33102" y="1560"/>
                  </a:cubicBezTo>
                  <a:cubicBezTo>
                    <a:pt x="33180" y="1988"/>
                    <a:pt x="32879" y="2400"/>
                    <a:pt x="32539" y="2876"/>
                  </a:cubicBezTo>
                  <a:cubicBezTo>
                    <a:pt x="32349" y="3144"/>
                    <a:pt x="32151" y="3422"/>
                    <a:pt x="32001" y="3732"/>
                  </a:cubicBezTo>
                  <a:cubicBezTo>
                    <a:pt x="31240" y="5331"/>
                    <a:pt x="32206" y="7193"/>
                    <a:pt x="33513" y="8129"/>
                  </a:cubicBezTo>
                  <a:cubicBezTo>
                    <a:pt x="34568" y="8890"/>
                    <a:pt x="35812" y="9238"/>
                    <a:pt x="37024" y="9580"/>
                  </a:cubicBezTo>
                  <a:cubicBezTo>
                    <a:pt x="37279" y="9651"/>
                    <a:pt x="37532" y="9723"/>
                    <a:pt x="37785" y="9793"/>
                  </a:cubicBezTo>
                  <a:cubicBezTo>
                    <a:pt x="38998" y="10158"/>
                    <a:pt x="40487" y="10729"/>
                    <a:pt x="41256" y="11941"/>
                  </a:cubicBezTo>
                  <a:cubicBezTo>
                    <a:pt x="41834" y="12869"/>
                    <a:pt x="41946" y="14175"/>
                    <a:pt x="41533" y="15436"/>
                  </a:cubicBezTo>
                  <a:cubicBezTo>
                    <a:pt x="41113" y="16728"/>
                    <a:pt x="40250" y="17844"/>
                    <a:pt x="39536" y="18670"/>
                  </a:cubicBezTo>
                  <a:cubicBezTo>
                    <a:pt x="35257" y="23678"/>
                    <a:pt x="28648" y="27156"/>
                    <a:pt x="21420" y="28227"/>
                  </a:cubicBezTo>
                  <a:cubicBezTo>
                    <a:pt x="19708" y="28480"/>
                    <a:pt x="17934" y="28607"/>
                    <a:pt x="16135" y="28607"/>
                  </a:cubicBezTo>
                  <a:cubicBezTo>
                    <a:pt x="11324" y="28607"/>
                    <a:pt x="6315" y="27712"/>
                    <a:pt x="1244" y="25945"/>
                  </a:cubicBezTo>
                  <a:cubicBezTo>
                    <a:pt x="2615" y="23820"/>
                    <a:pt x="4635" y="22148"/>
                    <a:pt x="6973" y="21190"/>
                  </a:cubicBezTo>
                  <a:lnTo>
                    <a:pt x="7513" y="20975"/>
                  </a:lnTo>
                  <a:lnTo>
                    <a:pt x="7140" y="20532"/>
                  </a:lnTo>
                  <a:cubicBezTo>
                    <a:pt x="6585" y="19881"/>
                    <a:pt x="6807" y="18788"/>
                    <a:pt x="7346" y="18114"/>
                  </a:cubicBezTo>
                  <a:cubicBezTo>
                    <a:pt x="7931" y="17378"/>
                    <a:pt x="8852" y="16910"/>
                    <a:pt x="9738" y="16465"/>
                  </a:cubicBezTo>
                  <a:lnTo>
                    <a:pt x="9810" y="16427"/>
                  </a:lnTo>
                  <a:cubicBezTo>
                    <a:pt x="17165" y="12694"/>
                    <a:pt x="23900" y="7891"/>
                    <a:pt x="29821" y="2153"/>
                  </a:cubicBezTo>
                  <a:cubicBezTo>
                    <a:pt x="30384" y="1607"/>
                    <a:pt x="30962" y="1044"/>
                    <a:pt x="31651" y="869"/>
                  </a:cubicBezTo>
                  <a:cubicBezTo>
                    <a:pt x="31747" y="846"/>
                    <a:pt x="31851" y="834"/>
                    <a:pt x="31959" y="834"/>
                  </a:cubicBezTo>
                  <a:close/>
                  <a:moveTo>
                    <a:pt x="31962" y="0"/>
                  </a:moveTo>
                  <a:cubicBezTo>
                    <a:pt x="31784" y="0"/>
                    <a:pt x="31609" y="20"/>
                    <a:pt x="31445" y="61"/>
                  </a:cubicBezTo>
                  <a:cubicBezTo>
                    <a:pt x="30534" y="283"/>
                    <a:pt x="29844" y="957"/>
                    <a:pt x="29233" y="1552"/>
                  </a:cubicBezTo>
                  <a:cubicBezTo>
                    <a:pt x="23370" y="7233"/>
                    <a:pt x="16713" y="11988"/>
                    <a:pt x="9438" y="15674"/>
                  </a:cubicBezTo>
                  <a:lnTo>
                    <a:pt x="9358" y="15714"/>
                  </a:lnTo>
                  <a:cubicBezTo>
                    <a:pt x="8392" y="16205"/>
                    <a:pt x="7385" y="16713"/>
                    <a:pt x="6687" y="17591"/>
                  </a:cubicBezTo>
                  <a:cubicBezTo>
                    <a:pt x="6054" y="18392"/>
                    <a:pt x="5736" y="19628"/>
                    <a:pt x="6197" y="20612"/>
                  </a:cubicBezTo>
                  <a:cubicBezTo>
                    <a:pt x="3732" y="21728"/>
                    <a:pt x="1632" y="23615"/>
                    <a:pt x="253" y="25952"/>
                  </a:cubicBezTo>
                  <a:lnTo>
                    <a:pt x="0" y="26388"/>
                  </a:lnTo>
                  <a:lnTo>
                    <a:pt x="476" y="26563"/>
                  </a:lnTo>
                  <a:cubicBezTo>
                    <a:pt x="5809" y="28472"/>
                    <a:pt x="11079" y="29446"/>
                    <a:pt x="16135" y="29446"/>
                  </a:cubicBezTo>
                  <a:cubicBezTo>
                    <a:pt x="17974" y="29446"/>
                    <a:pt x="19796" y="29313"/>
                    <a:pt x="21548" y="29051"/>
                  </a:cubicBezTo>
                  <a:cubicBezTo>
                    <a:pt x="29076" y="27942"/>
                    <a:pt x="35692" y="24454"/>
                    <a:pt x="40179" y="19216"/>
                  </a:cubicBezTo>
                  <a:cubicBezTo>
                    <a:pt x="40940" y="18329"/>
                    <a:pt x="41866" y="17131"/>
                    <a:pt x="42334" y="15697"/>
                  </a:cubicBezTo>
                  <a:cubicBezTo>
                    <a:pt x="42825" y="14175"/>
                    <a:pt x="42690" y="12646"/>
                    <a:pt x="41961" y="11497"/>
                  </a:cubicBezTo>
                  <a:cubicBezTo>
                    <a:pt x="41050" y="10046"/>
                    <a:pt x="39378" y="9398"/>
                    <a:pt x="38022" y="8993"/>
                  </a:cubicBezTo>
                  <a:cubicBezTo>
                    <a:pt x="37769" y="8915"/>
                    <a:pt x="37507" y="8842"/>
                    <a:pt x="37246" y="8772"/>
                  </a:cubicBezTo>
                  <a:cubicBezTo>
                    <a:pt x="36058" y="8439"/>
                    <a:pt x="34932" y="8121"/>
                    <a:pt x="34005" y="7448"/>
                  </a:cubicBezTo>
                  <a:cubicBezTo>
                    <a:pt x="32959" y="6703"/>
                    <a:pt x="32214" y="5236"/>
                    <a:pt x="32762" y="4095"/>
                  </a:cubicBezTo>
                  <a:cubicBezTo>
                    <a:pt x="32872" y="3850"/>
                    <a:pt x="33047" y="3620"/>
                    <a:pt x="33220" y="3367"/>
                  </a:cubicBezTo>
                  <a:cubicBezTo>
                    <a:pt x="33617" y="2811"/>
                    <a:pt x="34068" y="2185"/>
                    <a:pt x="33926" y="1409"/>
                  </a:cubicBezTo>
                  <a:cubicBezTo>
                    <a:pt x="33762" y="476"/>
                    <a:pt x="32824" y="0"/>
                    <a:pt x="31962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4"/>
            <p:cNvSpPr/>
            <p:nvPr/>
          </p:nvSpPr>
          <p:spPr>
            <a:xfrm>
              <a:off x="7113400" y="3933401"/>
              <a:ext cx="315356" cy="27312"/>
            </a:xfrm>
            <a:custGeom>
              <a:avLst/>
              <a:gdLst/>
              <a:ahLst/>
              <a:cxnLst/>
              <a:rect l="l" t="t" r="r" b="b"/>
              <a:pathLst>
                <a:path w="20795" h="1801" extrusionOk="0">
                  <a:moveTo>
                    <a:pt x="232" y="1"/>
                  </a:moveTo>
                  <a:cubicBezTo>
                    <a:pt x="137" y="1"/>
                    <a:pt x="58" y="61"/>
                    <a:pt x="31" y="152"/>
                  </a:cubicBezTo>
                  <a:cubicBezTo>
                    <a:pt x="1" y="262"/>
                    <a:pt x="63" y="382"/>
                    <a:pt x="174" y="414"/>
                  </a:cubicBezTo>
                  <a:cubicBezTo>
                    <a:pt x="3091" y="1270"/>
                    <a:pt x="7068" y="1801"/>
                    <a:pt x="11032" y="1801"/>
                  </a:cubicBezTo>
                  <a:cubicBezTo>
                    <a:pt x="14471" y="1801"/>
                    <a:pt x="17909" y="1396"/>
                    <a:pt x="20629" y="469"/>
                  </a:cubicBezTo>
                  <a:cubicBezTo>
                    <a:pt x="20740" y="429"/>
                    <a:pt x="20795" y="310"/>
                    <a:pt x="20762" y="199"/>
                  </a:cubicBezTo>
                  <a:cubicBezTo>
                    <a:pt x="20732" y="112"/>
                    <a:pt x="20652" y="60"/>
                    <a:pt x="20565" y="60"/>
                  </a:cubicBezTo>
                  <a:cubicBezTo>
                    <a:pt x="20542" y="60"/>
                    <a:pt x="20518" y="64"/>
                    <a:pt x="20494" y="72"/>
                  </a:cubicBezTo>
                  <a:cubicBezTo>
                    <a:pt x="17819" y="987"/>
                    <a:pt x="14441" y="1379"/>
                    <a:pt x="11050" y="1379"/>
                  </a:cubicBezTo>
                  <a:cubicBezTo>
                    <a:pt x="7128" y="1379"/>
                    <a:pt x="3187" y="855"/>
                    <a:pt x="293" y="9"/>
                  </a:cubicBezTo>
                  <a:cubicBezTo>
                    <a:pt x="272" y="3"/>
                    <a:pt x="252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4"/>
            <p:cNvSpPr/>
            <p:nvPr/>
          </p:nvSpPr>
          <p:spPr>
            <a:xfrm>
              <a:off x="7130445" y="3878824"/>
              <a:ext cx="309730" cy="39459"/>
            </a:xfrm>
            <a:custGeom>
              <a:avLst/>
              <a:gdLst/>
              <a:ahLst/>
              <a:cxnLst/>
              <a:rect l="l" t="t" r="r" b="b"/>
              <a:pathLst>
                <a:path w="20424" h="2602" extrusionOk="0">
                  <a:moveTo>
                    <a:pt x="20186" y="1"/>
                  </a:moveTo>
                  <a:cubicBezTo>
                    <a:pt x="20157" y="1"/>
                    <a:pt x="20128" y="7"/>
                    <a:pt x="20099" y="19"/>
                  </a:cubicBezTo>
                  <a:cubicBezTo>
                    <a:pt x="15840" y="1820"/>
                    <a:pt x="9225" y="2178"/>
                    <a:pt x="4611" y="2178"/>
                  </a:cubicBezTo>
                  <a:cubicBezTo>
                    <a:pt x="2709" y="2178"/>
                    <a:pt x="1147" y="2117"/>
                    <a:pt x="231" y="2071"/>
                  </a:cubicBezTo>
                  <a:cubicBezTo>
                    <a:pt x="221" y="2070"/>
                    <a:pt x="211" y="2069"/>
                    <a:pt x="202" y="2069"/>
                  </a:cubicBezTo>
                  <a:cubicBezTo>
                    <a:pt x="85" y="2069"/>
                    <a:pt x="17" y="2167"/>
                    <a:pt x="10" y="2269"/>
                  </a:cubicBezTo>
                  <a:cubicBezTo>
                    <a:pt x="1" y="2387"/>
                    <a:pt x="88" y="2482"/>
                    <a:pt x="208" y="2492"/>
                  </a:cubicBezTo>
                  <a:cubicBezTo>
                    <a:pt x="1127" y="2539"/>
                    <a:pt x="2688" y="2602"/>
                    <a:pt x="4590" y="2602"/>
                  </a:cubicBezTo>
                  <a:cubicBezTo>
                    <a:pt x="9242" y="2602"/>
                    <a:pt x="15930" y="2229"/>
                    <a:pt x="20266" y="407"/>
                  </a:cubicBezTo>
                  <a:cubicBezTo>
                    <a:pt x="20376" y="359"/>
                    <a:pt x="20424" y="232"/>
                    <a:pt x="20376" y="129"/>
                  </a:cubicBezTo>
                  <a:cubicBezTo>
                    <a:pt x="20341" y="48"/>
                    <a:pt x="20267" y="1"/>
                    <a:pt x="20186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4"/>
            <p:cNvSpPr/>
            <p:nvPr/>
          </p:nvSpPr>
          <p:spPr>
            <a:xfrm>
              <a:off x="7191997" y="3826719"/>
              <a:ext cx="250465" cy="57915"/>
            </a:xfrm>
            <a:custGeom>
              <a:avLst/>
              <a:gdLst/>
              <a:ahLst/>
              <a:cxnLst/>
              <a:rect l="l" t="t" r="r" b="b"/>
              <a:pathLst>
                <a:path w="16516" h="3819" extrusionOk="0">
                  <a:moveTo>
                    <a:pt x="16269" y="0"/>
                  </a:moveTo>
                  <a:cubicBezTo>
                    <a:pt x="16243" y="0"/>
                    <a:pt x="16216" y="5"/>
                    <a:pt x="16190" y="14"/>
                  </a:cubicBezTo>
                  <a:cubicBezTo>
                    <a:pt x="12619" y="1506"/>
                    <a:pt x="5743" y="3395"/>
                    <a:pt x="1454" y="3395"/>
                  </a:cubicBezTo>
                  <a:cubicBezTo>
                    <a:pt x="1023" y="3395"/>
                    <a:pt x="618" y="3376"/>
                    <a:pt x="246" y="3335"/>
                  </a:cubicBezTo>
                  <a:cubicBezTo>
                    <a:pt x="241" y="3335"/>
                    <a:pt x="236" y="3335"/>
                    <a:pt x="231" y="3335"/>
                  </a:cubicBezTo>
                  <a:cubicBezTo>
                    <a:pt x="126" y="3335"/>
                    <a:pt x="23" y="3413"/>
                    <a:pt x="16" y="3525"/>
                  </a:cubicBezTo>
                  <a:cubicBezTo>
                    <a:pt x="0" y="3636"/>
                    <a:pt x="78" y="3740"/>
                    <a:pt x="198" y="3756"/>
                  </a:cubicBezTo>
                  <a:cubicBezTo>
                    <a:pt x="579" y="3795"/>
                    <a:pt x="991" y="3818"/>
                    <a:pt x="1434" y="3818"/>
                  </a:cubicBezTo>
                  <a:cubicBezTo>
                    <a:pt x="5794" y="3818"/>
                    <a:pt x="12751" y="1909"/>
                    <a:pt x="16357" y="402"/>
                  </a:cubicBezTo>
                  <a:cubicBezTo>
                    <a:pt x="16460" y="364"/>
                    <a:pt x="16515" y="237"/>
                    <a:pt x="16468" y="134"/>
                  </a:cubicBezTo>
                  <a:cubicBezTo>
                    <a:pt x="16431" y="48"/>
                    <a:pt x="16354" y="0"/>
                    <a:pt x="16269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4"/>
            <p:cNvSpPr/>
            <p:nvPr/>
          </p:nvSpPr>
          <p:spPr>
            <a:xfrm>
              <a:off x="7330903" y="3698019"/>
              <a:ext cx="163464" cy="293943"/>
            </a:xfrm>
            <a:custGeom>
              <a:avLst/>
              <a:gdLst/>
              <a:ahLst/>
              <a:cxnLst/>
              <a:rect l="l" t="t" r="r" b="b"/>
              <a:pathLst>
                <a:path w="10779" h="19383" extrusionOk="0">
                  <a:moveTo>
                    <a:pt x="4908" y="1"/>
                  </a:moveTo>
                  <a:cubicBezTo>
                    <a:pt x="4868" y="1"/>
                    <a:pt x="4829" y="10"/>
                    <a:pt x="4795" y="30"/>
                  </a:cubicBezTo>
                  <a:cubicBezTo>
                    <a:pt x="3424" y="926"/>
                    <a:pt x="2157" y="1980"/>
                    <a:pt x="1039" y="3168"/>
                  </a:cubicBezTo>
                  <a:cubicBezTo>
                    <a:pt x="278" y="3984"/>
                    <a:pt x="0" y="4690"/>
                    <a:pt x="208" y="5323"/>
                  </a:cubicBezTo>
                  <a:cubicBezTo>
                    <a:pt x="365" y="5823"/>
                    <a:pt x="849" y="6227"/>
                    <a:pt x="1467" y="6369"/>
                  </a:cubicBezTo>
                  <a:cubicBezTo>
                    <a:pt x="1696" y="6424"/>
                    <a:pt x="1928" y="6444"/>
                    <a:pt x="2158" y="6444"/>
                  </a:cubicBezTo>
                  <a:cubicBezTo>
                    <a:pt x="2460" y="6444"/>
                    <a:pt x="2757" y="6410"/>
                    <a:pt x="3036" y="6379"/>
                  </a:cubicBezTo>
                  <a:lnTo>
                    <a:pt x="9407" y="5666"/>
                  </a:lnTo>
                  <a:lnTo>
                    <a:pt x="9407" y="5666"/>
                  </a:lnTo>
                  <a:cubicBezTo>
                    <a:pt x="8711" y="6061"/>
                    <a:pt x="8068" y="6544"/>
                    <a:pt x="7475" y="7100"/>
                  </a:cubicBezTo>
                  <a:cubicBezTo>
                    <a:pt x="6880" y="7653"/>
                    <a:pt x="6642" y="8193"/>
                    <a:pt x="6785" y="8684"/>
                  </a:cubicBezTo>
                  <a:cubicBezTo>
                    <a:pt x="6967" y="9342"/>
                    <a:pt x="7713" y="9603"/>
                    <a:pt x="8354" y="9620"/>
                  </a:cubicBezTo>
                  <a:lnTo>
                    <a:pt x="8749" y="9620"/>
                  </a:lnTo>
                  <a:cubicBezTo>
                    <a:pt x="8818" y="9620"/>
                    <a:pt x="8887" y="9619"/>
                    <a:pt x="8954" y="9619"/>
                  </a:cubicBezTo>
                  <a:cubicBezTo>
                    <a:pt x="9164" y="9619"/>
                    <a:pt x="9364" y="9624"/>
                    <a:pt x="9550" y="9660"/>
                  </a:cubicBezTo>
                  <a:cubicBezTo>
                    <a:pt x="8283" y="10491"/>
                    <a:pt x="6982" y="11537"/>
                    <a:pt x="6334" y="12996"/>
                  </a:cubicBezTo>
                  <a:cubicBezTo>
                    <a:pt x="5683" y="14477"/>
                    <a:pt x="5944" y="16562"/>
                    <a:pt x="7323" y="17496"/>
                  </a:cubicBezTo>
                  <a:lnTo>
                    <a:pt x="5383" y="19010"/>
                  </a:lnTo>
                  <a:cubicBezTo>
                    <a:pt x="5288" y="19082"/>
                    <a:pt x="5271" y="19217"/>
                    <a:pt x="5343" y="19303"/>
                  </a:cubicBezTo>
                  <a:cubicBezTo>
                    <a:pt x="5383" y="19360"/>
                    <a:pt x="5446" y="19383"/>
                    <a:pt x="5508" y="19383"/>
                  </a:cubicBezTo>
                  <a:cubicBezTo>
                    <a:pt x="5556" y="19383"/>
                    <a:pt x="5603" y="19375"/>
                    <a:pt x="5636" y="19343"/>
                  </a:cubicBezTo>
                  <a:lnTo>
                    <a:pt x="7823" y="17638"/>
                  </a:lnTo>
                  <a:cubicBezTo>
                    <a:pt x="7878" y="17591"/>
                    <a:pt x="7911" y="17520"/>
                    <a:pt x="7903" y="17448"/>
                  </a:cubicBezTo>
                  <a:cubicBezTo>
                    <a:pt x="7893" y="17378"/>
                    <a:pt x="7855" y="17315"/>
                    <a:pt x="7791" y="17283"/>
                  </a:cubicBezTo>
                  <a:cubicBezTo>
                    <a:pt x="6381" y="16562"/>
                    <a:pt x="6104" y="14572"/>
                    <a:pt x="6722" y="13169"/>
                  </a:cubicBezTo>
                  <a:cubicBezTo>
                    <a:pt x="7380" y="11672"/>
                    <a:pt x="8822" y="10618"/>
                    <a:pt x="10138" y="9785"/>
                  </a:cubicBezTo>
                  <a:cubicBezTo>
                    <a:pt x="10201" y="9745"/>
                    <a:pt x="10240" y="9675"/>
                    <a:pt x="10233" y="9603"/>
                  </a:cubicBezTo>
                  <a:cubicBezTo>
                    <a:pt x="10233" y="9525"/>
                    <a:pt x="10193" y="9460"/>
                    <a:pt x="10128" y="9422"/>
                  </a:cubicBezTo>
                  <a:cubicBezTo>
                    <a:pt x="9760" y="9227"/>
                    <a:pt x="9357" y="9197"/>
                    <a:pt x="8963" y="9197"/>
                  </a:cubicBezTo>
                  <a:cubicBezTo>
                    <a:pt x="8891" y="9197"/>
                    <a:pt x="8820" y="9198"/>
                    <a:pt x="8749" y="9199"/>
                  </a:cubicBezTo>
                  <a:cubicBezTo>
                    <a:pt x="8661" y="9199"/>
                    <a:pt x="8574" y="9203"/>
                    <a:pt x="8489" y="9203"/>
                  </a:cubicBezTo>
                  <a:cubicBezTo>
                    <a:pt x="8446" y="9203"/>
                    <a:pt x="8404" y="9202"/>
                    <a:pt x="8361" y="9199"/>
                  </a:cubicBezTo>
                  <a:cubicBezTo>
                    <a:pt x="7893" y="9184"/>
                    <a:pt x="7308" y="9017"/>
                    <a:pt x="7190" y="8574"/>
                  </a:cubicBezTo>
                  <a:cubicBezTo>
                    <a:pt x="7095" y="8241"/>
                    <a:pt x="7292" y="7843"/>
                    <a:pt x="7768" y="7400"/>
                  </a:cubicBezTo>
                  <a:cubicBezTo>
                    <a:pt x="8607" y="6617"/>
                    <a:pt x="9575" y="5974"/>
                    <a:pt x="10636" y="5513"/>
                  </a:cubicBezTo>
                  <a:cubicBezTo>
                    <a:pt x="10731" y="5475"/>
                    <a:pt x="10779" y="5371"/>
                    <a:pt x="10756" y="5268"/>
                  </a:cubicBezTo>
                  <a:cubicBezTo>
                    <a:pt x="10727" y="5176"/>
                    <a:pt x="10647" y="5116"/>
                    <a:pt x="10556" y="5116"/>
                  </a:cubicBezTo>
                  <a:cubicBezTo>
                    <a:pt x="10546" y="5116"/>
                    <a:pt x="10536" y="5116"/>
                    <a:pt x="10526" y="5118"/>
                  </a:cubicBezTo>
                  <a:lnTo>
                    <a:pt x="2988" y="5966"/>
                  </a:lnTo>
                  <a:cubicBezTo>
                    <a:pt x="2717" y="5998"/>
                    <a:pt x="2440" y="6027"/>
                    <a:pt x="2168" y="6027"/>
                  </a:cubicBezTo>
                  <a:cubicBezTo>
                    <a:pt x="1963" y="6027"/>
                    <a:pt x="1759" y="6010"/>
                    <a:pt x="1562" y="5966"/>
                  </a:cubicBezTo>
                  <a:cubicBezTo>
                    <a:pt x="1189" y="5879"/>
                    <a:pt x="746" y="5633"/>
                    <a:pt x="611" y="5198"/>
                  </a:cubicBezTo>
                  <a:cubicBezTo>
                    <a:pt x="453" y="4722"/>
                    <a:pt x="698" y="4152"/>
                    <a:pt x="1349" y="3461"/>
                  </a:cubicBezTo>
                  <a:cubicBezTo>
                    <a:pt x="2442" y="2290"/>
                    <a:pt x="3679" y="1259"/>
                    <a:pt x="5025" y="388"/>
                  </a:cubicBezTo>
                  <a:cubicBezTo>
                    <a:pt x="5120" y="323"/>
                    <a:pt x="5153" y="197"/>
                    <a:pt x="5088" y="93"/>
                  </a:cubicBezTo>
                  <a:cubicBezTo>
                    <a:pt x="5048" y="32"/>
                    <a:pt x="4978" y="1"/>
                    <a:pt x="4908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4"/>
            <p:cNvSpPr/>
            <p:nvPr/>
          </p:nvSpPr>
          <p:spPr>
            <a:xfrm>
              <a:off x="7183460" y="3779421"/>
              <a:ext cx="297446" cy="86577"/>
            </a:xfrm>
            <a:custGeom>
              <a:avLst/>
              <a:gdLst/>
              <a:ahLst/>
              <a:cxnLst/>
              <a:rect l="l" t="t" r="r" b="b"/>
              <a:pathLst>
                <a:path w="19614" h="5709" extrusionOk="0">
                  <a:moveTo>
                    <a:pt x="19385" y="0"/>
                  </a:moveTo>
                  <a:cubicBezTo>
                    <a:pt x="19362" y="0"/>
                    <a:pt x="19338" y="4"/>
                    <a:pt x="19313" y="12"/>
                  </a:cubicBezTo>
                  <a:cubicBezTo>
                    <a:pt x="13021" y="1969"/>
                    <a:pt x="6585" y="3744"/>
                    <a:pt x="183" y="5290"/>
                  </a:cubicBezTo>
                  <a:cubicBezTo>
                    <a:pt x="63" y="5321"/>
                    <a:pt x="0" y="5433"/>
                    <a:pt x="23" y="5543"/>
                  </a:cubicBezTo>
                  <a:cubicBezTo>
                    <a:pt x="48" y="5638"/>
                    <a:pt x="135" y="5709"/>
                    <a:pt x="231" y="5709"/>
                  </a:cubicBezTo>
                  <a:cubicBezTo>
                    <a:pt x="246" y="5709"/>
                    <a:pt x="261" y="5701"/>
                    <a:pt x="278" y="5701"/>
                  </a:cubicBezTo>
                  <a:cubicBezTo>
                    <a:pt x="6690" y="4149"/>
                    <a:pt x="13139" y="2365"/>
                    <a:pt x="19440" y="408"/>
                  </a:cubicBezTo>
                  <a:cubicBezTo>
                    <a:pt x="19551" y="376"/>
                    <a:pt x="19613" y="258"/>
                    <a:pt x="19583" y="145"/>
                  </a:cubicBezTo>
                  <a:cubicBezTo>
                    <a:pt x="19551" y="58"/>
                    <a:pt x="19475" y="0"/>
                    <a:pt x="19385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4"/>
            <p:cNvSpPr/>
            <p:nvPr/>
          </p:nvSpPr>
          <p:spPr>
            <a:xfrm>
              <a:off x="7536290" y="3581693"/>
              <a:ext cx="168513" cy="278915"/>
            </a:xfrm>
            <a:custGeom>
              <a:avLst/>
              <a:gdLst/>
              <a:ahLst/>
              <a:cxnLst/>
              <a:rect l="l" t="t" r="r" b="b"/>
              <a:pathLst>
                <a:path w="11112" h="18392" extrusionOk="0">
                  <a:moveTo>
                    <a:pt x="335" y="0"/>
                  </a:moveTo>
                  <a:cubicBezTo>
                    <a:pt x="252" y="0"/>
                    <a:pt x="169" y="10"/>
                    <a:pt x="88" y="30"/>
                  </a:cubicBezTo>
                  <a:lnTo>
                    <a:pt x="293" y="846"/>
                  </a:lnTo>
                  <a:cubicBezTo>
                    <a:pt x="306" y="842"/>
                    <a:pt x="320" y="840"/>
                    <a:pt x="335" y="840"/>
                  </a:cubicBezTo>
                  <a:cubicBezTo>
                    <a:pt x="438" y="840"/>
                    <a:pt x="573" y="934"/>
                    <a:pt x="643" y="1052"/>
                  </a:cubicBezTo>
                  <a:cubicBezTo>
                    <a:pt x="738" y="1219"/>
                    <a:pt x="778" y="1440"/>
                    <a:pt x="753" y="1765"/>
                  </a:cubicBezTo>
                  <a:cubicBezTo>
                    <a:pt x="731" y="2265"/>
                    <a:pt x="595" y="2764"/>
                    <a:pt x="460" y="3287"/>
                  </a:cubicBezTo>
                  <a:cubicBezTo>
                    <a:pt x="230" y="4160"/>
                    <a:pt x="0" y="5054"/>
                    <a:pt x="230" y="5982"/>
                  </a:cubicBezTo>
                  <a:cubicBezTo>
                    <a:pt x="531" y="7218"/>
                    <a:pt x="1649" y="8256"/>
                    <a:pt x="3289" y="8827"/>
                  </a:cubicBezTo>
                  <a:cubicBezTo>
                    <a:pt x="3797" y="9010"/>
                    <a:pt x="4320" y="9143"/>
                    <a:pt x="4827" y="9270"/>
                  </a:cubicBezTo>
                  <a:cubicBezTo>
                    <a:pt x="5603" y="9476"/>
                    <a:pt x="6332" y="9658"/>
                    <a:pt x="7007" y="9991"/>
                  </a:cubicBezTo>
                  <a:cubicBezTo>
                    <a:pt x="8338" y="10641"/>
                    <a:pt x="9392" y="11878"/>
                    <a:pt x="9820" y="13289"/>
                  </a:cubicBezTo>
                  <a:cubicBezTo>
                    <a:pt x="10240" y="14643"/>
                    <a:pt x="9978" y="16608"/>
                    <a:pt x="9202" y="17972"/>
                  </a:cubicBezTo>
                  <a:lnTo>
                    <a:pt x="9930" y="18392"/>
                  </a:lnTo>
                  <a:cubicBezTo>
                    <a:pt x="10826" y="16815"/>
                    <a:pt x="11111" y="14620"/>
                    <a:pt x="10628" y="13042"/>
                  </a:cubicBezTo>
                  <a:cubicBezTo>
                    <a:pt x="10121" y="11410"/>
                    <a:pt x="8909" y="9991"/>
                    <a:pt x="7378" y="9238"/>
                  </a:cubicBezTo>
                  <a:cubicBezTo>
                    <a:pt x="6627" y="8875"/>
                    <a:pt x="5818" y="8660"/>
                    <a:pt x="5040" y="8462"/>
                  </a:cubicBezTo>
                  <a:cubicBezTo>
                    <a:pt x="4550" y="8334"/>
                    <a:pt x="4042" y="8209"/>
                    <a:pt x="3574" y="8041"/>
                  </a:cubicBezTo>
                  <a:cubicBezTo>
                    <a:pt x="2925" y="7811"/>
                    <a:pt x="1379" y="7130"/>
                    <a:pt x="1046" y="5784"/>
                  </a:cubicBezTo>
                  <a:cubicBezTo>
                    <a:pt x="864" y="5063"/>
                    <a:pt x="1063" y="4302"/>
                    <a:pt x="1269" y="3502"/>
                  </a:cubicBezTo>
                  <a:cubicBezTo>
                    <a:pt x="1411" y="2954"/>
                    <a:pt x="1562" y="2391"/>
                    <a:pt x="1594" y="1813"/>
                  </a:cubicBezTo>
                  <a:cubicBezTo>
                    <a:pt x="1609" y="1504"/>
                    <a:pt x="1609" y="1044"/>
                    <a:pt x="1371" y="631"/>
                  </a:cubicBezTo>
                  <a:cubicBezTo>
                    <a:pt x="1141" y="236"/>
                    <a:pt x="741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4"/>
            <p:cNvSpPr/>
            <p:nvPr/>
          </p:nvSpPr>
          <p:spPr>
            <a:xfrm>
              <a:off x="7446274" y="3878976"/>
              <a:ext cx="70214" cy="57202"/>
            </a:xfrm>
            <a:custGeom>
              <a:avLst/>
              <a:gdLst/>
              <a:ahLst/>
              <a:cxnLst/>
              <a:rect l="l" t="t" r="r" b="b"/>
              <a:pathLst>
                <a:path w="4630" h="3772" extrusionOk="0">
                  <a:moveTo>
                    <a:pt x="3276" y="1"/>
                  </a:moveTo>
                  <a:cubicBezTo>
                    <a:pt x="3073" y="1"/>
                    <a:pt x="2869" y="35"/>
                    <a:pt x="2672" y="87"/>
                  </a:cubicBezTo>
                  <a:cubicBezTo>
                    <a:pt x="1586" y="357"/>
                    <a:pt x="658" y="1173"/>
                    <a:pt x="238" y="2204"/>
                  </a:cubicBezTo>
                  <a:cubicBezTo>
                    <a:pt x="80" y="2600"/>
                    <a:pt x="0" y="3090"/>
                    <a:pt x="255" y="3433"/>
                  </a:cubicBezTo>
                  <a:cubicBezTo>
                    <a:pt x="443" y="3681"/>
                    <a:pt x="743" y="3771"/>
                    <a:pt x="1062" y="3771"/>
                  </a:cubicBezTo>
                  <a:cubicBezTo>
                    <a:pt x="1293" y="3771"/>
                    <a:pt x="1535" y="3724"/>
                    <a:pt x="1752" y="3653"/>
                  </a:cubicBezTo>
                  <a:cubicBezTo>
                    <a:pt x="2625" y="3368"/>
                    <a:pt x="3416" y="2830"/>
                    <a:pt x="4011" y="2124"/>
                  </a:cubicBezTo>
                  <a:cubicBezTo>
                    <a:pt x="4352" y="1728"/>
                    <a:pt x="4630" y="1181"/>
                    <a:pt x="4447" y="690"/>
                  </a:cubicBezTo>
                  <a:cubicBezTo>
                    <a:pt x="4327" y="372"/>
                    <a:pt x="4019" y="142"/>
                    <a:pt x="3694" y="57"/>
                  </a:cubicBezTo>
                  <a:cubicBezTo>
                    <a:pt x="3557" y="18"/>
                    <a:pt x="3417" y="1"/>
                    <a:pt x="3276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4"/>
            <p:cNvSpPr/>
            <p:nvPr/>
          </p:nvSpPr>
          <p:spPr>
            <a:xfrm>
              <a:off x="7490145" y="3775509"/>
              <a:ext cx="78858" cy="53881"/>
            </a:xfrm>
            <a:custGeom>
              <a:avLst/>
              <a:gdLst/>
              <a:ahLst/>
              <a:cxnLst/>
              <a:rect l="l" t="t" r="r" b="b"/>
              <a:pathLst>
                <a:path w="5200" h="3553" extrusionOk="0">
                  <a:moveTo>
                    <a:pt x="3821" y="0"/>
                  </a:moveTo>
                  <a:cubicBezTo>
                    <a:pt x="2648" y="23"/>
                    <a:pt x="1482" y="508"/>
                    <a:pt x="651" y="1339"/>
                  </a:cubicBezTo>
                  <a:cubicBezTo>
                    <a:pt x="310" y="1672"/>
                    <a:pt x="0" y="2125"/>
                    <a:pt x="88" y="2600"/>
                  </a:cubicBezTo>
                  <a:cubicBezTo>
                    <a:pt x="150" y="2941"/>
                    <a:pt x="413" y="3218"/>
                    <a:pt x="721" y="3369"/>
                  </a:cubicBezTo>
                  <a:cubicBezTo>
                    <a:pt x="1014" y="3507"/>
                    <a:pt x="1342" y="3552"/>
                    <a:pt x="1658" y="3552"/>
                  </a:cubicBezTo>
                  <a:cubicBezTo>
                    <a:pt x="1685" y="3552"/>
                    <a:pt x="1711" y="3552"/>
                    <a:pt x="1737" y="3551"/>
                  </a:cubicBezTo>
                  <a:cubicBezTo>
                    <a:pt x="3091" y="3526"/>
                    <a:pt x="4487" y="2781"/>
                    <a:pt x="4993" y="1529"/>
                  </a:cubicBezTo>
                  <a:cubicBezTo>
                    <a:pt x="5135" y="1189"/>
                    <a:pt x="5200" y="784"/>
                    <a:pt x="5010" y="476"/>
                  </a:cubicBezTo>
                  <a:cubicBezTo>
                    <a:pt x="4780" y="95"/>
                    <a:pt x="4272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4"/>
            <p:cNvSpPr/>
            <p:nvPr/>
          </p:nvSpPr>
          <p:spPr>
            <a:xfrm>
              <a:off x="7383918" y="3714366"/>
              <a:ext cx="92082" cy="53017"/>
            </a:xfrm>
            <a:custGeom>
              <a:avLst/>
              <a:gdLst/>
              <a:ahLst/>
              <a:cxnLst/>
              <a:rect l="l" t="t" r="r" b="b"/>
              <a:pathLst>
                <a:path w="6072" h="3496" extrusionOk="0">
                  <a:moveTo>
                    <a:pt x="4472" y="1"/>
                  </a:moveTo>
                  <a:cubicBezTo>
                    <a:pt x="4087" y="1"/>
                    <a:pt x="3698" y="98"/>
                    <a:pt x="3329" y="221"/>
                  </a:cubicBezTo>
                  <a:cubicBezTo>
                    <a:pt x="2448" y="514"/>
                    <a:pt x="1617" y="941"/>
                    <a:pt x="864" y="1472"/>
                  </a:cubicBezTo>
                  <a:cubicBezTo>
                    <a:pt x="618" y="1647"/>
                    <a:pt x="380" y="1837"/>
                    <a:pt x="223" y="2090"/>
                  </a:cubicBezTo>
                  <a:cubicBezTo>
                    <a:pt x="63" y="2343"/>
                    <a:pt x="0" y="2668"/>
                    <a:pt x="128" y="2939"/>
                  </a:cubicBezTo>
                  <a:cubicBezTo>
                    <a:pt x="301" y="3319"/>
                    <a:pt x="776" y="3462"/>
                    <a:pt x="1196" y="3484"/>
                  </a:cubicBezTo>
                  <a:cubicBezTo>
                    <a:pt x="1299" y="3492"/>
                    <a:pt x="1402" y="3496"/>
                    <a:pt x="1505" y="3496"/>
                  </a:cubicBezTo>
                  <a:cubicBezTo>
                    <a:pt x="2365" y="3496"/>
                    <a:pt x="3212" y="3239"/>
                    <a:pt x="4034" y="2971"/>
                  </a:cubicBezTo>
                  <a:cubicBezTo>
                    <a:pt x="4525" y="2811"/>
                    <a:pt x="5025" y="2638"/>
                    <a:pt x="5413" y="2305"/>
                  </a:cubicBezTo>
                  <a:cubicBezTo>
                    <a:pt x="5809" y="1980"/>
                    <a:pt x="6071" y="1449"/>
                    <a:pt x="5944" y="949"/>
                  </a:cubicBezTo>
                  <a:cubicBezTo>
                    <a:pt x="5816" y="458"/>
                    <a:pt x="5333" y="118"/>
                    <a:pt x="4825" y="30"/>
                  </a:cubicBezTo>
                  <a:cubicBezTo>
                    <a:pt x="4708" y="10"/>
                    <a:pt x="4590" y="1"/>
                    <a:pt x="4472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4"/>
            <p:cNvSpPr/>
            <p:nvPr/>
          </p:nvSpPr>
          <p:spPr>
            <a:xfrm>
              <a:off x="7492556" y="3730880"/>
              <a:ext cx="41234" cy="29769"/>
            </a:xfrm>
            <a:custGeom>
              <a:avLst/>
              <a:gdLst/>
              <a:ahLst/>
              <a:cxnLst/>
              <a:rect l="l" t="t" r="r" b="b"/>
              <a:pathLst>
                <a:path w="2719" h="1963" extrusionOk="0">
                  <a:moveTo>
                    <a:pt x="1657" y="0"/>
                  </a:moveTo>
                  <a:cubicBezTo>
                    <a:pt x="1309" y="0"/>
                    <a:pt x="959" y="146"/>
                    <a:pt x="666" y="343"/>
                  </a:cubicBezTo>
                  <a:cubicBezTo>
                    <a:pt x="317" y="573"/>
                    <a:pt x="1" y="954"/>
                    <a:pt x="96" y="1359"/>
                  </a:cubicBezTo>
                  <a:cubicBezTo>
                    <a:pt x="159" y="1659"/>
                    <a:pt x="444" y="1872"/>
                    <a:pt x="737" y="1937"/>
                  </a:cubicBezTo>
                  <a:cubicBezTo>
                    <a:pt x="822" y="1955"/>
                    <a:pt x="907" y="1962"/>
                    <a:pt x="993" y="1962"/>
                  </a:cubicBezTo>
                  <a:cubicBezTo>
                    <a:pt x="1211" y="1962"/>
                    <a:pt x="1430" y="1912"/>
                    <a:pt x="1640" y="1850"/>
                  </a:cubicBezTo>
                  <a:cubicBezTo>
                    <a:pt x="2093" y="1715"/>
                    <a:pt x="2591" y="1437"/>
                    <a:pt x="2664" y="961"/>
                  </a:cubicBezTo>
                  <a:cubicBezTo>
                    <a:pt x="2719" y="526"/>
                    <a:pt x="2346" y="113"/>
                    <a:pt x="1910" y="27"/>
                  </a:cubicBezTo>
                  <a:cubicBezTo>
                    <a:pt x="1827" y="9"/>
                    <a:pt x="1742" y="0"/>
                    <a:pt x="1657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4"/>
            <p:cNvSpPr/>
            <p:nvPr/>
          </p:nvSpPr>
          <p:spPr>
            <a:xfrm>
              <a:off x="7477877" y="3660821"/>
              <a:ext cx="49605" cy="41052"/>
            </a:xfrm>
            <a:custGeom>
              <a:avLst/>
              <a:gdLst/>
              <a:ahLst/>
              <a:cxnLst/>
              <a:rect l="l" t="t" r="r" b="b"/>
              <a:pathLst>
                <a:path w="3271" h="2707" extrusionOk="0">
                  <a:moveTo>
                    <a:pt x="1758" y="1"/>
                  </a:moveTo>
                  <a:cubicBezTo>
                    <a:pt x="1702" y="1"/>
                    <a:pt x="1650" y="9"/>
                    <a:pt x="1602" y="26"/>
                  </a:cubicBezTo>
                  <a:cubicBezTo>
                    <a:pt x="1102" y="193"/>
                    <a:pt x="619" y="463"/>
                    <a:pt x="334" y="899"/>
                  </a:cubicBezTo>
                  <a:cubicBezTo>
                    <a:pt x="41" y="1327"/>
                    <a:pt x="1" y="1960"/>
                    <a:pt x="351" y="2348"/>
                  </a:cubicBezTo>
                  <a:cubicBezTo>
                    <a:pt x="570" y="2603"/>
                    <a:pt x="894" y="2707"/>
                    <a:pt x="1234" y="2707"/>
                  </a:cubicBezTo>
                  <a:cubicBezTo>
                    <a:pt x="1507" y="2707"/>
                    <a:pt x="1790" y="2640"/>
                    <a:pt x="2038" y="2531"/>
                  </a:cubicBezTo>
                  <a:cubicBezTo>
                    <a:pt x="2561" y="2300"/>
                    <a:pt x="3029" y="1880"/>
                    <a:pt x="3156" y="1334"/>
                  </a:cubicBezTo>
                  <a:cubicBezTo>
                    <a:pt x="3270" y="828"/>
                    <a:pt x="2328" y="1"/>
                    <a:pt x="1758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4"/>
            <p:cNvSpPr/>
            <p:nvPr/>
          </p:nvSpPr>
          <p:spPr>
            <a:xfrm>
              <a:off x="7564663" y="3780286"/>
              <a:ext cx="85940" cy="81603"/>
            </a:xfrm>
            <a:custGeom>
              <a:avLst/>
              <a:gdLst/>
              <a:ahLst/>
              <a:cxnLst/>
              <a:rect l="l" t="t" r="r" b="b"/>
              <a:pathLst>
                <a:path w="5667" h="5381" extrusionOk="0">
                  <a:moveTo>
                    <a:pt x="4752" y="1"/>
                  </a:moveTo>
                  <a:cubicBezTo>
                    <a:pt x="4521" y="1"/>
                    <a:pt x="4278" y="69"/>
                    <a:pt x="4058" y="145"/>
                  </a:cubicBezTo>
                  <a:cubicBezTo>
                    <a:pt x="3264" y="421"/>
                    <a:pt x="2511" y="811"/>
                    <a:pt x="1815" y="1277"/>
                  </a:cubicBezTo>
                  <a:cubicBezTo>
                    <a:pt x="1189" y="1697"/>
                    <a:pt x="602" y="2213"/>
                    <a:pt x="301" y="2894"/>
                  </a:cubicBezTo>
                  <a:cubicBezTo>
                    <a:pt x="1" y="3584"/>
                    <a:pt x="71" y="4472"/>
                    <a:pt x="626" y="4971"/>
                  </a:cubicBezTo>
                  <a:cubicBezTo>
                    <a:pt x="934" y="5251"/>
                    <a:pt x="1358" y="5380"/>
                    <a:pt x="1776" y="5380"/>
                  </a:cubicBezTo>
                  <a:cubicBezTo>
                    <a:pt x="1821" y="5380"/>
                    <a:pt x="1866" y="5379"/>
                    <a:pt x="1910" y="5376"/>
                  </a:cubicBezTo>
                  <a:cubicBezTo>
                    <a:pt x="2369" y="5344"/>
                    <a:pt x="2814" y="5176"/>
                    <a:pt x="3217" y="4956"/>
                  </a:cubicBezTo>
                  <a:cubicBezTo>
                    <a:pt x="4581" y="4218"/>
                    <a:pt x="5634" y="2791"/>
                    <a:pt x="5659" y="1239"/>
                  </a:cubicBezTo>
                  <a:cubicBezTo>
                    <a:pt x="5667" y="811"/>
                    <a:pt x="5554" y="319"/>
                    <a:pt x="5184" y="106"/>
                  </a:cubicBezTo>
                  <a:cubicBezTo>
                    <a:pt x="5052" y="30"/>
                    <a:pt x="4905" y="1"/>
                    <a:pt x="4752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4"/>
            <p:cNvSpPr/>
            <p:nvPr/>
          </p:nvSpPr>
          <p:spPr>
            <a:xfrm>
              <a:off x="7526449" y="3881099"/>
              <a:ext cx="57324" cy="47497"/>
            </a:xfrm>
            <a:custGeom>
              <a:avLst/>
              <a:gdLst/>
              <a:ahLst/>
              <a:cxnLst/>
              <a:rect l="l" t="t" r="r" b="b"/>
              <a:pathLst>
                <a:path w="3780" h="3132" extrusionOk="0">
                  <a:moveTo>
                    <a:pt x="3018" y="1"/>
                  </a:moveTo>
                  <a:cubicBezTo>
                    <a:pt x="2441" y="1"/>
                    <a:pt x="1884" y="255"/>
                    <a:pt x="1435" y="620"/>
                  </a:cubicBezTo>
                  <a:cubicBezTo>
                    <a:pt x="974" y="1010"/>
                    <a:pt x="619" y="1509"/>
                    <a:pt x="316" y="2032"/>
                  </a:cubicBezTo>
                  <a:cubicBezTo>
                    <a:pt x="151" y="2324"/>
                    <a:pt x="1" y="2712"/>
                    <a:pt x="214" y="2967"/>
                  </a:cubicBezTo>
                  <a:cubicBezTo>
                    <a:pt x="319" y="3087"/>
                    <a:pt x="467" y="3131"/>
                    <a:pt x="626" y="3131"/>
                  </a:cubicBezTo>
                  <a:cubicBezTo>
                    <a:pt x="792" y="3131"/>
                    <a:pt x="971" y="3083"/>
                    <a:pt x="1125" y="3022"/>
                  </a:cubicBezTo>
                  <a:cubicBezTo>
                    <a:pt x="2020" y="2665"/>
                    <a:pt x="2821" y="2072"/>
                    <a:pt x="3415" y="1318"/>
                  </a:cubicBezTo>
                  <a:cubicBezTo>
                    <a:pt x="3550" y="1153"/>
                    <a:pt x="3677" y="970"/>
                    <a:pt x="3725" y="763"/>
                  </a:cubicBezTo>
                  <a:cubicBezTo>
                    <a:pt x="3780" y="558"/>
                    <a:pt x="3740" y="312"/>
                    <a:pt x="3582" y="170"/>
                  </a:cubicBezTo>
                  <a:cubicBezTo>
                    <a:pt x="3455" y="50"/>
                    <a:pt x="3264" y="12"/>
                    <a:pt x="3091" y="2"/>
                  </a:cubicBezTo>
                  <a:cubicBezTo>
                    <a:pt x="3067" y="1"/>
                    <a:pt x="3042" y="1"/>
                    <a:pt x="3018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4"/>
            <p:cNvSpPr/>
            <p:nvPr/>
          </p:nvSpPr>
          <p:spPr>
            <a:xfrm>
              <a:off x="7195713" y="3827341"/>
              <a:ext cx="69850" cy="23521"/>
            </a:xfrm>
            <a:custGeom>
              <a:avLst/>
              <a:gdLst/>
              <a:ahLst/>
              <a:cxnLst/>
              <a:rect l="l" t="t" r="r" b="b"/>
              <a:pathLst>
                <a:path w="4606" h="1551" extrusionOk="0">
                  <a:moveTo>
                    <a:pt x="4367" y="0"/>
                  </a:moveTo>
                  <a:cubicBezTo>
                    <a:pt x="4352" y="0"/>
                    <a:pt x="4336" y="2"/>
                    <a:pt x="4320" y="6"/>
                  </a:cubicBezTo>
                  <a:lnTo>
                    <a:pt x="176" y="1139"/>
                  </a:lnTo>
                  <a:cubicBezTo>
                    <a:pt x="63" y="1170"/>
                    <a:pt x="1" y="1282"/>
                    <a:pt x="33" y="1392"/>
                  </a:cubicBezTo>
                  <a:cubicBezTo>
                    <a:pt x="56" y="1487"/>
                    <a:pt x="143" y="1550"/>
                    <a:pt x="231" y="1550"/>
                  </a:cubicBezTo>
                  <a:cubicBezTo>
                    <a:pt x="254" y="1550"/>
                    <a:pt x="271" y="1550"/>
                    <a:pt x="286" y="1543"/>
                  </a:cubicBezTo>
                  <a:lnTo>
                    <a:pt x="4430" y="418"/>
                  </a:lnTo>
                  <a:cubicBezTo>
                    <a:pt x="4541" y="386"/>
                    <a:pt x="4605" y="266"/>
                    <a:pt x="4573" y="156"/>
                  </a:cubicBezTo>
                  <a:cubicBezTo>
                    <a:pt x="4545" y="61"/>
                    <a:pt x="4460" y="0"/>
                    <a:pt x="4367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4"/>
            <p:cNvSpPr/>
            <p:nvPr/>
          </p:nvSpPr>
          <p:spPr>
            <a:xfrm>
              <a:off x="7277919" y="3801455"/>
              <a:ext cx="75006" cy="25371"/>
            </a:xfrm>
            <a:custGeom>
              <a:avLst/>
              <a:gdLst/>
              <a:ahLst/>
              <a:cxnLst/>
              <a:rect l="l" t="t" r="r" b="b"/>
              <a:pathLst>
                <a:path w="4946" h="1673" extrusionOk="0">
                  <a:moveTo>
                    <a:pt x="4711" y="0"/>
                  </a:moveTo>
                  <a:cubicBezTo>
                    <a:pt x="4691" y="0"/>
                    <a:pt x="4672" y="3"/>
                    <a:pt x="4653" y="9"/>
                  </a:cubicBezTo>
                  <a:lnTo>
                    <a:pt x="183" y="1260"/>
                  </a:lnTo>
                  <a:cubicBezTo>
                    <a:pt x="71" y="1292"/>
                    <a:pt x="0" y="1412"/>
                    <a:pt x="33" y="1523"/>
                  </a:cubicBezTo>
                  <a:cubicBezTo>
                    <a:pt x="63" y="1610"/>
                    <a:pt x="143" y="1673"/>
                    <a:pt x="238" y="1673"/>
                  </a:cubicBezTo>
                  <a:cubicBezTo>
                    <a:pt x="253" y="1673"/>
                    <a:pt x="278" y="1673"/>
                    <a:pt x="293" y="1665"/>
                  </a:cubicBezTo>
                  <a:lnTo>
                    <a:pt x="4763" y="414"/>
                  </a:lnTo>
                  <a:cubicBezTo>
                    <a:pt x="4873" y="381"/>
                    <a:pt x="4945" y="262"/>
                    <a:pt x="4913" y="151"/>
                  </a:cubicBezTo>
                  <a:cubicBezTo>
                    <a:pt x="4888" y="60"/>
                    <a:pt x="4802" y="0"/>
                    <a:pt x="4711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4"/>
            <p:cNvSpPr/>
            <p:nvPr/>
          </p:nvSpPr>
          <p:spPr>
            <a:xfrm>
              <a:off x="7167825" y="3896976"/>
              <a:ext cx="94963" cy="9539"/>
            </a:xfrm>
            <a:custGeom>
              <a:avLst/>
              <a:gdLst/>
              <a:ahLst/>
              <a:cxnLst/>
              <a:rect l="l" t="t" r="r" b="b"/>
              <a:pathLst>
                <a:path w="6262" h="629" extrusionOk="0">
                  <a:moveTo>
                    <a:pt x="6037" y="1"/>
                  </a:moveTo>
                  <a:cubicBezTo>
                    <a:pt x="6032" y="1"/>
                    <a:pt x="6028" y="1"/>
                    <a:pt x="6024" y="1"/>
                  </a:cubicBezTo>
                  <a:cubicBezTo>
                    <a:pt x="4471" y="136"/>
                    <a:pt x="2904" y="203"/>
                    <a:pt x="1346" y="203"/>
                  </a:cubicBezTo>
                  <a:cubicBezTo>
                    <a:pt x="971" y="203"/>
                    <a:pt x="597" y="199"/>
                    <a:pt x="223" y="191"/>
                  </a:cubicBezTo>
                  <a:lnTo>
                    <a:pt x="215" y="191"/>
                  </a:lnTo>
                  <a:cubicBezTo>
                    <a:pt x="103" y="191"/>
                    <a:pt x="8" y="287"/>
                    <a:pt x="8" y="399"/>
                  </a:cubicBezTo>
                  <a:cubicBezTo>
                    <a:pt x="1" y="517"/>
                    <a:pt x="96" y="612"/>
                    <a:pt x="215" y="612"/>
                  </a:cubicBezTo>
                  <a:cubicBezTo>
                    <a:pt x="556" y="619"/>
                    <a:pt x="904" y="629"/>
                    <a:pt x="1254" y="629"/>
                  </a:cubicBezTo>
                  <a:cubicBezTo>
                    <a:pt x="2853" y="629"/>
                    <a:pt x="4463" y="557"/>
                    <a:pt x="6056" y="422"/>
                  </a:cubicBezTo>
                  <a:cubicBezTo>
                    <a:pt x="6174" y="414"/>
                    <a:pt x="6262" y="311"/>
                    <a:pt x="6247" y="191"/>
                  </a:cubicBezTo>
                  <a:cubicBezTo>
                    <a:pt x="6237" y="86"/>
                    <a:pt x="6136" y="1"/>
                    <a:pt x="6037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4"/>
            <p:cNvSpPr/>
            <p:nvPr/>
          </p:nvSpPr>
          <p:spPr>
            <a:xfrm>
              <a:off x="7277312" y="3872000"/>
              <a:ext cx="152878" cy="31149"/>
            </a:xfrm>
            <a:custGeom>
              <a:avLst/>
              <a:gdLst/>
              <a:ahLst/>
              <a:cxnLst/>
              <a:rect l="l" t="t" r="r" b="b"/>
              <a:pathLst>
                <a:path w="10081" h="2054" extrusionOk="0">
                  <a:moveTo>
                    <a:pt x="9849" y="0"/>
                  </a:moveTo>
                  <a:cubicBezTo>
                    <a:pt x="9829" y="0"/>
                    <a:pt x="9809" y="3"/>
                    <a:pt x="9788" y="9"/>
                  </a:cubicBezTo>
                  <a:cubicBezTo>
                    <a:pt x="6657" y="849"/>
                    <a:pt x="3432" y="1395"/>
                    <a:pt x="198" y="1633"/>
                  </a:cubicBezTo>
                  <a:cubicBezTo>
                    <a:pt x="88" y="1641"/>
                    <a:pt x="0" y="1736"/>
                    <a:pt x="8" y="1856"/>
                  </a:cubicBezTo>
                  <a:cubicBezTo>
                    <a:pt x="16" y="1966"/>
                    <a:pt x="111" y="2053"/>
                    <a:pt x="215" y="2053"/>
                  </a:cubicBezTo>
                  <a:cubicBezTo>
                    <a:pt x="223" y="2053"/>
                    <a:pt x="231" y="2053"/>
                    <a:pt x="231" y="2046"/>
                  </a:cubicBezTo>
                  <a:cubicBezTo>
                    <a:pt x="3487" y="1808"/>
                    <a:pt x="6745" y="1260"/>
                    <a:pt x="9898" y="412"/>
                  </a:cubicBezTo>
                  <a:cubicBezTo>
                    <a:pt x="10010" y="382"/>
                    <a:pt x="10081" y="262"/>
                    <a:pt x="10048" y="151"/>
                  </a:cubicBezTo>
                  <a:cubicBezTo>
                    <a:pt x="10023" y="60"/>
                    <a:pt x="9943" y="0"/>
                    <a:pt x="9849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4"/>
            <p:cNvSpPr/>
            <p:nvPr/>
          </p:nvSpPr>
          <p:spPr>
            <a:xfrm>
              <a:off x="7149795" y="3930702"/>
              <a:ext cx="72125" cy="15590"/>
            </a:xfrm>
            <a:custGeom>
              <a:avLst/>
              <a:gdLst/>
              <a:ahLst/>
              <a:cxnLst/>
              <a:rect l="l" t="t" r="r" b="b"/>
              <a:pathLst>
                <a:path w="4756" h="1028" extrusionOk="0">
                  <a:moveTo>
                    <a:pt x="229" y="0"/>
                  </a:moveTo>
                  <a:cubicBezTo>
                    <a:pt x="134" y="0"/>
                    <a:pt x="45" y="66"/>
                    <a:pt x="26" y="164"/>
                  </a:cubicBezTo>
                  <a:cubicBezTo>
                    <a:pt x="1" y="282"/>
                    <a:pt x="73" y="392"/>
                    <a:pt x="183" y="417"/>
                  </a:cubicBezTo>
                  <a:cubicBezTo>
                    <a:pt x="1610" y="710"/>
                    <a:pt x="3069" y="915"/>
                    <a:pt x="4526" y="1028"/>
                  </a:cubicBezTo>
                  <a:lnTo>
                    <a:pt x="4543" y="1028"/>
                  </a:lnTo>
                  <a:cubicBezTo>
                    <a:pt x="4645" y="1028"/>
                    <a:pt x="4740" y="940"/>
                    <a:pt x="4748" y="830"/>
                  </a:cubicBezTo>
                  <a:cubicBezTo>
                    <a:pt x="4756" y="718"/>
                    <a:pt x="4668" y="615"/>
                    <a:pt x="4558" y="607"/>
                  </a:cubicBezTo>
                  <a:cubicBezTo>
                    <a:pt x="3124" y="497"/>
                    <a:pt x="1682" y="297"/>
                    <a:pt x="271" y="4"/>
                  </a:cubicBezTo>
                  <a:cubicBezTo>
                    <a:pt x="257" y="2"/>
                    <a:pt x="243" y="0"/>
                    <a:pt x="229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4"/>
            <p:cNvSpPr/>
            <p:nvPr/>
          </p:nvSpPr>
          <p:spPr>
            <a:xfrm>
              <a:off x="7239932" y="3938800"/>
              <a:ext cx="67803" cy="8674"/>
            </a:xfrm>
            <a:custGeom>
              <a:avLst/>
              <a:gdLst/>
              <a:ahLst/>
              <a:cxnLst/>
              <a:rect l="l" t="t" r="r" b="b"/>
              <a:pathLst>
                <a:path w="4471" h="572" extrusionOk="0">
                  <a:moveTo>
                    <a:pt x="4241" y="1"/>
                  </a:moveTo>
                  <a:cubicBezTo>
                    <a:pt x="4236" y="1"/>
                    <a:pt x="4230" y="1"/>
                    <a:pt x="4225" y="1"/>
                  </a:cubicBezTo>
                  <a:cubicBezTo>
                    <a:pt x="3257" y="100"/>
                    <a:pt x="2276" y="148"/>
                    <a:pt x="1298" y="148"/>
                  </a:cubicBezTo>
                  <a:cubicBezTo>
                    <a:pt x="939" y="148"/>
                    <a:pt x="581" y="141"/>
                    <a:pt x="223" y="129"/>
                  </a:cubicBezTo>
                  <a:cubicBezTo>
                    <a:pt x="120" y="136"/>
                    <a:pt x="8" y="216"/>
                    <a:pt x="8" y="334"/>
                  </a:cubicBezTo>
                  <a:cubicBezTo>
                    <a:pt x="0" y="446"/>
                    <a:pt x="96" y="549"/>
                    <a:pt x="208" y="549"/>
                  </a:cubicBezTo>
                  <a:cubicBezTo>
                    <a:pt x="563" y="564"/>
                    <a:pt x="929" y="572"/>
                    <a:pt x="1284" y="572"/>
                  </a:cubicBezTo>
                  <a:cubicBezTo>
                    <a:pt x="2283" y="572"/>
                    <a:pt x="3281" y="517"/>
                    <a:pt x="4272" y="421"/>
                  </a:cubicBezTo>
                  <a:cubicBezTo>
                    <a:pt x="4383" y="414"/>
                    <a:pt x="4470" y="311"/>
                    <a:pt x="4455" y="191"/>
                  </a:cubicBezTo>
                  <a:cubicBezTo>
                    <a:pt x="4448" y="79"/>
                    <a:pt x="4360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4"/>
            <p:cNvSpPr/>
            <p:nvPr/>
          </p:nvSpPr>
          <p:spPr>
            <a:xfrm>
              <a:off x="7326566" y="3923802"/>
              <a:ext cx="87411" cy="19351"/>
            </a:xfrm>
            <a:custGeom>
              <a:avLst/>
              <a:gdLst/>
              <a:ahLst/>
              <a:cxnLst/>
              <a:rect l="l" t="t" r="r" b="b"/>
              <a:pathLst>
                <a:path w="5764" h="1276" extrusionOk="0">
                  <a:moveTo>
                    <a:pt x="5543" y="1"/>
                  </a:moveTo>
                  <a:cubicBezTo>
                    <a:pt x="5524" y="1"/>
                    <a:pt x="5505" y="3"/>
                    <a:pt x="5486" y="9"/>
                  </a:cubicBezTo>
                  <a:cubicBezTo>
                    <a:pt x="3750" y="412"/>
                    <a:pt x="1975" y="697"/>
                    <a:pt x="201" y="865"/>
                  </a:cubicBezTo>
                  <a:cubicBezTo>
                    <a:pt x="81" y="872"/>
                    <a:pt x="1" y="975"/>
                    <a:pt x="10" y="1085"/>
                  </a:cubicBezTo>
                  <a:cubicBezTo>
                    <a:pt x="18" y="1197"/>
                    <a:pt x="113" y="1275"/>
                    <a:pt x="216" y="1275"/>
                  </a:cubicBezTo>
                  <a:lnTo>
                    <a:pt x="239" y="1275"/>
                  </a:lnTo>
                  <a:cubicBezTo>
                    <a:pt x="2030" y="1110"/>
                    <a:pt x="3830" y="825"/>
                    <a:pt x="5581" y="412"/>
                  </a:cubicBezTo>
                  <a:cubicBezTo>
                    <a:pt x="5692" y="389"/>
                    <a:pt x="5764" y="277"/>
                    <a:pt x="5739" y="167"/>
                  </a:cubicBezTo>
                  <a:cubicBezTo>
                    <a:pt x="5720" y="68"/>
                    <a:pt x="5638" y="1"/>
                    <a:pt x="5543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1" name="Google Shape;1821;p44"/>
          <p:cNvGrpSpPr/>
          <p:nvPr/>
        </p:nvGrpSpPr>
        <p:grpSpPr>
          <a:xfrm>
            <a:off x="261185" y="2689546"/>
            <a:ext cx="1556278" cy="1154718"/>
            <a:chOff x="6585815" y="3302000"/>
            <a:chExt cx="1495990" cy="1109985"/>
          </a:xfrm>
        </p:grpSpPr>
        <p:sp>
          <p:nvSpPr>
            <p:cNvPr id="1822" name="Google Shape;1822;p44"/>
            <p:cNvSpPr/>
            <p:nvPr/>
          </p:nvSpPr>
          <p:spPr>
            <a:xfrm>
              <a:off x="6602784" y="3901571"/>
              <a:ext cx="630348" cy="370466"/>
            </a:xfrm>
            <a:custGeom>
              <a:avLst/>
              <a:gdLst/>
              <a:ahLst/>
              <a:cxnLst/>
              <a:rect l="l" t="t" r="r" b="b"/>
              <a:pathLst>
                <a:path w="41566" h="24429" extrusionOk="0">
                  <a:moveTo>
                    <a:pt x="40560" y="1"/>
                  </a:moveTo>
                  <a:cubicBezTo>
                    <a:pt x="26770" y="6507"/>
                    <a:pt x="13234" y="13560"/>
                    <a:pt x="0" y="21135"/>
                  </a:cubicBezTo>
                  <a:cubicBezTo>
                    <a:pt x="1130" y="21414"/>
                    <a:pt x="2292" y="21551"/>
                    <a:pt x="3454" y="21551"/>
                  </a:cubicBezTo>
                  <a:cubicBezTo>
                    <a:pt x="5405" y="21551"/>
                    <a:pt x="7355" y="21163"/>
                    <a:pt x="9152" y="20399"/>
                  </a:cubicBezTo>
                  <a:lnTo>
                    <a:pt x="9152" y="20399"/>
                  </a:lnTo>
                  <a:cubicBezTo>
                    <a:pt x="8066" y="21746"/>
                    <a:pt x="9343" y="23925"/>
                    <a:pt x="11022" y="24321"/>
                  </a:cubicBezTo>
                  <a:cubicBezTo>
                    <a:pt x="11334" y="24395"/>
                    <a:pt x="11647" y="24428"/>
                    <a:pt x="11960" y="24428"/>
                  </a:cubicBezTo>
                  <a:cubicBezTo>
                    <a:pt x="13334" y="24428"/>
                    <a:pt x="14704" y="23786"/>
                    <a:pt x="15937" y="23110"/>
                  </a:cubicBezTo>
                  <a:cubicBezTo>
                    <a:pt x="25699" y="17792"/>
                    <a:pt x="33703" y="9826"/>
                    <a:pt x="41566" y="1973"/>
                  </a:cubicBezTo>
                  <a:cubicBezTo>
                    <a:pt x="41233" y="1315"/>
                    <a:pt x="40892" y="659"/>
                    <a:pt x="40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4"/>
            <p:cNvSpPr/>
            <p:nvPr/>
          </p:nvSpPr>
          <p:spPr>
            <a:xfrm>
              <a:off x="6585815" y="3893155"/>
              <a:ext cx="655143" cy="385297"/>
            </a:xfrm>
            <a:custGeom>
              <a:avLst/>
              <a:gdLst/>
              <a:ahLst/>
              <a:cxnLst/>
              <a:rect l="l" t="t" r="r" b="b"/>
              <a:pathLst>
                <a:path w="43201" h="25407" extrusionOk="0">
                  <a:moveTo>
                    <a:pt x="41488" y="1102"/>
                  </a:moveTo>
                  <a:lnTo>
                    <a:pt x="42169" y="2441"/>
                  </a:lnTo>
                  <a:cubicBezTo>
                    <a:pt x="34499" y="10113"/>
                    <a:pt x="26548" y="18014"/>
                    <a:pt x="16858" y="23299"/>
                  </a:cubicBezTo>
                  <a:cubicBezTo>
                    <a:pt x="15652" y="23957"/>
                    <a:pt x="14361" y="24568"/>
                    <a:pt x="13077" y="24568"/>
                  </a:cubicBezTo>
                  <a:cubicBezTo>
                    <a:pt x="12791" y="24568"/>
                    <a:pt x="12506" y="24536"/>
                    <a:pt x="12236" y="24473"/>
                  </a:cubicBezTo>
                  <a:cubicBezTo>
                    <a:pt x="11437" y="24283"/>
                    <a:pt x="10684" y="23569"/>
                    <a:pt x="10399" y="22744"/>
                  </a:cubicBezTo>
                  <a:cubicBezTo>
                    <a:pt x="10287" y="22411"/>
                    <a:pt x="10161" y="21770"/>
                    <a:pt x="10597" y="21222"/>
                  </a:cubicBezTo>
                  <a:lnTo>
                    <a:pt x="11658" y="19916"/>
                  </a:lnTo>
                  <a:lnTo>
                    <a:pt x="10113" y="20574"/>
                  </a:lnTo>
                  <a:cubicBezTo>
                    <a:pt x="8385" y="21302"/>
                    <a:pt x="6475" y="21683"/>
                    <a:pt x="4573" y="21683"/>
                  </a:cubicBezTo>
                  <a:cubicBezTo>
                    <a:pt x="3805" y="21683"/>
                    <a:pt x="3044" y="21628"/>
                    <a:pt x="2291" y="21500"/>
                  </a:cubicBezTo>
                  <a:cubicBezTo>
                    <a:pt x="15051" y="14233"/>
                    <a:pt x="28230" y="7378"/>
                    <a:pt x="41488" y="1102"/>
                  </a:cubicBezTo>
                  <a:close/>
                  <a:moveTo>
                    <a:pt x="41869" y="0"/>
                  </a:moveTo>
                  <a:lnTo>
                    <a:pt x="41504" y="175"/>
                  </a:lnTo>
                  <a:cubicBezTo>
                    <a:pt x="27762" y="6657"/>
                    <a:pt x="14108" y="13774"/>
                    <a:pt x="912" y="21327"/>
                  </a:cubicBezTo>
                  <a:lnTo>
                    <a:pt x="1" y="21850"/>
                  </a:lnTo>
                  <a:lnTo>
                    <a:pt x="1014" y="22095"/>
                  </a:lnTo>
                  <a:cubicBezTo>
                    <a:pt x="2173" y="22381"/>
                    <a:pt x="3369" y="22523"/>
                    <a:pt x="4573" y="22523"/>
                  </a:cubicBezTo>
                  <a:cubicBezTo>
                    <a:pt x="6245" y="22523"/>
                    <a:pt x="7926" y="22246"/>
                    <a:pt x="9488" y="21707"/>
                  </a:cubicBezTo>
                  <a:lnTo>
                    <a:pt x="9488" y="21707"/>
                  </a:lnTo>
                  <a:cubicBezTo>
                    <a:pt x="9415" y="22126"/>
                    <a:pt x="9455" y="22571"/>
                    <a:pt x="9606" y="23022"/>
                  </a:cubicBezTo>
                  <a:cubicBezTo>
                    <a:pt x="9986" y="24115"/>
                    <a:pt x="10962" y="25026"/>
                    <a:pt x="12046" y="25289"/>
                  </a:cubicBezTo>
                  <a:cubicBezTo>
                    <a:pt x="12379" y="25369"/>
                    <a:pt x="12721" y="25407"/>
                    <a:pt x="13077" y="25407"/>
                  </a:cubicBezTo>
                  <a:cubicBezTo>
                    <a:pt x="14543" y="25407"/>
                    <a:pt x="15954" y="24751"/>
                    <a:pt x="17261" y="24037"/>
                  </a:cubicBezTo>
                  <a:cubicBezTo>
                    <a:pt x="27144" y="18647"/>
                    <a:pt x="35195" y="10604"/>
                    <a:pt x="42985" y="2821"/>
                  </a:cubicBezTo>
                  <a:lnTo>
                    <a:pt x="43200" y="2608"/>
                  </a:lnTo>
                  <a:lnTo>
                    <a:pt x="418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4"/>
            <p:cNvSpPr/>
            <p:nvPr/>
          </p:nvSpPr>
          <p:spPr>
            <a:xfrm>
              <a:off x="6980605" y="3994984"/>
              <a:ext cx="107687" cy="75340"/>
            </a:xfrm>
            <a:custGeom>
              <a:avLst/>
              <a:gdLst/>
              <a:ahLst/>
              <a:cxnLst/>
              <a:rect l="l" t="t" r="r" b="b"/>
              <a:pathLst>
                <a:path w="7101" h="4968" extrusionOk="0">
                  <a:moveTo>
                    <a:pt x="5727" y="1"/>
                  </a:moveTo>
                  <a:cubicBezTo>
                    <a:pt x="5712" y="1"/>
                    <a:pt x="5697" y="2"/>
                    <a:pt x="5682" y="5"/>
                  </a:cubicBezTo>
                  <a:cubicBezTo>
                    <a:pt x="3828" y="458"/>
                    <a:pt x="2116" y="1393"/>
                    <a:pt x="737" y="2715"/>
                  </a:cubicBezTo>
                  <a:cubicBezTo>
                    <a:pt x="531" y="2915"/>
                    <a:pt x="301" y="3153"/>
                    <a:pt x="166" y="3461"/>
                  </a:cubicBezTo>
                  <a:cubicBezTo>
                    <a:pt x="1" y="3826"/>
                    <a:pt x="16" y="4206"/>
                    <a:pt x="191" y="4492"/>
                  </a:cubicBezTo>
                  <a:cubicBezTo>
                    <a:pt x="389" y="4800"/>
                    <a:pt x="752" y="4967"/>
                    <a:pt x="1220" y="4967"/>
                  </a:cubicBezTo>
                  <a:cubicBezTo>
                    <a:pt x="1395" y="4967"/>
                    <a:pt x="1585" y="4942"/>
                    <a:pt x="1783" y="4895"/>
                  </a:cubicBezTo>
                  <a:cubicBezTo>
                    <a:pt x="3890" y="4419"/>
                    <a:pt x="5587" y="2945"/>
                    <a:pt x="7013" y="1599"/>
                  </a:cubicBezTo>
                  <a:cubicBezTo>
                    <a:pt x="7093" y="1519"/>
                    <a:pt x="7101" y="1384"/>
                    <a:pt x="7021" y="1298"/>
                  </a:cubicBezTo>
                  <a:cubicBezTo>
                    <a:pt x="6975" y="1256"/>
                    <a:pt x="6918" y="1234"/>
                    <a:pt x="6862" y="1234"/>
                  </a:cubicBezTo>
                  <a:cubicBezTo>
                    <a:pt x="6812" y="1234"/>
                    <a:pt x="6762" y="1252"/>
                    <a:pt x="6720" y="1289"/>
                  </a:cubicBezTo>
                  <a:cubicBezTo>
                    <a:pt x="5342" y="2605"/>
                    <a:pt x="3700" y="4039"/>
                    <a:pt x="1695" y="4492"/>
                  </a:cubicBezTo>
                  <a:cubicBezTo>
                    <a:pt x="1602" y="4509"/>
                    <a:pt x="1417" y="4543"/>
                    <a:pt x="1218" y="4543"/>
                  </a:cubicBezTo>
                  <a:cubicBezTo>
                    <a:pt x="963" y="4543"/>
                    <a:pt x="685" y="4487"/>
                    <a:pt x="547" y="4269"/>
                  </a:cubicBezTo>
                  <a:cubicBezTo>
                    <a:pt x="429" y="4071"/>
                    <a:pt x="467" y="3809"/>
                    <a:pt x="547" y="3636"/>
                  </a:cubicBezTo>
                  <a:cubicBezTo>
                    <a:pt x="649" y="3398"/>
                    <a:pt x="847" y="3191"/>
                    <a:pt x="1030" y="3025"/>
                  </a:cubicBezTo>
                  <a:cubicBezTo>
                    <a:pt x="2354" y="1749"/>
                    <a:pt x="3995" y="846"/>
                    <a:pt x="5785" y="418"/>
                  </a:cubicBezTo>
                  <a:cubicBezTo>
                    <a:pt x="5897" y="395"/>
                    <a:pt x="5967" y="275"/>
                    <a:pt x="5935" y="165"/>
                  </a:cubicBezTo>
                  <a:cubicBezTo>
                    <a:pt x="5915" y="67"/>
                    <a:pt x="5828" y="1"/>
                    <a:pt x="5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4"/>
            <p:cNvSpPr/>
            <p:nvPr/>
          </p:nvSpPr>
          <p:spPr>
            <a:xfrm>
              <a:off x="7019062" y="4054413"/>
              <a:ext cx="40733" cy="48240"/>
            </a:xfrm>
            <a:custGeom>
              <a:avLst/>
              <a:gdLst/>
              <a:ahLst/>
              <a:cxnLst/>
              <a:rect l="l" t="t" r="r" b="b"/>
              <a:pathLst>
                <a:path w="2686" h="3181" extrusionOk="0">
                  <a:moveTo>
                    <a:pt x="1112" y="0"/>
                  </a:moveTo>
                  <a:cubicBezTo>
                    <a:pt x="1074" y="0"/>
                    <a:pt x="1035" y="10"/>
                    <a:pt x="999" y="32"/>
                  </a:cubicBezTo>
                  <a:cubicBezTo>
                    <a:pt x="285" y="478"/>
                    <a:pt x="0" y="1491"/>
                    <a:pt x="381" y="2244"/>
                  </a:cubicBezTo>
                  <a:cubicBezTo>
                    <a:pt x="666" y="2823"/>
                    <a:pt x="1307" y="3180"/>
                    <a:pt x="1942" y="3180"/>
                  </a:cubicBezTo>
                  <a:cubicBezTo>
                    <a:pt x="2140" y="3180"/>
                    <a:pt x="2338" y="3148"/>
                    <a:pt x="2520" y="3068"/>
                  </a:cubicBezTo>
                  <a:cubicBezTo>
                    <a:pt x="2631" y="3028"/>
                    <a:pt x="2686" y="2910"/>
                    <a:pt x="2638" y="2800"/>
                  </a:cubicBezTo>
                  <a:cubicBezTo>
                    <a:pt x="2609" y="2718"/>
                    <a:pt x="2529" y="2667"/>
                    <a:pt x="2444" y="2667"/>
                  </a:cubicBezTo>
                  <a:cubicBezTo>
                    <a:pt x="2419" y="2667"/>
                    <a:pt x="2394" y="2671"/>
                    <a:pt x="2370" y="2680"/>
                  </a:cubicBezTo>
                  <a:cubicBezTo>
                    <a:pt x="2235" y="2734"/>
                    <a:pt x="2090" y="2759"/>
                    <a:pt x="1944" y="2759"/>
                  </a:cubicBezTo>
                  <a:cubicBezTo>
                    <a:pt x="1463" y="2759"/>
                    <a:pt x="966" y="2486"/>
                    <a:pt x="753" y="2054"/>
                  </a:cubicBezTo>
                  <a:cubicBezTo>
                    <a:pt x="476" y="1499"/>
                    <a:pt x="689" y="715"/>
                    <a:pt x="1221" y="390"/>
                  </a:cubicBezTo>
                  <a:cubicBezTo>
                    <a:pt x="1324" y="327"/>
                    <a:pt x="1354" y="200"/>
                    <a:pt x="1292" y="97"/>
                  </a:cubicBezTo>
                  <a:cubicBezTo>
                    <a:pt x="1251" y="35"/>
                    <a:pt x="1183" y="0"/>
                    <a:pt x="1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4"/>
            <p:cNvSpPr/>
            <p:nvPr/>
          </p:nvSpPr>
          <p:spPr>
            <a:xfrm>
              <a:off x="6922434" y="4064088"/>
              <a:ext cx="109021" cy="78797"/>
            </a:xfrm>
            <a:custGeom>
              <a:avLst/>
              <a:gdLst/>
              <a:ahLst/>
              <a:cxnLst/>
              <a:rect l="l" t="t" r="r" b="b"/>
              <a:pathLst>
                <a:path w="7189" h="5196" extrusionOk="0">
                  <a:moveTo>
                    <a:pt x="4439" y="1"/>
                  </a:moveTo>
                  <a:cubicBezTo>
                    <a:pt x="4415" y="1"/>
                    <a:pt x="4391" y="4"/>
                    <a:pt x="4367" y="13"/>
                  </a:cubicBezTo>
                  <a:cubicBezTo>
                    <a:pt x="2924" y="583"/>
                    <a:pt x="1657" y="1527"/>
                    <a:pt x="699" y="2755"/>
                  </a:cubicBezTo>
                  <a:cubicBezTo>
                    <a:pt x="143" y="3469"/>
                    <a:pt x="1" y="4134"/>
                    <a:pt x="301" y="4625"/>
                  </a:cubicBezTo>
                  <a:cubicBezTo>
                    <a:pt x="491" y="4943"/>
                    <a:pt x="864" y="5148"/>
                    <a:pt x="1292" y="5188"/>
                  </a:cubicBezTo>
                  <a:cubicBezTo>
                    <a:pt x="1347" y="5195"/>
                    <a:pt x="1402" y="5195"/>
                    <a:pt x="1459" y="5195"/>
                  </a:cubicBezTo>
                  <a:cubicBezTo>
                    <a:pt x="1760" y="5195"/>
                    <a:pt x="2053" y="5125"/>
                    <a:pt x="2330" y="5045"/>
                  </a:cubicBezTo>
                  <a:cubicBezTo>
                    <a:pt x="4153" y="4515"/>
                    <a:pt x="5857" y="3436"/>
                    <a:pt x="7118" y="2010"/>
                  </a:cubicBezTo>
                  <a:cubicBezTo>
                    <a:pt x="7188" y="1924"/>
                    <a:pt x="7180" y="1797"/>
                    <a:pt x="7093" y="1717"/>
                  </a:cubicBezTo>
                  <a:cubicBezTo>
                    <a:pt x="7053" y="1681"/>
                    <a:pt x="7004" y="1663"/>
                    <a:pt x="6955" y="1663"/>
                  </a:cubicBezTo>
                  <a:cubicBezTo>
                    <a:pt x="6899" y="1663"/>
                    <a:pt x="6843" y="1687"/>
                    <a:pt x="6800" y="1734"/>
                  </a:cubicBezTo>
                  <a:cubicBezTo>
                    <a:pt x="5596" y="3096"/>
                    <a:pt x="3962" y="4127"/>
                    <a:pt x="2211" y="4642"/>
                  </a:cubicBezTo>
                  <a:cubicBezTo>
                    <a:pt x="1974" y="4715"/>
                    <a:pt x="1726" y="4776"/>
                    <a:pt x="1477" y="4776"/>
                  </a:cubicBezTo>
                  <a:cubicBezTo>
                    <a:pt x="1426" y="4776"/>
                    <a:pt x="1375" y="4773"/>
                    <a:pt x="1324" y="4768"/>
                  </a:cubicBezTo>
                  <a:cubicBezTo>
                    <a:pt x="1031" y="4745"/>
                    <a:pt x="784" y="4610"/>
                    <a:pt x="666" y="4412"/>
                  </a:cubicBezTo>
                  <a:cubicBezTo>
                    <a:pt x="373" y="3944"/>
                    <a:pt x="824" y="3278"/>
                    <a:pt x="1031" y="3008"/>
                  </a:cubicBezTo>
                  <a:cubicBezTo>
                    <a:pt x="1942" y="1844"/>
                    <a:pt x="3146" y="948"/>
                    <a:pt x="4525" y="410"/>
                  </a:cubicBezTo>
                  <a:cubicBezTo>
                    <a:pt x="4628" y="363"/>
                    <a:pt x="4683" y="243"/>
                    <a:pt x="4645" y="132"/>
                  </a:cubicBezTo>
                  <a:cubicBezTo>
                    <a:pt x="4608" y="52"/>
                    <a:pt x="4526" y="1"/>
                    <a:pt x="4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4"/>
            <p:cNvSpPr/>
            <p:nvPr/>
          </p:nvSpPr>
          <p:spPr>
            <a:xfrm>
              <a:off x="6907300" y="4046922"/>
              <a:ext cx="45434" cy="49954"/>
            </a:xfrm>
            <a:custGeom>
              <a:avLst/>
              <a:gdLst/>
              <a:ahLst/>
              <a:cxnLst/>
              <a:rect l="l" t="t" r="r" b="b"/>
              <a:pathLst>
                <a:path w="2996" h="3294" extrusionOk="0">
                  <a:moveTo>
                    <a:pt x="1115" y="1"/>
                  </a:moveTo>
                  <a:cubicBezTo>
                    <a:pt x="1075" y="1"/>
                    <a:pt x="1034" y="12"/>
                    <a:pt x="999" y="36"/>
                  </a:cubicBezTo>
                  <a:cubicBezTo>
                    <a:pt x="245" y="551"/>
                    <a:pt x="0" y="1677"/>
                    <a:pt x="468" y="2453"/>
                  </a:cubicBezTo>
                  <a:cubicBezTo>
                    <a:pt x="793" y="2984"/>
                    <a:pt x="1427" y="3294"/>
                    <a:pt x="2052" y="3294"/>
                  </a:cubicBezTo>
                  <a:cubicBezTo>
                    <a:pt x="2330" y="3294"/>
                    <a:pt x="2608" y="3237"/>
                    <a:pt x="2853" y="3104"/>
                  </a:cubicBezTo>
                  <a:cubicBezTo>
                    <a:pt x="2956" y="3047"/>
                    <a:pt x="2996" y="2921"/>
                    <a:pt x="2940" y="2818"/>
                  </a:cubicBezTo>
                  <a:cubicBezTo>
                    <a:pt x="2902" y="2746"/>
                    <a:pt x="2830" y="2706"/>
                    <a:pt x="2755" y="2706"/>
                  </a:cubicBezTo>
                  <a:cubicBezTo>
                    <a:pt x="2721" y="2706"/>
                    <a:pt x="2687" y="2714"/>
                    <a:pt x="2655" y="2731"/>
                  </a:cubicBezTo>
                  <a:cubicBezTo>
                    <a:pt x="2466" y="2834"/>
                    <a:pt x="2254" y="2882"/>
                    <a:pt x="2040" y="2882"/>
                  </a:cubicBezTo>
                  <a:cubicBezTo>
                    <a:pt x="1563" y="2882"/>
                    <a:pt x="1078" y="2642"/>
                    <a:pt x="831" y="2231"/>
                  </a:cubicBezTo>
                  <a:cubicBezTo>
                    <a:pt x="468" y="1637"/>
                    <a:pt x="658" y="774"/>
                    <a:pt x="1229" y="384"/>
                  </a:cubicBezTo>
                  <a:cubicBezTo>
                    <a:pt x="1324" y="321"/>
                    <a:pt x="1354" y="186"/>
                    <a:pt x="1284" y="91"/>
                  </a:cubicBezTo>
                  <a:cubicBezTo>
                    <a:pt x="1245" y="32"/>
                    <a:pt x="1181" y="1"/>
                    <a:pt x="1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4"/>
            <p:cNvSpPr/>
            <p:nvPr/>
          </p:nvSpPr>
          <p:spPr>
            <a:xfrm>
              <a:off x="6848402" y="4079707"/>
              <a:ext cx="84636" cy="79298"/>
            </a:xfrm>
            <a:custGeom>
              <a:avLst/>
              <a:gdLst/>
              <a:ahLst/>
              <a:cxnLst/>
              <a:rect l="l" t="t" r="r" b="b"/>
              <a:pathLst>
                <a:path w="5581" h="5229" extrusionOk="0">
                  <a:moveTo>
                    <a:pt x="4504" y="0"/>
                  </a:moveTo>
                  <a:cubicBezTo>
                    <a:pt x="4480" y="0"/>
                    <a:pt x="4455" y="5"/>
                    <a:pt x="4430" y="13"/>
                  </a:cubicBezTo>
                  <a:cubicBezTo>
                    <a:pt x="3138" y="489"/>
                    <a:pt x="1910" y="1425"/>
                    <a:pt x="761" y="2796"/>
                  </a:cubicBezTo>
                  <a:cubicBezTo>
                    <a:pt x="168" y="3500"/>
                    <a:pt x="0" y="4143"/>
                    <a:pt x="286" y="4633"/>
                  </a:cubicBezTo>
                  <a:cubicBezTo>
                    <a:pt x="508" y="5021"/>
                    <a:pt x="968" y="5229"/>
                    <a:pt x="1594" y="5229"/>
                  </a:cubicBezTo>
                  <a:cubicBezTo>
                    <a:pt x="1697" y="5229"/>
                    <a:pt x="1807" y="5229"/>
                    <a:pt x="1919" y="5212"/>
                  </a:cubicBezTo>
                  <a:cubicBezTo>
                    <a:pt x="3203" y="5086"/>
                    <a:pt x="4462" y="4578"/>
                    <a:pt x="5476" y="3777"/>
                  </a:cubicBezTo>
                  <a:cubicBezTo>
                    <a:pt x="5563" y="3707"/>
                    <a:pt x="5581" y="3572"/>
                    <a:pt x="5508" y="3485"/>
                  </a:cubicBezTo>
                  <a:cubicBezTo>
                    <a:pt x="5467" y="3429"/>
                    <a:pt x="5407" y="3401"/>
                    <a:pt x="5345" y="3401"/>
                  </a:cubicBezTo>
                  <a:cubicBezTo>
                    <a:pt x="5300" y="3401"/>
                    <a:pt x="5255" y="3415"/>
                    <a:pt x="5215" y="3445"/>
                  </a:cubicBezTo>
                  <a:cubicBezTo>
                    <a:pt x="4264" y="4198"/>
                    <a:pt x="3083" y="4673"/>
                    <a:pt x="1879" y="4801"/>
                  </a:cubicBezTo>
                  <a:cubicBezTo>
                    <a:pt x="1801" y="4807"/>
                    <a:pt x="1709" y="4812"/>
                    <a:pt x="1613" y="4812"/>
                  </a:cubicBezTo>
                  <a:cubicBezTo>
                    <a:pt x="1260" y="4812"/>
                    <a:pt x="831" y="4744"/>
                    <a:pt x="651" y="4428"/>
                  </a:cubicBezTo>
                  <a:cubicBezTo>
                    <a:pt x="413" y="4008"/>
                    <a:pt x="753" y="3452"/>
                    <a:pt x="1086" y="3064"/>
                  </a:cubicBezTo>
                  <a:cubicBezTo>
                    <a:pt x="2180" y="1750"/>
                    <a:pt x="3361" y="854"/>
                    <a:pt x="4573" y="401"/>
                  </a:cubicBezTo>
                  <a:cubicBezTo>
                    <a:pt x="4685" y="362"/>
                    <a:pt x="4740" y="244"/>
                    <a:pt x="4700" y="133"/>
                  </a:cubicBezTo>
                  <a:cubicBezTo>
                    <a:pt x="4669" y="52"/>
                    <a:pt x="4591" y="0"/>
                    <a:pt x="4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4"/>
            <p:cNvSpPr/>
            <p:nvPr/>
          </p:nvSpPr>
          <p:spPr>
            <a:xfrm>
              <a:off x="6898869" y="4135861"/>
              <a:ext cx="42932" cy="61100"/>
            </a:xfrm>
            <a:custGeom>
              <a:avLst/>
              <a:gdLst/>
              <a:ahLst/>
              <a:cxnLst/>
              <a:rect l="l" t="t" r="r" b="b"/>
              <a:pathLst>
                <a:path w="2831" h="4029" extrusionOk="0">
                  <a:moveTo>
                    <a:pt x="2118" y="0"/>
                  </a:moveTo>
                  <a:cubicBezTo>
                    <a:pt x="2079" y="0"/>
                    <a:pt x="2040" y="12"/>
                    <a:pt x="2005" y="35"/>
                  </a:cubicBezTo>
                  <a:cubicBezTo>
                    <a:pt x="1420" y="424"/>
                    <a:pt x="761" y="860"/>
                    <a:pt x="381" y="1541"/>
                  </a:cubicBezTo>
                  <a:cubicBezTo>
                    <a:pt x="1" y="2231"/>
                    <a:pt x="18" y="3245"/>
                    <a:pt x="706" y="3743"/>
                  </a:cubicBezTo>
                  <a:cubicBezTo>
                    <a:pt x="999" y="3958"/>
                    <a:pt x="1349" y="4029"/>
                    <a:pt x="1697" y="4029"/>
                  </a:cubicBezTo>
                  <a:cubicBezTo>
                    <a:pt x="2015" y="4029"/>
                    <a:pt x="2338" y="3974"/>
                    <a:pt x="2648" y="3911"/>
                  </a:cubicBezTo>
                  <a:cubicBezTo>
                    <a:pt x="2759" y="3886"/>
                    <a:pt x="2831" y="3776"/>
                    <a:pt x="2806" y="3665"/>
                  </a:cubicBezTo>
                  <a:cubicBezTo>
                    <a:pt x="2786" y="3561"/>
                    <a:pt x="2698" y="3494"/>
                    <a:pt x="2602" y="3494"/>
                  </a:cubicBezTo>
                  <a:cubicBezTo>
                    <a:pt x="2589" y="3494"/>
                    <a:pt x="2575" y="3495"/>
                    <a:pt x="2561" y="3498"/>
                  </a:cubicBezTo>
                  <a:cubicBezTo>
                    <a:pt x="2270" y="3557"/>
                    <a:pt x="1976" y="3609"/>
                    <a:pt x="1702" y="3609"/>
                  </a:cubicBezTo>
                  <a:cubicBezTo>
                    <a:pt x="1422" y="3609"/>
                    <a:pt x="1164" y="3555"/>
                    <a:pt x="952" y="3403"/>
                  </a:cubicBezTo>
                  <a:cubicBezTo>
                    <a:pt x="461" y="3047"/>
                    <a:pt x="461" y="2262"/>
                    <a:pt x="754" y="1739"/>
                  </a:cubicBezTo>
                  <a:cubicBezTo>
                    <a:pt x="1079" y="1153"/>
                    <a:pt x="1690" y="740"/>
                    <a:pt x="2235" y="385"/>
                  </a:cubicBezTo>
                  <a:cubicBezTo>
                    <a:pt x="2331" y="320"/>
                    <a:pt x="2355" y="194"/>
                    <a:pt x="2291" y="99"/>
                  </a:cubicBezTo>
                  <a:cubicBezTo>
                    <a:pt x="2251" y="34"/>
                    <a:pt x="2185" y="0"/>
                    <a:pt x="2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4"/>
            <p:cNvSpPr/>
            <p:nvPr/>
          </p:nvSpPr>
          <p:spPr>
            <a:xfrm>
              <a:off x="6746376" y="4133450"/>
              <a:ext cx="190624" cy="128675"/>
            </a:xfrm>
            <a:custGeom>
              <a:avLst/>
              <a:gdLst/>
              <a:ahLst/>
              <a:cxnLst/>
              <a:rect l="l" t="t" r="r" b="b"/>
              <a:pathLst>
                <a:path w="12570" h="8485" extrusionOk="0">
                  <a:moveTo>
                    <a:pt x="12330" y="1"/>
                  </a:moveTo>
                  <a:cubicBezTo>
                    <a:pt x="12289" y="1"/>
                    <a:pt x="12249" y="12"/>
                    <a:pt x="12213" y="36"/>
                  </a:cubicBezTo>
                  <a:lnTo>
                    <a:pt x="126" y="8104"/>
                  </a:lnTo>
                  <a:cubicBezTo>
                    <a:pt x="24" y="8167"/>
                    <a:pt x="1" y="8294"/>
                    <a:pt x="64" y="8389"/>
                  </a:cubicBezTo>
                  <a:cubicBezTo>
                    <a:pt x="104" y="8452"/>
                    <a:pt x="174" y="8484"/>
                    <a:pt x="239" y="8484"/>
                  </a:cubicBezTo>
                  <a:cubicBezTo>
                    <a:pt x="279" y="8484"/>
                    <a:pt x="317" y="8477"/>
                    <a:pt x="357" y="8452"/>
                  </a:cubicBezTo>
                  <a:lnTo>
                    <a:pt x="12451" y="384"/>
                  </a:lnTo>
                  <a:cubicBezTo>
                    <a:pt x="12546" y="321"/>
                    <a:pt x="12569" y="194"/>
                    <a:pt x="12506" y="98"/>
                  </a:cubicBezTo>
                  <a:cubicBezTo>
                    <a:pt x="12466" y="34"/>
                    <a:pt x="12398" y="1"/>
                    <a:pt x="1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4"/>
            <p:cNvSpPr/>
            <p:nvPr/>
          </p:nvSpPr>
          <p:spPr>
            <a:xfrm>
              <a:off x="6765134" y="4172498"/>
              <a:ext cx="141338" cy="98163"/>
            </a:xfrm>
            <a:custGeom>
              <a:avLst/>
              <a:gdLst/>
              <a:ahLst/>
              <a:cxnLst/>
              <a:rect l="l" t="t" r="r" b="b"/>
              <a:pathLst>
                <a:path w="9320" h="6473" extrusionOk="0">
                  <a:moveTo>
                    <a:pt x="9079" y="1"/>
                  </a:moveTo>
                  <a:cubicBezTo>
                    <a:pt x="9039" y="1"/>
                    <a:pt x="8998" y="12"/>
                    <a:pt x="8962" y="36"/>
                  </a:cubicBezTo>
                  <a:lnTo>
                    <a:pt x="118" y="6082"/>
                  </a:lnTo>
                  <a:cubicBezTo>
                    <a:pt x="23" y="6155"/>
                    <a:pt x="0" y="6282"/>
                    <a:pt x="63" y="6377"/>
                  </a:cubicBezTo>
                  <a:cubicBezTo>
                    <a:pt x="103" y="6440"/>
                    <a:pt x="166" y="6472"/>
                    <a:pt x="238" y="6472"/>
                  </a:cubicBezTo>
                  <a:cubicBezTo>
                    <a:pt x="278" y="6472"/>
                    <a:pt x="316" y="6455"/>
                    <a:pt x="356" y="6432"/>
                  </a:cubicBezTo>
                  <a:lnTo>
                    <a:pt x="9200" y="386"/>
                  </a:lnTo>
                  <a:cubicBezTo>
                    <a:pt x="9295" y="321"/>
                    <a:pt x="9320" y="186"/>
                    <a:pt x="9255" y="91"/>
                  </a:cubicBezTo>
                  <a:cubicBezTo>
                    <a:pt x="9211" y="32"/>
                    <a:pt x="9146" y="1"/>
                    <a:pt x="9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4"/>
            <p:cNvSpPr/>
            <p:nvPr/>
          </p:nvSpPr>
          <p:spPr>
            <a:xfrm>
              <a:off x="7344248" y="4137120"/>
              <a:ext cx="304544" cy="274866"/>
            </a:xfrm>
            <a:custGeom>
              <a:avLst/>
              <a:gdLst/>
              <a:ahLst/>
              <a:cxnLst/>
              <a:rect l="l" t="t" r="r" b="b"/>
              <a:pathLst>
                <a:path w="20082" h="18125" extrusionOk="0">
                  <a:moveTo>
                    <a:pt x="1680" y="0"/>
                  </a:moveTo>
                  <a:cubicBezTo>
                    <a:pt x="1628" y="0"/>
                    <a:pt x="1574" y="10"/>
                    <a:pt x="1522" y="31"/>
                  </a:cubicBezTo>
                  <a:cubicBezTo>
                    <a:pt x="1308" y="119"/>
                    <a:pt x="1205" y="357"/>
                    <a:pt x="1292" y="579"/>
                  </a:cubicBezTo>
                  <a:lnTo>
                    <a:pt x="6833" y="14328"/>
                  </a:lnTo>
                  <a:cubicBezTo>
                    <a:pt x="6745" y="14416"/>
                    <a:pt x="6673" y="14519"/>
                    <a:pt x="6625" y="14637"/>
                  </a:cubicBezTo>
                  <a:cubicBezTo>
                    <a:pt x="5621" y="14705"/>
                    <a:pt x="4611" y="14740"/>
                    <a:pt x="3589" y="14740"/>
                  </a:cubicBezTo>
                  <a:cubicBezTo>
                    <a:pt x="3305" y="14740"/>
                    <a:pt x="3020" y="14737"/>
                    <a:pt x="2734" y="14732"/>
                  </a:cubicBezTo>
                  <a:cubicBezTo>
                    <a:pt x="2640" y="14730"/>
                    <a:pt x="2543" y="14729"/>
                    <a:pt x="2445" y="14729"/>
                  </a:cubicBezTo>
                  <a:cubicBezTo>
                    <a:pt x="2024" y="14729"/>
                    <a:pt x="1574" y="14755"/>
                    <a:pt x="1150" y="14922"/>
                  </a:cubicBezTo>
                  <a:cubicBezTo>
                    <a:pt x="571" y="15144"/>
                    <a:pt x="1" y="15700"/>
                    <a:pt x="16" y="16428"/>
                  </a:cubicBezTo>
                  <a:cubicBezTo>
                    <a:pt x="24" y="16658"/>
                    <a:pt x="214" y="16841"/>
                    <a:pt x="436" y="16841"/>
                  </a:cubicBezTo>
                  <a:lnTo>
                    <a:pt x="452" y="16841"/>
                  </a:lnTo>
                  <a:cubicBezTo>
                    <a:pt x="682" y="16831"/>
                    <a:pt x="864" y="16641"/>
                    <a:pt x="857" y="16404"/>
                  </a:cubicBezTo>
                  <a:cubicBezTo>
                    <a:pt x="849" y="16095"/>
                    <a:pt x="1150" y="15818"/>
                    <a:pt x="1450" y="15707"/>
                  </a:cubicBezTo>
                  <a:cubicBezTo>
                    <a:pt x="1741" y="15590"/>
                    <a:pt x="2070" y="15569"/>
                    <a:pt x="2442" y="15569"/>
                  </a:cubicBezTo>
                  <a:cubicBezTo>
                    <a:pt x="2547" y="15569"/>
                    <a:pt x="2655" y="15571"/>
                    <a:pt x="2766" y="15572"/>
                  </a:cubicBezTo>
                  <a:cubicBezTo>
                    <a:pt x="3034" y="15577"/>
                    <a:pt x="3303" y="15580"/>
                    <a:pt x="3571" y="15580"/>
                  </a:cubicBezTo>
                  <a:cubicBezTo>
                    <a:pt x="4526" y="15580"/>
                    <a:pt x="5484" y="15549"/>
                    <a:pt x="6435" y="15492"/>
                  </a:cubicBezTo>
                  <a:cubicBezTo>
                    <a:pt x="6650" y="15993"/>
                    <a:pt x="7236" y="16135"/>
                    <a:pt x="7434" y="16183"/>
                  </a:cubicBezTo>
                  <a:cubicBezTo>
                    <a:pt x="8678" y="16468"/>
                    <a:pt x="9954" y="16499"/>
                    <a:pt x="11198" y="16523"/>
                  </a:cubicBezTo>
                  <a:cubicBezTo>
                    <a:pt x="11690" y="16539"/>
                    <a:pt x="12189" y="16546"/>
                    <a:pt x="12681" y="16571"/>
                  </a:cubicBezTo>
                  <a:cubicBezTo>
                    <a:pt x="14789" y="16689"/>
                    <a:pt x="16255" y="17149"/>
                    <a:pt x="17294" y="18030"/>
                  </a:cubicBezTo>
                  <a:cubicBezTo>
                    <a:pt x="17372" y="18092"/>
                    <a:pt x="17467" y="18125"/>
                    <a:pt x="17562" y="18125"/>
                  </a:cubicBezTo>
                  <a:cubicBezTo>
                    <a:pt x="17689" y="18125"/>
                    <a:pt x="17807" y="18077"/>
                    <a:pt x="17887" y="17973"/>
                  </a:cubicBezTo>
                  <a:cubicBezTo>
                    <a:pt x="18037" y="17800"/>
                    <a:pt x="18014" y="17537"/>
                    <a:pt x="17839" y="17387"/>
                  </a:cubicBezTo>
                  <a:cubicBezTo>
                    <a:pt x="16651" y="16388"/>
                    <a:pt x="15026" y="15865"/>
                    <a:pt x="12729" y="15738"/>
                  </a:cubicBezTo>
                  <a:cubicBezTo>
                    <a:pt x="12221" y="15707"/>
                    <a:pt x="11721" y="15700"/>
                    <a:pt x="11215" y="15683"/>
                  </a:cubicBezTo>
                  <a:cubicBezTo>
                    <a:pt x="10542" y="15667"/>
                    <a:pt x="9883" y="15652"/>
                    <a:pt x="9241" y="15595"/>
                  </a:cubicBezTo>
                  <a:cubicBezTo>
                    <a:pt x="9281" y="15548"/>
                    <a:pt x="9305" y="15492"/>
                    <a:pt x="9328" y="15445"/>
                  </a:cubicBezTo>
                  <a:cubicBezTo>
                    <a:pt x="10374" y="15422"/>
                    <a:pt x="11420" y="15279"/>
                    <a:pt x="12444" y="15129"/>
                  </a:cubicBezTo>
                  <a:cubicBezTo>
                    <a:pt x="13526" y="14981"/>
                    <a:pt x="14641" y="14827"/>
                    <a:pt x="15735" y="14827"/>
                  </a:cubicBezTo>
                  <a:cubicBezTo>
                    <a:pt x="16042" y="14827"/>
                    <a:pt x="16348" y="14839"/>
                    <a:pt x="16651" y="14867"/>
                  </a:cubicBezTo>
                  <a:cubicBezTo>
                    <a:pt x="17514" y="14947"/>
                    <a:pt x="18663" y="15215"/>
                    <a:pt x="19266" y="16055"/>
                  </a:cubicBezTo>
                  <a:cubicBezTo>
                    <a:pt x="19346" y="16166"/>
                    <a:pt x="19471" y="16230"/>
                    <a:pt x="19606" y="16230"/>
                  </a:cubicBezTo>
                  <a:cubicBezTo>
                    <a:pt x="19694" y="16230"/>
                    <a:pt x="19774" y="16206"/>
                    <a:pt x="19852" y="16151"/>
                  </a:cubicBezTo>
                  <a:cubicBezTo>
                    <a:pt x="20034" y="16016"/>
                    <a:pt x="20082" y="15755"/>
                    <a:pt x="19947" y="15565"/>
                  </a:cubicBezTo>
                  <a:cubicBezTo>
                    <a:pt x="19321" y="14701"/>
                    <a:pt x="18212" y="14169"/>
                    <a:pt x="16731" y="14026"/>
                  </a:cubicBezTo>
                  <a:cubicBezTo>
                    <a:pt x="16403" y="13997"/>
                    <a:pt x="16075" y="13984"/>
                    <a:pt x="15748" y="13984"/>
                  </a:cubicBezTo>
                  <a:cubicBezTo>
                    <a:pt x="14595" y="13984"/>
                    <a:pt x="13447" y="14144"/>
                    <a:pt x="12324" y="14304"/>
                  </a:cubicBezTo>
                  <a:cubicBezTo>
                    <a:pt x="11221" y="14454"/>
                    <a:pt x="10156" y="14603"/>
                    <a:pt x="9108" y="14603"/>
                  </a:cubicBezTo>
                  <a:cubicBezTo>
                    <a:pt x="8989" y="14603"/>
                    <a:pt x="8869" y="14601"/>
                    <a:pt x="8750" y="14597"/>
                  </a:cubicBezTo>
                  <a:cubicBezTo>
                    <a:pt x="8425" y="14384"/>
                    <a:pt x="8029" y="14201"/>
                    <a:pt x="7664" y="14146"/>
                  </a:cubicBezTo>
                  <a:lnTo>
                    <a:pt x="2068" y="262"/>
                  </a:lnTo>
                  <a:cubicBezTo>
                    <a:pt x="2003" y="99"/>
                    <a:pt x="1846" y="0"/>
                    <a:pt x="1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4"/>
            <p:cNvSpPr/>
            <p:nvPr/>
          </p:nvSpPr>
          <p:spPr>
            <a:xfrm>
              <a:off x="7484853" y="4143898"/>
              <a:ext cx="304544" cy="199587"/>
            </a:xfrm>
            <a:custGeom>
              <a:avLst/>
              <a:gdLst/>
              <a:ahLst/>
              <a:cxnLst/>
              <a:rect l="l" t="t" r="r" b="b"/>
              <a:pathLst>
                <a:path w="20082" h="13161" extrusionOk="0">
                  <a:moveTo>
                    <a:pt x="2261" y="0"/>
                  </a:moveTo>
                  <a:cubicBezTo>
                    <a:pt x="2192" y="0"/>
                    <a:pt x="2124" y="17"/>
                    <a:pt x="2061" y="52"/>
                  </a:cubicBezTo>
                  <a:cubicBezTo>
                    <a:pt x="1855" y="163"/>
                    <a:pt x="1783" y="425"/>
                    <a:pt x="1895" y="623"/>
                  </a:cubicBezTo>
                  <a:lnTo>
                    <a:pt x="6793" y="9404"/>
                  </a:lnTo>
                  <a:cubicBezTo>
                    <a:pt x="6721" y="9482"/>
                    <a:pt x="6665" y="9577"/>
                    <a:pt x="6626" y="9672"/>
                  </a:cubicBezTo>
                  <a:cubicBezTo>
                    <a:pt x="5621" y="9741"/>
                    <a:pt x="4612" y="9776"/>
                    <a:pt x="3594" y="9776"/>
                  </a:cubicBezTo>
                  <a:cubicBezTo>
                    <a:pt x="3311" y="9776"/>
                    <a:pt x="3028" y="9773"/>
                    <a:pt x="2744" y="9768"/>
                  </a:cubicBezTo>
                  <a:cubicBezTo>
                    <a:pt x="2649" y="9766"/>
                    <a:pt x="2552" y="9765"/>
                    <a:pt x="2453" y="9765"/>
                  </a:cubicBezTo>
                  <a:cubicBezTo>
                    <a:pt x="2029" y="9765"/>
                    <a:pt x="1574" y="9791"/>
                    <a:pt x="1150" y="9958"/>
                  </a:cubicBezTo>
                  <a:cubicBezTo>
                    <a:pt x="572" y="10180"/>
                    <a:pt x="1" y="10726"/>
                    <a:pt x="24" y="11464"/>
                  </a:cubicBezTo>
                  <a:cubicBezTo>
                    <a:pt x="24" y="11694"/>
                    <a:pt x="214" y="11877"/>
                    <a:pt x="444" y="11877"/>
                  </a:cubicBezTo>
                  <a:lnTo>
                    <a:pt x="452" y="11877"/>
                  </a:lnTo>
                  <a:cubicBezTo>
                    <a:pt x="682" y="11867"/>
                    <a:pt x="864" y="11677"/>
                    <a:pt x="864" y="11439"/>
                  </a:cubicBezTo>
                  <a:cubicBezTo>
                    <a:pt x="857" y="11131"/>
                    <a:pt x="1150" y="10854"/>
                    <a:pt x="1450" y="10736"/>
                  </a:cubicBezTo>
                  <a:cubicBezTo>
                    <a:pt x="1739" y="10625"/>
                    <a:pt x="2066" y="10605"/>
                    <a:pt x="2434" y="10605"/>
                  </a:cubicBezTo>
                  <a:cubicBezTo>
                    <a:pt x="2542" y="10605"/>
                    <a:pt x="2652" y="10606"/>
                    <a:pt x="2766" y="10608"/>
                  </a:cubicBezTo>
                  <a:cubicBezTo>
                    <a:pt x="3034" y="10613"/>
                    <a:pt x="3303" y="10616"/>
                    <a:pt x="3571" y="10616"/>
                  </a:cubicBezTo>
                  <a:cubicBezTo>
                    <a:pt x="4526" y="10616"/>
                    <a:pt x="5484" y="10585"/>
                    <a:pt x="6435" y="10528"/>
                  </a:cubicBezTo>
                  <a:cubicBezTo>
                    <a:pt x="6650" y="11029"/>
                    <a:pt x="7236" y="11171"/>
                    <a:pt x="7434" y="11219"/>
                  </a:cubicBezTo>
                  <a:cubicBezTo>
                    <a:pt x="8678" y="11504"/>
                    <a:pt x="9954" y="11534"/>
                    <a:pt x="11190" y="11559"/>
                  </a:cubicBezTo>
                  <a:cubicBezTo>
                    <a:pt x="11690" y="11567"/>
                    <a:pt x="12181" y="11582"/>
                    <a:pt x="12681" y="11607"/>
                  </a:cubicBezTo>
                  <a:cubicBezTo>
                    <a:pt x="14789" y="11725"/>
                    <a:pt x="16255" y="12185"/>
                    <a:pt x="17301" y="13066"/>
                  </a:cubicBezTo>
                  <a:cubicBezTo>
                    <a:pt x="17372" y="13128"/>
                    <a:pt x="17474" y="13161"/>
                    <a:pt x="17569" y="13161"/>
                  </a:cubicBezTo>
                  <a:cubicBezTo>
                    <a:pt x="17689" y="13161"/>
                    <a:pt x="17807" y="13113"/>
                    <a:pt x="17887" y="13008"/>
                  </a:cubicBezTo>
                  <a:cubicBezTo>
                    <a:pt x="18037" y="12835"/>
                    <a:pt x="18015" y="12565"/>
                    <a:pt x="17840" y="12423"/>
                  </a:cubicBezTo>
                  <a:cubicBezTo>
                    <a:pt x="16651" y="11424"/>
                    <a:pt x="15027" y="10901"/>
                    <a:pt x="12729" y="10774"/>
                  </a:cubicBezTo>
                  <a:cubicBezTo>
                    <a:pt x="12221" y="10743"/>
                    <a:pt x="11713" y="10736"/>
                    <a:pt x="11215" y="10719"/>
                  </a:cubicBezTo>
                  <a:cubicBezTo>
                    <a:pt x="10532" y="10703"/>
                    <a:pt x="9884" y="10688"/>
                    <a:pt x="9241" y="10631"/>
                  </a:cubicBezTo>
                  <a:cubicBezTo>
                    <a:pt x="9281" y="10583"/>
                    <a:pt x="9305" y="10528"/>
                    <a:pt x="9328" y="10473"/>
                  </a:cubicBezTo>
                  <a:cubicBezTo>
                    <a:pt x="10374" y="10458"/>
                    <a:pt x="11420" y="10315"/>
                    <a:pt x="12444" y="10165"/>
                  </a:cubicBezTo>
                  <a:cubicBezTo>
                    <a:pt x="13520" y="10017"/>
                    <a:pt x="14630" y="9859"/>
                    <a:pt x="15718" y="9859"/>
                  </a:cubicBezTo>
                  <a:cubicBezTo>
                    <a:pt x="16031" y="9859"/>
                    <a:pt x="16343" y="9872"/>
                    <a:pt x="16651" y="9903"/>
                  </a:cubicBezTo>
                  <a:cubicBezTo>
                    <a:pt x="17514" y="9982"/>
                    <a:pt x="18663" y="10251"/>
                    <a:pt x="19266" y="11091"/>
                  </a:cubicBezTo>
                  <a:cubicBezTo>
                    <a:pt x="19346" y="11202"/>
                    <a:pt x="19481" y="11266"/>
                    <a:pt x="19606" y="11266"/>
                  </a:cubicBezTo>
                  <a:cubicBezTo>
                    <a:pt x="19694" y="11266"/>
                    <a:pt x="19781" y="11242"/>
                    <a:pt x="19852" y="11186"/>
                  </a:cubicBezTo>
                  <a:cubicBezTo>
                    <a:pt x="20042" y="11051"/>
                    <a:pt x="20082" y="10791"/>
                    <a:pt x="19947" y="10601"/>
                  </a:cubicBezTo>
                  <a:cubicBezTo>
                    <a:pt x="19321" y="9737"/>
                    <a:pt x="18212" y="9205"/>
                    <a:pt x="16731" y="9062"/>
                  </a:cubicBezTo>
                  <a:cubicBezTo>
                    <a:pt x="16403" y="9032"/>
                    <a:pt x="16076" y="9020"/>
                    <a:pt x="15748" y="9020"/>
                  </a:cubicBezTo>
                  <a:cubicBezTo>
                    <a:pt x="14595" y="9020"/>
                    <a:pt x="13447" y="9180"/>
                    <a:pt x="12324" y="9340"/>
                  </a:cubicBezTo>
                  <a:cubicBezTo>
                    <a:pt x="11221" y="9490"/>
                    <a:pt x="10156" y="9639"/>
                    <a:pt x="9108" y="9639"/>
                  </a:cubicBezTo>
                  <a:cubicBezTo>
                    <a:pt x="8989" y="9639"/>
                    <a:pt x="8869" y="9637"/>
                    <a:pt x="8750" y="9632"/>
                  </a:cubicBezTo>
                  <a:cubicBezTo>
                    <a:pt x="8417" y="9412"/>
                    <a:pt x="7997" y="9222"/>
                    <a:pt x="7616" y="9174"/>
                  </a:cubicBezTo>
                  <a:lnTo>
                    <a:pt x="2631" y="218"/>
                  </a:lnTo>
                  <a:cubicBezTo>
                    <a:pt x="2551" y="78"/>
                    <a:pt x="2407" y="0"/>
                    <a:pt x="2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4"/>
            <p:cNvSpPr/>
            <p:nvPr/>
          </p:nvSpPr>
          <p:spPr>
            <a:xfrm>
              <a:off x="7056670" y="3397142"/>
              <a:ext cx="993429" cy="754262"/>
            </a:xfrm>
            <a:custGeom>
              <a:avLst/>
              <a:gdLst/>
              <a:ahLst/>
              <a:cxnLst/>
              <a:rect l="l" t="t" r="r" b="b"/>
              <a:pathLst>
                <a:path w="65508" h="49737" extrusionOk="0">
                  <a:moveTo>
                    <a:pt x="51008" y="1"/>
                  </a:moveTo>
                  <a:cubicBezTo>
                    <a:pt x="49432" y="1"/>
                    <a:pt x="47892" y="256"/>
                    <a:pt x="46471" y="844"/>
                  </a:cubicBezTo>
                  <a:cubicBezTo>
                    <a:pt x="41661" y="2841"/>
                    <a:pt x="40385" y="6953"/>
                    <a:pt x="36763" y="10702"/>
                  </a:cubicBezTo>
                  <a:cubicBezTo>
                    <a:pt x="33150" y="14450"/>
                    <a:pt x="30424" y="18199"/>
                    <a:pt x="26558" y="21686"/>
                  </a:cubicBezTo>
                  <a:cubicBezTo>
                    <a:pt x="18712" y="28763"/>
                    <a:pt x="8552" y="32709"/>
                    <a:pt x="0" y="38931"/>
                  </a:cubicBezTo>
                  <a:cubicBezTo>
                    <a:pt x="6243" y="45311"/>
                    <a:pt x="17257" y="49736"/>
                    <a:pt x="26688" y="49736"/>
                  </a:cubicBezTo>
                  <a:cubicBezTo>
                    <a:pt x="28081" y="49736"/>
                    <a:pt x="29439" y="49640"/>
                    <a:pt x="30742" y="49439"/>
                  </a:cubicBezTo>
                  <a:cubicBezTo>
                    <a:pt x="40860" y="47877"/>
                    <a:pt x="47502" y="43773"/>
                    <a:pt x="52122" y="34626"/>
                  </a:cubicBezTo>
                  <a:cubicBezTo>
                    <a:pt x="54326" y="30277"/>
                    <a:pt x="55665" y="22233"/>
                    <a:pt x="57297" y="17644"/>
                  </a:cubicBezTo>
                  <a:cubicBezTo>
                    <a:pt x="58921" y="13049"/>
                    <a:pt x="61807" y="9395"/>
                    <a:pt x="65508" y="6224"/>
                  </a:cubicBezTo>
                  <a:cubicBezTo>
                    <a:pt x="62728" y="3253"/>
                    <a:pt x="56636" y="1"/>
                    <a:pt x="510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4"/>
            <p:cNvSpPr/>
            <p:nvPr/>
          </p:nvSpPr>
          <p:spPr>
            <a:xfrm>
              <a:off x="7047056" y="3390803"/>
              <a:ext cx="1012158" cy="766909"/>
            </a:xfrm>
            <a:custGeom>
              <a:avLst/>
              <a:gdLst/>
              <a:ahLst/>
              <a:cxnLst/>
              <a:rect l="l" t="t" r="r" b="b"/>
              <a:pathLst>
                <a:path w="66743" h="50571" extrusionOk="0">
                  <a:moveTo>
                    <a:pt x="51647" y="841"/>
                  </a:moveTo>
                  <a:cubicBezTo>
                    <a:pt x="56782" y="841"/>
                    <a:pt x="62616" y="3727"/>
                    <a:pt x="65531" y="6610"/>
                  </a:cubicBezTo>
                  <a:cubicBezTo>
                    <a:pt x="61625" y="10043"/>
                    <a:pt x="59010" y="13742"/>
                    <a:pt x="57536" y="17919"/>
                  </a:cubicBezTo>
                  <a:cubicBezTo>
                    <a:pt x="56885" y="19743"/>
                    <a:pt x="56299" y="22073"/>
                    <a:pt x="55664" y="24536"/>
                  </a:cubicBezTo>
                  <a:cubicBezTo>
                    <a:pt x="54698" y="28332"/>
                    <a:pt x="53699" y="32256"/>
                    <a:pt x="52383" y="34854"/>
                  </a:cubicBezTo>
                  <a:cubicBezTo>
                    <a:pt x="48033" y="43470"/>
                    <a:pt x="41732" y="47835"/>
                    <a:pt x="31304" y="49437"/>
                  </a:cubicBezTo>
                  <a:cubicBezTo>
                    <a:pt x="30052" y="49634"/>
                    <a:pt x="28704" y="49730"/>
                    <a:pt x="27317" y="49730"/>
                  </a:cubicBezTo>
                  <a:cubicBezTo>
                    <a:pt x="18100" y="49730"/>
                    <a:pt x="7481" y="45498"/>
                    <a:pt x="1285" y="39396"/>
                  </a:cubicBezTo>
                  <a:cubicBezTo>
                    <a:pt x="4724" y="36931"/>
                    <a:pt x="8480" y="34792"/>
                    <a:pt x="12118" y="32707"/>
                  </a:cubicBezTo>
                  <a:cubicBezTo>
                    <a:pt x="17404" y="29689"/>
                    <a:pt x="22872" y="26566"/>
                    <a:pt x="27477" y="22414"/>
                  </a:cubicBezTo>
                  <a:cubicBezTo>
                    <a:pt x="29837" y="20289"/>
                    <a:pt x="31732" y="18109"/>
                    <a:pt x="33736" y="15812"/>
                  </a:cubicBezTo>
                  <a:cubicBezTo>
                    <a:pt x="34990" y="14370"/>
                    <a:pt x="36289" y="12879"/>
                    <a:pt x="37708" y="11413"/>
                  </a:cubicBezTo>
                  <a:cubicBezTo>
                    <a:pt x="38951" y="10121"/>
                    <a:pt x="39910" y="8797"/>
                    <a:pt x="40838" y="7531"/>
                  </a:cubicBezTo>
                  <a:cubicBezTo>
                    <a:pt x="42636" y="5058"/>
                    <a:pt x="44189" y="2926"/>
                    <a:pt x="47265" y="1650"/>
                  </a:cubicBezTo>
                  <a:cubicBezTo>
                    <a:pt x="48564" y="1112"/>
                    <a:pt x="50038" y="841"/>
                    <a:pt x="51647" y="841"/>
                  </a:cubicBezTo>
                  <a:close/>
                  <a:moveTo>
                    <a:pt x="51647" y="1"/>
                  </a:moveTo>
                  <a:cubicBezTo>
                    <a:pt x="49928" y="1"/>
                    <a:pt x="48351" y="296"/>
                    <a:pt x="46947" y="881"/>
                  </a:cubicBezTo>
                  <a:cubicBezTo>
                    <a:pt x="43651" y="2236"/>
                    <a:pt x="41955" y="4566"/>
                    <a:pt x="40163" y="7030"/>
                  </a:cubicBezTo>
                  <a:cubicBezTo>
                    <a:pt x="39244" y="8284"/>
                    <a:pt x="38301" y="9575"/>
                    <a:pt x="37097" y="10827"/>
                  </a:cubicBezTo>
                  <a:cubicBezTo>
                    <a:pt x="35671" y="12308"/>
                    <a:pt x="34362" y="13807"/>
                    <a:pt x="33103" y="15256"/>
                  </a:cubicBezTo>
                  <a:cubicBezTo>
                    <a:pt x="31113" y="17539"/>
                    <a:pt x="29236" y="19696"/>
                    <a:pt x="26914" y="21795"/>
                  </a:cubicBezTo>
                  <a:cubicBezTo>
                    <a:pt x="22372" y="25885"/>
                    <a:pt x="16951" y="28983"/>
                    <a:pt x="11698" y="31986"/>
                  </a:cubicBezTo>
                  <a:cubicBezTo>
                    <a:pt x="7902" y="34151"/>
                    <a:pt x="3978" y="36393"/>
                    <a:pt x="389" y="39008"/>
                  </a:cubicBezTo>
                  <a:lnTo>
                    <a:pt x="1" y="39293"/>
                  </a:lnTo>
                  <a:lnTo>
                    <a:pt x="334" y="39642"/>
                  </a:lnTo>
                  <a:cubicBezTo>
                    <a:pt x="6626" y="46076"/>
                    <a:pt x="17720" y="50570"/>
                    <a:pt x="27317" y="50570"/>
                  </a:cubicBezTo>
                  <a:cubicBezTo>
                    <a:pt x="28751" y="50570"/>
                    <a:pt x="30130" y="50467"/>
                    <a:pt x="31439" y="50270"/>
                  </a:cubicBezTo>
                  <a:cubicBezTo>
                    <a:pt x="42160" y="48613"/>
                    <a:pt x="48644" y="44119"/>
                    <a:pt x="53136" y="35235"/>
                  </a:cubicBezTo>
                  <a:cubicBezTo>
                    <a:pt x="54492" y="32557"/>
                    <a:pt x="55499" y="28578"/>
                    <a:pt x="56482" y="24743"/>
                  </a:cubicBezTo>
                  <a:cubicBezTo>
                    <a:pt x="57108" y="22294"/>
                    <a:pt x="57693" y="19989"/>
                    <a:pt x="58327" y="18197"/>
                  </a:cubicBezTo>
                  <a:cubicBezTo>
                    <a:pt x="59793" y="14045"/>
                    <a:pt x="62441" y="10367"/>
                    <a:pt x="66410" y="6960"/>
                  </a:cubicBezTo>
                  <a:lnTo>
                    <a:pt x="66743" y="6675"/>
                  </a:lnTo>
                  <a:lnTo>
                    <a:pt x="66442" y="6350"/>
                  </a:lnTo>
                  <a:cubicBezTo>
                    <a:pt x="63567" y="3274"/>
                    <a:pt x="57401" y="1"/>
                    <a:pt x="51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7960985" y="3438874"/>
              <a:ext cx="120820" cy="130662"/>
            </a:xfrm>
            <a:custGeom>
              <a:avLst/>
              <a:gdLst/>
              <a:ahLst/>
              <a:cxnLst/>
              <a:rect l="l" t="t" r="r" b="b"/>
              <a:pathLst>
                <a:path w="7967" h="8616" extrusionOk="0">
                  <a:moveTo>
                    <a:pt x="2032" y="1"/>
                  </a:moveTo>
                  <a:cubicBezTo>
                    <a:pt x="2018" y="1"/>
                    <a:pt x="2004" y="1"/>
                    <a:pt x="1990" y="1"/>
                  </a:cubicBezTo>
                  <a:cubicBezTo>
                    <a:pt x="1174" y="34"/>
                    <a:pt x="722" y="952"/>
                    <a:pt x="531" y="1753"/>
                  </a:cubicBezTo>
                  <a:cubicBezTo>
                    <a:pt x="1" y="4020"/>
                    <a:pt x="208" y="6460"/>
                    <a:pt x="1102" y="8615"/>
                  </a:cubicBezTo>
                  <a:cubicBezTo>
                    <a:pt x="3289" y="7126"/>
                    <a:pt x="5581" y="5787"/>
                    <a:pt x="7966" y="4621"/>
                  </a:cubicBezTo>
                  <a:cubicBezTo>
                    <a:pt x="6570" y="2949"/>
                    <a:pt x="4915" y="1515"/>
                    <a:pt x="3061" y="382"/>
                  </a:cubicBezTo>
                  <a:cubicBezTo>
                    <a:pt x="2748" y="191"/>
                    <a:pt x="2404" y="1"/>
                    <a:pt x="2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7758858" y="3417629"/>
              <a:ext cx="189896" cy="125885"/>
            </a:xfrm>
            <a:custGeom>
              <a:avLst/>
              <a:gdLst/>
              <a:ahLst/>
              <a:cxnLst/>
              <a:rect l="l" t="t" r="r" b="b"/>
              <a:pathLst>
                <a:path w="12522" h="8301" extrusionOk="0">
                  <a:moveTo>
                    <a:pt x="4156" y="0"/>
                  </a:moveTo>
                  <a:cubicBezTo>
                    <a:pt x="3575" y="0"/>
                    <a:pt x="2999" y="67"/>
                    <a:pt x="2449" y="246"/>
                  </a:cubicBezTo>
                  <a:cubicBezTo>
                    <a:pt x="1420" y="571"/>
                    <a:pt x="484" y="1347"/>
                    <a:pt x="214" y="2393"/>
                  </a:cubicBezTo>
                  <a:cubicBezTo>
                    <a:pt x="1" y="3217"/>
                    <a:pt x="231" y="4105"/>
                    <a:pt x="682" y="4826"/>
                  </a:cubicBezTo>
                  <a:cubicBezTo>
                    <a:pt x="1134" y="5547"/>
                    <a:pt x="1800" y="6117"/>
                    <a:pt x="2496" y="6600"/>
                  </a:cubicBezTo>
                  <a:cubicBezTo>
                    <a:pt x="3916" y="7593"/>
                    <a:pt x="5607" y="8300"/>
                    <a:pt x="7334" y="8300"/>
                  </a:cubicBezTo>
                  <a:cubicBezTo>
                    <a:pt x="7457" y="8300"/>
                    <a:pt x="7580" y="8297"/>
                    <a:pt x="7704" y="8289"/>
                  </a:cubicBezTo>
                  <a:cubicBezTo>
                    <a:pt x="9558" y="8187"/>
                    <a:pt x="11420" y="7116"/>
                    <a:pt x="12126" y="5397"/>
                  </a:cubicBezTo>
                  <a:cubicBezTo>
                    <a:pt x="12521" y="4438"/>
                    <a:pt x="12506" y="3257"/>
                    <a:pt x="11863" y="2441"/>
                  </a:cubicBezTo>
                  <a:cubicBezTo>
                    <a:pt x="11420" y="1885"/>
                    <a:pt x="10754" y="1570"/>
                    <a:pt x="10096" y="1307"/>
                  </a:cubicBezTo>
                  <a:cubicBezTo>
                    <a:pt x="8670" y="729"/>
                    <a:pt x="7173" y="333"/>
                    <a:pt x="5651" y="119"/>
                  </a:cubicBezTo>
                  <a:cubicBezTo>
                    <a:pt x="5157" y="49"/>
                    <a:pt x="4655" y="0"/>
                    <a:pt x="4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7846827" y="3544737"/>
              <a:ext cx="105897" cy="175383"/>
            </a:xfrm>
            <a:custGeom>
              <a:avLst/>
              <a:gdLst/>
              <a:ahLst/>
              <a:cxnLst/>
              <a:rect l="l" t="t" r="r" b="b"/>
              <a:pathLst>
                <a:path w="6983" h="11565" extrusionOk="0">
                  <a:moveTo>
                    <a:pt x="5216" y="0"/>
                  </a:moveTo>
                  <a:cubicBezTo>
                    <a:pt x="5152" y="0"/>
                    <a:pt x="5089" y="4"/>
                    <a:pt x="5026" y="10"/>
                  </a:cubicBezTo>
                  <a:cubicBezTo>
                    <a:pt x="4360" y="73"/>
                    <a:pt x="3757" y="453"/>
                    <a:pt x="3234" y="881"/>
                  </a:cubicBezTo>
                  <a:cubicBezTo>
                    <a:pt x="1712" y="2127"/>
                    <a:pt x="659" y="3941"/>
                    <a:pt x="334" y="5883"/>
                  </a:cubicBezTo>
                  <a:cubicBezTo>
                    <a:pt x="1" y="7823"/>
                    <a:pt x="396" y="9885"/>
                    <a:pt x="1427" y="11565"/>
                  </a:cubicBezTo>
                  <a:cubicBezTo>
                    <a:pt x="2553" y="11319"/>
                    <a:pt x="3179" y="10130"/>
                    <a:pt x="3647" y="9077"/>
                  </a:cubicBezTo>
                  <a:cubicBezTo>
                    <a:pt x="4573" y="7000"/>
                    <a:pt x="5492" y="4932"/>
                    <a:pt x="6420" y="2863"/>
                  </a:cubicBezTo>
                  <a:cubicBezTo>
                    <a:pt x="6698" y="2230"/>
                    <a:pt x="6983" y="1509"/>
                    <a:pt x="6713" y="874"/>
                  </a:cubicBezTo>
                  <a:cubicBezTo>
                    <a:pt x="6468" y="306"/>
                    <a:pt x="5834" y="0"/>
                    <a:pt x="52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7721706" y="3317983"/>
              <a:ext cx="113950" cy="101833"/>
            </a:xfrm>
            <a:custGeom>
              <a:avLst/>
              <a:gdLst/>
              <a:ahLst/>
              <a:cxnLst/>
              <a:rect l="l" t="t" r="r" b="b"/>
              <a:pathLst>
                <a:path w="7514" h="6715" extrusionOk="0">
                  <a:moveTo>
                    <a:pt x="2846" y="0"/>
                  </a:moveTo>
                  <a:cubicBezTo>
                    <a:pt x="914" y="1569"/>
                    <a:pt x="1" y="4297"/>
                    <a:pt x="611" y="6714"/>
                  </a:cubicBezTo>
                  <a:cubicBezTo>
                    <a:pt x="2675" y="5720"/>
                    <a:pt x="4967" y="5198"/>
                    <a:pt x="7260" y="5198"/>
                  </a:cubicBezTo>
                  <a:cubicBezTo>
                    <a:pt x="7345" y="5198"/>
                    <a:pt x="7429" y="5199"/>
                    <a:pt x="7514" y="5200"/>
                  </a:cubicBezTo>
                  <a:cubicBezTo>
                    <a:pt x="6572" y="4955"/>
                    <a:pt x="5747" y="4289"/>
                    <a:pt x="5319" y="3416"/>
                  </a:cubicBezTo>
                  <a:cubicBezTo>
                    <a:pt x="4883" y="2545"/>
                    <a:pt x="4843" y="1491"/>
                    <a:pt x="5209" y="588"/>
                  </a:cubicBezTo>
                  <a:lnTo>
                    <a:pt x="5209" y="588"/>
                  </a:lnTo>
                  <a:cubicBezTo>
                    <a:pt x="4463" y="1181"/>
                    <a:pt x="3830" y="1902"/>
                    <a:pt x="3339" y="2720"/>
                  </a:cubicBezTo>
                  <a:cubicBezTo>
                    <a:pt x="2846" y="1912"/>
                    <a:pt x="2673" y="929"/>
                    <a:pt x="2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7714988" y="3302000"/>
              <a:ext cx="173457" cy="126931"/>
            </a:xfrm>
            <a:custGeom>
              <a:avLst/>
              <a:gdLst/>
              <a:ahLst/>
              <a:cxnLst/>
              <a:rect l="l" t="t" r="r" b="b"/>
              <a:pathLst>
                <a:path w="11438" h="8370" extrusionOk="0">
                  <a:moveTo>
                    <a:pt x="2814" y="2100"/>
                  </a:moveTo>
                  <a:cubicBezTo>
                    <a:pt x="2869" y="2766"/>
                    <a:pt x="3076" y="3417"/>
                    <a:pt x="3417" y="3995"/>
                  </a:cubicBezTo>
                  <a:lnTo>
                    <a:pt x="3782" y="4590"/>
                  </a:lnTo>
                  <a:lnTo>
                    <a:pt x="4138" y="3995"/>
                  </a:lnTo>
                  <a:cubicBezTo>
                    <a:pt x="4383" y="3584"/>
                    <a:pt x="4668" y="3204"/>
                    <a:pt x="4986" y="2846"/>
                  </a:cubicBezTo>
                  <a:lnTo>
                    <a:pt x="4986" y="2846"/>
                  </a:lnTo>
                  <a:cubicBezTo>
                    <a:pt x="4971" y="3472"/>
                    <a:pt x="5104" y="4097"/>
                    <a:pt x="5381" y="4660"/>
                  </a:cubicBezTo>
                  <a:cubicBezTo>
                    <a:pt x="5619" y="5128"/>
                    <a:pt x="5960" y="5549"/>
                    <a:pt x="6365" y="5889"/>
                  </a:cubicBezTo>
                  <a:cubicBezTo>
                    <a:pt x="4645" y="6039"/>
                    <a:pt x="2941" y="6467"/>
                    <a:pt x="1364" y="7165"/>
                  </a:cubicBezTo>
                  <a:cubicBezTo>
                    <a:pt x="1087" y="5391"/>
                    <a:pt x="1650" y="3464"/>
                    <a:pt x="2814" y="2100"/>
                  </a:cubicBezTo>
                  <a:close/>
                  <a:moveTo>
                    <a:pt x="3915" y="1"/>
                  </a:moveTo>
                  <a:lnTo>
                    <a:pt x="3029" y="731"/>
                  </a:lnTo>
                  <a:cubicBezTo>
                    <a:pt x="952" y="2410"/>
                    <a:pt x="1" y="5279"/>
                    <a:pt x="651" y="7871"/>
                  </a:cubicBezTo>
                  <a:lnTo>
                    <a:pt x="777" y="8369"/>
                  </a:lnTo>
                  <a:lnTo>
                    <a:pt x="1237" y="8149"/>
                  </a:lnTo>
                  <a:cubicBezTo>
                    <a:pt x="3242" y="7181"/>
                    <a:pt x="5484" y="6665"/>
                    <a:pt x="7711" y="6665"/>
                  </a:cubicBezTo>
                  <a:lnTo>
                    <a:pt x="11437" y="6730"/>
                  </a:lnTo>
                  <a:lnTo>
                    <a:pt x="8061" y="5842"/>
                  </a:lnTo>
                  <a:cubicBezTo>
                    <a:pt x="7236" y="5629"/>
                    <a:pt x="6515" y="5048"/>
                    <a:pt x="6135" y="4280"/>
                  </a:cubicBezTo>
                  <a:cubicBezTo>
                    <a:pt x="5754" y="3519"/>
                    <a:pt x="5722" y="2593"/>
                    <a:pt x="6040" y="1800"/>
                  </a:cubicBezTo>
                  <a:lnTo>
                    <a:pt x="6658" y="311"/>
                  </a:lnTo>
                  <a:lnTo>
                    <a:pt x="5399" y="1317"/>
                  </a:lnTo>
                  <a:cubicBezTo>
                    <a:pt x="4803" y="1785"/>
                    <a:pt x="4288" y="2323"/>
                    <a:pt x="3845" y="2926"/>
                  </a:cubicBezTo>
                  <a:cubicBezTo>
                    <a:pt x="3639" y="2355"/>
                    <a:pt x="3592" y="1730"/>
                    <a:pt x="3702" y="1134"/>
                  </a:cubicBezTo>
                  <a:lnTo>
                    <a:pt x="3915" y="1"/>
                  </a:lnTo>
                  <a:close/>
                </a:path>
              </a:pathLst>
            </a:custGeom>
            <a:solidFill>
              <a:srgbClr val="242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7834923" y="3447305"/>
              <a:ext cx="47603" cy="47603"/>
            </a:xfrm>
            <a:custGeom>
              <a:avLst/>
              <a:gdLst/>
              <a:ahLst/>
              <a:cxnLst/>
              <a:rect l="l" t="t" r="r" b="b"/>
              <a:pathLst>
                <a:path w="3139" h="3139" extrusionOk="0">
                  <a:moveTo>
                    <a:pt x="1569" y="1"/>
                  </a:moveTo>
                  <a:cubicBezTo>
                    <a:pt x="706" y="1"/>
                    <a:pt x="0" y="706"/>
                    <a:pt x="0" y="1570"/>
                  </a:cubicBezTo>
                  <a:cubicBezTo>
                    <a:pt x="0" y="2433"/>
                    <a:pt x="706" y="3139"/>
                    <a:pt x="1569" y="3139"/>
                  </a:cubicBezTo>
                  <a:cubicBezTo>
                    <a:pt x="2435" y="3139"/>
                    <a:pt x="3138" y="2433"/>
                    <a:pt x="3138" y="1570"/>
                  </a:cubicBezTo>
                  <a:cubicBezTo>
                    <a:pt x="3138" y="706"/>
                    <a:pt x="2435" y="1"/>
                    <a:pt x="1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7817272" y="3433157"/>
              <a:ext cx="53002" cy="71852"/>
            </a:xfrm>
            <a:custGeom>
              <a:avLst/>
              <a:gdLst/>
              <a:ahLst/>
              <a:cxnLst/>
              <a:rect l="l" t="t" r="r" b="b"/>
              <a:pathLst>
                <a:path w="3495" h="4738" extrusionOk="0">
                  <a:moveTo>
                    <a:pt x="2563" y="0"/>
                  </a:moveTo>
                  <a:cubicBezTo>
                    <a:pt x="1758" y="0"/>
                    <a:pt x="953" y="416"/>
                    <a:pt x="523" y="1099"/>
                  </a:cubicBezTo>
                  <a:cubicBezTo>
                    <a:pt x="0" y="1932"/>
                    <a:pt x="63" y="3089"/>
                    <a:pt x="673" y="3857"/>
                  </a:cubicBezTo>
                  <a:cubicBezTo>
                    <a:pt x="1126" y="4420"/>
                    <a:pt x="1847" y="4738"/>
                    <a:pt x="2568" y="4738"/>
                  </a:cubicBezTo>
                  <a:cubicBezTo>
                    <a:pt x="2828" y="4738"/>
                    <a:pt x="3083" y="4698"/>
                    <a:pt x="3336" y="4610"/>
                  </a:cubicBezTo>
                  <a:cubicBezTo>
                    <a:pt x="3439" y="4570"/>
                    <a:pt x="3494" y="4452"/>
                    <a:pt x="3464" y="4340"/>
                  </a:cubicBezTo>
                  <a:cubicBezTo>
                    <a:pt x="3433" y="4254"/>
                    <a:pt x="3353" y="4202"/>
                    <a:pt x="3267" y="4202"/>
                  </a:cubicBezTo>
                  <a:cubicBezTo>
                    <a:pt x="3243" y="4202"/>
                    <a:pt x="3218" y="4206"/>
                    <a:pt x="3194" y="4215"/>
                  </a:cubicBezTo>
                  <a:cubicBezTo>
                    <a:pt x="2990" y="4286"/>
                    <a:pt x="2777" y="4319"/>
                    <a:pt x="2563" y="4319"/>
                  </a:cubicBezTo>
                  <a:cubicBezTo>
                    <a:pt x="1969" y="4319"/>
                    <a:pt x="1374" y="4057"/>
                    <a:pt x="1006" y="3597"/>
                  </a:cubicBezTo>
                  <a:cubicBezTo>
                    <a:pt x="498" y="2961"/>
                    <a:pt x="443" y="2010"/>
                    <a:pt x="879" y="1322"/>
                  </a:cubicBezTo>
                  <a:cubicBezTo>
                    <a:pt x="1232" y="760"/>
                    <a:pt x="1898" y="418"/>
                    <a:pt x="2566" y="418"/>
                  </a:cubicBezTo>
                  <a:cubicBezTo>
                    <a:pt x="2707" y="418"/>
                    <a:pt x="2849" y="434"/>
                    <a:pt x="2988" y="466"/>
                  </a:cubicBezTo>
                  <a:cubicBezTo>
                    <a:pt x="3006" y="471"/>
                    <a:pt x="3024" y="474"/>
                    <a:pt x="3042" y="474"/>
                  </a:cubicBezTo>
                  <a:cubicBezTo>
                    <a:pt x="3132" y="474"/>
                    <a:pt x="3213" y="408"/>
                    <a:pt x="3234" y="316"/>
                  </a:cubicBezTo>
                  <a:cubicBezTo>
                    <a:pt x="3266" y="196"/>
                    <a:pt x="3194" y="85"/>
                    <a:pt x="3083" y="61"/>
                  </a:cubicBezTo>
                  <a:cubicBezTo>
                    <a:pt x="2912" y="20"/>
                    <a:pt x="2738" y="0"/>
                    <a:pt x="2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7182974" y="4048817"/>
              <a:ext cx="53259" cy="21898"/>
            </a:xfrm>
            <a:custGeom>
              <a:avLst/>
              <a:gdLst/>
              <a:ahLst/>
              <a:cxnLst/>
              <a:rect l="l" t="t" r="r" b="b"/>
              <a:pathLst>
                <a:path w="3512" h="1444" extrusionOk="0">
                  <a:moveTo>
                    <a:pt x="423" y="1"/>
                  </a:moveTo>
                  <a:cubicBezTo>
                    <a:pt x="228" y="1"/>
                    <a:pt x="101" y="38"/>
                    <a:pt x="72" y="116"/>
                  </a:cubicBezTo>
                  <a:cubicBezTo>
                    <a:pt x="0" y="339"/>
                    <a:pt x="683" y="782"/>
                    <a:pt x="1609" y="1115"/>
                  </a:cubicBezTo>
                  <a:cubicBezTo>
                    <a:pt x="2203" y="1328"/>
                    <a:pt x="2750" y="1443"/>
                    <a:pt x="3088" y="1443"/>
                  </a:cubicBezTo>
                  <a:cubicBezTo>
                    <a:pt x="3279" y="1443"/>
                    <a:pt x="3403" y="1406"/>
                    <a:pt x="3431" y="1330"/>
                  </a:cubicBezTo>
                  <a:cubicBezTo>
                    <a:pt x="3511" y="1107"/>
                    <a:pt x="2823" y="664"/>
                    <a:pt x="1894" y="331"/>
                  </a:cubicBezTo>
                  <a:cubicBezTo>
                    <a:pt x="1306" y="115"/>
                    <a:pt x="762" y="1"/>
                    <a:pt x="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7264210" y="4079192"/>
              <a:ext cx="45935" cy="16636"/>
            </a:xfrm>
            <a:custGeom>
              <a:avLst/>
              <a:gdLst/>
              <a:ahLst/>
              <a:cxnLst/>
              <a:rect l="l" t="t" r="r" b="b"/>
              <a:pathLst>
                <a:path w="3029" h="1097" extrusionOk="0">
                  <a:moveTo>
                    <a:pt x="554" y="1"/>
                  </a:moveTo>
                  <a:cubicBezTo>
                    <a:pt x="303" y="1"/>
                    <a:pt x="129" y="50"/>
                    <a:pt x="88" y="150"/>
                  </a:cubicBezTo>
                  <a:cubicBezTo>
                    <a:pt x="1" y="365"/>
                    <a:pt x="594" y="753"/>
                    <a:pt x="1420" y="1006"/>
                  </a:cubicBezTo>
                  <a:cubicBezTo>
                    <a:pt x="1745" y="1067"/>
                    <a:pt x="2051" y="1097"/>
                    <a:pt x="2306" y="1097"/>
                  </a:cubicBezTo>
                  <a:cubicBezTo>
                    <a:pt x="2714" y="1097"/>
                    <a:pt x="2990" y="1021"/>
                    <a:pt x="3004" y="881"/>
                  </a:cubicBezTo>
                  <a:cubicBezTo>
                    <a:pt x="3029" y="643"/>
                    <a:pt x="2411" y="340"/>
                    <a:pt x="1625" y="190"/>
                  </a:cubicBezTo>
                  <a:cubicBezTo>
                    <a:pt x="1222" y="64"/>
                    <a:pt x="838" y="1"/>
                    <a:pt x="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7348691" y="4097177"/>
              <a:ext cx="44236" cy="14998"/>
            </a:xfrm>
            <a:custGeom>
              <a:avLst/>
              <a:gdLst/>
              <a:ahLst/>
              <a:cxnLst/>
              <a:rect l="l" t="t" r="r" b="b"/>
              <a:pathLst>
                <a:path w="2917" h="989" extrusionOk="0">
                  <a:moveTo>
                    <a:pt x="747" y="1"/>
                  </a:moveTo>
                  <a:cubicBezTo>
                    <a:pt x="348" y="1"/>
                    <a:pt x="71" y="80"/>
                    <a:pt x="41" y="225"/>
                  </a:cubicBezTo>
                  <a:cubicBezTo>
                    <a:pt x="1" y="455"/>
                    <a:pt x="596" y="763"/>
                    <a:pt x="1380" y="906"/>
                  </a:cubicBezTo>
                  <a:cubicBezTo>
                    <a:pt x="1670" y="962"/>
                    <a:pt x="1944" y="988"/>
                    <a:pt x="2177" y="988"/>
                  </a:cubicBezTo>
                  <a:cubicBezTo>
                    <a:pt x="2573" y="988"/>
                    <a:pt x="2848" y="911"/>
                    <a:pt x="2878" y="771"/>
                  </a:cubicBezTo>
                  <a:cubicBezTo>
                    <a:pt x="2916" y="541"/>
                    <a:pt x="2323" y="233"/>
                    <a:pt x="1538" y="83"/>
                  </a:cubicBezTo>
                  <a:cubicBezTo>
                    <a:pt x="1250" y="27"/>
                    <a:pt x="978" y="1"/>
                    <a:pt x="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7433066" y="4107307"/>
              <a:ext cx="45328" cy="12769"/>
            </a:xfrm>
            <a:custGeom>
              <a:avLst/>
              <a:gdLst/>
              <a:ahLst/>
              <a:cxnLst/>
              <a:rect l="l" t="t" r="r" b="b"/>
              <a:pathLst>
                <a:path w="2989" h="842" extrusionOk="0">
                  <a:moveTo>
                    <a:pt x="1499" y="0"/>
                  </a:moveTo>
                  <a:cubicBezTo>
                    <a:pt x="673" y="0"/>
                    <a:pt x="0" y="191"/>
                    <a:pt x="0" y="421"/>
                  </a:cubicBezTo>
                  <a:cubicBezTo>
                    <a:pt x="0" y="651"/>
                    <a:pt x="673" y="841"/>
                    <a:pt x="1499" y="841"/>
                  </a:cubicBezTo>
                  <a:cubicBezTo>
                    <a:pt x="2322" y="841"/>
                    <a:pt x="2988" y="651"/>
                    <a:pt x="2988" y="421"/>
                  </a:cubicBezTo>
                  <a:cubicBezTo>
                    <a:pt x="2988" y="191"/>
                    <a:pt x="2322" y="0"/>
                    <a:pt x="1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4"/>
            <p:cNvSpPr/>
            <p:nvPr/>
          </p:nvSpPr>
          <p:spPr>
            <a:xfrm>
              <a:off x="7510587" y="4097207"/>
              <a:ext cx="65862" cy="17364"/>
            </a:xfrm>
            <a:custGeom>
              <a:avLst/>
              <a:gdLst/>
              <a:ahLst/>
              <a:cxnLst/>
              <a:rect l="l" t="t" r="r" b="b"/>
              <a:pathLst>
                <a:path w="4343" h="1145" extrusionOk="0">
                  <a:moveTo>
                    <a:pt x="3603" y="1"/>
                  </a:moveTo>
                  <a:cubicBezTo>
                    <a:pt x="3206" y="1"/>
                    <a:pt x="2675" y="54"/>
                    <a:pt x="2100" y="159"/>
                  </a:cubicBezTo>
                  <a:cubicBezTo>
                    <a:pt x="919" y="381"/>
                    <a:pt x="1" y="746"/>
                    <a:pt x="48" y="967"/>
                  </a:cubicBezTo>
                  <a:cubicBezTo>
                    <a:pt x="68" y="1085"/>
                    <a:pt x="339" y="1145"/>
                    <a:pt x="757" y="1145"/>
                  </a:cubicBezTo>
                  <a:cubicBezTo>
                    <a:pt x="1152" y="1145"/>
                    <a:pt x="1680" y="1091"/>
                    <a:pt x="2251" y="984"/>
                  </a:cubicBezTo>
                  <a:cubicBezTo>
                    <a:pt x="3432" y="769"/>
                    <a:pt x="4343" y="406"/>
                    <a:pt x="4303" y="176"/>
                  </a:cubicBezTo>
                  <a:cubicBezTo>
                    <a:pt x="4282" y="58"/>
                    <a:pt x="4015" y="1"/>
                    <a:pt x="3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4"/>
            <p:cNvSpPr/>
            <p:nvPr/>
          </p:nvSpPr>
          <p:spPr>
            <a:xfrm>
              <a:off x="7607442" y="4066408"/>
              <a:ext cx="53866" cy="25492"/>
            </a:xfrm>
            <a:custGeom>
              <a:avLst/>
              <a:gdLst/>
              <a:ahLst/>
              <a:cxnLst/>
              <a:rect l="l" t="t" r="r" b="b"/>
              <a:pathLst>
                <a:path w="3552" h="1681" extrusionOk="0">
                  <a:moveTo>
                    <a:pt x="3202" y="1"/>
                  </a:moveTo>
                  <a:cubicBezTo>
                    <a:pt x="2877" y="1"/>
                    <a:pt x="2266" y="194"/>
                    <a:pt x="1617" y="518"/>
                  </a:cubicBezTo>
                  <a:cubicBezTo>
                    <a:pt x="689" y="875"/>
                    <a:pt x="0" y="1351"/>
                    <a:pt x="71" y="1571"/>
                  </a:cubicBezTo>
                  <a:cubicBezTo>
                    <a:pt x="97" y="1645"/>
                    <a:pt x="208" y="1681"/>
                    <a:pt x="379" y="1681"/>
                  </a:cubicBezTo>
                  <a:cubicBezTo>
                    <a:pt x="723" y="1681"/>
                    <a:pt x="1312" y="1538"/>
                    <a:pt x="1957" y="1278"/>
                  </a:cubicBezTo>
                  <a:cubicBezTo>
                    <a:pt x="2886" y="820"/>
                    <a:pt x="3551" y="280"/>
                    <a:pt x="3431" y="82"/>
                  </a:cubicBezTo>
                  <a:cubicBezTo>
                    <a:pt x="3402" y="27"/>
                    <a:pt x="3321" y="1"/>
                    <a:pt x="3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4"/>
            <p:cNvSpPr/>
            <p:nvPr/>
          </p:nvSpPr>
          <p:spPr>
            <a:xfrm>
              <a:off x="7680989" y="4021567"/>
              <a:ext cx="48558" cy="34167"/>
            </a:xfrm>
            <a:custGeom>
              <a:avLst/>
              <a:gdLst/>
              <a:ahLst/>
              <a:cxnLst/>
              <a:rect l="l" t="t" r="r" b="b"/>
              <a:pathLst>
                <a:path w="3202" h="2253" extrusionOk="0">
                  <a:moveTo>
                    <a:pt x="2924" y="0"/>
                  </a:moveTo>
                  <a:cubicBezTo>
                    <a:pt x="2636" y="0"/>
                    <a:pt x="2011" y="306"/>
                    <a:pt x="1355" y="789"/>
                  </a:cubicBezTo>
                  <a:cubicBezTo>
                    <a:pt x="546" y="1383"/>
                    <a:pt x="0" y="2008"/>
                    <a:pt x="135" y="2198"/>
                  </a:cubicBezTo>
                  <a:cubicBezTo>
                    <a:pt x="163" y="2235"/>
                    <a:pt x="212" y="2252"/>
                    <a:pt x="281" y="2252"/>
                  </a:cubicBezTo>
                  <a:cubicBezTo>
                    <a:pt x="570" y="2252"/>
                    <a:pt x="1193" y="1943"/>
                    <a:pt x="1847" y="1462"/>
                  </a:cubicBezTo>
                  <a:cubicBezTo>
                    <a:pt x="2656" y="877"/>
                    <a:pt x="3201" y="241"/>
                    <a:pt x="3066" y="51"/>
                  </a:cubicBezTo>
                  <a:cubicBezTo>
                    <a:pt x="3040" y="17"/>
                    <a:pt x="2991" y="0"/>
                    <a:pt x="29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4"/>
            <p:cNvSpPr/>
            <p:nvPr/>
          </p:nvSpPr>
          <p:spPr>
            <a:xfrm>
              <a:off x="7746378" y="3968491"/>
              <a:ext cx="37852" cy="35122"/>
            </a:xfrm>
            <a:custGeom>
              <a:avLst/>
              <a:gdLst/>
              <a:ahLst/>
              <a:cxnLst/>
              <a:rect l="l" t="t" r="r" b="b"/>
              <a:pathLst>
                <a:path w="2496" h="2316" extrusionOk="0">
                  <a:moveTo>
                    <a:pt x="2216" y="1"/>
                  </a:moveTo>
                  <a:cubicBezTo>
                    <a:pt x="1964" y="1"/>
                    <a:pt x="1448" y="347"/>
                    <a:pt x="942" y="866"/>
                  </a:cubicBezTo>
                  <a:cubicBezTo>
                    <a:pt x="348" y="1484"/>
                    <a:pt x="0" y="2117"/>
                    <a:pt x="166" y="2275"/>
                  </a:cubicBezTo>
                  <a:cubicBezTo>
                    <a:pt x="193" y="2302"/>
                    <a:pt x="232" y="2315"/>
                    <a:pt x="280" y="2315"/>
                  </a:cubicBezTo>
                  <a:cubicBezTo>
                    <a:pt x="533" y="2315"/>
                    <a:pt x="1047" y="1969"/>
                    <a:pt x="1545" y="1451"/>
                  </a:cubicBezTo>
                  <a:cubicBezTo>
                    <a:pt x="2147" y="833"/>
                    <a:pt x="2496" y="200"/>
                    <a:pt x="2330" y="40"/>
                  </a:cubicBezTo>
                  <a:cubicBezTo>
                    <a:pt x="2303" y="14"/>
                    <a:pt x="2265" y="1"/>
                    <a:pt x="2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4"/>
            <p:cNvSpPr/>
            <p:nvPr/>
          </p:nvSpPr>
          <p:spPr>
            <a:xfrm>
              <a:off x="7796845" y="3901070"/>
              <a:ext cx="32317" cy="38731"/>
            </a:xfrm>
            <a:custGeom>
              <a:avLst/>
              <a:gdLst/>
              <a:ahLst/>
              <a:cxnLst/>
              <a:rect l="l" t="t" r="r" b="b"/>
              <a:pathLst>
                <a:path w="2131" h="2554" extrusionOk="0">
                  <a:moveTo>
                    <a:pt x="1856" y="0"/>
                  </a:moveTo>
                  <a:cubicBezTo>
                    <a:pt x="1618" y="0"/>
                    <a:pt x="1154" y="443"/>
                    <a:pt x="761" y="1072"/>
                  </a:cubicBezTo>
                  <a:cubicBezTo>
                    <a:pt x="261" y="1721"/>
                    <a:pt x="1" y="2371"/>
                    <a:pt x="174" y="2521"/>
                  </a:cubicBezTo>
                  <a:cubicBezTo>
                    <a:pt x="197" y="2543"/>
                    <a:pt x="228" y="2554"/>
                    <a:pt x="266" y="2554"/>
                  </a:cubicBezTo>
                  <a:cubicBezTo>
                    <a:pt x="500" y="2554"/>
                    <a:pt x="993" y="2148"/>
                    <a:pt x="1450" y="1555"/>
                  </a:cubicBezTo>
                  <a:cubicBezTo>
                    <a:pt x="1918" y="817"/>
                    <a:pt x="2131" y="129"/>
                    <a:pt x="1925" y="17"/>
                  </a:cubicBezTo>
                  <a:cubicBezTo>
                    <a:pt x="1905" y="6"/>
                    <a:pt x="1882" y="0"/>
                    <a:pt x="18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4"/>
            <p:cNvSpPr/>
            <p:nvPr/>
          </p:nvSpPr>
          <p:spPr>
            <a:xfrm>
              <a:off x="7830480" y="3825430"/>
              <a:ext cx="25128" cy="43129"/>
            </a:xfrm>
            <a:custGeom>
              <a:avLst/>
              <a:gdLst/>
              <a:ahLst/>
              <a:cxnLst/>
              <a:rect l="l" t="t" r="r" b="b"/>
              <a:pathLst>
                <a:path w="1657" h="2844" extrusionOk="0">
                  <a:moveTo>
                    <a:pt x="1413" y="1"/>
                  </a:moveTo>
                  <a:cubicBezTo>
                    <a:pt x="1183" y="1"/>
                    <a:pt x="842" y="568"/>
                    <a:pt x="540" y="1288"/>
                  </a:cubicBezTo>
                  <a:cubicBezTo>
                    <a:pt x="198" y="2034"/>
                    <a:pt x="0" y="2692"/>
                    <a:pt x="198" y="2827"/>
                  </a:cubicBezTo>
                  <a:cubicBezTo>
                    <a:pt x="216" y="2838"/>
                    <a:pt x="238" y="2844"/>
                    <a:pt x="263" y="2844"/>
                  </a:cubicBezTo>
                  <a:cubicBezTo>
                    <a:pt x="493" y="2844"/>
                    <a:pt x="972" y="2359"/>
                    <a:pt x="1309" y="1629"/>
                  </a:cubicBezTo>
                  <a:cubicBezTo>
                    <a:pt x="1657" y="805"/>
                    <a:pt x="1657" y="59"/>
                    <a:pt x="1444" y="4"/>
                  </a:cubicBezTo>
                  <a:cubicBezTo>
                    <a:pt x="1434" y="2"/>
                    <a:pt x="1423" y="1"/>
                    <a:pt x="1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4"/>
            <p:cNvSpPr/>
            <p:nvPr/>
          </p:nvSpPr>
          <p:spPr>
            <a:xfrm>
              <a:off x="7245088" y="4038657"/>
              <a:ext cx="50029" cy="20761"/>
            </a:xfrm>
            <a:custGeom>
              <a:avLst/>
              <a:gdLst/>
              <a:ahLst/>
              <a:cxnLst/>
              <a:rect l="l" t="t" r="r" b="b"/>
              <a:pathLst>
                <a:path w="3299" h="1369" extrusionOk="0">
                  <a:moveTo>
                    <a:pt x="457" y="0"/>
                  </a:moveTo>
                  <a:cubicBezTo>
                    <a:pt x="249" y="0"/>
                    <a:pt x="112" y="42"/>
                    <a:pt x="81" y="130"/>
                  </a:cubicBezTo>
                  <a:cubicBezTo>
                    <a:pt x="1" y="351"/>
                    <a:pt x="644" y="771"/>
                    <a:pt x="1507" y="1081"/>
                  </a:cubicBezTo>
                  <a:cubicBezTo>
                    <a:pt x="2036" y="1268"/>
                    <a:pt x="2524" y="1368"/>
                    <a:pt x="2844" y="1368"/>
                  </a:cubicBezTo>
                  <a:cubicBezTo>
                    <a:pt x="3051" y="1368"/>
                    <a:pt x="3188" y="1326"/>
                    <a:pt x="3219" y="1239"/>
                  </a:cubicBezTo>
                  <a:cubicBezTo>
                    <a:pt x="3299" y="1024"/>
                    <a:pt x="2656" y="596"/>
                    <a:pt x="1793" y="288"/>
                  </a:cubicBezTo>
                  <a:cubicBezTo>
                    <a:pt x="1265" y="100"/>
                    <a:pt x="777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7323685" y="4061131"/>
              <a:ext cx="39945" cy="14983"/>
            </a:xfrm>
            <a:custGeom>
              <a:avLst/>
              <a:gdLst/>
              <a:ahLst/>
              <a:cxnLst/>
              <a:rect l="l" t="t" r="r" b="b"/>
              <a:pathLst>
                <a:path w="2634" h="988" extrusionOk="0">
                  <a:moveTo>
                    <a:pt x="690" y="0"/>
                  </a:moveTo>
                  <a:cubicBezTo>
                    <a:pt x="332" y="0"/>
                    <a:pt x="78" y="77"/>
                    <a:pt x="48" y="217"/>
                  </a:cubicBezTo>
                  <a:cubicBezTo>
                    <a:pt x="1" y="445"/>
                    <a:pt x="524" y="755"/>
                    <a:pt x="1222" y="906"/>
                  </a:cubicBezTo>
                  <a:cubicBezTo>
                    <a:pt x="1483" y="961"/>
                    <a:pt x="1730" y="988"/>
                    <a:pt x="1940" y="988"/>
                  </a:cubicBezTo>
                  <a:cubicBezTo>
                    <a:pt x="2297" y="988"/>
                    <a:pt x="2548" y="911"/>
                    <a:pt x="2578" y="771"/>
                  </a:cubicBezTo>
                  <a:cubicBezTo>
                    <a:pt x="2633" y="540"/>
                    <a:pt x="2102" y="232"/>
                    <a:pt x="1404" y="82"/>
                  </a:cubicBezTo>
                  <a:cubicBezTo>
                    <a:pt x="1146" y="27"/>
                    <a:pt x="900" y="0"/>
                    <a:pt x="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4"/>
            <p:cNvSpPr/>
            <p:nvPr/>
          </p:nvSpPr>
          <p:spPr>
            <a:xfrm>
              <a:off x="7407939" y="4075279"/>
              <a:ext cx="45813" cy="13239"/>
            </a:xfrm>
            <a:custGeom>
              <a:avLst/>
              <a:gdLst/>
              <a:ahLst/>
              <a:cxnLst/>
              <a:rect l="l" t="t" r="r" b="b"/>
              <a:pathLst>
                <a:path w="3021" h="873" extrusionOk="0">
                  <a:moveTo>
                    <a:pt x="1100" y="1"/>
                  </a:moveTo>
                  <a:cubicBezTo>
                    <a:pt x="489" y="1"/>
                    <a:pt x="36" y="119"/>
                    <a:pt x="18" y="305"/>
                  </a:cubicBezTo>
                  <a:cubicBezTo>
                    <a:pt x="0" y="536"/>
                    <a:pt x="651" y="781"/>
                    <a:pt x="1474" y="853"/>
                  </a:cubicBezTo>
                  <a:cubicBezTo>
                    <a:pt x="1628" y="866"/>
                    <a:pt x="1776" y="873"/>
                    <a:pt x="1916" y="873"/>
                  </a:cubicBezTo>
                  <a:cubicBezTo>
                    <a:pt x="2530" y="873"/>
                    <a:pt x="2985" y="752"/>
                    <a:pt x="3004" y="558"/>
                  </a:cubicBezTo>
                  <a:cubicBezTo>
                    <a:pt x="3021" y="330"/>
                    <a:pt x="2370" y="83"/>
                    <a:pt x="1547" y="20"/>
                  </a:cubicBezTo>
                  <a:cubicBezTo>
                    <a:pt x="1392" y="7"/>
                    <a:pt x="1242" y="1"/>
                    <a:pt x="1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4"/>
            <p:cNvSpPr/>
            <p:nvPr/>
          </p:nvSpPr>
          <p:spPr>
            <a:xfrm>
              <a:off x="7496514" y="4064300"/>
              <a:ext cx="53259" cy="15999"/>
            </a:xfrm>
            <a:custGeom>
              <a:avLst/>
              <a:gdLst/>
              <a:ahLst/>
              <a:cxnLst/>
              <a:rect l="l" t="t" r="r" b="b"/>
              <a:pathLst>
                <a:path w="3512" h="1055" extrusionOk="0">
                  <a:moveTo>
                    <a:pt x="2973" y="0"/>
                  </a:moveTo>
                  <a:cubicBezTo>
                    <a:pt x="2646" y="0"/>
                    <a:pt x="2176" y="68"/>
                    <a:pt x="1665" y="166"/>
                  </a:cubicBezTo>
                  <a:cubicBezTo>
                    <a:pt x="754" y="316"/>
                    <a:pt x="0" y="514"/>
                    <a:pt x="0" y="752"/>
                  </a:cubicBezTo>
                  <a:cubicBezTo>
                    <a:pt x="0" y="914"/>
                    <a:pt x="433" y="1055"/>
                    <a:pt x="1054" y="1055"/>
                  </a:cubicBezTo>
                  <a:cubicBezTo>
                    <a:pt x="1285" y="1055"/>
                    <a:pt x="1543" y="1035"/>
                    <a:pt x="1815" y="990"/>
                  </a:cubicBezTo>
                  <a:cubicBezTo>
                    <a:pt x="2806" y="799"/>
                    <a:pt x="3511" y="349"/>
                    <a:pt x="3432" y="141"/>
                  </a:cubicBezTo>
                  <a:cubicBezTo>
                    <a:pt x="3397" y="41"/>
                    <a:pt x="3229" y="0"/>
                    <a:pt x="2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4"/>
            <p:cNvSpPr/>
            <p:nvPr/>
          </p:nvSpPr>
          <p:spPr>
            <a:xfrm>
              <a:off x="7572457" y="4047680"/>
              <a:ext cx="42932" cy="16833"/>
            </a:xfrm>
            <a:custGeom>
              <a:avLst/>
              <a:gdLst/>
              <a:ahLst/>
              <a:cxnLst/>
              <a:rect l="l" t="t" r="r" b="b"/>
              <a:pathLst>
                <a:path w="2831" h="1110" extrusionOk="0">
                  <a:moveTo>
                    <a:pt x="2260" y="0"/>
                  </a:moveTo>
                  <a:cubicBezTo>
                    <a:pt x="1999" y="0"/>
                    <a:pt x="1661" y="50"/>
                    <a:pt x="1301" y="153"/>
                  </a:cubicBezTo>
                  <a:cubicBezTo>
                    <a:pt x="556" y="359"/>
                    <a:pt x="0" y="714"/>
                    <a:pt x="65" y="937"/>
                  </a:cubicBezTo>
                  <a:cubicBezTo>
                    <a:pt x="97" y="1052"/>
                    <a:pt x="290" y="1110"/>
                    <a:pt x="573" y="1110"/>
                  </a:cubicBezTo>
                  <a:cubicBezTo>
                    <a:pt x="834" y="1110"/>
                    <a:pt x="1173" y="1060"/>
                    <a:pt x="1531" y="961"/>
                  </a:cubicBezTo>
                  <a:cubicBezTo>
                    <a:pt x="2275" y="747"/>
                    <a:pt x="2830" y="399"/>
                    <a:pt x="2768" y="176"/>
                  </a:cubicBezTo>
                  <a:cubicBezTo>
                    <a:pt x="2738" y="60"/>
                    <a:pt x="2545" y="0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4"/>
            <p:cNvSpPr/>
            <p:nvPr/>
          </p:nvSpPr>
          <p:spPr>
            <a:xfrm>
              <a:off x="7647703" y="4009299"/>
              <a:ext cx="38231" cy="20306"/>
            </a:xfrm>
            <a:custGeom>
              <a:avLst/>
              <a:gdLst/>
              <a:ahLst/>
              <a:cxnLst/>
              <a:rect l="l" t="t" r="r" b="b"/>
              <a:pathLst>
                <a:path w="2521" h="1339" extrusionOk="0">
                  <a:moveTo>
                    <a:pt x="2121" y="1"/>
                  </a:moveTo>
                  <a:cubicBezTo>
                    <a:pt x="1863" y="1"/>
                    <a:pt x="1481" y="103"/>
                    <a:pt x="1087" y="290"/>
                  </a:cubicBezTo>
                  <a:cubicBezTo>
                    <a:pt x="444" y="592"/>
                    <a:pt x="0" y="1010"/>
                    <a:pt x="103" y="1218"/>
                  </a:cubicBezTo>
                  <a:cubicBezTo>
                    <a:pt x="140" y="1299"/>
                    <a:pt x="250" y="1338"/>
                    <a:pt x="409" y="1338"/>
                  </a:cubicBezTo>
                  <a:cubicBezTo>
                    <a:pt x="665" y="1338"/>
                    <a:pt x="1047" y="1237"/>
                    <a:pt x="1442" y="1050"/>
                  </a:cubicBezTo>
                  <a:cubicBezTo>
                    <a:pt x="2085" y="742"/>
                    <a:pt x="2521" y="330"/>
                    <a:pt x="2425" y="117"/>
                  </a:cubicBezTo>
                  <a:cubicBezTo>
                    <a:pt x="2387" y="38"/>
                    <a:pt x="2277" y="1"/>
                    <a:pt x="2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4"/>
            <p:cNvSpPr/>
            <p:nvPr/>
          </p:nvSpPr>
          <p:spPr>
            <a:xfrm>
              <a:off x="7715215" y="3950749"/>
              <a:ext cx="34516" cy="27342"/>
            </a:xfrm>
            <a:custGeom>
              <a:avLst/>
              <a:gdLst/>
              <a:ahLst/>
              <a:cxnLst/>
              <a:rect l="l" t="t" r="r" b="b"/>
              <a:pathLst>
                <a:path w="2276" h="1803" extrusionOk="0">
                  <a:moveTo>
                    <a:pt x="1971" y="0"/>
                  </a:moveTo>
                  <a:cubicBezTo>
                    <a:pt x="1738" y="0"/>
                    <a:pt x="1324" y="274"/>
                    <a:pt x="904" y="640"/>
                  </a:cubicBezTo>
                  <a:cubicBezTo>
                    <a:pt x="381" y="1068"/>
                    <a:pt x="1" y="1513"/>
                    <a:pt x="121" y="1718"/>
                  </a:cubicBezTo>
                  <a:cubicBezTo>
                    <a:pt x="152" y="1774"/>
                    <a:pt x="226" y="1802"/>
                    <a:pt x="330" y="1802"/>
                  </a:cubicBezTo>
                  <a:cubicBezTo>
                    <a:pt x="589" y="1802"/>
                    <a:pt x="1033" y="1626"/>
                    <a:pt x="1452" y="1275"/>
                  </a:cubicBezTo>
                  <a:cubicBezTo>
                    <a:pt x="2023" y="775"/>
                    <a:pt x="2276" y="181"/>
                    <a:pt x="2093" y="39"/>
                  </a:cubicBezTo>
                  <a:cubicBezTo>
                    <a:pt x="2062" y="12"/>
                    <a:pt x="2020" y="0"/>
                    <a:pt x="19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4"/>
            <p:cNvSpPr/>
            <p:nvPr/>
          </p:nvSpPr>
          <p:spPr>
            <a:xfrm>
              <a:off x="7759935" y="3887453"/>
              <a:ext cx="23946" cy="28161"/>
            </a:xfrm>
            <a:custGeom>
              <a:avLst/>
              <a:gdLst/>
              <a:ahLst/>
              <a:cxnLst/>
              <a:rect l="l" t="t" r="r" b="b"/>
              <a:pathLst>
                <a:path w="1579" h="1857" extrusionOk="0">
                  <a:moveTo>
                    <a:pt x="1303" y="0"/>
                  </a:moveTo>
                  <a:cubicBezTo>
                    <a:pt x="1078" y="0"/>
                    <a:pt x="780" y="324"/>
                    <a:pt x="508" y="734"/>
                  </a:cubicBezTo>
                  <a:cubicBezTo>
                    <a:pt x="200" y="1185"/>
                    <a:pt x="0" y="1620"/>
                    <a:pt x="167" y="1803"/>
                  </a:cubicBezTo>
                  <a:cubicBezTo>
                    <a:pt x="200" y="1839"/>
                    <a:pt x="249" y="1856"/>
                    <a:pt x="310" y="1856"/>
                  </a:cubicBezTo>
                  <a:cubicBezTo>
                    <a:pt x="533" y="1856"/>
                    <a:pt x="914" y="1624"/>
                    <a:pt x="1206" y="1200"/>
                  </a:cubicBezTo>
                  <a:cubicBezTo>
                    <a:pt x="1562" y="654"/>
                    <a:pt x="1579" y="91"/>
                    <a:pt x="1371" y="11"/>
                  </a:cubicBezTo>
                  <a:cubicBezTo>
                    <a:pt x="1350" y="4"/>
                    <a:pt x="1327" y="0"/>
                    <a:pt x="1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7790355" y="3830541"/>
              <a:ext cx="22717" cy="22732"/>
            </a:xfrm>
            <a:custGeom>
              <a:avLst/>
              <a:gdLst/>
              <a:ahLst/>
              <a:cxnLst/>
              <a:rect l="l" t="t" r="r" b="b"/>
              <a:pathLst>
                <a:path w="1498" h="1499" extrusionOk="0">
                  <a:moveTo>
                    <a:pt x="1163" y="0"/>
                  </a:moveTo>
                  <a:cubicBezTo>
                    <a:pt x="959" y="0"/>
                    <a:pt x="665" y="182"/>
                    <a:pt x="419" y="483"/>
                  </a:cubicBezTo>
                  <a:cubicBezTo>
                    <a:pt x="103" y="873"/>
                    <a:pt x="1" y="1309"/>
                    <a:pt x="174" y="1451"/>
                  </a:cubicBezTo>
                  <a:cubicBezTo>
                    <a:pt x="215" y="1483"/>
                    <a:pt x="267" y="1499"/>
                    <a:pt x="327" y="1499"/>
                  </a:cubicBezTo>
                  <a:cubicBezTo>
                    <a:pt x="533" y="1499"/>
                    <a:pt x="831" y="1317"/>
                    <a:pt x="1070" y="1016"/>
                  </a:cubicBezTo>
                  <a:cubicBezTo>
                    <a:pt x="1387" y="626"/>
                    <a:pt x="1497" y="198"/>
                    <a:pt x="1315" y="48"/>
                  </a:cubicBezTo>
                  <a:cubicBezTo>
                    <a:pt x="1274" y="16"/>
                    <a:pt x="1222" y="0"/>
                    <a:pt x="1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4"/>
            <p:cNvSpPr/>
            <p:nvPr/>
          </p:nvSpPr>
          <p:spPr>
            <a:xfrm>
              <a:off x="7596250" y="3623895"/>
              <a:ext cx="62404" cy="57278"/>
            </a:xfrm>
            <a:custGeom>
              <a:avLst/>
              <a:gdLst/>
              <a:ahLst/>
              <a:cxnLst/>
              <a:rect l="l" t="t" r="r" b="b"/>
              <a:pathLst>
                <a:path w="4115" h="3777" extrusionOk="0">
                  <a:moveTo>
                    <a:pt x="399" y="0"/>
                  </a:moveTo>
                  <a:cubicBezTo>
                    <a:pt x="300" y="0"/>
                    <a:pt x="220" y="67"/>
                    <a:pt x="200" y="163"/>
                  </a:cubicBezTo>
                  <a:cubicBezTo>
                    <a:pt x="0" y="1044"/>
                    <a:pt x="438" y="2042"/>
                    <a:pt x="1301" y="2698"/>
                  </a:cubicBezTo>
                  <a:cubicBezTo>
                    <a:pt x="2055" y="3269"/>
                    <a:pt x="2996" y="3532"/>
                    <a:pt x="3829" y="3769"/>
                  </a:cubicBezTo>
                  <a:cubicBezTo>
                    <a:pt x="3844" y="3769"/>
                    <a:pt x="3861" y="3777"/>
                    <a:pt x="3884" y="3777"/>
                  </a:cubicBezTo>
                  <a:cubicBezTo>
                    <a:pt x="3972" y="3777"/>
                    <a:pt x="4059" y="3714"/>
                    <a:pt x="4082" y="3619"/>
                  </a:cubicBezTo>
                  <a:cubicBezTo>
                    <a:pt x="4114" y="3507"/>
                    <a:pt x="4052" y="3389"/>
                    <a:pt x="3939" y="3364"/>
                  </a:cubicBezTo>
                  <a:cubicBezTo>
                    <a:pt x="3139" y="3144"/>
                    <a:pt x="2245" y="2889"/>
                    <a:pt x="1554" y="2366"/>
                  </a:cubicBezTo>
                  <a:cubicBezTo>
                    <a:pt x="951" y="1907"/>
                    <a:pt x="421" y="1074"/>
                    <a:pt x="603" y="258"/>
                  </a:cubicBezTo>
                  <a:cubicBezTo>
                    <a:pt x="636" y="140"/>
                    <a:pt x="563" y="28"/>
                    <a:pt x="445" y="5"/>
                  </a:cubicBezTo>
                  <a:cubicBezTo>
                    <a:pt x="430" y="2"/>
                    <a:pt x="414" y="0"/>
                    <a:pt x="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4"/>
            <p:cNvSpPr/>
            <p:nvPr/>
          </p:nvSpPr>
          <p:spPr>
            <a:xfrm>
              <a:off x="7678942" y="3681929"/>
              <a:ext cx="78722" cy="163767"/>
            </a:xfrm>
            <a:custGeom>
              <a:avLst/>
              <a:gdLst/>
              <a:ahLst/>
              <a:cxnLst/>
              <a:rect l="l" t="t" r="r" b="b"/>
              <a:pathLst>
                <a:path w="5191" h="10799" extrusionOk="0">
                  <a:moveTo>
                    <a:pt x="239" y="1"/>
                  </a:moveTo>
                  <a:cubicBezTo>
                    <a:pt x="151" y="1"/>
                    <a:pt x="72" y="53"/>
                    <a:pt x="40" y="140"/>
                  </a:cubicBezTo>
                  <a:cubicBezTo>
                    <a:pt x="0" y="250"/>
                    <a:pt x="55" y="370"/>
                    <a:pt x="168" y="410"/>
                  </a:cubicBezTo>
                  <a:cubicBezTo>
                    <a:pt x="2085" y="1091"/>
                    <a:pt x="3629" y="2732"/>
                    <a:pt x="4192" y="4697"/>
                  </a:cubicBezTo>
                  <a:cubicBezTo>
                    <a:pt x="4755" y="6654"/>
                    <a:pt x="4312" y="8866"/>
                    <a:pt x="3043" y="10458"/>
                  </a:cubicBezTo>
                  <a:cubicBezTo>
                    <a:pt x="2973" y="10546"/>
                    <a:pt x="2988" y="10681"/>
                    <a:pt x="3076" y="10751"/>
                  </a:cubicBezTo>
                  <a:cubicBezTo>
                    <a:pt x="3116" y="10783"/>
                    <a:pt x="3163" y="10799"/>
                    <a:pt x="3211" y="10799"/>
                  </a:cubicBezTo>
                  <a:cubicBezTo>
                    <a:pt x="3266" y="10799"/>
                    <a:pt x="3329" y="10776"/>
                    <a:pt x="3369" y="10721"/>
                  </a:cubicBezTo>
                  <a:cubicBezTo>
                    <a:pt x="4723" y="9024"/>
                    <a:pt x="5191" y="6670"/>
                    <a:pt x="4597" y="4577"/>
                  </a:cubicBezTo>
                  <a:cubicBezTo>
                    <a:pt x="3994" y="2485"/>
                    <a:pt x="2355" y="743"/>
                    <a:pt x="310" y="13"/>
                  </a:cubicBezTo>
                  <a:cubicBezTo>
                    <a:pt x="286" y="5"/>
                    <a:pt x="262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4"/>
            <p:cNvSpPr/>
            <p:nvPr/>
          </p:nvSpPr>
          <p:spPr>
            <a:xfrm>
              <a:off x="7080114" y="3966323"/>
              <a:ext cx="160446" cy="46663"/>
            </a:xfrm>
            <a:custGeom>
              <a:avLst/>
              <a:gdLst/>
              <a:ahLst/>
              <a:cxnLst/>
              <a:rect l="l" t="t" r="r" b="b"/>
              <a:pathLst>
                <a:path w="10580" h="3077" extrusionOk="0">
                  <a:moveTo>
                    <a:pt x="240" y="0"/>
                  </a:moveTo>
                  <a:cubicBezTo>
                    <a:pt x="152" y="0"/>
                    <a:pt x="70" y="48"/>
                    <a:pt x="39" y="136"/>
                  </a:cubicBezTo>
                  <a:cubicBezTo>
                    <a:pt x="1" y="248"/>
                    <a:pt x="56" y="366"/>
                    <a:pt x="158" y="406"/>
                  </a:cubicBezTo>
                  <a:cubicBezTo>
                    <a:pt x="3447" y="1619"/>
                    <a:pt x="6863" y="2513"/>
                    <a:pt x="10319" y="3076"/>
                  </a:cubicBezTo>
                  <a:lnTo>
                    <a:pt x="10357" y="3076"/>
                  </a:lnTo>
                  <a:cubicBezTo>
                    <a:pt x="10452" y="3076"/>
                    <a:pt x="10547" y="3006"/>
                    <a:pt x="10564" y="2903"/>
                  </a:cubicBezTo>
                  <a:cubicBezTo>
                    <a:pt x="10579" y="2791"/>
                    <a:pt x="10500" y="2680"/>
                    <a:pt x="10389" y="2665"/>
                  </a:cubicBezTo>
                  <a:cubicBezTo>
                    <a:pt x="6958" y="2102"/>
                    <a:pt x="3567" y="1214"/>
                    <a:pt x="309" y="10"/>
                  </a:cubicBezTo>
                  <a:cubicBezTo>
                    <a:pt x="286" y="3"/>
                    <a:pt x="263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4"/>
            <p:cNvSpPr/>
            <p:nvPr/>
          </p:nvSpPr>
          <p:spPr>
            <a:xfrm>
              <a:off x="7096704" y="3567089"/>
              <a:ext cx="632744" cy="433825"/>
            </a:xfrm>
            <a:custGeom>
              <a:avLst/>
              <a:gdLst/>
              <a:ahLst/>
              <a:cxnLst/>
              <a:rect l="l" t="t" r="r" b="b"/>
              <a:pathLst>
                <a:path w="41724" h="28607" extrusionOk="0">
                  <a:moveTo>
                    <a:pt x="31352" y="0"/>
                  </a:moveTo>
                  <a:cubicBezTo>
                    <a:pt x="31209" y="0"/>
                    <a:pt x="31067" y="17"/>
                    <a:pt x="30930" y="50"/>
                  </a:cubicBezTo>
                  <a:cubicBezTo>
                    <a:pt x="30129" y="248"/>
                    <a:pt x="29504" y="858"/>
                    <a:pt x="28901" y="1437"/>
                  </a:cubicBezTo>
                  <a:cubicBezTo>
                    <a:pt x="23037" y="7135"/>
                    <a:pt x="16300" y="11937"/>
                    <a:pt x="9002" y="15631"/>
                  </a:cubicBezTo>
                  <a:cubicBezTo>
                    <a:pt x="8051" y="16114"/>
                    <a:pt x="7060" y="16605"/>
                    <a:pt x="6395" y="17438"/>
                  </a:cubicBezTo>
                  <a:cubicBezTo>
                    <a:pt x="5729" y="18277"/>
                    <a:pt x="5516" y="19568"/>
                    <a:pt x="6197" y="20386"/>
                  </a:cubicBezTo>
                  <a:cubicBezTo>
                    <a:pt x="3622" y="21440"/>
                    <a:pt x="1410" y="23349"/>
                    <a:pt x="0" y="25749"/>
                  </a:cubicBezTo>
                  <a:cubicBezTo>
                    <a:pt x="4972" y="27532"/>
                    <a:pt x="10253" y="28606"/>
                    <a:pt x="15523" y="28606"/>
                  </a:cubicBezTo>
                  <a:cubicBezTo>
                    <a:pt x="17309" y="28606"/>
                    <a:pt x="19094" y="28483"/>
                    <a:pt x="20865" y="28222"/>
                  </a:cubicBezTo>
                  <a:cubicBezTo>
                    <a:pt x="27864" y="27193"/>
                    <a:pt x="34639" y="23904"/>
                    <a:pt x="39244" y="18531"/>
                  </a:cubicBezTo>
                  <a:cubicBezTo>
                    <a:pt x="40107" y="17516"/>
                    <a:pt x="40908" y="16415"/>
                    <a:pt x="41311" y="15155"/>
                  </a:cubicBezTo>
                  <a:cubicBezTo>
                    <a:pt x="41724" y="13887"/>
                    <a:pt x="41701" y="12428"/>
                    <a:pt x="40995" y="11304"/>
                  </a:cubicBezTo>
                  <a:cubicBezTo>
                    <a:pt x="40195" y="10043"/>
                    <a:pt x="38721" y="9402"/>
                    <a:pt x="37286" y="8982"/>
                  </a:cubicBezTo>
                  <a:cubicBezTo>
                    <a:pt x="35860" y="8554"/>
                    <a:pt x="34346" y="8244"/>
                    <a:pt x="33142" y="7373"/>
                  </a:cubicBezTo>
                  <a:cubicBezTo>
                    <a:pt x="31929" y="6502"/>
                    <a:pt x="31120" y="4837"/>
                    <a:pt x="31763" y="3496"/>
                  </a:cubicBezTo>
                  <a:cubicBezTo>
                    <a:pt x="32159" y="2673"/>
                    <a:pt x="33062" y="1967"/>
                    <a:pt x="32895" y="1071"/>
                  </a:cubicBezTo>
                  <a:cubicBezTo>
                    <a:pt x="32776" y="393"/>
                    <a:pt x="32056" y="0"/>
                    <a:pt x="31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4"/>
            <p:cNvSpPr/>
            <p:nvPr/>
          </p:nvSpPr>
          <p:spPr>
            <a:xfrm>
              <a:off x="7087332" y="3560781"/>
              <a:ext cx="649441" cy="446564"/>
            </a:xfrm>
            <a:custGeom>
              <a:avLst/>
              <a:gdLst/>
              <a:ahLst/>
              <a:cxnLst/>
              <a:rect l="l" t="t" r="r" b="b"/>
              <a:pathLst>
                <a:path w="42825" h="29447" extrusionOk="0">
                  <a:moveTo>
                    <a:pt x="31959" y="834"/>
                  </a:moveTo>
                  <a:cubicBezTo>
                    <a:pt x="32456" y="834"/>
                    <a:pt x="33018" y="1084"/>
                    <a:pt x="33102" y="1560"/>
                  </a:cubicBezTo>
                  <a:cubicBezTo>
                    <a:pt x="33180" y="1988"/>
                    <a:pt x="32879" y="2400"/>
                    <a:pt x="32539" y="2876"/>
                  </a:cubicBezTo>
                  <a:cubicBezTo>
                    <a:pt x="32349" y="3144"/>
                    <a:pt x="32151" y="3422"/>
                    <a:pt x="32001" y="3732"/>
                  </a:cubicBezTo>
                  <a:cubicBezTo>
                    <a:pt x="31240" y="5331"/>
                    <a:pt x="32206" y="7193"/>
                    <a:pt x="33513" y="8129"/>
                  </a:cubicBezTo>
                  <a:cubicBezTo>
                    <a:pt x="34568" y="8890"/>
                    <a:pt x="35812" y="9238"/>
                    <a:pt x="37024" y="9580"/>
                  </a:cubicBezTo>
                  <a:cubicBezTo>
                    <a:pt x="37279" y="9651"/>
                    <a:pt x="37532" y="9723"/>
                    <a:pt x="37785" y="9793"/>
                  </a:cubicBezTo>
                  <a:cubicBezTo>
                    <a:pt x="38998" y="10158"/>
                    <a:pt x="40487" y="10729"/>
                    <a:pt x="41256" y="11941"/>
                  </a:cubicBezTo>
                  <a:cubicBezTo>
                    <a:pt x="41834" y="12869"/>
                    <a:pt x="41946" y="14175"/>
                    <a:pt x="41533" y="15436"/>
                  </a:cubicBezTo>
                  <a:cubicBezTo>
                    <a:pt x="41113" y="16728"/>
                    <a:pt x="40250" y="17844"/>
                    <a:pt x="39536" y="18670"/>
                  </a:cubicBezTo>
                  <a:cubicBezTo>
                    <a:pt x="35257" y="23678"/>
                    <a:pt x="28648" y="27156"/>
                    <a:pt x="21420" y="28227"/>
                  </a:cubicBezTo>
                  <a:cubicBezTo>
                    <a:pt x="19708" y="28480"/>
                    <a:pt x="17934" y="28607"/>
                    <a:pt x="16135" y="28607"/>
                  </a:cubicBezTo>
                  <a:cubicBezTo>
                    <a:pt x="11324" y="28607"/>
                    <a:pt x="6315" y="27712"/>
                    <a:pt x="1244" y="25945"/>
                  </a:cubicBezTo>
                  <a:cubicBezTo>
                    <a:pt x="2615" y="23820"/>
                    <a:pt x="4635" y="22148"/>
                    <a:pt x="6973" y="21190"/>
                  </a:cubicBezTo>
                  <a:lnTo>
                    <a:pt x="7513" y="20975"/>
                  </a:lnTo>
                  <a:lnTo>
                    <a:pt x="7140" y="20532"/>
                  </a:lnTo>
                  <a:cubicBezTo>
                    <a:pt x="6585" y="19881"/>
                    <a:pt x="6807" y="18788"/>
                    <a:pt x="7346" y="18114"/>
                  </a:cubicBezTo>
                  <a:cubicBezTo>
                    <a:pt x="7931" y="17378"/>
                    <a:pt x="8852" y="16910"/>
                    <a:pt x="9738" y="16465"/>
                  </a:cubicBezTo>
                  <a:lnTo>
                    <a:pt x="9810" y="16427"/>
                  </a:lnTo>
                  <a:cubicBezTo>
                    <a:pt x="17165" y="12694"/>
                    <a:pt x="23900" y="7891"/>
                    <a:pt x="29821" y="2153"/>
                  </a:cubicBezTo>
                  <a:cubicBezTo>
                    <a:pt x="30384" y="1607"/>
                    <a:pt x="30962" y="1044"/>
                    <a:pt x="31651" y="869"/>
                  </a:cubicBezTo>
                  <a:cubicBezTo>
                    <a:pt x="31747" y="846"/>
                    <a:pt x="31851" y="834"/>
                    <a:pt x="31959" y="834"/>
                  </a:cubicBezTo>
                  <a:close/>
                  <a:moveTo>
                    <a:pt x="31962" y="0"/>
                  </a:moveTo>
                  <a:cubicBezTo>
                    <a:pt x="31784" y="0"/>
                    <a:pt x="31609" y="20"/>
                    <a:pt x="31445" y="61"/>
                  </a:cubicBezTo>
                  <a:cubicBezTo>
                    <a:pt x="30534" y="283"/>
                    <a:pt x="29844" y="957"/>
                    <a:pt x="29233" y="1552"/>
                  </a:cubicBezTo>
                  <a:cubicBezTo>
                    <a:pt x="23370" y="7233"/>
                    <a:pt x="16713" y="11988"/>
                    <a:pt x="9438" y="15674"/>
                  </a:cubicBezTo>
                  <a:lnTo>
                    <a:pt x="9358" y="15714"/>
                  </a:lnTo>
                  <a:cubicBezTo>
                    <a:pt x="8392" y="16205"/>
                    <a:pt x="7385" y="16713"/>
                    <a:pt x="6687" y="17591"/>
                  </a:cubicBezTo>
                  <a:cubicBezTo>
                    <a:pt x="6054" y="18392"/>
                    <a:pt x="5736" y="19628"/>
                    <a:pt x="6197" y="20612"/>
                  </a:cubicBezTo>
                  <a:cubicBezTo>
                    <a:pt x="3732" y="21728"/>
                    <a:pt x="1632" y="23615"/>
                    <a:pt x="253" y="25952"/>
                  </a:cubicBezTo>
                  <a:lnTo>
                    <a:pt x="0" y="26388"/>
                  </a:lnTo>
                  <a:lnTo>
                    <a:pt x="476" y="26563"/>
                  </a:lnTo>
                  <a:cubicBezTo>
                    <a:pt x="5809" y="28472"/>
                    <a:pt x="11079" y="29446"/>
                    <a:pt x="16135" y="29446"/>
                  </a:cubicBezTo>
                  <a:cubicBezTo>
                    <a:pt x="17974" y="29446"/>
                    <a:pt x="19796" y="29313"/>
                    <a:pt x="21548" y="29051"/>
                  </a:cubicBezTo>
                  <a:cubicBezTo>
                    <a:pt x="29076" y="27942"/>
                    <a:pt x="35692" y="24454"/>
                    <a:pt x="40179" y="19216"/>
                  </a:cubicBezTo>
                  <a:cubicBezTo>
                    <a:pt x="40940" y="18329"/>
                    <a:pt x="41866" y="17131"/>
                    <a:pt x="42334" y="15697"/>
                  </a:cubicBezTo>
                  <a:cubicBezTo>
                    <a:pt x="42825" y="14175"/>
                    <a:pt x="42690" y="12646"/>
                    <a:pt x="41961" y="11497"/>
                  </a:cubicBezTo>
                  <a:cubicBezTo>
                    <a:pt x="41050" y="10046"/>
                    <a:pt x="39378" y="9398"/>
                    <a:pt x="38022" y="8993"/>
                  </a:cubicBezTo>
                  <a:cubicBezTo>
                    <a:pt x="37769" y="8915"/>
                    <a:pt x="37507" y="8842"/>
                    <a:pt x="37246" y="8772"/>
                  </a:cubicBezTo>
                  <a:cubicBezTo>
                    <a:pt x="36058" y="8439"/>
                    <a:pt x="34932" y="8121"/>
                    <a:pt x="34005" y="7448"/>
                  </a:cubicBezTo>
                  <a:cubicBezTo>
                    <a:pt x="32959" y="6703"/>
                    <a:pt x="32214" y="5236"/>
                    <a:pt x="32762" y="4095"/>
                  </a:cubicBezTo>
                  <a:cubicBezTo>
                    <a:pt x="32872" y="3850"/>
                    <a:pt x="33047" y="3620"/>
                    <a:pt x="33220" y="3367"/>
                  </a:cubicBezTo>
                  <a:cubicBezTo>
                    <a:pt x="33617" y="2811"/>
                    <a:pt x="34068" y="2185"/>
                    <a:pt x="33926" y="1409"/>
                  </a:cubicBezTo>
                  <a:cubicBezTo>
                    <a:pt x="33762" y="476"/>
                    <a:pt x="32824" y="0"/>
                    <a:pt x="31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4"/>
            <p:cNvSpPr/>
            <p:nvPr/>
          </p:nvSpPr>
          <p:spPr>
            <a:xfrm>
              <a:off x="7113400" y="3933401"/>
              <a:ext cx="315356" cy="27312"/>
            </a:xfrm>
            <a:custGeom>
              <a:avLst/>
              <a:gdLst/>
              <a:ahLst/>
              <a:cxnLst/>
              <a:rect l="l" t="t" r="r" b="b"/>
              <a:pathLst>
                <a:path w="20795" h="1801" extrusionOk="0">
                  <a:moveTo>
                    <a:pt x="232" y="1"/>
                  </a:moveTo>
                  <a:cubicBezTo>
                    <a:pt x="137" y="1"/>
                    <a:pt x="58" y="61"/>
                    <a:pt x="31" y="152"/>
                  </a:cubicBezTo>
                  <a:cubicBezTo>
                    <a:pt x="1" y="262"/>
                    <a:pt x="63" y="382"/>
                    <a:pt x="174" y="414"/>
                  </a:cubicBezTo>
                  <a:cubicBezTo>
                    <a:pt x="3091" y="1270"/>
                    <a:pt x="7068" y="1801"/>
                    <a:pt x="11032" y="1801"/>
                  </a:cubicBezTo>
                  <a:cubicBezTo>
                    <a:pt x="14471" y="1801"/>
                    <a:pt x="17909" y="1396"/>
                    <a:pt x="20629" y="469"/>
                  </a:cubicBezTo>
                  <a:cubicBezTo>
                    <a:pt x="20740" y="429"/>
                    <a:pt x="20795" y="310"/>
                    <a:pt x="20762" y="199"/>
                  </a:cubicBezTo>
                  <a:cubicBezTo>
                    <a:pt x="20732" y="112"/>
                    <a:pt x="20652" y="60"/>
                    <a:pt x="20565" y="60"/>
                  </a:cubicBezTo>
                  <a:cubicBezTo>
                    <a:pt x="20542" y="60"/>
                    <a:pt x="20518" y="64"/>
                    <a:pt x="20494" y="72"/>
                  </a:cubicBezTo>
                  <a:cubicBezTo>
                    <a:pt x="17819" y="987"/>
                    <a:pt x="14441" y="1379"/>
                    <a:pt x="11050" y="1379"/>
                  </a:cubicBezTo>
                  <a:cubicBezTo>
                    <a:pt x="7128" y="1379"/>
                    <a:pt x="3187" y="855"/>
                    <a:pt x="293" y="9"/>
                  </a:cubicBezTo>
                  <a:cubicBezTo>
                    <a:pt x="272" y="3"/>
                    <a:pt x="252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4"/>
            <p:cNvSpPr/>
            <p:nvPr/>
          </p:nvSpPr>
          <p:spPr>
            <a:xfrm>
              <a:off x="7130445" y="3878824"/>
              <a:ext cx="309730" cy="39459"/>
            </a:xfrm>
            <a:custGeom>
              <a:avLst/>
              <a:gdLst/>
              <a:ahLst/>
              <a:cxnLst/>
              <a:rect l="l" t="t" r="r" b="b"/>
              <a:pathLst>
                <a:path w="20424" h="2602" extrusionOk="0">
                  <a:moveTo>
                    <a:pt x="20186" y="1"/>
                  </a:moveTo>
                  <a:cubicBezTo>
                    <a:pt x="20157" y="1"/>
                    <a:pt x="20128" y="7"/>
                    <a:pt x="20099" y="19"/>
                  </a:cubicBezTo>
                  <a:cubicBezTo>
                    <a:pt x="15840" y="1820"/>
                    <a:pt x="9225" y="2178"/>
                    <a:pt x="4611" y="2178"/>
                  </a:cubicBezTo>
                  <a:cubicBezTo>
                    <a:pt x="2709" y="2178"/>
                    <a:pt x="1147" y="2117"/>
                    <a:pt x="231" y="2071"/>
                  </a:cubicBezTo>
                  <a:cubicBezTo>
                    <a:pt x="221" y="2070"/>
                    <a:pt x="211" y="2069"/>
                    <a:pt x="202" y="2069"/>
                  </a:cubicBezTo>
                  <a:cubicBezTo>
                    <a:pt x="85" y="2069"/>
                    <a:pt x="17" y="2167"/>
                    <a:pt x="10" y="2269"/>
                  </a:cubicBezTo>
                  <a:cubicBezTo>
                    <a:pt x="1" y="2387"/>
                    <a:pt x="88" y="2482"/>
                    <a:pt x="208" y="2492"/>
                  </a:cubicBezTo>
                  <a:cubicBezTo>
                    <a:pt x="1127" y="2539"/>
                    <a:pt x="2688" y="2602"/>
                    <a:pt x="4590" y="2602"/>
                  </a:cubicBezTo>
                  <a:cubicBezTo>
                    <a:pt x="9242" y="2602"/>
                    <a:pt x="15930" y="2229"/>
                    <a:pt x="20266" y="407"/>
                  </a:cubicBezTo>
                  <a:cubicBezTo>
                    <a:pt x="20376" y="359"/>
                    <a:pt x="20424" y="232"/>
                    <a:pt x="20376" y="129"/>
                  </a:cubicBezTo>
                  <a:cubicBezTo>
                    <a:pt x="20341" y="48"/>
                    <a:pt x="20267" y="1"/>
                    <a:pt x="20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4"/>
            <p:cNvSpPr/>
            <p:nvPr/>
          </p:nvSpPr>
          <p:spPr>
            <a:xfrm>
              <a:off x="7191997" y="3826719"/>
              <a:ext cx="250465" cy="57915"/>
            </a:xfrm>
            <a:custGeom>
              <a:avLst/>
              <a:gdLst/>
              <a:ahLst/>
              <a:cxnLst/>
              <a:rect l="l" t="t" r="r" b="b"/>
              <a:pathLst>
                <a:path w="16516" h="3819" extrusionOk="0">
                  <a:moveTo>
                    <a:pt x="16269" y="0"/>
                  </a:moveTo>
                  <a:cubicBezTo>
                    <a:pt x="16243" y="0"/>
                    <a:pt x="16216" y="5"/>
                    <a:pt x="16190" y="14"/>
                  </a:cubicBezTo>
                  <a:cubicBezTo>
                    <a:pt x="12619" y="1506"/>
                    <a:pt x="5743" y="3395"/>
                    <a:pt x="1454" y="3395"/>
                  </a:cubicBezTo>
                  <a:cubicBezTo>
                    <a:pt x="1023" y="3395"/>
                    <a:pt x="618" y="3376"/>
                    <a:pt x="246" y="3335"/>
                  </a:cubicBezTo>
                  <a:cubicBezTo>
                    <a:pt x="241" y="3335"/>
                    <a:pt x="236" y="3335"/>
                    <a:pt x="231" y="3335"/>
                  </a:cubicBezTo>
                  <a:cubicBezTo>
                    <a:pt x="126" y="3335"/>
                    <a:pt x="23" y="3413"/>
                    <a:pt x="16" y="3525"/>
                  </a:cubicBezTo>
                  <a:cubicBezTo>
                    <a:pt x="0" y="3636"/>
                    <a:pt x="78" y="3740"/>
                    <a:pt x="198" y="3756"/>
                  </a:cubicBezTo>
                  <a:cubicBezTo>
                    <a:pt x="579" y="3795"/>
                    <a:pt x="991" y="3818"/>
                    <a:pt x="1434" y="3818"/>
                  </a:cubicBezTo>
                  <a:cubicBezTo>
                    <a:pt x="5794" y="3818"/>
                    <a:pt x="12751" y="1909"/>
                    <a:pt x="16357" y="402"/>
                  </a:cubicBezTo>
                  <a:cubicBezTo>
                    <a:pt x="16460" y="364"/>
                    <a:pt x="16515" y="237"/>
                    <a:pt x="16468" y="134"/>
                  </a:cubicBezTo>
                  <a:cubicBezTo>
                    <a:pt x="16431" y="48"/>
                    <a:pt x="16354" y="0"/>
                    <a:pt x="16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4"/>
            <p:cNvSpPr/>
            <p:nvPr/>
          </p:nvSpPr>
          <p:spPr>
            <a:xfrm>
              <a:off x="7330903" y="3698019"/>
              <a:ext cx="163464" cy="293943"/>
            </a:xfrm>
            <a:custGeom>
              <a:avLst/>
              <a:gdLst/>
              <a:ahLst/>
              <a:cxnLst/>
              <a:rect l="l" t="t" r="r" b="b"/>
              <a:pathLst>
                <a:path w="10779" h="19383" extrusionOk="0">
                  <a:moveTo>
                    <a:pt x="4908" y="1"/>
                  </a:moveTo>
                  <a:cubicBezTo>
                    <a:pt x="4868" y="1"/>
                    <a:pt x="4829" y="10"/>
                    <a:pt x="4795" y="30"/>
                  </a:cubicBezTo>
                  <a:cubicBezTo>
                    <a:pt x="3424" y="926"/>
                    <a:pt x="2157" y="1980"/>
                    <a:pt x="1039" y="3168"/>
                  </a:cubicBezTo>
                  <a:cubicBezTo>
                    <a:pt x="278" y="3984"/>
                    <a:pt x="0" y="4690"/>
                    <a:pt x="208" y="5323"/>
                  </a:cubicBezTo>
                  <a:cubicBezTo>
                    <a:pt x="365" y="5823"/>
                    <a:pt x="849" y="6227"/>
                    <a:pt x="1467" y="6369"/>
                  </a:cubicBezTo>
                  <a:cubicBezTo>
                    <a:pt x="1696" y="6424"/>
                    <a:pt x="1928" y="6444"/>
                    <a:pt x="2158" y="6444"/>
                  </a:cubicBezTo>
                  <a:cubicBezTo>
                    <a:pt x="2460" y="6444"/>
                    <a:pt x="2757" y="6410"/>
                    <a:pt x="3036" y="6379"/>
                  </a:cubicBezTo>
                  <a:lnTo>
                    <a:pt x="9407" y="5666"/>
                  </a:lnTo>
                  <a:lnTo>
                    <a:pt x="9407" y="5666"/>
                  </a:lnTo>
                  <a:cubicBezTo>
                    <a:pt x="8711" y="6061"/>
                    <a:pt x="8068" y="6544"/>
                    <a:pt x="7475" y="7100"/>
                  </a:cubicBezTo>
                  <a:cubicBezTo>
                    <a:pt x="6880" y="7653"/>
                    <a:pt x="6642" y="8193"/>
                    <a:pt x="6785" y="8684"/>
                  </a:cubicBezTo>
                  <a:cubicBezTo>
                    <a:pt x="6967" y="9342"/>
                    <a:pt x="7713" y="9603"/>
                    <a:pt x="8354" y="9620"/>
                  </a:cubicBezTo>
                  <a:lnTo>
                    <a:pt x="8749" y="9620"/>
                  </a:lnTo>
                  <a:cubicBezTo>
                    <a:pt x="8818" y="9620"/>
                    <a:pt x="8887" y="9619"/>
                    <a:pt x="8954" y="9619"/>
                  </a:cubicBezTo>
                  <a:cubicBezTo>
                    <a:pt x="9164" y="9619"/>
                    <a:pt x="9364" y="9624"/>
                    <a:pt x="9550" y="9660"/>
                  </a:cubicBezTo>
                  <a:cubicBezTo>
                    <a:pt x="8283" y="10491"/>
                    <a:pt x="6982" y="11537"/>
                    <a:pt x="6334" y="12996"/>
                  </a:cubicBezTo>
                  <a:cubicBezTo>
                    <a:pt x="5683" y="14477"/>
                    <a:pt x="5944" y="16562"/>
                    <a:pt x="7323" y="17496"/>
                  </a:cubicBezTo>
                  <a:lnTo>
                    <a:pt x="5383" y="19010"/>
                  </a:lnTo>
                  <a:cubicBezTo>
                    <a:pt x="5288" y="19082"/>
                    <a:pt x="5271" y="19217"/>
                    <a:pt x="5343" y="19303"/>
                  </a:cubicBezTo>
                  <a:cubicBezTo>
                    <a:pt x="5383" y="19360"/>
                    <a:pt x="5446" y="19383"/>
                    <a:pt x="5508" y="19383"/>
                  </a:cubicBezTo>
                  <a:cubicBezTo>
                    <a:pt x="5556" y="19383"/>
                    <a:pt x="5603" y="19375"/>
                    <a:pt x="5636" y="19343"/>
                  </a:cubicBezTo>
                  <a:lnTo>
                    <a:pt x="7823" y="17638"/>
                  </a:lnTo>
                  <a:cubicBezTo>
                    <a:pt x="7878" y="17591"/>
                    <a:pt x="7911" y="17520"/>
                    <a:pt x="7903" y="17448"/>
                  </a:cubicBezTo>
                  <a:cubicBezTo>
                    <a:pt x="7893" y="17378"/>
                    <a:pt x="7855" y="17315"/>
                    <a:pt x="7791" y="17283"/>
                  </a:cubicBezTo>
                  <a:cubicBezTo>
                    <a:pt x="6381" y="16562"/>
                    <a:pt x="6104" y="14572"/>
                    <a:pt x="6722" y="13169"/>
                  </a:cubicBezTo>
                  <a:cubicBezTo>
                    <a:pt x="7380" y="11672"/>
                    <a:pt x="8822" y="10618"/>
                    <a:pt x="10138" y="9785"/>
                  </a:cubicBezTo>
                  <a:cubicBezTo>
                    <a:pt x="10201" y="9745"/>
                    <a:pt x="10240" y="9675"/>
                    <a:pt x="10233" y="9603"/>
                  </a:cubicBezTo>
                  <a:cubicBezTo>
                    <a:pt x="10233" y="9525"/>
                    <a:pt x="10193" y="9460"/>
                    <a:pt x="10128" y="9422"/>
                  </a:cubicBezTo>
                  <a:cubicBezTo>
                    <a:pt x="9760" y="9227"/>
                    <a:pt x="9357" y="9197"/>
                    <a:pt x="8963" y="9197"/>
                  </a:cubicBezTo>
                  <a:cubicBezTo>
                    <a:pt x="8891" y="9197"/>
                    <a:pt x="8820" y="9198"/>
                    <a:pt x="8749" y="9199"/>
                  </a:cubicBezTo>
                  <a:cubicBezTo>
                    <a:pt x="8661" y="9199"/>
                    <a:pt x="8574" y="9203"/>
                    <a:pt x="8489" y="9203"/>
                  </a:cubicBezTo>
                  <a:cubicBezTo>
                    <a:pt x="8446" y="9203"/>
                    <a:pt x="8404" y="9202"/>
                    <a:pt x="8361" y="9199"/>
                  </a:cubicBezTo>
                  <a:cubicBezTo>
                    <a:pt x="7893" y="9184"/>
                    <a:pt x="7308" y="9017"/>
                    <a:pt x="7190" y="8574"/>
                  </a:cubicBezTo>
                  <a:cubicBezTo>
                    <a:pt x="7095" y="8241"/>
                    <a:pt x="7292" y="7843"/>
                    <a:pt x="7768" y="7400"/>
                  </a:cubicBezTo>
                  <a:cubicBezTo>
                    <a:pt x="8607" y="6617"/>
                    <a:pt x="9575" y="5974"/>
                    <a:pt x="10636" y="5513"/>
                  </a:cubicBezTo>
                  <a:cubicBezTo>
                    <a:pt x="10731" y="5475"/>
                    <a:pt x="10779" y="5371"/>
                    <a:pt x="10756" y="5268"/>
                  </a:cubicBezTo>
                  <a:cubicBezTo>
                    <a:pt x="10727" y="5176"/>
                    <a:pt x="10647" y="5116"/>
                    <a:pt x="10556" y="5116"/>
                  </a:cubicBezTo>
                  <a:cubicBezTo>
                    <a:pt x="10546" y="5116"/>
                    <a:pt x="10536" y="5116"/>
                    <a:pt x="10526" y="5118"/>
                  </a:cubicBezTo>
                  <a:lnTo>
                    <a:pt x="2988" y="5966"/>
                  </a:lnTo>
                  <a:cubicBezTo>
                    <a:pt x="2717" y="5998"/>
                    <a:pt x="2440" y="6027"/>
                    <a:pt x="2168" y="6027"/>
                  </a:cubicBezTo>
                  <a:cubicBezTo>
                    <a:pt x="1963" y="6027"/>
                    <a:pt x="1759" y="6010"/>
                    <a:pt x="1562" y="5966"/>
                  </a:cubicBezTo>
                  <a:cubicBezTo>
                    <a:pt x="1189" y="5879"/>
                    <a:pt x="746" y="5633"/>
                    <a:pt x="611" y="5198"/>
                  </a:cubicBezTo>
                  <a:cubicBezTo>
                    <a:pt x="453" y="4722"/>
                    <a:pt x="698" y="4152"/>
                    <a:pt x="1349" y="3461"/>
                  </a:cubicBezTo>
                  <a:cubicBezTo>
                    <a:pt x="2442" y="2290"/>
                    <a:pt x="3679" y="1259"/>
                    <a:pt x="5025" y="388"/>
                  </a:cubicBezTo>
                  <a:cubicBezTo>
                    <a:pt x="5120" y="323"/>
                    <a:pt x="5153" y="197"/>
                    <a:pt x="5088" y="93"/>
                  </a:cubicBezTo>
                  <a:cubicBezTo>
                    <a:pt x="5048" y="32"/>
                    <a:pt x="4978" y="1"/>
                    <a:pt x="49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4"/>
            <p:cNvSpPr/>
            <p:nvPr/>
          </p:nvSpPr>
          <p:spPr>
            <a:xfrm>
              <a:off x="7183460" y="3779421"/>
              <a:ext cx="297446" cy="86577"/>
            </a:xfrm>
            <a:custGeom>
              <a:avLst/>
              <a:gdLst/>
              <a:ahLst/>
              <a:cxnLst/>
              <a:rect l="l" t="t" r="r" b="b"/>
              <a:pathLst>
                <a:path w="19614" h="5709" extrusionOk="0">
                  <a:moveTo>
                    <a:pt x="19385" y="0"/>
                  </a:moveTo>
                  <a:cubicBezTo>
                    <a:pt x="19362" y="0"/>
                    <a:pt x="19338" y="4"/>
                    <a:pt x="19313" y="12"/>
                  </a:cubicBezTo>
                  <a:cubicBezTo>
                    <a:pt x="13021" y="1969"/>
                    <a:pt x="6585" y="3744"/>
                    <a:pt x="183" y="5290"/>
                  </a:cubicBezTo>
                  <a:cubicBezTo>
                    <a:pt x="63" y="5321"/>
                    <a:pt x="0" y="5433"/>
                    <a:pt x="23" y="5543"/>
                  </a:cubicBezTo>
                  <a:cubicBezTo>
                    <a:pt x="48" y="5638"/>
                    <a:pt x="135" y="5709"/>
                    <a:pt x="231" y="5709"/>
                  </a:cubicBezTo>
                  <a:cubicBezTo>
                    <a:pt x="246" y="5709"/>
                    <a:pt x="261" y="5701"/>
                    <a:pt x="278" y="5701"/>
                  </a:cubicBezTo>
                  <a:cubicBezTo>
                    <a:pt x="6690" y="4149"/>
                    <a:pt x="13139" y="2365"/>
                    <a:pt x="19440" y="408"/>
                  </a:cubicBezTo>
                  <a:cubicBezTo>
                    <a:pt x="19551" y="376"/>
                    <a:pt x="19613" y="258"/>
                    <a:pt x="19583" y="145"/>
                  </a:cubicBezTo>
                  <a:cubicBezTo>
                    <a:pt x="19551" y="58"/>
                    <a:pt x="19475" y="0"/>
                    <a:pt x="19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7536290" y="3581693"/>
              <a:ext cx="168513" cy="278915"/>
            </a:xfrm>
            <a:custGeom>
              <a:avLst/>
              <a:gdLst/>
              <a:ahLst/>
              <a:cxnLst/>
              <a:rect l="l" t="t" r="r" b="b"/>
              <a:pathLst>
                <a:path w="11112" h="18392" extrusionOk="0">
                  <a:moveTo>
                    <a:pt x="335" y="0"/>
                  </a:moveTo>
                  <a:cubicBezTo>
                    <a:pt x="252" y="0"/>
                    <a:pt x="169" y="10"/>
                    <a:pt x="88" y="30"/>
                  </a:cubicBezTo>
                  <a:lnTo>
                    <a:pt x="293" y="846"/>
                  </a:lnTo>
                  <a:cubicBezTo>
                    <a:pt x="306" y="842"/>
                    <a:pt x="320" y="840"/>
                    <a:pt x="335" y="840"/>
                  </a:cubicBezTo>
                  <a:cubicBezTo>
                    <a:pt x="438" y="840"/>
                    <a:pt x="573" y="934"/>
                    <a:pt x="643" y="1052"/>
                  </a:cubicBezTo>
                  <a:cubicBezTo>
                    <a:pt x="738" y="1219"/>
                    <a:pt x="778" y="1440"/>
                    <a:pt x="753" y="1765"/>
                  </a:cubicBezTo>
                  <a:cubicBezTo>
                    <a:pt x="731" y="2265"/>
                    <a:pt x="595" y="2764"/>
                    <a:pt x="460" y="3287"/>
                  </a:cubicBezTo>
                  <a:cubicBezTo>
                    <a:pt x="230" y="4160"/>
                    <a:pt x="0" y="5054"/>
                    <a:pt x="230" y="5982"/>
                  </a:cubicBezTo>
                  <a:cubicBezTo>
                    <a:pt x="531" y="7218"/>
                    <a:pt x="1649" y="8256"/>
                    <a:pt x="3289" y="8827"/>
                  </a:cubicBezTo>
                  <a:cubicBezTo>
                    <a:pt x="3797" y="9010"/>
                    <a:pt x="4320" y="9143"/>
                    <a:pt x="4827" y="9270"/>
                  </a:cubicBezTo>
                  <a:cubicBezTo>
                    <a:pt x="5603" y="9476"/>
                    <a:pt x="6332" y="9658"/>
                    <a:pt x="7007" y="9991"/>
                  </a:cubicBezTo>
                  <a:cubicBezTo>
                    <a:pt x="8338" y="10641"/>
                    <a:pt x="9392" y="11878"/>
                    <a:pt x="9820" y="13289"/>
                  </a:cubicBezTo>
                  <a:cubicBezTo>
                    <a:pt x="10240" y="14643"/>
                    <a:pt x="9978" y="16608"/>
                    <a:pt x="9202" y="17972"/>
                  </a:cubicBezTo>
                  <a:lnTo>
                    <a:pt x="9930" y="18392"/>
                  </a:lnTo>
                  <a:cubicBezTo>
                    <a:pt x="10826" y="16815"/>
                    <a:pt x="11111" y="14620"/>
                    <a:pt x="10628" y="13042"/>
                  </a:cubicBezTo>
                  <a:cubicBezTo>
                    <a:pt x="10121" y="11410"/>
                    <a:pt x="8909" y="9991"/>
                    <a:pt x="7378" y="9238"/>
                  </a:cubicBezTo>
                  <a:cubicBezTo>
                    <a:pt x="6627" y="8875"/>
                    <a:pt x="5818" y="8660"/>
                    <a:pt x="5040" y="8462"/>
                  </a:cubicBezTo>
                  <a:cubicBezTo>
                    <a:pt x="4550" y="8334"/>
                    <a:pt x="4042" y="8209"/>
                    <a:pt x="3574" y="8041"/>
                  </a:cubicBezTo>
                  <a:cubicBezTo>
                    <a:pt x="2925" y="7811"/>
                    <a:pt x="1379" y="7130"/>
                    <a:pt x="1046" y="5784"/>
                  </a:cubicBezTo>
                  <a:cubicBezTo>
                    <a:pt x="864" y="5063"/>
                    <a:pt x="1063" y="4302"/>
                    <a:pt x="1269" y="3502"/>
                  </a:cubicBezTo>
                  <a:cubicBezTo>
                    <a:pt x="1411" y="2954"/>
                    <a:pt x="1562" y="2391"/>
                    <a:pt x="1594" y="1813"/>
                  </a:cubicBezTo>
                  <a:cubicBezTo>
                    <a:pt x="1609" y="1504"/>
                    <a:pt x="1609" y="1044"/>
                    <a:pt x="1371" y="631"/>
                  </a:cubicBezTo>
                  <a:cubicBezTo>
                    <a:pt x="1141" y="236"/>
                    <a:pt x="741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7446274" y="3878976"/>
              <a:ext cx="70214" cy="57202"/>
            </a:xfrm>
            <a:custGeom>
              <a:avLst/>
              <a:gdLst/>
              <a:ahLst/>
              <a:cxnLst/>
              <a:rect l="l" t="t" r="r" b="b"/>
              <a:pathLst>
                <a:path w="4630" h="3772" extrusionOk="0">
                  <a:moveTo>
                    <a:pt x="3276" y="1"/>
                  </a:moveTo>
                  <a:cubicBezTo>
                    <a:pt x="3073" y="1"/>
                    <a:pt x="2869" y="35"/>
                    <a:pt x="2672" y="87"/>
                  </a:cubicBezTo>
                  <a:cubicBezTo>
                    <a:pt x="1586" y="357"/>
                    <a:pt x="658" y="1173"/>
                    <a:pt x="238" y="2204"/>
                  </a:cubicBezTo>
                  <a:cubicBezTo>
                    <a:pt x="80" y="2600"/>
                    <a:pt x="0" y="3090"/>
                    <a:pt x="255" y="3433"/>
                  </a:cubicBezTo>
                  <a:cubicBezTo>
                    <a:pt x="443" y="3681"/>
                    <a:pt x="743" y="3771"/>
                    <a:pt x="1062" y="3771"/>
                  </a:cubicBezTo>
                  <a:cubicBezTo>
                    <a:pt x="1293" y="3771"/>
                    <a:pt x="1535" y="3724"/>
                    <a:pt x="1752" y="3653"/>
                  </a:cubicBezTo>
                  <a:cubicBezTo>
                    <a:pt x="2625" y="3368"/>
                    <a:pt x="3416" y="2830"/>
                    <a:pt x="4011" y="2124"/>
                  </a:cubicBezTo>
                  <a:cubicBezTo>
                    <a:pt x="4352" y="1728"/>
                    <a:pt x="4630" y="1181"/>
                    <a:pt x="4447" y="690"/>
                  </a:cubicBezTo>
                  <a:cubicBezTo>
                    <a:pt x="4327" y="372"/>
                    <a:pt x="4019" y="142"/>
                    <a:pt x="3694" y="57"/>
                  </a:cubicBezTo>
                  <a:cubicBezTo>
                    <a:pt x="3557" y="18"/>
                    <a:pt x="3417" y="1"/>
                    <a:pt x="32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7490145" y="3775509"/>
              <a:ext cx="78858" cy="53881"/>
            </a:xfrm>
            <a:custGeom>
              <a:avLst/>
              <a:gdLst/>
              <a:ahLst/>
              <a:cxnLst/>
              <a:rect l="l" t="t" r="r" b="b"/>
              <a:pathLst>
                <a:path w="5200" h="3553" extrusionOk="0">
                  <a:moveTo>
                    <a:pt x="3821" y="0"/>
                  </a:moveTo>
                  <a:cubicBezTo>
                    <a:pt x="2648" y="23"/>
                    <a:pt x="1482" y="508"/>
                    <a:pt x="651" y="1339"/>
                  </a:cubicBezTo>
                  <a:cubicBezTo>
                    <a:pt x="310" y="1672"/>
                    <a:pt x="0" y="2125"/>
                    <a:pt x="88" y="2600"/>
                  </a:cubicBezTo>
                  <a:cubicBezTo>
                    <a:pt x="150" y="2941"/>
                    <a:pt x="413" y="3218"/>
                    <a:pt x="721" y="3369"/>
                  </a:cubicBezTo>
                  <a:cubicBezTo>
                    <a:pt x="1014" y="3507"/>
                    <a:pt x="1342" y="3552"/>
                    <a:pt x="1658" y="3552"/>
                  </a:cubicBezTo>
                  <a:cubicBezTo>
                    <a:pt x="1685" y="3552"/>
                    <a:pt x="1711" y="3552"/>
                    <a:pt x="1737" y="3551"/>
                  </a:cubicBezTo>
                  <a:cubicBezTo>
                    <a:pt x="3091" y="3526"/>
                    <a:pt x="4487" y="2781"/>
                    <a:pt x="4993" y="1529"/>
                  </a:cubicBezTo>
                  <a:cubicBezTo>
                    <a:pt x="5135" y="1189"/>
                    <a:pt x="5200" y="784"/>
                    <a:pt x="5010" y="476"/>
                  </a:cubicBezTo>
                  <a:cubicBezTo>
                    <a:pt x="4780" y="95"/>
                    <a:pt x="4272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4"/>
            <p:cNvSpPr/>
            <p:nvPr/>
          </p:nvSpPr>
          <p:spPr>
            <a:xfrm>
              <a:off x="7383918" y="3714366"/>
              <a:ext cx="92082" cy="53017"/>
            </a:xfrm>
            <a:custGeom>
              <a:avLst/>
              <a:gdLst/>
              <a:ahLst/>
              <a:cxnLst/>
              <a:rect l="l" t="t" r="r" b="b"/>
              <a:pathLst>
                <a:path w="6072" h="3496" extrusionOk="0">
                  <a:moveTo>
                    <a:pt x="4472" y="1"/>
                  </a:moveTo>
                  <a:cubicBezTo>
                    <a:pt x="4087" y="1"/>
                    <a:pt x="3698" y="98"/>
                    <a:pt x="3329" y="221"/>
                  </a:cubicBezTo>
                  <a:cubicBezTo>
                    <a:pt x="2448" y="514"/>
                    <a:pt x="1617" y="941"/>
                    <a:pt x="864" y="1472"/>
                  </a:cubicBezTo>
                  <a:cubicBezTo>
                    <a:pt x="618" y="1647"/>
                    <a:pt x="380" y="1837"/>
                    <a:pt x="223" y="2090"/>
                  </a:cubicBezTo>
                  <a:cubicBezTo>
                    <a:pt x="63" y="2343"/>
                    <a:pt x="0" y="2668"/>
                    <a:pt x="128" y="2939"/>
                  </a:cubicBezTo>
                  <a:cubicBezTo>
                    <a:pt x="301" y="3319"/>
                    <a:pt x="776" y="3462"/>
                    <a:pt x="1196" y="3484"/>
                  </a:cubicBezTo>
                  <a:cubicBezTo>
                    <a:pt x="1299" y="3492"/>
                    <a:pt x="1402" y="3496"/>
                    <a:pt x="1505" y="3496"/>
                  </a:cubicBezTo>
                  <a:cubicBezTo>
                    <a:pt x="2365" y="3496"/>
                    <a:pt x="3212" y="3239"/>
                    <a:pt x="4034" y="2971"/>
                  </a:cubicBezTo>
                  <a:cubicBezTo>
                    <a:pt x="4525" y="2811"/>
                    <a:pt x="5025" y="2638"/>
                    <a:pt x="5413" y="2305"/>
                  </a:cubicBezTo>
                  <a:cubicBezTo>
                    <a:pt x="5809" y="1980"/>
                    <a:pt x="6071" y="1449"/>
                    <a:pt x="5944" y="949"/>
                  </a:cubicBezTo>
                  <a:cubicBezTo>
                    <a:pt x="5816" y="458"/>
                    <a:pt x="5333" y="118"/>
                    <a:pt x="4825" y="30"/>
                  </a:cubicBezTo>
                  <a:cubicBezTo>
                    <a:pt x="4708" y="10"/>
                    <a:pt x="4590" y="1"/>
                    <a:pt x="44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4"/>
            <p:cNvSpPr/>
            <p:nvPr/>
          </p:nvSpPr>
          <p:spPr>
            <a:xfrm>
              <a:off x="7492556" y="3730880"/>
              <a:ext cx="41234" cy="29769"/>
            </a:xfrm>
            <a:custGeom>
              <a:avLst/>
              <a:gdLst/>
              <a:ahLst/>
              <a:cxnLst/>
              <a:rect l="l" t="t" r="r" b="b"/>
              <a:pathLst>
                <a:path w="2719" h="1963" extrusionOk="0">
                  <a:moveTo>
                    <a:pt x="1657" y="0"/>
                  </a:moveTo>
                  <a:cubicBezTo>
                    <a:pt x="1309" y="0"/>
                    <a:pt x="959" y="146"/>
                    <a:pt x="666" y="343"/>
                  </a:cubicBezTo>
                  <a:cubicBezTo>
                    <a:pt x="317" y="573"/>
                    <a:pt x="1" y="954"/>
                    <a:pt x="96" y="1359"/>
                  </a:cubicBezTo>
                  <a:cubicBezTo>
                    <a:pt x="159" y="1659"/>
                    <a:pt x="444" y="1872"/>
                    <a:pt x="737" y="1937"/>
                  </a:cubicBezTo>
                  <a:cubicBezTo>
                    <a:pt x="822" y="1955"/>
                    <a:pt x="907" y="1962"/>
                    <a:pt x="993" y="1962"/>
                  </a:cubicBezTo>
                  <a:cubicBezTo>
                    <a:pt x="1211" y="1962"/>
                    <a:pt x="1430" y="1912"/>
                    <a:pt x="1640" y="1850"/>
                  </a:cubicBezTo>
                  <a:cubicBezTo>
                    <a:pt x="2093" y="1715"/>
                    <a:pt x="2591" y="1437"/>
                    <a:pt x="2664" y="961"/>
                  </a:cubicBezTo>
                  <a:cubicBezTo>
                    <a:pt x="2719" y="526"/>
                    <a:pt x="2346" y="113"/>
                    <a:pt x="1910" y="27"/>
                  </a:cubicBezTo>
                  <a:cubicBezTo>
                    <a:pt x="1827" y="9"/>
                    <a:pt x="1742" y="0"/>
                    <a:pt x="1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4"/>
            <p:cNvSpPr/>
            <p:nvPr/>
          </p:nvSpPr>
          <p:spPr>
            <a:xfrm>
              <a:off x="7477877" y="3660821"/>
              <a:ext cx="49605" cy="41052"/>
            </a:xfrm>
            <a:custGeom>
              <a:avLst/>
              <a:gdLst/>
              <a:ahLst/>
              <a:cxnLst/>
              <a:rect l="l" t="t" r="r" b="b"/>
              <a:pathLst>
                <a:path w="3271" h="2707" extrusionOk="0">
                  <a:moveTo>
                    <a:pt x="1758" y="1"/>
                  </a:moveTo>
                  <a:cubicBezTo>
                    <a:pt x="1702" y="1"/>
                    <a:pt x="1650" y="9"/>
                    <a:pt x="1602" y="26"/>
                  </a:cubicBezTo>
                  <a:cubicBezTo>
                    <a:pt x="1102" y="193"/>
                    <a:pt x="619" y="463"/>
                    <a:pt x="334" y="899"/>
                  </a:cubicBezTo>
                  <a:cubicBezTo>
                    <a:pt x="41" y="1327"/>
                    <a:pt x="1" y="1960"/>
                    <a:pt x="351" y="2348"/>
                  </a:cubicBezTo>
                  <a:cubicBezTo>
                    <a:pt x="570" y="2603"/>
                    <a:pt x="894" y="2707"/>
                    <a:pt x="1234" y="2707"/>
                  </a:cubicBezTo>
                  <a:cubicBezTo>
                    <a:pt x="1507" y="2707"/>
                    <a:pt x="1790" y="2640"/>
                    <a:pt x="2038" y="2531"/>
                  </a:cubicBezTo>
                  <a:cubicBezTo>
                    <a:pt x="2561" y="2300"/>
                    <a:pt x="3029" y="1880"/>
                    <a:pt x="3156" y="1334"/>
                  </a:cubicBezTo>
                  <a:cubicBezTo>
                    <a:pt x="3270" y="828"/>
                    <a:pt x="2328" y="1"/>
                    <a:pt x="17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7564663" y="3780286"/>
              <a:ext cx="85940" cy="81603"/>
            </a:xfrm>
            <a:custGeom>
              <a:avLst/>
              <a:gdLst/>
              <a:ahLst/>
              <a:cxnLst/>
              <a:rect l="l" t="t" r="r" b="b"/>
              <a:pathLst>
                <a:path w="5667" h="5381" extrusionOk="0">
                  <a:moveTo>
                    <a:pt x="4752" y="1"/>
                  </a:moveTo>
                  <a:cubicBezTo>
                    <a:pt x="4521" y="1"/>
                    <a:pt x="4278" y="69"/>
                    <a:pt x="4058" y="145"/>
                  </a:cubicBezTo>
                  <a:cubicBezTo>
                    <a:pt x="3264" y="421"/>
                    <a:pt x="2511" y="811"/>
                    <a:pt x="1815" y="1277"/>
                  </a:cubicBezTo>
                  <a:cubicBezTo>
                    <a:pt x="1189" y="1697"/>
                    <a:pt x="602" y="2213"/>
                    <a:pt x="301" y="2894"/>
                  </a:cubicBezTo>
                  <a:cubicBezTo>
                    <a:pt x="1" y="3584"/>
                    <a:pt x="71" y="4472"/>
                    <a:pt x="626" y="4971"/>
                  </a:cubicBezTo>
                  <a:cubicBezTo>
                    <a:pt x="934" y="5251"/>
                    <a:pt x="1358" y="5380"/>
                    <a:pt x="1776" y="5380"/>
                  </a:cubicBezTo>
                  <a:cubicBezTo>
                    <a:pt x="1821" y="5380"/>
                    <a:pt x="1866" y="5379"/>
                    <a:pt x="1910" y="5376"/>
                  </a:cubicBezTo>
                  <a:cubicBezTo>
                    <a:pt x="2369" y="5344"/>
                    <a:pt x="2814" y="5176"/>
                    <a:pt x="3217" y="4956"/>
                  </a:cubicBezTo>
                  <a:cubicBezTo>
                    <a:pt x="4581" y="4218"/>
                    <a:pt x="5634" y="2791"/>
                    <a:pt x="5659" y="1239"/>
                  </a:cubicBezTo>
                  <a:cubicBezTo>
                    <a:pt x="5667" y="811"/>
                    <a:pt x="5554" y="319"/>
                    <a:pt x="5184" y="106"/>
                  </a:cubicBezTo>
                  <a:cubicBezTo>
                    <a:pt x="5052" y="30"/>
                    <a:pt x="4905" y="1"/>
                    <a:pt x="47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7526449" y="3881099"/>
              <a:ext cx="57324" cy="47497"/>
            </a:xfrm>
            <a:custGeom>
              <a:avLst/>
              <a:gdLst/>
              <a:ahLst/>
              <a:cxnLst/>
              <a:rect l="l" t="t" r="r" b="b"/>
              <a:pathLst>
                <a:path w="3780" h="3132" extrusionOk="0">
                  <a:moveTo>
                    <a:pt x="3018" y="1"/>
                  </a:moveTo>
                  <a:cubicBezTo>
                    <a:pt x="2441" y="1"/>
                    <a:pt x="1884" y="255"/>
                    <a:pt x="1435" y="620"/>
                  </a:cubicBezTo>
                  <a:cubicBezTo>
                    <a:pt x="974" y="1010"/>
                    <a:pt x="619" y="1509"/>
                    <a:pt x="316" y="2032"/>
                  </a:cubicBezTo>
                  <a:cubicBezTo>
                    <a:pt x="151" y="2324"/>
                    <a:pt x="1" y="2712"/>
                    <a:pt x="214" y="2967"/>
                  </a:cubicBezTo>
                  <a:cubicBezTo>
                    <a:pt x="319" y="3087"/>
                    <a:pt x="467" y="3131"/>
                    <a:pt x="626" y="3131"/>
                  </a:cubicBezTo>
                  <a:cubicBezTo>
                    <a:pt x="792" y="3131"/>
                    <a:pt x="971" y="3083"/>
                    <a:pt x="1125" y="3022"/>
                  </a:cubicBezTo>
                  <a:cubicBezTo>
                    <a:pt x="2020" y="2665"/>
                    <a:pt x="2821" y="2072"/>
                    <a:pt x="3415" y="1318"/>
                  </a:cubicBezTo>
                  <a:cubicBezTo>
                    <a:pt x="3550" y="1153"/>
                    <a:pt x="3677" y="970"/>
                    <a:pt x="3725" y="763"/>
                  </a:cubicBezTo>
                  <a:cubicBezTo>
                    <a:pt x="3780" y="558"/>
                    <a:pt x="3740" y="312"/>
                    <a:pt x="3582" y="170"/>
                  </a:cubicBezTo>
                  <a:cubicBezTo>
                    <a:pt x="3455" y="50"/>
                    <a:pt x="3264" y="12"/>
                    <a:pt x="3091" y="2"/>
                  </a:cubicBezTo>
                  <a:cubicBezTo>
                    <a:pt x="3067" y="1"/>
                    <a:pt x="3042" y="1"/>
                    <a:pt x="30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7195713" y="3827341"/>
              <a:ext cx="69850" cy="23521"/>
            </a:xfrm>
            <a:custGeom>
              <a:avLst/>
              <a:gdLst/>
              <a:ahLst/>
              <a:cxnLst/>
              <a:rect l="l" t="t" r="r" b="b"/>
              <a:pathLst>
                <a:path w="4606" h="1551" extrusionOk="0">
                  <a:moveTo>
                    <a:pt x="4367" y="0"/>
                  </a:moveTo>
                  <a:cubicBezTo>
                    <a:pt x="4352" y="0"/>
                    <a:pt x="4336" y="2"/>
                    <a:pt x="4320" y="6"/>
                  </a:cubicBezTo>
                  <a:lnTo>
                    <a:pt x="176" y="1139"/>
                  </a:lnTo>
                  <a:cubicBezTo>
                    <a:pt x="63" y="1170"/>
                    <a:pt x="1" y="1282"/>
                    <a:pt x="33" y="1392"/>
                  </a:cubicBezTo>
                  <a:cubicBezTo>
                    <a:pt x="56" y="1487"/>
                    <a:pt x="143" y="1550"/>
                    <a:pt x="231" y="1550"/>
                  </a:cubicBezTo>
                  <a:cubicBezTo>
                    <a:pt x="254" y="1550"/>
                    <a:pt x="271" y="1550"/>
                    <a:pt x="286" y="1543"/>
                  </a:cubicBezTo>
                  <a:lnTo>
                    <a:pt x="4430" y="418"/>
                  </a:lnTo>
                  <a:cubicBezTo>
                    <a:pt x="4541" y="386"/>
                    <a:pt x="4605" y="266"/>
                    <a:pt x="4573" y="156"/>
                  </a:cubicBezTo>
                  <a:cubicBezTo>
                    <a:pt x="4545" y="61"/>
                    <a:pt x="4460" y="0"/>
                    <a:pt x="4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4"/>
            <p:cNvSpPr/>
            <p:nvPr/>
          </p:nvSpPr>
          <p:spPr>
            <a:xfrm>
              <a:off x="7277919" y="3801455"/>
              <a:ext cx="75006" cy="25371"/>
            </a:xfrm>
            <a:custGeom>
              <a:avLst/>
              <a:gdLst/>
              <a:ahLst/>
              <a:cxnLst/>
              <a:rect l="l" t="t" r="r" b="b"/>
              <a:pathLst>
                <a:path w="4946" h="1673" extrusionOk="0">
                  <a:moveTo>
                    <a:pt x="4711" y="0"/>
                  </a:moveTo>
                  <a:cubicBezTo>
                    <a:pt x="4691" y="0"/>
                    <a:pt x="4672" y="3"/>
                    <a:pt x="4653" y="9"/>
                  </a:cubicBezTo>
                  <a:lnTo>
                    <a:pt x="183" y="1260"/>
                  </a:lnTo>
                  <a:cubicBezTo>
                    <a:pt x="71" y="1292"/>
                    <a:pt x="0" y="1412"/>
                    <a:pt x="33" y="1523"/>
                  </a:cubicBezTo>
                  <a:cubicBezTo>
                    <a:pt x="63" y="1610"/>
                    <a:pt x="143" y="1673"/>
                    <a:pt x="238" y="1673"/>
                  </a:cubicBezTo>
                  <a:cubicBezTo>
                    <a:pt x="253" y="1673"/>
                    <a:pt x="278" y="1673"/>
                    <a:pt x="293" y="1665"/>
                  </a:cubicBezTo>
                  <a:lnTo>
                    <a:pt x="4763" y="414"/>
                  </a:lnTo>
                  <a:cubicBezTo>
                    <a:pt x="4873" y="381"/>
                    <a:pt x="4945" y="262"/>
                    <a:pt x="4913" y="151"/>
                  </a:cubicBezTo>
                  <a:cubicBezTo>
                    <a:pt x="4888" y="60"/>
                    <a:pt x="4802" y="0"/>
                    <a:pt x="4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4"/>
            <p:cNvSpPr/>
            <p:nvPr/>
          </p:nvSpPr>
          <p:spPr>
            <a:xfrm>
              <a:off x="7167825" y="3896976"/>
              <a:ext cx="94963" cy="9539"/>
            </a:xfrm>
            <a:custGeom>
              <a:avLst/>
              <a:gdLst/>
              <a:ahLst/>
              <a:cxnLst/>
              <a:rect l="l" t="t" r="r" b="b"/>
              <a:pathLst>
                <a:path w="6262" h="629" extrusionOk="0">
                  <a:moveTo>
                    <a:pt x="6037" y="1"/>
                  </a:moveTo>
                  <a:cubicBezTo>
                    <a:pt x="6032" y="1"/>
                    <a:pt x="6028" y="1"/>
                    <a:pt x="6024" y="1"/>
                  </a:cubicBezTo>
                  <a:cubicBezTo>
                    <a:pt x="4471" y="136"/>
                    <a:pt x="2904" y="203"/>
                    <a:pt x="1346" y="203"/>
                  </a:cubicBezTo>
                  <a:cubicBezTo>
                    <a:pt x="971" y="203"/>
                    <a:pt x="597" y="199"/>
                    <a:pt x="223" y="191"/>
                  </a:cubicBezTo>
                  <a:lnTo>
                    <a:pt x="215" y="191"/>
                  </a:lnTo>
                  <a:cubicBezTo>
                    <a:pt x="103" y="191"/>
                    <a:pt x="8" y="287"/>
                    <a:pt x="8" y="399"/>
                  </a:cubicBezTo>
                  <a:cubicBezTo>
                    <a:pt x="1" y="517"/>
                    <a:pt x="96" y="612"/>
                    <a:pt x="215" y="612"/>
                  </a:cubicBezTo>
                  <a:cubicBezTo>
                    <a:pt x="556" y="619"/>
                    <a:pt x="904" y="629"/>
                    <a:pt x="1254" y="629"/>
                  </a:cubicBezTo>
                  <a:cubicBezTo>
                    <a:pt x="2853" y="629"/>
                    <a:pt x="4463" y="557"/>
                    <a:pt x="6056" y="422"/>
                  </a:cubicBezTo>
                  <a:cubicBezTo>
                    <a:pt x="6174" y="414"/>
                    <a:pt x="6262" y="311"/>
                    <a:pt x="6247" y="191"/>
                  </a:cubicBezTo>
                  <a:cubicBezTo>
                    <a:pt x="6237" y="86"/>
                    <a:pt x="6136" y="1"/>
                    <a:pt x="6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4"/>
            <p:cNvSpPr/>
            <p:nvPr/>
          </p:nvSpPr>
          <p:spPr>
            <a:xfrm>
              <a:off x="7277312" y="3872000"/>
              <a:ext cx="152878" cy="31149"/>
            </a:xfrm>
            <a:custGeom>
              <a:avLst/>
              <a:gdLst/>
              <a:ahLst/>
              <a:cxnLst/>
              <a:rect l="l" t="t" r="r" b="b"/>
              <a:pathLst>
                <a:path w="10081" h="2054" extrusionOk="0">
                  <a:moveTo>
                    <a:pt x="9849" y="0"/>
                  </a:moveTo>
                  <a:cubicBezTo>
                    <a:pt x="9829" y="0"/>
                    <a:pt x="9809" y="3"/>
                    <a:pt x="9788" y="9"/>
                  </a:cubicBezTo>
                  <a:cubicBezTo>
                    <a:pt x="6657" y="849"/>
                    <a:pt x="3432" y="1395"/>
                    <a:pt x="198" y="1633"/>
                  </a:cubicBezTo>
                  <a:cubicBezTo>
                    <a:pt x="88" y="1641"/>
                    <a:pt x="0" y="1736"/>
                    <a:pt x="8" y="1856"/>
                  </a:cubicBezTo>
                  <a:cubicBezTo>
                    <a:pt x="16" y="1966"/>
                    <a:pt x="111" y="2053"/>
                    <a:pt x="215" y="2053"/>
                  </a:cubicBezTo>
                  <a:cubicBezTo>
                    <a:pt x="223" y="2053"/>
                    <a:pt x="231" y="2053"/>
                    <a:pt x="231" y="2046"/>
                  </a:cubicBezTo>
                  <a:cubicBezTo>
                    <a:pt x="3487" y="1808"/>
                    <a:pt x="6745" y="1260"/>
                    <a:pt x="9898" y="412"/>
                  </a:cubicBezTo>
                  <a:cubicBezTo>
                    <a:pt x="10010" y="382"/>
                    <a:pt x="10081" y="262"/>
                    <a:pt x="10048" y="151"/>
                  </a:cubicBezTo>
                  <a:cubicBezTo>
                    <a:pt x="10023" y="60"/>
                    <a:pt x="9943" y="0"/>
                    <a:pt x="9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4"/>
            <p:cNvSpPr/>
            <p:nvPr/>
          </p:nvSpPr>
          <p:spPr>
            <a:xfrm>
              <a:off x="7149795" y="3930702"/>
              <a:ext cx="72125" cy="15590"/>
            </a:xfrm>
            <a:custGeom>
              <a:avLst/>
              <a:gdLst/>
              <a:ahLst/>
              <a:cxnLst/>
              <a:rect l="l" t="t" r="r" b="b"/>
              <a:pathLst>
                <a:path w="4756" h="1028" extrusionOk="0">
                  <a:moveTo>
                    <a:pt x="229" y="0"/>
                  </a:moveTo>
                  <a:cubicBezTo>
                    <a:pt x="134" y="0"/>
                    <a:pt x="45" y="66"/>
                    <a:pt x="26" y="164"/>
                  </a:cubicBezTo>
                  <a:cubicBezTo>
                    <a:pt x="1" y="282"/>
                    <a:pt x="73" y="392"/>
                    <a:pt x="183" y="417"/>
                  </a:cubicBezTo>
                  <a:cubicBezTo>
                    <a:pt x="1610" y="710"/>
                    <a:pt x="3069" y="915"/>
                    <a:pt x="4526" y="1028"/>
                  </a:cubicBezTo>
                  <a:lnTo>
                    <a:pt x="4543" y="1028"/>
                  </a:lnTo>
                  <a:cubicBezTo>
                    <a:pt x="4645" y="1028"/>
                    <a:pt x="4740" y="940"/>
                    <a:pt x="4748" y="830"/>
                  </a:cubicBezTo>
                  <a:cubicBezTo>
                    <a:pt x="4756" y="718"/>
                    <a:pt x="4668" y="615"/>
                    <a:pt x="4558" y="607"/>
                  </a:cubicBezTo>
                  <a:cubicBezTo>
                    <a:pt x="3124" y="497"/>
                    <a:pt x="1682" y="297"/>
                    <a:pt x="271" y="4"/>
                  </a:cubicBezTo>
                  <a:cubicBezTo>
                    <a:pt x="257" y="2"/>
                    <a:pt x="243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4"/>
            <p:cNvSpPr/>
            <p:nvPr/>
          </p:nvSpPr>
          <p:spPr>
            <a:xfrm>
              <a:off x="7239932" y="3938800"/>
              <a:ext cx="67803" cy="8674"/>
            </a:xfrm>
            <a:custGeom>
              <a:avLst/>
              <a:gdLst/>
              <a:ahLst/>
              <a:cxnLst/>
              <a:rect l="l" t="t" r="r" b="b"/>
              <a:pathLst>
                <a:path w="4471" h="572" extrusionOk="0">
                  <a:moveTo>
                    <a:pt x="4241" y="1"/>
                  </a:moveTo>
                  <a:cubicBezTo>
                    <a:pt x="4236" y="1"/>
                    <a:pt x="4230" y="1"/>
                    <a:pt x="4225" y="1"/>
                  </a:cubicBezTo>
                  <a:cubicBezTo>
                    <a:pt x="3257" y="100"/>
                    <a:pt x="2276" y="148"/>
                    <a:pt x="1298" y="148"/>
                  </a:cubicBezTo>
                  <a:cubicBezTo>
                    <a:pt x="939" y="148"/>
                    <a:pt x="581" y="141"/>
                    <a:pt x="223" y="129"/>
                  </a:cubicBezTo>
                  <a:cubicBezTo>
                    <a:pt x="120" y="136"/>
                    <a:pt x="8" y="216"/>
                    <a:pt x="8" y="334"/>
                  </a:cubicBezTo>
                  <a:cubicBezTo>
                    <a:pt x="0" y="446"/>
                    <a:pt x="96" y="549"/>
                    <a:pt x="208" y="549"/>
                  </a:cubicBezTo>
                  <a:cubicBezTo>
                    <a:pt x="563" y="564"/>
                    <a:pt x="929" y="572"/>
                    <a:pt x="1284" y="572"/>
                  </a:cubicBezTo>
                  <a:cubicBezTo>
                    <a:pt x="2283" y="572"/>
                    <a:pt x="3281" y="517"/>
                    <a:pt x="4272" y="421"/>
                  </a:cubicBezTo>
                  <a:cubicBezTo>
                    <a:pt x="4383" y="414"/>
                    <a:pt x="4470" y="311"/>
                    <a:pt x="4455" y="191"/>
                  </a:cubicBezTo>
                  <a:cubicBezTo>
                    <a:pt x="4448" y="79"/>
                    <a:pt x="4360" y="1"/>
                    <a:pt x="4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4"/>
            <p:cNvSpPr/>
            <p:nvPr/>
          </p:nvSpPr>
          <p:spPr>
            <a:xfrm>
              <a:off x="7326566" y="3923802"/>
              <a:ext cx="87411" cy="19351"/>
            </a:xfrm>
            <a:custGeom>
              <a:avLst/>
              <a:gdLst/>
              <a:ahLst/>
              <a:cxnLst/>
              <a:rect l="l" t="t" r="r" b="b"/>
              <a:pathLst>
                <a:path w="5764" h="1276" extrusionOk="0">
                  <a:moveTo>
                    <a:pt x="5543" y="1"/>
                  </a:moveTo>
                  <a:cubicBezTo>
                    <a:pt x="5524" y="1"/>
                    <a:pt x="5505" y="3"/>
                    <a:pt x="5486" y="9"/>
                  </a:cubicBezTo>
                  <a:cubicBezTo>
                    <a:pt x="3750" y="412"/>
                    <a:pt x="1975" y="697"/>
                    <a:pt x="201" y="865"/>
                  </a:cubicBezTo>
                  <a:cubicBezTo>
                    <a:pt x="81" y="872"/>
                    <a:pt x="1" y="975"/>
                    <a:pt x="10" y="1085"/>
                  </a:cubicBezTo>
                  <a:cubicBezTo>
                    <a:pt x="18" y="1197"/>
                    <a:pt x="113" y="1275"/>
                    <a:pt x="216" y="1275"/>
                  </a:cubicBezTo>
                  <a:lnTo>
                    <a:pt x="239" y="1275"/>
                  </a:lnTo>
                  <a:cubicBezTo>
                    <a:pt x="2030" y="1110"/>
                    <a:pt x="3830" y="825"/>
                    <a:pt x="5581" y="412"/>
                  </a:cubicBezTo>
                  <a:cubicBezTo>
                    <a:pt x="5692" y="389"/>
                    <a:pt x="5764" y="277"/>
                    <a:pt x="5739" y="167"/>
                  </a:cubicBezTo>
                  <a:cubicBezTo>
                    <a:pt x="5720" y="68"/>
                    <a:pt x="5638" y="1"/>
                    <a:pt x="5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7" name="Google Shape;1887;p44"/>
          <p:cNvSpPr/>
          <p:nvPr/>
        </p:nvSpPr>
        <p:spPr>
          <a:xfrm>
            <a:off x="8081800" y="2116788"/>
            <a:ext cx="217803" cy="217803"/>
          </a:xfrm>
          <a:custGeom>
            <a:avLst/>
            <a:gdLst/>
            <a:ahLst/>
            <a:cxnLst/>
            <a:rect l="l" t="t" r="r" b="b"/>
            <a:pathLst>
              <a:path w="17952" h="17952" extrusionOk="0">
                <a:moveTo>
                  <a:pt x="1" y="0"/>
                </a:moveTo>
                <a:lnTo>
                  <a:pt x="7568" y="17627"/>
                </a:lnTo>
                <a:lnTo>
                  <a:pt x="9943" y="12539"/>
                </a:lnTo>
                <a:lnTo>
                  <a:pt x="15356" y="17951"/>
                </a:lnTo>
                <a:lnTo>
                  <a:pt x="17952" y="15355"/>
                </a:lnTo>
                <a:lnTo>
                  <a:pt x="12539" y="9891"/>
                </a:lnTo>
                <a:lnTo>
                  <a:pt x="17679" y="7567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p44"/>
          <p:cNvSpPr/>
          <p:nvPr/>
        </p:nvSpPr>
        <p:spPr>
          <a:xfrm>
            <a:off x="7549875" y="4070900"/>
            <a:ext cx="190500" cy="190500"/>
          </a:xfrm>
          <a:prstGeom prst="star4">
            <a:avLst>
              <a:gd name="adj" fmla="val 18187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" name="Google Shape;1889;p44"/>
          <p:cNvSpPr/>
          <p:nvPr/>
        </p:nvSpPr>
        <p:spPr>
          <a:xfrm>
            <a:off x="3420130" y="1272970"/>
            <a:ext cx="259800" cy="259800"/>
          </a:xfrm>
          <a:prstGeom prst="star4">
            <a:avLst>
              <a:gd name="adj" fmla="val 18187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Belajar menggambar dan melukis komputer | menggambar dan mewarnai untuk  anak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3867785"/>
            <a:ext cx="1763395" cy="11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753;p44"/>
          <p:cNvSpPr/>
          <p:nvPr/>
        </p:nvSpPr>
        <p:spPr>
          <a:xfrm rot="-5400000">
            <a:off x="7092370" y="3708410"/>
            <a:ext cx="1045800" cy="10458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45"/>
          <p:cNvSpPr txBox="1">
            <a:spLocks noGrp="1"/>
          </p:cNvSpPr>
          <p:nvPr>
            <p:ph type="subTitle" idx="1"/>
          </p:nvPr>
        </p:nvSpPr>
        <p:spPr>
          <a:xfrm>
            <a:off x="4282725" y="2652900"/>
            <a:ext cx="4035900" cy="16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sym typeface="+mn-ea"/>
              </a:rPr>
              <a:t>Program ini adalah aplikasi yang dapat menampilkan Program assembly led berjalan bolak balik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d-ID" dirty="0"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sym typeface="+mn-ea"/>
              </a:rPr>
              <a:t>Fitur-fiturnya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sym typeface="+mn-ea"/>
              </a:rPr>
              <a:t>- Menginput lampu led yang menyala     	dan mati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sym typeface="+mn-ea"/>
              </a:rPr>
              <a:t>- Menampilkan lampu led yang nyala 	dan mati.</a:t>
            </a:r>
          </a:p>
        </p:txBody>
      </p:sp>
      <p:sp>
        <p:nvSpPr>
          <p:cNvPr id="1895" name="Google Shape;1895;p45"/>
          <p:cNvSpPr/>
          <p:nvPr/>
        </p:nvSpPr>
        <p:spPr>
          <a:xfrm>
            <a:off x="827405" y="1059815"/>
            <a:ext cx="4796790" cy="1529080"/>
          </a:xfrm>
          <a:prstGeom prst="rect">
            <a:avLst/>
          </a:prstGeom>
        </p:spPr>
        <p:txBody>
          <a:bodyPr>
            <a:prstTxWarp prst="textPlain">
              <a:avLst>
                <a:gd name="adj" fmla="val 45877"/>
              </a:avLst>
            </a:prstTxWarp>
          </a:bodyPr>
          <a:lstStyle/>
          <a:p>
            <a:pPr lvl="0" algn="ctr"/>
            <a:r>
              <a:rPr lang="id-ID" b="1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Grandstander"/>
              </a:rPr>
              <a:t>Deskripsi Program</a:t>
            </a:r>
          </a:p>
          <a:p>
            <a:pPr lvl="0" algn="ctr"/>
            <a:endParaRPr lang="id-ID" b="1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4"/>
              </a:solidFill>
              <a:latin typeface="Grandstander"/>
            </a:endParaRPr>
          </a:p>
        </p:txBody>
      </p:sp>
      <p:sp>
        <p:nvSpPr>
          <p:cNvPr id="1896" name="Google Shape;1896;p45"/>
          <p:cNvSpPr/>
          <p:nvPr/>
        </p:nvSpPr>
        <p:spPr>
          <a:xfrm>
            <a:off x="1439638" y="2384713"/>
            <a:ext cx="1315316" cy="374073"/>
          </a:xfrm>
          <a:custGeom>
            <a:avLst/>
            <a:gdLst/>
            <a:ahLst/>
            <a:cxnLst/>
            <a:rect l="l" t="t" r="r" b="b"/>
            <a:pathLst>
              <a:path w="133264" h="37900" extrusionOk="0">
                <a:moveTo>
                  <a:pt x="21658" y="0"/>
                </a:moveTo>
                <a:cubicBezTo>
                  <a:pt x="21237" y="0"/>
                  <a:pt x="20814" y="13"/>
                  <a:pt x="20391" y="38"/>
                </a:cubicBezTo>
                <a:cubicBezTo>
                  <a:pt x="11734" y="531"/>
                  <a:pt x="4491" y="6099"/>
                  <a:pt x="0" y="15665"/>
                </a:cubicBezTo>
                <a:lnTo>
                  <a:pt x="13849" y="22155"/>
                </a:lnTo>
                <a:cubicBezTo>
                  <a:pt x="15251" y="19131"/>
                  <a:pt x="17691" y="15510"/>
                  <a:pt x="21261" y="15289"/>
                </a:cubicBezTo>
                <a:cubicBezTo>
                  <a:pt x="21361" y="15284"/>
                  <a:pt x="21460" y="15282"/>
                  <a:pt x="21560" y="15282"/>
                </a:cubicBezTo>
                <a:cubicBezTo>
                  <a:pt x="23619" y="15282"/>
                  <a:pt x="25700" y="16296"/>
                  <a:pt x="27037" y="18054"/>
                </a:cubicBezTo>
                <a:cubicBezTo>
                  <a:pt x="28179" y="19507"/>
                  <a:pt x="29101" y="21402"/>
                  <a:pt x="30126" y="23401"/>
                </a:cubicBezTo>
                <a:cubicBezTo>
                  <a:pt x="33082" y="29226"/>
                  <a:pt x="37453" y="37891"/>
                  <a:pt x="49687" y="37891"/>
                </a:cubicBezTo>
                <a:cubicBezTo>
                  <a:pt x="50184" y="37891"/>
                  <a:pt x="50695" y="37877"/>
                  <a:pt x="51218" y="37848"/>
                </a:cubicBezTo>
                <a:cubicBezTo>
                  <a:pt x="62576" y="37199"/>
                  <a:pt x="67599" y="28489"/>
                  <a:pt x="70960" y="22752"/>
                </a:cubicBezTo>
                <a:cubicBezTo>
                  <a:pt x="74411" y="16838"/>
                  <a:pt x="75690" y="15433"/>
                  <a:pt x="78304" y="15433"/>
                </a:cubicBezTo>
                <a:cubicBezTo>
                  <a:pt x="78512" y="15433"/>
                  <a:pt x="78729" y="15441"/>
                  <a:pt x="78956" y="15458"/>
                </a:cubicBezTo>
                <a:cubicBezTo>
                  <a:pt x="81072" y="15562"/>
                  <a:pt x="83291" y="16911"/>
                  <a:pt x="84589" y="18910"/>
                </a:cubicBezTo>
                <a:cubicBezTo>
                  <a:pt x="85394" y="20156"/>
                  <a:pt x="86212" y="21623"/>
                  <a:pt x="86965" y="23129"/>
                </a:cubicBezTo>
                <a:cubicBezTo>
                  <a:pt x="89937" y="28762"/>
                  <a:pt x="94428" y="37199"/>
                  <a:pt x="106279" y="37900"/>
                </a:cubicBezTo>
                <a:lnTo>
                  <a:pt x="107784" y="37900"/>
                </a:lnTo>
                <a:cubicBezTo>
                  <a:pt x="122607" y="37900"/>
                  <a:pt x="129473" y="25024"/>
                  <a:pt x="133263" y="17989"/>
                </a:cubicBezTo>
                <a:lnTo>
                  <a:pt x="119739" y="10798"/>
                </a:lnTo>
                <a:cubicBezTo>
                  <a:pt x="115429" y="18895"/>
                  <a:pt x="112613" y="22616"/>
                  <a:pt x="107758" y="22616"/>
                </a:cubicBezTo>
                <a:cubicBezTo>
                  <a:pt x="107554" y="22616"/>
                  <a:pt x="107347" y="22610"/>
                  <a:pt x="107135" y="22597"/>
                </a:cubicBezTo>
                <a:cubicBezTo>
                  <a:pt x="104332" y="22428"/>
                  <a:pt x="103462" y="21558"/>
                  <a:pt x="100490" y="15990"/>
                </a:cubicBezTo>
                <a:cubicBezTo>
                  <a:pt x="99620" y="14264"/>
                  <a:pt x="98594" y="12369"/>
                  <a:pt x="97348" y="10474"/>
                </a:cubicBezTo>
                <a:cubicBezTo>
                  <a:pt x="93351" y="4425"/>
                  <a:pt x="86809" y="583"/>
                  <a:pt x="79826" y="142"/>
                </a:cubicBezTo>
                <a:cubicBezTo>
                  <a:pt x="79365" y="117"/>
                  <a:pt x="78914" y="105"/>
                  <a:pt x="78472" y="105"/>
                </a:cubicBezTo>
                <a:cubicBezTo>
                  <a:pt x="66457" y="105"/>
                  <a:pt x="61203" y="9072"/>
                  <a:pt x="57760" y="15068"/>
                </a:cubicBezTo>
                <a:cubicBezTo>
                  <a:pt x="54463" y="20702"/>
                  <a:pt x="53061" y="22376"/>
                  <a:pt x="50349" y="22532"/>
                </a:cubicBezTo>
                <a:cubicBezTo>
                  <a:pt x="50018" y="22550"/>
                  <a:pt x="49716" y="22563"/>
                  <a:pt x="49438" y="22563"/>
                </a:cubicBezTo>
                <a:cubicBezTo>
                  <a:pt x="47175" y="22563"/>
                  <a:pt x="46448" y="21731"/>
                  <a:pt x="43755" y="16483"/>
                </a:cubicBezTo>
                <a:cubicBezTo>
                  <a:pt x="42561" y="14043"/>
                  <a:pt x="41159" y="11291"/>
                  <a:pt x="39108" y="8695"/>
                </a:cubicBezTo>
                <a:cubicBezTo>
                  <a:pt x="34881" y="3198"/>
                  <a:pt x="28401" y="0"/>
                  <a:pt x="21658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miter lim="1297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45"/>
          <p:cNvSpPr/>
          <p:nvPr/>
        </p:nvSpPr>
        <p:spPr>
          <a:xfrm>
            <a:off x="5626350" y="940900"/>
            <a:ext cx="217803" cy="217803"/>
          </a:xfrm>
          <a:custGeom>
            <a:avLst/>
            <a:gdLst/>
            <a:ahLst/>
            <a:cxnLst/>
            <a:rect l="l" t="t" r="r" b="b"/>
            <a:pathLst>
              <a:path w="17952" h="17952" extrusionOk="0">
                <a:moveTo>
                  <a:pt x="1" y="0"/>
                </a:moveTo>
                <a:lnTo>
                  <a:pt x="7568" y="17627"/>
                </a:lnTo>
                <a:lnTo>
                  <a:pt x="9943" y="12539"/>
                </a:lnTo>
                <a:lnTo>
                  <a:pt x="15356" y="17951"/>
                </a:lnTo>
                <a:lnTo>
                  <a:pt x="17952" y="15355"/>
                </a:lnTo>
                <a:lnTo>
                  <a:pt x="12539" y="9891"/>
                </a:lnTo>
                <a:lnTo>
                  <a:pt x="17679" y="7567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8" name="Google Shape;1898;p45"/>
          <p:cNvGrpSpPr/>
          <p:nvPr/>
        </p:nvGrpSpPr>
        <p:grpSpPr>
          <a:xfrm>
            <a:off x="6737500" y="847850"/>
            <a:ext cx="2006798" cy="1120628"/>
            <a:chOff x="6737500" y="847850"/>
            <a:chExt cx="2006798" cy="1120628"/>
          </a:xfrm>
        </p:grpSpPr>
        <p:sp>
          <p:nvSpPr>
            <p:cNvPr id="1899" name="Google Shape;1899;p45"/>
            <p:cNvSpPr/>
            <p:nvPr/>
          </p:nvSpPr>
          <p:spPr>
            <a:xfrm>
              <a:off x="7934382" y="936258"/>
              <a:ext cx="801724" cy="505345"/>
            </a:xfrm>
            <a:custGeom>
              <a:avLst/>
              <a:gdLst/>
              <a:ahLst/>
              <a:cxnLst/>
              <a:rect l="l" t="t" r="r" b="b"/>
              <a:pathLst>
                <a:path w="40227" h="25356" extrusionOk="0">
                  <a:moveTo>
                    <a:pt x="38153" y="1"/>
                  </a:moveTo>
                  <a:cubicBezTo>
                    <a:pt x="38012" y="1"/>
                    <a:pt x="37872" y="15"/>
                    <a:pt x="37737" y="42"/>
                  </a:cubicBezTo>
                  <a:cubicBezTo>
                    <a:pt x="37071" y="177"/>
                    <a:pt x="36493" y="582"/>
                    <a:pt x="35930" y="963"/>
                  </a:cubicBezTo>
                  <a:cubicBezTo>
                    <a:pt x="29005" y="5765"/>
                    <a:pt x="21698" y="10035"/>
                    <a:pt x="14122" y="13729"/>
                  </a:cubicBezTo>
                  <a:cubicBezTo>
                    <a:pt x="12045" y="14735"/>
                    <a:pt x="9938" y="15711"/>
                    <a:pt x="8044" y="17025"/>
                  </a:cubicBezTo>
                  <a:cubicBezTo>
                    <a:pt x="4858" y="19237"/>
                    <a:pt x="2400" y="22320"/>
                    <a:pt x="0" y="25355"/>
                  </a:cubicBezTo>
                  <a:lnTo>
                    <a:pt x="0" y="25355"/>
                  </a:lnTo>
                  <a:cubicBezTo>
                    <a:pt x="9653" y="21376"/>
                    <a:pt x="19298" y="17405"/>
                    <a:pt x="28950" y="13428"/>
                  </a:cubicBezTo>
                  <a:cubicBezTo>
                    <a:pt x="32744" y="11867"/>
                    <a:pt x="36739" y="10155"/>
                    <a:pt x="39173" y="6842"/>
                  </a:cubicBezTo>
                  <a:cubicBezTo>
                    <a:pt x="39704" y="6113"/>
                    <a:pt x="40162" y="5273"/>
                    <a:pt x="40194" y="4369"/>
                  </a:cubicBezTo>
                  <a:cubicBezTo>
                    <a:pt x="40227" y="3466"/>
                    <a:pt x="39759" y="2452"/>
                    <a:pt x="38918" y="2342"/>
                  </a:cubicBezTo>
                  <a:cubicBezTo>
                    <a:pt x="39521" y="1524"/>
                    <a:pt x="39886" y="1263"/>
                    <a:pt x="39536" y="685"/>
                  </a:cubicBezTo>
                  <a:cubicBezTo>
                    <a:pt x="39259" y="217"/>
                    <a:pt x="38704" y="1"/>
                    <a:pt x="38153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5"/>
            <p:cNvSpPr/>
            <p:nvPr/>
          </p:nvSpPr>
          <p:spPr>
            <a:xfrm>
              <a:off x="7925354" y="927947"/>
              <a:ext cx="818944" cy="521987"/>
            </a:xfrm>
            <a:custGeom>
              <a:avLst/>
              <a:gdLst/>
              <a:ahLst/>
              <a:cxnLst/>
              <a:rect l="l" t="t" r="r" b="b"/>
              <a:pathLst>
                <a:path w="41091" h="26191" extrusionOk="0">
                  <a:moveTo>
                    <a:pt x="38603" y="840"/>
                  </a:moveTo>
                  <a:cubicBezTo>
                    <a:pt x="38960" y="840"/>
                    <a:pt x="39419" y="967"/>
                    <a:pt x="39634" y="1315"/>
                  </a:cubicBezTo>
                  <a:cubicBezTo>
                    <a:pt x="39752" y="1530"/>
                    <a:pt x="39776" y="1553"/>
                    <a:pt x="39324" y="2123"/>
                  </a:cubicBezTo>
                  <a:cubicBezTo>
                    <a:pt x="39236" y="2243"/>
                    <a:pt x="39141" y="2369"/>
                    <a:pt x="39031" y="2511"/>
                  </a:cubicBezTo>
                  <a:cubicBezTo>
                    <a:pt x="38943" y="2631"/>
                    <a:pt x="38928" y="2789"/>
                    <a:pt x="38983" y="2924"/>
                  </a:cubicBezTo>
                  <a:cubicBezTo>
                    <a:pt x="39046" y="3059"/>
                    <a:pt x="39173" y="3154"/>
                    <a:pt x="39316" y="3177"/>
                  </a:cubicBezTo>
                  <a:cubicBezTo>
                    <a:pt x="39911" y="3257"/>
                    <a:pt x="40252" y="4065"/>
                    <a:pt x="40227" y="4771"/>
                  </a:cubicBezTo>
                  <a:cubicBezTo>
                    <a:pt x="40204" y="5452"/>
                    <a:pt x="39902" y="6157"/>
                    <a:pt x="39284" y="7006"/>
                  </a:cubicBezTo>
                  <a:cubicBezTo>
                    <a:pt x="36851" y="10327"/>
                    <a:pt x="32636" y="12061"/>
                    <a:pt x="29243" y="13457"/>
                  </a:cubicBezTo>
                  <a:lnTo>
                    <a:pt x="1784" y="24764"/>
                  </a:lnTo>
                  <a:cubicBezTo>
                    <a:pt x="3844" y="22206"/>
                    <a:pt x="6024" y="19669"/>
                    <a:pt x="8734" y="17792"/>
                  </a:cubicBezTo>
                  <a:cubicBezTo>
                    <a:pt x="10399" y="16626"/>
                    <a:pt x="12276" y="15722"/>
                    <a:pt x="14100" y="14844"/>
                  </a:cubicBezTo>
                  <a:lnTo>
                    <a:pt x="14758" y="14518"/>
                  </a:lnTo>
                  <a:cubicBezTo>
                    <a:pt x="22333" y="10832"/>
                    <a:pt x="29696" y="6530"/>
                    <a:pt x="36630" y="1728"/>
                  </a:cubicBezTo>
                  <a:cubicBezTo>
                    <a:pt x="37154" y="1363"/>
                    <a:pt x="37692" y="990"/>
                    <a:pt x="38270" y="872"/>
                  </a:cubicBezTo>
                  <a:cubicBezTo>
                    <a:pt x="38380" y="847"/>
                    <a:pt x="38493" y="840"/>
                    <a:pt x="38603" y="840"/>
                  </a:cubicBezTo>
                  <a:close/>
                  <a:moveTo>
                    <a:pt x="38603" y="1"/>
                  </a:moveTo>
                  <a:cubicBezTo>
                    <a:pt x="38437" y="1"/>
                    <a:pt x="38270" y="16"/>
                    <a:pt x="38105" y="48"/>
                  </a:cubicBezTo>
                  <a:cubicBezTo>
                    <a:pt x="37359" y="199"/>
                    <a:pt x="36741" y="627"/>
                    <a:pt x="36145" y="1037"/>
                  </a:cubicBezTo>
                  <a:cubicBezTo>
                    <a:pt x="29251" y="5817"/>
                    <a:pt x="21928" y="10096"/>
                    <a:pt x="14393" y="13765"/>
                  </a:cubicBezTo>
                  <a:lnTo>
                    <a:pt x="13727" y="14083"/>
                  </a:lnTo>
                  <a:cubicBezTo>
                    <a:pt x="11880" y="14979"/>
                    <a:pt x="9978" y="15905"/>
                    <a:pt x="8251" y="17101"/>
                  </a:cubicBezTo>
                  <a:cubicBezTo>
                    <a:pt x="4993" y="19361"/>
                    <a:pt x="2521" y="22491"/>
                    <a:pt x="120" y="25510"/>
                  </a:cubicBezTo>
                  <a:cubicBezTo>
                    <a:pt x="0" y="25660"/>
                    <a:pt x="0" y="25867"/>
                    <a:pt x="120" y="26025"/>
                  </a:cubicBezTo>
                  <a:cubicBezTo>
                    <a:pt x="198" y="26128"/>
                    <a:pt x="326" y="26191"/>
                    <a:pt x="453" y="26191"/>
                  </a:cubicBezTo>
                  <a:cubicBezTo>
                    <a:pt x="508" y="26191"/>
                    <a:pt x="556" y="26176"/>
                    <a:pt x="611" y="26160"/>
                  </a:cubicBezTo>
                  <a:lnTo>
                    <a:pt x="29561" y="14233"/>
                  </a:lnTo>
                  <a:cubicBezTo>
                    <a:pt x="33047" y="12799"/>
                    <a:pt x="37391" y="11007"/>
                    <a:pt x="39959" y="7504"/>
                  </a:cubicBezTo>
                  <a:cubicBezTo>
                    <a:pt x="40687" y="6515"/>
                    <a:pt x="41035" y="5659"/>
                    <a:pt x="41068" y="4803"/>
                  </a:cubicBezTo>
                  <a:cubicBezTo>
                    <a:pt x="41091" y="3947"/>
                    <a:pt x="40750" y="2996"/>
                    <a:pt x="40054" y="2568"/>
                  </a:cubicBezTo>
                  <a:cubicBezTo>
                    <a:pt x="40450" y="2045"/>
                    <a:pt x="40767" y="1578"/>
                    <a:pt x="40347" y="887"/>
                  </a:cubicBezTo>
                  <a:cubicBezTo>
                    <a:pt x="40014" y="334"/>
                    <a:pt x="39364" y="1"/>
                    <a:pt x="38603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5"/>
            <p:cNvSpPr/>
            <p:nvPr/>
          </p:nvSpPr>
          <p:spPr>
            <a:xfrm>
              <a:off x="8010793" y="968763"/>
              <a:ext cx="712836" cy="393538"/>
            </a:xfrm>
            <a:custGeom>
              <a:avLst/>
              <a:gdLst/>
              <a:ahLst/>
              <a:cxnLst/>
              <a:rect l="l" t="t" r="r" b="b"/>
              <a:pathLst>
                <a:path w="35767" h="19746" extrusionOk="0">
                  <a:moveTo>
                    <a:pt x="35524" y="1"/>
                  </a:moveTo>
                  <a:cubicBezTo>
                    <a:pt x="35485" y="1"/>
                    <a:pt x="35445" y="12"/>
                    <a:pt x="35409" y="35"/>
                  </a:cubicBezTo>
                  <a:cubicBezTo>
                    <a:pt x="23950" y="7891"/>
                    <a:pt x="12744" y="14024"/>
                    <a:pt x="153" y="19350"/>
                  </a:cubicBezTo>
                  <a:cubicBezTo>
                    <a:pt x="48" y="19388"/>
                    <a:pt x="0" y="19515"/>
                    <a:pt x="40" y="19618"/>
                  </a:cubicBezTo>
                  <a:cubicBezTo>
                    <a:pt x="80" y="19698"/>
                    <a:pt x="153" y="19745"/>
                    <a:pt x="238" y="19745"/>
                  </a:cubicBezTo>
                  <a:cubicBezTo>
                    <a:pt x="263" y="19745"/>
                    <a:pt x="295" y="19745"/>
                    <a:pt x="318" y="19730"/>
                  </a:cubicBezTo>
                  <a:cubicBezTo>
                    <a:pt x="12934" y="14395"/>
                    <a:pt x="24165" y="8246"/>
                    <a:pt x="35647" y="385"/>
                  </a:cubicBezTo>
                  <a:cubicBezTo>
                    <a:pt x="35742" y="321"/>
                    <a:pt x="35767" y="188"/>
                    <a:pt x="35702" y="92"/>
                  </a:cubicBezTo>
                  <a:cubicBezTo>
                    <a:pt x="35658" y="33"/>
                    <a:pt x="35592" y="1"/>
                    <a:pt x="35524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5"/>
            <p:cNvSpPr/>
            <p:nvPr/>
          </p:nvSpPr>
          <p:spPr>
            <a:xfrm>
              <a:off x="7980460" y="1024964"/>
              <a:ext cx="756902" cy="379826"/>
            </a:xfrm>
            <a:custGeom>
              <a:avLst/>
              <a:gdLst/>
              <a:ahLst/>
              <a:cxnLst/>
              <a:rect l="l" t="t" r="r" b="b"/>
              <a:pathLst>
                <a:path w="37978" h="19058" extrusionOk="0">
                  <a:moveTo>
                    <a:pt x="37739" y="0"/>
                  </a:moveTo>
                  <a:cubicBezTo>
                    <a:pt x="37652" y="0"/>
                    <a:pt x="37573" y="53"/>
                    <a:pt x="37542" y="133"/>
                  </a:cubicBezTo>
                  <a:cubicBezTo>
                    <a:pt x="36686" y="2423"/>
                    <a:pt x="34309" y="3699"/>
                    <a:pt x="31939" y="4816"/>
                  </a:cubicBezTo>
                  <a:cubicBezTo>
                    <a:pt x="21526" y="9713"/>
                    <a:pt x="10835" y="14365"/>
                    <a:pt x="161" y="18652"/>
                  </a:cubicBezTo>
                  <a:cubicBezTo>
                    <a:pt x="58" y="18700"/>
                    <a:pt x="1" y="18820"/>
                    <a:pt x="48" y="18930"/>
                  </a:cubicBezTo>
                  <a:cubicBezTo>
                    <a:pt x="81" y="19010"/>
                    <a:pt x="161" y="19058"/>
                    <a:pt x="239" y="19058"/>
                  </a:cubicBezTo>
                  <a:cubicBezTo>
                    <a:pt x="271" y="19058"/>
                    <a:pt x="296" y="19058"/>
                    <a:pt x="319" y="19040"/>
                  </a:cubicBezTo>
                  <a:cubicBezTo>
                    <a:pt x="11002" y="14753"/>
                    <a:pt x="21700" y="10094"/>
                    <a:pt x="32121" y="5196"/>
                  </a:cubicBezTo>
                  <a:cubicBezTo>
                    <a:pt x="34562" y="4047"/>
                    <a:pt x="37027" y="2716"/>
                    <a:pt x="37938" y="283"/>
                  </a:cubicBezTo>
                  <a:cubicBezTo>
                    <a:pt x="37978" y="173"/>
                    <a:pt x="37922" y="53"/>
                    <a:pt x="37812" y="13"/>
                  </a:cubicBezTo>
                  <a:cubicBezTo>
                    <a:pt x="37788" y="4"/>
                    <a:pt x="37763" y="0"/>
                    <a:pt x="37739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5"/>
            <p:cNvSpPr/>
            <p:nvPr/>
          </p:nvSpPr>
          <p:spPr>
            <a:xfrm>
              <a:off x="6800339" y="852015"/>
              <a:ext cx="1286482" cy="812446"/>
            </a:xfrm>
            <a:custGeom>
              <a:avLst/>
              <a:gdLst/>
              <a:ahLst/>
              <a:cxnLst/>
              <a:rect l="l" t="t" r="r" b="b"/>
              <a:pathLst>
                <a:path w="64550" h="40765" extrusionOk="0">
                  <a:moveTo>
                    <a:pt x="15604" y="0"/>
                  </a:moveTo>
                  <a:cubicBezTo>
                    <a:pt x="15148" y="0"/>
                    <a:pt x="14691" y="15"/>
                    <a:pt x="14233" y="45"/>
                  </a:cubicBezTo>
                  <a:cubicBezTo>
                    <a:pt x="8077" y="442"/>
                    <a:pt x="1863" y="4191"/>
                    <a:pt x="1" y="10078"/>
                  </a:cubicBezTo>
                  <a:cubicBezTo>
                    <a:pt x="4668" y="11188"/>
                    <a:pt x="7814" y="15563"/>
                    <a:pt x="9756" y="19945"/>
                  </a:cubicBezTo>
                  <a:cubicBezTo>
                    <a:pt x="11698" y="24335"/>
                    <a:pt x="12927" y="29130"/>
                    <a:pt x="15827" y="32949"/>
                  </a:cubicBezTo>
                  <a:cubicBezTo>
                    <a:pt x="19705" y="38064"/>
                    <a:pt x="26271" y="40764"/>
                    <a:pt x="32693" y="40764"/>
                  </a:cubicBezTo>
                  <a:cubicBezTo>
                    <a:pt x="32740" y="40764"/>
                    <a:pt x="32787" y="40764"/>
                    <a:pt x="32835" y="40764"/>
                  </a:cubicBezTo>
                  <a:cubicBezTo>
                    <a:pt x="39301" y="40716"/>
                    <a:pt x="45578" y="38164"/>
                    <a:pt x="50863" y="34440"/>
                  </a:cubicBezTo>
                  <a:cubicBezTo>
                    <a:pt x="56149" y="30714"/>
                    <a:pt x="60531" y="25856"/>
                    <a:pt x="64550" y="20786"/>
                  </a:cubicBezTo>
                  <a:lnTo>
                    <a:pt x="64550" y="20786"/>
                  </a:lnTo>
                  <a:cubicBezTo>
                    <a:pt x="64197" y="20803"/>
                    <a:pt x="63844" y="20812"/>
                    <a:pt x="63493" y="20812"/>
                  </a:cubicBezTo>
                  <a:cubicBezTo>
                    <a:pt x="57700" y="20812"/>
                    <a:pt x="52090" y="18471"/>
                    <a:pt x="47107" y="15468"/>
                  </a:cubicBezTo>
                  <a:cubicBezTo>
                    <a:pt x="41821" y="12290"/>
                    <a:pt x="37027" y="8343"/>
                    <a:pt x="31724" y="5190"/>
                  </a:cubicBezTo>
                  <a:cubicBezTo>
                    <a:pt x="26817" y="2262"/>
                    <a:pt x="21284" y="0"/>
                    <a:pt x="15604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5"/>
            <p:cNvSpPr/>
            <p:nvPr/>
          </p:nvSpPr>
          <p:spPr>
            <a:xfrm>
              <a:off x="6908677" y="852573"/>
              <a:ext cx="511145" cy="192564"/>
            </a:xfrm>
            <a:custGeom>
              <a:avLst/>
              <a:gdLst/>
              <a:ahLst/>
              <a:cxnLst/>
              <a:rect l="l" t="t" r="r" b="b"/>
              <a:pathLst>
                <a:path w="25647" h="9662" extrusionOk="0">
                  <a:moveTo>
                    <a:pt x="8359" y="0"/>
                  </a:moveTo>
                  <a:cubicBezTo>
                    <a:pt x="7004" y="0"/>
                    <a:pt x="5639" y="281"/>
                    <a:pt x="4375" y="778"/>
                  </a:cubicBezTo>
                  <a:cubicBezTo>
                    <a:pt x="2173" y="1651"/>
                    <a:pt x="1072" y="2537"/>
                    <a:pt x="1" y="4654"/>
                  </a:cubicBezTo>
                  <a:cubicBezTo>
                    <a:pt x="2230" y="3304"/>
                    <a:pt x="4629" y="2690"/>
                    <a:pt x="7035" y="2690"/>
                  </a:cubicBezTo>
                  <a:cubicBezTo>
                    <a:pt x="7341" y="2690"/>
                    <a:pt x="7646" y="2700"/>
                    <a:pt x="7951" y="2720"/>
                  </a:cubicBezTo>
                  <a:cubicBezTo>
                    <a:pt x="10296" y="2879"/>
                    <a:pt x="12451" y="4178"/>
                    <a:pt x="13687" y="6175"/>
                  </a:cubicBezTo>
                  <a:cubicBezTo>
                    <a:pt x="13695" y="6191"/>
                    <a:pt x="13704" y="6198"/>
                    <a:pt x="13712" y="6215"/>
                  </a:cubicBezTo>
                  <a:cubicBezTo>
                    <a:pt x="14456" y="7427"/>
                    <a:pt x="15066" y="8886"/>
                    <a:pt x="16367" y="9504"/>
                  </a:cubicBezTo>
                  <a:cubicBezTo>
                    <a:pt x="16555" y="9593"/>
                    <a:pt x="16763" y="9661"/>
                    <a:pt x="16967" y="9661"/>
                  </a:cubicBezTo>
                  <a:cubicBezTo>
                    <a:pt x="17073" y="9661"/>
                    <a:pt x="17178" y="9643"/>
                    <a:pt x="17278" y="9599"/>
                  </a:cubicBezTo>
                  <a:cubicBezTo>
                    <a:pt x="17571" y="9472"/>
                    <a:pt x="17737" y="9061"/>
                    <a:pt x="17524" y="8823"/>
                  </a:cubicBezTo>
                  <a:lnTo>
                    <a:pt x="17524" y="8823"/>
                  </a:lnTo>
                  <a:cubicBezTo>
                    <a:pt x="18325" y="9018"/>
                    <a:pt x="19150" y="9116"/>
                    <a:pt x="19973" y="9116"/>
                  </a:cubicBezTo>
                  <a:cubicBezTo>
                    <a:pt x="20248" y="9116"/>
                    <a:pt x="20523" y="9105"/>
                    <a:pt x="20797" y="9084"/>
                  </a:cubicBezTo>
                  <a:cubicBezTo>
                    <a:pt x="21097" y="9051"/>
                    <a:pt x="21423" y="9004"/>
                    <a:pt x="21636" y="8783"/>
                  </a:cubicBezTo>
                  <a:cubicBezTo>
                    <a:pt x="22026" y="8395"/>
                    <a:pt x="21803" y="7737"/>
                    <a:pt x="21558" y="7244"/>
                  </a:cubicBezTo>
                  <a:cubicBezTo>
                    <a:pt x="22349" y="7244"/>
                    <a:pt x="23150" y="7244"/>
                    <a:pt x="23910" y="7031"/>
                  </a:cubicBezTo>
                  <a:cubicBezTo>
                    <a:pt x="24671" y="6816"/>
                    <a:pt x="25282" y="5732"/>
                    <a:pt x="25647" y="5027"/>
                  </a:cubicBezTo>
                  <a:cubicBezTo>
                    <a:pt x="22794" y="3235"/>
                    <a:pt x="20019" y="2054"/>
                    <a:pt x="16810" y="1015"/>
                  </a:cubicBezTo>
                  <a:cubicBezTo>
                    <a:pt x="15200" y="493"/>
                    <a:pt x="13485" y="185"/>
                    <a:pt x="11789" y="185"/>
                  </a:cubicBezTo>
                  <a:cubicBezTo>
                    <a:pt x="11356" y="185"/>
                    <a:pt x="10923" y="205"/>
                    <a:pt x="10494" y="247"/>
                  </a:cubicBezTo>
                  <a:cubicBezTo>
                    <a:pt x="9796" y="79"/>
                    <a:pt x="9079" y="0"/>
                    <a:pt x="8359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5"/>
            <p:cNvSpPr/>
            <p:nvPr/>
          </p:nvSpPr>
          <p:spPr>
            <a:xfrm>
              <a:off x="6791031" y="847850"/>
              <a:ext cx="1315201" cy="829068"/>
            </a:xfrm>
            <a:custGeom>
              <a:avLst/>
              <a:gdLst/>
              <a:ahLst/>
              <a:cxnLst/>
              <a:rect l="l" t="t" r="r" b="b"/>
              <a:pathLst>
                <a:path w="65991" h="41599" extrusionOk="0">
                  <a:moveTo>
                    <a:pt x="16136" y="842"/>
                  </a:moveTo>
                  <a:cubicBezTo>
                    <a:pt x="21049" y="842"/>
                    <a:pt x="26247" y="2513"/>
                    <a:pt x="32041" y="5969"/>
                  </a:cubicBezTo>
                  <a:cubicBezTo>
                    <a:pt x="34719" y="7561"/>
                    <a:pt x="37326" y="9393"/>
                    <a:pt x="39839" y="11167"/>
                  </a:cubicBezTo>
                  <a:cubicBezTo>
                    <a:pt x="42279" y="12894"/>
                    <a:pt x="44816" y="14678"/>
                    <a:pt x="47424" y="16247"/>
                  </a:cubicBezTo>
                  <a:cubicBezTo>
                    <a:pt x="53462" y="19884"/>
                    <a:pt x="58891" y="21651"/>
                    <a:pt x="64018" y="21651"/>
                  </a:cubicBezTo>
                  <a:lnTo>
                    <a:pt x="64191" y="21651"/>
                  </a:lnTo>
                  <a:cubicBezTo>
                    <a:pt x="60918" y="25733"/>
                    <a:pt x="56553" y="30710"/>
                    <a:pt x="51155" y="34514"/>
                  </a:cubicBezTo>
                  <a:cubicBezTo>
                    <a:pt x="47154" y="37335"/>
                    <a:pt x="40822" y="40711"/>
                    <a:pt x="33364" y="40758"/>
                  </a:cubicBezTo>
                  <a:lnTo>
                    <a:pt x="33222" y="40758"/>
                  </a:lnTo>
                  <a:cubicBezTo>
                    <a:pt x="26605" y="40758"/>
                    <a:pt x="20273" y="37835"/>
                    <a:pt x="16697" y="33120"/>
                  </a:cubicBezTo>
                  <a:cubicBezTo>
                    <a:pt x="14700" y="30480"/>
                    <a:pt x="13481" y="27302"/>
                    <a:pt x="12300" y="24219"/>
                  </a:cubicBezTo>
                  <a:cubicBezTo>
                    <a:pt x="11792" y="22887"/>
                    <a:pt x="11262" y="21518"/>
                    <a:pt x="10683" y="20194"/>
                  </a:cubicBezTo>
                  <a:cubicBezTo>
                    <a:pt x="8987" y="16373"/>
                    <a:pt x="5961" y="11603"/>
                    <a:pt x="1078" y="10201"/>
                  </a:cubicBezTo>
                  <a:cubicBezTo>
                    <a:pt x="2918" y="5096"/>
                    <a:pt x="8488" y="1292"/>
                    <a:pt x="14805" y="882"/>
                  </a:cubicBezTo>
                  <a:cubicBezTo>
                    <a:pt x="15240" y="849"/>
                    <a:pt x="15691" y="842"/>
                    <a:pt x="16136" y="842"/>
                  </a:cubicBezTo>
                  <a:close/>
                  <a:moveTo>
                    <a:pt x="16136" y="1"/>
                  </a:moveTo>
                  <a:cubicBezTo>
                    <a:pt x="15676" y="1"/>
                    <a:pt x="15201" y="16"/>
                    <a:pt x="14748" y="41"/>
                  </a:cubicBezTo>
                  <a:cubicBezTo>
                    <a:pt x="7926" y="492"/>
                    <a:pt x="1919" y="4733"/>
                    <a:pt x="143" y="10367"/>
                  </a:cubicBezTo>
                  <a:lnTo>
                    <a:pt x="0" y="10802"/>
                  </a:lnTo>
                  <a:lnTo>
                    <a:pt x="445" y="10905"/>
                  </a:lnTo>
                  <a:cubicBezTo>
                    <a:pt x="5248" y="12046"/>
                    <a:pt x="8243" y="16778"/>
                    <a:pt x="9915" y="20535"/>
                  </a:cubicBezTo>
                  <a:cubicBezTo>
                    <a:pt x="10486" y="21841"/>
                    <a:pt x="11009" y="23205"/>
                    <a:pt x="11515" y="24521"/>
                  </a:cubicBezTo>
                  <a:cubicBezTo>
                    <a:pt x="12720" y="27652"/>
                    <a:pt x="13964" y="30893"/>
                    <a:pt x="16032" y="33626"/>
                  </a:cubicBezTo>
                  <a:cubicBezTo>
                    <a:pt x="19820" y="38618"/>
                    <a:pt x="26247" y="41599"/>
                    <a:pt x="33222" y="41599"/>
                  </a:cubicBezTo>
                  <a:lnTo>
                    <a:pt x="33372" y="41599"/>
                  </a:lnTo>
                  <a:cubicBezTo>
                    <a:pt x="41043" y="41551"/>
                    <a:pt x="47542" y="38095"/>
                    <a:pt x="51638" y="35202"/>
                  </a:cubicBezTo>
                  <a:cubicBezTo>
                    <a:pt x="57439" y="31113"/>
                    <a:pt x="62052" y="25710"/>
                    <a:pt x="65413" y="21461"/>
                  </a:cubicBezTo>
                  <a:lnTo>
                    <a:pt x="65991" y="20740"/>
                  </a:lnTo>
                  <a:lnTo>
                    <a:pt x="65064" y="20787"/>
                  </a:lnTo>
                  <a:cubicBezTo>
                    <a:pt x="64715" y="20805"/>
                    <a:pt x="64366" y="20812"/>
                    <a:pt x="64018" y="20812"/>
                  </a:cubicBezTo>
                  <a:cubicBezTo>
                    <a:pt x="59049" y="20812"/>
                    <a:pt x="53763" y="19083"/>
                    <a:pt x="47859" y="15527"/>
                  </a:cubicBezTo>
                  <a:cubicBezTo>
                    <a:pt x="45267" y="13973"/>
                    <a:pt x="42754" y="12198"/>
                    <a:pt x="40322" y="10477"/>
                  </a:cubicBezTo>
                  <a:cubicBezTo>
                    <a:pt x="37794" y="8702"/>
                    <a:pt x="35179" y="6856"/>
                    <a:pt x="32476" y="5247"/>
                  </a:cubicBezTo>
                  <a:cubicBezTo>
                    <a:pt x="26550" y="1713"/>
                    <a:pt x="21199" y="1"/>
                    <a:pt x="16136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5"/>
            <p:cNvSpPr/>
            <p:nvPr/>
          </p:nvSpPr>
          <p:spPr>
            <a:xfrm>
              <a:off x="7101995" y="1384175"/>
              <a:ext cx="45699" cy="70273"/>
            </a:xfrm>
            <a:custGeom>
              <a:avLst/>
              <a:gdLst/>
              <a:ahLst/>
              <a:cxnLst/>
              <a:rect l="l" t="t" r="r" b="b"/>
              <a:pathLst>
                <a:path w="2293" h="3526" extrusionOk="0">
                  <a:moveTo>
                    <a:pt x="254" y="0"/>
                  </a:moveTo>
                  <a:cubicBezTo>
                    <a:pt x="237" y="0"/>
                    <a:pt x="222" y="4"/>
                    <a:pt x="208" y="10"/>
                  </a:cubicBezTo>
                  <a:cubicBezTo>
                    <a:pt x="1" y="123"/>
                    <a:pt x="256" y="994"/>
                    <a:pt x="779" y="1960"/>
                  </a:cubicBezTo>
                  <a:cubicBezTo>
                    <a:pt x="1258" y="2860"/>
                    <a:pt x="1798" y="3525"/>
                    <a:pt x="2037" y="3525"/>
                  </a:cubicBezTo>
                  <a:cubicBezTo>
                    <a:pt x="2055" y="3525"/>
                    <a:pt x="2071" y="3521"/>
                    <a:pt x="2085" y="3514"/>
                  </a:cubicBezTo>
                  <a:cubicBezTo>
                    <a:pt x="2293" y="3403"/>
                    <a:pt x="2038" y="2530"/>
                    <a:pt x="1515" y="1564"/>
                  </a:cubicBezTo>
                  <a:cubicBezTo>
                    <a:pt x="1033" y="662"/>
                    <a:pt x="491" y="0"/>
                    <a:pt x="254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5"/>
            <p:cNvSpPr/>
            <p:nvPr/>
          </p:nvSpPr>
          <p:spPr>
            <a:xfrm>
              <a:off x="7183349" y="1494066"/>
              <a:ext cx="63995" cy="55505"/>
            </a:xfrm>
            <a:custGeom>
              <a:avLst/>
              <a:gdLst/>
              <a:ahLst/>
              <a:cxnLst/>
              <a:rect l="l" t="t" r="r" b="b"/>
              <a:pathLst>
                <a:path w="3211" h="2785" extrusionOk="0">
                  <a:moveTo>
                    <a:pt x="152" y="1"/>
                  </a:moveTo>
                  <a:cubicBezTo>
                    <a:pt x="134" y="1"/>
                    <a:pt x="118" y="4"/>
                    <a:pt x="103" y="12"/>
                  </a:cubicBezTo>
                  <a:cubicBezTo>
                    <a:pt x="0" y="60"/>
                    <a:pt x="25" y="322"/>
                    <a:pt x="175" y="695"/>
                  </a:cubicBezTo>
                  <a:cubicBezTo>
                    <a:pt x="333" y="1066"/>
                    <a:pt x="658" y="1534"/>
                    <a:pt x="1119" y="1946"/>
                  </a:cubicBezTo>
                  <a:cubicBezTo>
                    <a:pt x="1587" y="2350"/>
                    <a:pt x="2085" y="2604"/>
                    <a:pt x="2473" y="2715"/>
                  </a:cubicBezTo>
                  <a:cubicBezTo>
                    <a:pt x="2657" y="2762"/>
                    <a:pt x="2812" y="2785"/>
                    <a:pt x="2928" y="2785"/>
                  </a:cubicBezTo>
                  <a:cubicBezTo>
                    <a:pt x="3063" y="2785"/>
                    <a:pt x="3146" y="2755"/>
                    <a:pt x="3163" y="2699"/>
                  </a:cubicBezTo>
                  <a:cubicBezTo>
                    <a:pt x="3211" y="2587"/>
                    <a:pt x="3028" y="2407"/>
                    <a:pt x="2743" y="2184"/>
                  </a:cubicBezTo>
                  <a:cubicBezTo>
                    <a:pt x="2458" y="1954"/>
                    <a:pt x="2077" y="1661"/>
                    <a:pt x="1665" y="1313"/>
                  </a:cubicBezTo>
                  <a:cubicBezTo>
                    <a:pt x="1269" y="955"/>
                    <a:pt x="929" y="615"/>
                    <a:pt x="666" y="362"/>
                  </a:cubicBezTo>
                  <a:cubicBezTo>
                    <a:pt x="442" y="143"/>
                    <a:pt x="264" y="1"/>
                    <a:pt x="152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5"/>
            <p:cNvSpPr/>
            <p:nvPr/>
          </p:nvSpPr>
          <p:spPr>
            <a:xfrm>
              <a:off x="7308129" y="1570297"/>
              <a:ext cx="78524" cy="28839"/>
            </a:xfrm>
            <a:custGeom>
              <a:avLst/>
              <a:gdLst/>
              <a:ahLst/>
              <a:cxnLst/>
              <a:rect l="l" t="t" r="r" b="b"/>
              <a:pathLst>
                <a:path w="3940" h="1447" extrusionOk="0">
                  <a:moveTo>
                    <a:pt x="333" y="1"/>
                  </a:moveTo>
                  <a:cubicBezTo>
                    <a:pt x="218" y="1"/>
                    <a:pt x="141" y="25"/>
                    <a:pt x="111" y="78"/>
                  </a:cubicBezTo>
                  <a:cubicBezTo>
                    <a:pt x="1" y="261"/>
                    <a:pt x="729" y="894"/>
                    <a:pt x="1840" y="1244"/>
                  </a:cubicBezTo>
                  <a:cubicBezTo>
                    <a:pt x="2339" y="1389"/>
                    <a:pt x="2806" y="1447"/>
                    <a:pt x="3171" y="1447"/>
                  </a:cubicBezTo>
                  <a:cubicBezTo>
                    <a:pt x="3623" y="1447"/>
                    <a:pt x="3918" y="1358"/>
                    <a:pt x="3923" y="1235"/>
                  </a:cubicBezTo>
                  <a:cubicBezTo>
                    <a:pt x="3940" y="989"/>
                    <a:pt x="3099" y="736"/>
                    <a:pt x="2085" y="444"/>
                  </a:cubicBezTo>
                  <a:cubicBezTo>
                    <a:pt x="1334" y="206"/>
                    <a:pt x="670" y="1"/>
                    <a:pt x="333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5"/>
            <p:cNvSpPr/>
            <p:nvPr/>
          </p:nvSpPr>
          <p:spPr>
            <a:xfrm>
              <a:off x="7458659" y="1593176"/>
              <a:ext cx="72346" cy="16901"/>
            </a:xfrm>
            <a:custGeom>
              <a:avLst/>
              <a:gdLst/>
              <a:ahLst/>
              <a:cxnLst/>
              <a:rect l="l" t="t" r="r" b="b"/>
              <a:pathLst>
                <a:path w="3630" h="848" extrusionOk="0">
                  <a:moveTo>
                    <a:pt x="2156" y="0"/>
                  </a:moveTo>
                  <a:cubicBezTo>
                    <a:pt x="2045" y="0"/>
                    <a:pt x="1931" y="3"/>
                    <a:pt x="1815" y="9"/>
                  </a:cubicBezTo>
                  <a:cubicBezTo>
                    <a:pt x="1714" y="5"/>
                    <a:pt x="1615" y="3"/>
                    <a:pt x="1518" y="3"/>
                  </a:cubicBezTo>
                  <a:cubicBezTo>
                    <a:pt x="690" y="3"/>
                    <a:pt x="45" y="151"/>
                    <a:pt x="23" y="357"/>
                  </a:cubicBezTo>
                  <a:cubicBezTo>
                    <a:pt x="0" y="587"/>
                    <a:pt x="801" y="810"/>
                    <a:pt x="1815" y="848"/>
                  </a:cubicBezTo>
                  <a:cubicBezTo>
                    <a:pt x="2829" y="800"/>
                    <a:pt x="3629" y="579"/>
                    <a:pt x="3607" y="349"/>
                  </a:cubicBezTo>
                  <a:cubicBezTo>
                    <a:pt x="3585" y="147"/>
                    <a:pt x="2963" y="0"/>
                    <a:pt x="2156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5"/>
            <p:cNvSpPr/>
            <p:nvPr/>
          </p:nvSpPr>
          <p:spPr>
            <a:xfrm>
              <a:off x="7596672" y="1560372"/>
              <a:ext cx="66706" cy="26886"/>
            </a:xfrm>
            <a:custGeom>
              <a:avLst/>
              <a:gdLst/>
              <a:ahLst/>
              <a:cxnLst/>
              <a:rect l="l" t="t" r="r" b="b"/>
              <a:pathLst>
                <a:path w="3347" h="1349" extrusionOk="0">
                  <a:moveTo>
                    <a:pt x="2918" y="1"/>
                  </a:moveTo>
                  <a:cubicBezTo>
                    <a:pt x="2597" y="1"/>
                    <a:pt x="2086" y="116"/>
                    <a:pt x="1539" y="331"/>
                  </a:cubicBezTo>
                  <a:cubicBezTo>
                    <a:pt x="666" y="576"/>
                    <a:pt x="0" y="964"/>
                    <a:pt x="48" y="1195"/>
                  </a:cubicBezTo>
                  <a:cubicBezTo>
                    <a:pt x="69" y="1298"/>
                    <a:pt x="241" y="1348"/>
                    <a:pt x="506" y="1348"/>
                  </a:cubicBezTo>
                  <a:cubicBezTo>
                    <a:pt x="832" y="1348"/>
                    <a:pt x="1301" y="1272"/>
                    <a:pt x="1807" y="1124"/>
                  </a:cubicBezTo>
                  <a:cubicBezTo>
                    <a:pt x="2703" y="774"/>
                    <a:pt x="3346" y="323"/>
                    <a:pt x="3251" y="109"/>
                  </a:cubicBezTo>
                  <a:cubicBezTo>
                    <a:pt x="3214" y="36"/>
                    <a:pt x="3095" y="1"/>
                    <a:pt x="2918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5"/>
            <p:cNvSpPr/>
            <p:nvPr/>
          </p:nvSpPr>
          <p:spPr>
            <a:xfrm>
              <a:off x="7721612" y="1509671"/>
              <a:ext cx="48988" cy="28181"/>
            </a:xfrm>
            <a:custGeom>
              <a:avLst/>
              <a:gdLst/>
              <a:ahLst/>
              <a:cxnLst/>
              <a:rect l="l" t="t" r="r" b="b"/>
              <a:pathLst>
                <a:path w="2458" h="1414" extrusionOk="0">
                  <a:moveTo>
                    <a:pt x="2083" y="1"/>
                  </a:moveTo>
                  <a:cubicBezTo>
                    <a:pt x="1830" y="1"/>
                    <a:pt x="1437" y="121"/>
                    <a:pt x="1031" y="340"/>
                  </a:cubicBezTo>
                  <a:cubicBezTo>
                    <a:pt x="413" y="673"/>
                    <a:pt x="0" y="1108"/>
                    <a:pt x="113" y="1314"/>
                  </a:cubicBezTo>
                  <a:cubicBezTo>
                    <a:pt x="150" y="1381"/>
                    <a:pt x="245" y="1414"/>
                    <a:pt x="378" y="1414"/>
                  </a:cubicBezTo>
                  <a:cubicBezTo>
                    <a:pt x="632" y="1414"/>
                    <a:pt x="1026" y="1295"/>
                    <a:pt x="1427" y="1076"/>
                  </a:cubicBezTo>
                  <a:cubicBezTo>
                    <a:pt x="2045" y="743"/>
                    <a:pt x="2458" y="307"/>
                    <a:pt x="2347" y="102"/>
                  </a:cubicBezTo>
                  <a:cubicBezTo>
                    <a:pt x="2309" y="34"/>
                    <a:pt x="2215" y="1"/>
                    <a:pt x="2083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5"/>
            <p:cNvSpPr/>
            <p:nvPr/>
          </p:nvSpPr>
          <p:spPr>
            <a:xfrm>
              <a:off x="7807987" y="1447710"/>
              <a:ext cx="61823" cy="37847"/>
            </a:xfrm>
            <a:custGeom>
              <a:avLst/>
              <a:gdLst/>
              <a:ahLst/>
              <a:cxnLst/>
              <a:rect l="l" t="t" r="r" b="b"/>
              <a:pathLst>
                <a:path w="3102" h="1899" extrusionOk="0">
                  <a:moveTo>
                    <a:pt x="2788" y="1"/>
                  </a:moveTo>
                  <a:cubicBezTo>
                    <a:pt x="2492" y="1"/>
                    <a:pt x="1926" y="223"/>
                    <a:pt x="1332" y="596"/>
                  </a:cubicBezTo>
                  <a:cubicBezTo>
                    <a:pt x="541" y="1079"/>
                    <a:pt x="1" y="1632"/>
                    <a:pt x="121" y="1832"/>
                  </a:cubicBezTo>
                  <a:cubicBezTo>
                    <a:pt x="149" y="1877"/>
                    <a:pt x="212" y="1899"/>
                    <a:pt x="303" y="1899"/>
                  </a:cubicBezTo>
                  <a:cubicBezTo>
                    <a:pt x="595" y="1899"/>
                    <a:pt x="1171" y="1677"/>
                    <a:pt x="1770" y="1309"/>
                  </a:cubicBezTo>
                  <a:cubicBezTo>
                    <a:pt x="2561" y="824"/>
                    <a:pt x="3101" y="271"/>
                    <a:pt x="2981" y="73"/>
                  </a:cubicBezTo>
                  <a:cubicBezTo>
                    <a:pt x="2950" y="24"/>
                    <a:pt x="2883" y="1"/>
                    <a:pt x="2788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5"/>
            <p:cNvSpPr/>
            <p:nvPr/>
          </p:nvSpPr>
          <p:spPr>
            <a:xfrm>
              <a:off x="7186199" y="1425449"/>
              <a:ext cx="65749" cy="59471"/>
            </a:xfrm>
            <a:custGeom>
              <a:avLst/>
              <a:gdLst/>
              <a:ahLst/>
              <a:cxnLst/>
              <a:rect l="l" t="t" r="r" b="b"/>
              <a:pathLst>
                <a:path w="3299" h="2984" extrusionOk="0">
                  <a:moveTo>
                    <a:pt x="251" y="1"/>
                  </a:moveTo>
                  <a:cubicBezTo>
                    <a:pt x="228" y="1"/>
                    <a:pt x="208" y="6"/>
                    <a:pt x="190" y="16"/>
                  </a:cubicBezTo>
                  <a:cubicBezTo>
                    <a:pt x="0" y="127"/>
                    <a:pt x="365" y="1070"/>
                    <a:pt x="1229" y="1941"/>
                  </a:cubicBezTo>
                  <a:cubicBezTo>
                    <a:pt x="1957" y="2630"/>
                    <a:pt x="2727" y="2983"/>
                    <a:pt x="3038" y="2983"/>
                  </a:cubicBezTo>
                  <a:cubicBezTo>
                    <a:pt x="3106" y="2983"/>
                    <a:pt x="3152" y="2966"/>
                    <a:pt x="3171" y="2932"/>
                  </a:cubicBezTo>
                  <a:cubicBezTo>
                    <a:pt x="3298" y="2719"/>
                    <a:pt x="2615" y="2101"/>
                    <a:pt x="1815" y="1340"/>
                  </a:cubicBezTo>
                  <a:cubicBezTo>
                    <a:pt x="1103" y="620"/>
                    <a:pt x="505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5"/>
            <p:cNvSpPr/>
            <p:nvPr/>
          </p:nvSpPr>
          <p:spPr>
            <a:xfrm>
              <a:off x="7283655" y="1510767"/>
              <a:ext cx="54827" cy="30911"/>
            </a:xfrm>
            <a:custGeom>
              <a:avLst/>
              <a:gdLst/>
              <a:ahLst/>
              <a:cxnLst/>
              <a:rect l="l" t="t" r="r" b="b"/>
              <a:pathLst>
                <a:path w="2751" h="1551" extrusionOk="0">
                  <a:moveTo>
                    <a:pt x="327" y="0"/>
                  </a:moveTo>
                  <a:cubicBezTo>
                    <a:pt x="248" y="0"/>
                    <a:pt x="187" y="20"/>
                    <a:pt x="150" y="62"/>
                  </a:cubicBezTo>
                  <a:cubicBezTo>
                    <a:pt x="0" y="237"/>
                    <a:pt x="413" y="823"/>
                    <a:pt x="1156" y="1226"/>
                  </a:cubicBezTo>
                  <a:cubicBezTo>
                    <a:pt x="1593" y="1452"/>
                    <a:pt x="2020" y="1550"/>
                    <a:pt x="2312" y="1550"/>
                  </a:cubicBezTo>
                  <a:cubicBezTo>
                    <a:pt x="2523" y="1550"/>
                    <a:pt x="2664" y="1499"/>
                    <a:pt x="2687" y="1409"/>
                  </a:cubicBezTo>
                  <a:cubicBezTo>
                    <a:pt x="2750" y="1179"/>
                    <a:pt x="2220" y="831"/>
                    <a:pt x="1554" y="490"/>
                  </a:cubicBezTo>
                  <a:cubicBezTo>
                    <a:pt x="1049" y="210"/>
                    <a:pt x="587" y="0"/>
                    <a:pt x="327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5"/>
            <p:cNvSpPr/>
            <p:nvPr/>
          </p:nvSpPr>
          <p:spPr>
            <a:xfrm>
              <a:off x="7404649" y="1548853"/>
              <a:ext cx="66467" cy="18973"/>
            </a:xfrm>
            <a:custGeom>
              <a:avLst/>
              <a:gdLst/>
              <a:ahLst/>
              <a:cxnLst/>
              <a:rect l="l" t="t" r="r" b="b"/>
              <a:pathLst>
                <a:path w="3335" h="952" extrusionOk="0">
                  <a:moveTo>
                    <a:pt x="779" y="0"/>
                  </a:moveTo>
                  <a:cubicBezTo>
                    <a:pt x="375" y="0"/>
                    <a:pt x="93" y="71"/>
                    <a:pt x="55" y="203"/>
                  </a:cubicBezTo>
                  <a:cubicBezTo>
                    <a:pt x="0" y="434"/>
                    <a:pt x="696" y="759"/>
                    <a:pt x="1632" y="932"/>
                  </a:cubicBezTo>
                  <a:cubicBezTo>
                    <a:pt x="1803" y="945"/>
                    <a:pt x="1968" y="951"/>
                    <a:pt x="2124" y="951"/>
                  </a:cubicBezTo>
                  <a:cubicBezTo>
                    <a:pt x="2823" y="951"/>
                    <a:pt x="3335" y="826"/>
                    <a:pt x="3329" y="631"/>
                  </a:cubicBezTo>
                  <a:cubicBezTo>
                    <a:pt x="3329" y="401"/>
                    <a:pt x="2615" y="163"/>
                    <a:pt x="1735" y="101"/>
                  </a:cubicBezTo>
                  <a:cubicBezTo>
                    <a:pt x="1385" y="33"/>
                    <a:pt x="1054" y="0"/>
                    <a:pt x="779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5"/>
            <p:cNvSpPr/>
            <p:nvPr/>
          </p:nvSpPr>
          <p:spPr>
            <a:xfrm>
              <a:off x="7535866" y="1540960"/>
              <a:ext cx="65410" cy="19631"/>
            </a:xfrm>
            <a:custGeom>
              <a:avLst/>
              <a:gdLst/>
              <a:ahLst/>
              <a:cxnLst/>
              <a:rect l="l" t="t" r="r" b="b"/>
              <a:pathLst>
                <a:path w="3282" h="985" extrusionOk="0">
                  <a:moveTo>
                    <a:pt x="2450" y="0"/>
                  </a:moveTo>
                  <a:cubicBezTo>
                    <a:pt x="2194" y="0"/>
                    <a:pt x="1894" y="25"/>
                    <a:pt x="1577" y="76"/>
                  </a:cubicBezTo>
                  <a:cubicBezTo>
                    <a:pt x="691" y="227"/>
                    <a:pt x="1" y="529"/>
                    <a:pt x="41" y="757"/>
                  </a:cubicBezTo>
                  <a:cubicBezTo>
                    <a:pt x="66" y="905"/>
                    <a:pt x="384" y="985"/>
                    <a:pt x="843" y="985"/>
                  </a:cubicBezTo>
                  <a:cubicBezTo>
                    <a:pt x="1098" y="985"/>
                    <a:pt x="1396" y="960"/>
                    <a:pt x="1712" y="909"/>
                  </a:cubicBezTo>
                  <a:cubicBezTo>
                    <a:pt x="2601" y="757"/>
                    <a:pt x="3282" y="457"/>
                    <a:pt x="3251" y="227"/>
                  </a:cubicBezTo>
                  <a:cubicBezTo>
                    <a:pt x="3226" y="79"/>
                    <a:pt x="2907" y="0"/>
                    <a:pt x="2450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5"/>
            <p:cNvSpPr/>
            <p:nvPr/>
          </p:nvSpPr>
          <p:spPr>
            <a:xfrm>
              <a:off x="7656222" y="1499407"/>
              <a:ext cx="49147" cy="22900"/>
            </a:xfrm>
            <a:custGeom>
              <a:avLst/>
              <a:gdLst/>
              <a:ahLst/>
              <a:cxnLst/>
              <a:rect l="l" t="t" r="r" b="b"/>
              <a:pathLst>
                <a:path w="2466" h="1149" extrusionOk="0">
                  <a:moveTo>
                    <a:pt x="2039" y="1"/>
                  </a:moveTo>
                  <a:cubicBezTo>
                    <a:pt x="1798" y="1"/>
                    <a:pt x="1453" y="86"/>
                    <a:pt x="1086" y="219"/>
                  </a:cubicBezTo>
                  <a:cubicBezTo>
                    <a:pt x="484" y="427"/>
                    <a:pt x="0" y="703"/>
                    <a:pt x="40" y="933"/>
                  </a:cubicBezTo>
                  <a:cubicBezTo>
                    <a:pt x="59" y="1064"/>
                    <a:pt x="279" y="1148"/>
                    <a:pt x="596" y="1148"/>
                  </a:cubicBezTo>
                  <a:cubicBezTo>
                    <a:pt x="817" y="1148"/>
                    <a:pt x="1084" y="1107"/>
                    <a:pt x="1364" y="1013"/>
                  </a:cubicBezTo>
                  <a:cubicBezTo>
                    <a:pt x="2045" y="760"/>
                    <a:pt x="2465" y="307"/>
                    <a:pt x="2355" y="117"/>
                  </a:cubicBezTo>
                  <a:cubicBezTo>
                    <a:pt x="2308" y="36"/>
                    <a:pt x="2195" y="1"/>
                    <a:pt x="2039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5"/>
            <p:cNvSpPr/>
            <p:nvPr/>
          </p:nvSpPr>
          <p:spPr>
            <a:xfrm>
              <a:off x="6737500" y="972151"/>
              <a:ext cx="177676" cy="155275"/>
            </a:xfrm>
            <a:custGeom>
              <a:avLst/>
              <a:gdLst/>
              <a:ahLst/>
              <a:cxnLst/>
              <a:rect l="l" t="t" r="r" b="b"/>
              <a:pathLst>
                <a:path w="8915" h="7791" extrusionOk="0">
                  <a:moveTo>
                    <a:pt x="5499" y="0"/>
                  </a:moveTo>
                  <a:cubicBezTo>
                    <a:pt x="3447" y="1712"/>
                    <a:pt x="1592" y="3662"/>
                    <a:pt x="0" y="5809"/>
                  </a:cubicBezTo>
                  <a:cubicBezTo>
                    <a:pt x="3044" y="6104"/>
                    <a:pt x="6039" y="6777"/>
                    <a:pt x="8915" y="7791"/>
                  </a:cubicBezTo>
                  <a:cubicBezTo>
                    <a:pt x="8749" y="4898"/>
                    <a:pt x="7513" y="2077"/>
                    <a:pt x="5499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5"/>
            <p:cNvSpPr/>
            <p:nvPr/>
          </p:nvSpPr>
          <p:spPr>
            <a:xfrm>
              <a:off x="6984689" y="966152"/>
              <a:ext cx="62361" cy="62580"/>
            </a:xfrm>
            <a:custGeom>
              <a:avLst/>
              <a:gdLst/>
              <a:ahLst/>
              <a:cxnLst/>
              <a:rect l="l" t="t" r="r" b="b"/>
              <a:pathLst>
                <a:path w="3129" h="3140" extrusionOk="0">
                  <a:moveTo>
                    <a:pt x="1560" y="1"/>
                  </a:moveTo>
                  <a:cubicBezTo>
                    <a:pt x="696" y="1"/>
                    <a:pt x="0" y="707"/>
                    <a:pt x="0" y="1570"/>
                  </a:cubicBezTo>
                  <a:cubicBezTo>
                    <a:pt x="0" y="2434"/>
                    <a:pt x="696" y="3139"/>
                    <a:pt x="1560" y="3139"/>
                  </a:cubicBezTo>
                  <a:cubicBezTo>
                    <a:pt x="2433" y="3139"/>
                    <a:pt x="3129" y="2434"/>
                    <a:pt x="3129" y="1570"/>
                  </a:cubicBezTo>
                  <a:cubicBezTo>
                    <a:pt x="3129" y="707"/>
                    <a:pt x="2433" y="1"/>
                    <a:pt x="1560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5"/>
            <p:cNvSpPr/>
            <p:nvPr/>
          </p:nvSpPr>
          <p:spPr>
            <a:xfrm>
              <a:off x="7004738" y="976017"/>
              <a:ext cx="64613" cy="70213"/>
            </a:xfrm>
            <a:custGeom>
              <a:avLst/>
              <a:gdLst/>
              <a:ahLst/>
              <a:cxnLst/>
              <a:rect l="l" t="t" r="r" b="b"/>
              <a:pathLst>
                <a:path w="3242" h="3523" extrusionOk="0">
                  <a:moveTo>
                    <a:pt x="2744" y="1"/>
                  </a:moveTo>
                  <a:cubicBezTo>
                    <a:pt x="2720" y="1"/>
                    <a:pt x="2695" y="5"/>
                    <a:pt x="2671" y="14"/>
                  </a:cubicBezTo>
                  <a:cubicBezTo>
                    <a:pt x="2560" y="52"/>
                    <a:pt x="2503" y="179"/>
                    <a:pt x="2543" y="282"/>
                  </a:cubicBezTo>
                  <a:cubicBezTo>
                    <a:pt x="2798" y="972"/>
                    <a:pt x="2655" y="1773"/>
                    <a:pt x="2195" y="2334"/>
                  </a:cubicBezTo>
                  <a:cubicBezTo>
                    <a:pt x="1796" y="2823"/>
                    <a:pt x="1171" y="3108"/>
                    <a:pt x="541" y="3108"/>
                  </a:cubicBezTo>
                  <a:cubicBezTo>
                    <a:pt x="445" y="3108"/>
                    <a:pt x="349" y="3101"/>
                    <a:pt x="253" y="3087"/>
                  </a:cubicBezTo>
                  <a:cubicBezTo>
                    <a:pt x="240" y="3085"/>
                    <a:pt x="227" y="3083"/>
                    <a:pt x="215" y="3083"/>
                  </a:cubicBezTo>
                  <a:cubicBezTo>
                    <a:pt x="118" y="3083"/>
                    <a:pt x="29" y="3157"/>
                    <a:pt x="16" y="3262"/>
                  </a:cubicBezTo>
                  <a:cubicBezTo>
                    <a:pt x="0" y="3373"/>
                    <a:pt x="78" y="3485"/>
                    <a:pt x="191" y="3500"/>
                  </a:cubicBezTo>
                  <a:cubicBezTo>
                    <a:pt x="308" y="3515"/>
                    <a:pt x="436" y="3523"/>
                    <a:pt x="554" y="3523"/>
                  </a:cubicBezTo>
                  <a:cubicBezTo>
                    <a:pt x="1299" y="3523"/>
                    <a:pt x="2045" y="3182"/>
                    <a:pt x="2520" y="2604"/>
                  </a:cubicBezTo>
                  <a:cubicBezTo>
                    <a:pt x="3074" y="1931"/>
                    <a:pt x="3241" y="965"/>
                    <a:pt x="2941" y="139"/>
                  </a:cubicBezTo>
                  <a:cubicBezTo>
                    <a:pt x="2910" y="53"/>
                    <a:pt x="2830" y="1"/>
                    <a:pt x="2744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5"/>
            <p:cNvSpPr/>
            <p:nvPr/>
          </p:nvSpPr>
          <p:spPr>
            <a:xfrm>
              <a:off x="7256172" y="1180136"/>
              <a:ext cx="59411" cy="231128"/>
            </a:xfrm>
            <a:custGeom>
              <a:avLst/>
              <a:gdLst/>
              <a:ahLst/>
              <a:cxnLst/>
              <a:rect l="l" t="t" r="r" b="b"/>
              <a:pathLst>
                <a:path w="2981" h="11597" extrusionOk="0">
                  <a:moveTo>
                    <a:pt x="2344" y="1"/>
                  </a:moveTo>
                  <a:cubicBezTo>
                    <a:pt x="2273" y="1"/>
                    <a:pt x="2205" y="36"/>
                    <a:pt x="2165" y="98"/>
                  </a:cubicBezTo>
                  <a:cubicBezTo>
                    <a:pt x="0" y="3536"/>
                    <a:pt x="167" y="8236"/>
                    <a:pt x="2575" y="11509"/>
                  </a:cubicBezTo>
                  <a:cubicBezTo>
                    <a:pt x="2615" y="11564"/>
                    <a:pt x="2678" y="11597"/>
                    <a:pt x="2743" y="11597"/>
                  </a:cubicBezTo>
                  <a:cubicBezTo>
                    <a:pt x="2790" y="11597"/>
                    <a:pt x="2830" y="11580"/>
                    <a:pt x="2868" y="11557"/>
                  </a:cubicBezTo>
                  <a:cubicBezTo>
                    <a:pt x="2963" y="11485"/>
                    <a:pt x="2980" y="11359"/>
                    <a:pt x="2916" y="11264"/>
                  </a:cubicBezTo>
                  <a:cubicBezTo>
                    <a:pt x="603" y="8116"/>
                    <a:pt x="443" y="3624"/>
                    <a:pt x="2520" y="318"/>
                  </a:cubicBezTo>
                  <a:cubicBezTo>
                    <a:pt x="2583" y="223"/>
                    <a:pt x="2553" y="98"/>
                    <a:pt x="2457" y="33"/>
                  </a:cubicBezTo>
                  <a:cubicBezTo>
                    <a:pt x="2421" y="11"/>
                    <a:pt x="2382" y="1"/>
                    <a:pt x="2344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5"/>
            <p:cNvSpPr/>
            <p:nvPr/>
          </p:nvSpPr>
          <p:spPr>
            <a:xfrm>
              <a:off x="7270083" y="1379172"/>
              <a:ext cx="65251" cy="73004"/>
            </a:xfrm>
            <a:custGeom>
              <a:avLst/>
              <a:gdLst/>
              <a:ahLst/>
              <a:cxnLst/>
              <a:rect l="l" t="t" r="r" b="b"/>
              <a:pathLst>
                <a:path w="3274" h="3663" extrusionOk="0">
                  <a:moveTo>
                    <a:pt x="237" y="1"/>
                  </a:moveTo>
                  <a:cubicBezTo>
                    <a:pt x="219" y="1"/>
                    <a:pt x="201" y="3"/>
                    <a:pt x="183" y="8"/>
                  </a:cubicBezTo>
                  <a:cubicBezTo>
                    <a:pt x="70" y="41"/>
                    <a:pt x="0" y="159"/>
                    <a:pt x="31" y="269"/>
                  </a:cubicBezTo>
                  <a:cubicBezTo>
                    <a:pt x="428" y="1743"/>
                    <a:pt x="1544" y="3044"/>
                    <a:pt x="2948" y="3645"/>
                  </a:cubicBezTo>
                  <a:cubicBezTo>
                    <a:pt x="2979" y="3662"/>
                    <a:pt x="3003" y="3662"/>
                    <a:pt x="3036" y="3662"/>
                  </a:cubicBezTo>
                  <a:cubicBezTo>
                    <a:pt x="3114" y="3662"/>
                    <a:pt x="3194" y="3614"/>
                    <a:pt x="3226" y="3542"/>
                  </a:cubicBezTo>
                  <a:cubicBezTo>
                    <a:pt x="3273" y="3432"/>
                    <a:pt x="3226" y="3304"/>
                    <a:pt x="3114" y="3265"/>
                  </a:cubicBezTo>
                  <a:cubicBezTo>
                    <a:pt x="1830" y="2703"/>
                    <a:pt x="801" y="1515"/>
                    <a:pt x="436" y="159"/>
                  </a:cubicBezTo>
                  <a:cubicBezTo>
                    <a:pt x="415" y="66"/>
                    <a:pt x="329" y="1"/>
                    <a:pt x="237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5"/>
            <p:cNvSpPr/>
            <p:nvPr/>
          </p:nvSpPr>
          <p:spPr>
            <a:xfrm>
              <a:off x="7881309" y="1283311"/>
              <a:ext cx="60826" cy="68559"/>
            </a:xfrm>
            <a:custGeom>
              <a:avLst/>
              <a:gdLst/>
              <a:ahLst/>
              <a:cxnLst/>
              <a:rect l="l" t="t" r="r" b="b"/>
              <a:pathLst>
                <a:path w="3052" h="3440" extrusionOk="0">
                  <a:moveTo>
                    <a:pt x="2820" y="1"/>
                  </a:moveTo>
                  <a:cubicBezTo>
                    <a:pt x="2739" y="1"/>
                    <a:pt x="2659" y="44"/>
                    <a:pt x="2623" y="126"/>
                  </a:cubicBezTo>
                  <a:cubicBezTo>
                    <a:pt x="2093" y="1307"/>
                    <a:pt x="1204" y="2346"/>
                    <a:pt x="126" y="3059"/>
                  </a:cubicBezTo>
                  <a:cubicBezTo>
                    <a:pt x="31" y="3122"/>
                    <a:pt x="0" y="3249"/>
                    <a:pt x="63" y="3352"/>
                  </a:cubicBezTo>
                  <a:cubicBezTo>
                    <a:pt x="103" y="3407"/>
                    <a:pt x="173" y="3439"/>
                    <a:pt x="238" y="3439"/>
                  </a:cubicBezTo>
                  <a:cubicBezTo>
                    <a:pt x="278" y="3439"/>
                    <a:pt x="316" y="3432"/>
                    <a:pt x="356" y="3407"/>
                  </a:cubicBezTo>
                  <a:cubicBezTo>
                    <a:pt x="1505" y="2654"/>
                    <a:pt x="2448" y="1553"/>
                    <a:pt x="3004" y="294"/>
                  </a:cubicBezTo>
                  <a:cubicBezTo>
                    <a:pt x="3051" y="191"/>
                    <a:pt x="3004" y="63"/>
                    <a:pt x="2901" y="16"/>
                  </a:cubicBezTo>
                  <a:cubicBezTo>
                    <a:pt x="2875" y="6"/>
                    <a:pt x="2847" y="1"/>
                    <a:pt x="2820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5"/>
            <p:cNvSpPr/>
            <p:nvPr/>
          </p:nvSpPr>
          <p:spPr>
            <a:xfrm>
              <a:off x="7954890" y="1287715"/>
              <a:ext cx="33981" cy="35077"/>
            </a:xfrm>
            <a:custGeom>
              <a:avLst/>
              <a:gdLst/>
              <a:ahLst/>
              <a:cxnLst/>
              <a:rect l="l" t="t" r="r" b="b"/>
              <a:pathLst>
                <a:path w="1705" h="1760" extrusionOk="0">
                  <a:moveTo>
                    <a:pt x="1472" y="1"/>
                  </a:moveTo>
                  <a:cubicBezTo>
                    <a:pt x="1416" y="1"/>
                    <a:pt x="1358" y="23"/>
                    <a:pt x="1316" y="65"/>
                  </a:cubicBezTo>
                  <a:lnTo>
                    <a:pt x="80" y="1404"/>
                  </a:lnTo>
                  <a:cubicBezTo>
                    <a:pt x="0" y="1491"/>
                    <a:pt x="10" y="1625"/>
                    <a:pt x="88" y="1704"/>
                  </a:cubicBezTo>
                  <a:cubicBezTo>
                    <a:pt x="128" y="1737"/>
                    <a:pt x="183" y="1760"/>
                    <a:pt x="230" y="1760"/>
                  </a:cubicBezTo>
                  <a:cubicBezTo>
                    <a:pt x="295" y="1760"/>
                    <a:pt x="350" y="1737"/>
                    <a:pt x="390" y="1689"/>
                  </a:cubicBezTo>
                  <a:lnTo>
                    <a:pt x="1626" y="350"/>
                  </a:lnTo>
                  <a:cubicBezTo>
                    <a:pt x="1704" y="263"/>
                    <a:pt x="1697" y="135"/>
                    <a:pt x="1609" y="55"/>
                  </a:cubicBezTo>
                  <a:cubicBezTo>
                    <a:pt x="1572" y="19"/>
                    <a:pt x="1523" y="1"/>
                    <a:pt x="1472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5"/>
            <p:cNvSpPr/>
            <p:nvPr/>
          </p:nvSpPr>
          <p:spPr>
            <a:xfrm>
              <a:off x="7983947" y="1296684"/>
              <a:ext cx="22920" cy="32904"/>
            </a:xfrm>
            <a:custGeom>
              <a:avLst/>
              <a:gdLst/>
              <a:ahLst/>
              <a:cxnLst/>
              <a:rect l="l" t="t" r="r" b="b"/>
              <a:pathLst>
                <a:path w="1150" h="1651" extrusionOk="0">
                  <a:moveTo>
                    <a:pt x="917" y="1"/>
                  </a:moveTo>
                  <a:cubicBezTo>
                    <a:pt x="842" y="1"/>
                    <a:pt x="769" y="42"/>
                    <a:pt x="729" y="113"/>
                  </a:cubicBezTo>
                  <a:lnTo>
                    <a:pt x="56" y="1342"/>
                  </a:lnTo>
                  <a:cubicBezTo>
                    <a:pt x="1" y="1445"/>
                    <a:pt x="41" y="1572"/>
                    <a:pt x="144" y="1627"/>
                  </a:cubicBezTo>
                  <a:cubicBezTo>
                    <a:pt x="176" y="1642"/>
                    <a:pt x="206" y="1650"/>
                    <a:pt x="239" y="1650"/>
                  </a:cubicBezTo>
                  <a:cubicBezTo>
                    <a:pt x="319" y="1650"/>
                    <a:pt x="389" y="1612"/>
                    <a:pt x="429" y="1540"/>
                  </a:cubicBezTo>
                  <a:lnTo>
                    <a:pt x="1095" y="311"/>
                  </a:lnTo>
                  <a:cubicBezTo>
                    <a:pt x="1150" y="208"/>
                    <a:pt x="1110" y="81"/>
                    <a:pt x="1015" y="26"/>
                  </a:cubicBezTo>
                  <a:cubicBezTo>
                    <a:pt x="983" y="9"/>
                    <a:pt x="950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5"/>
            <p:cNvSpPr/>
            <p:nvPr/>
          </p:nvSpPr>
          <p:spPr>
            <a:xfrm>
              <a:off x="7107695" y="1643558"/>
              <a:ext cx="499266" cy="246713"/>
            </a:xfrm>
            <a:custGeom>
              <a:avLst/>
              <a:gdLst/>
              <a:ahLst/>
              <a:cxnLst/>
              <a:rect l="l" t="t" r="r" b="b"/>
              <a:pathLst>
                <a:path w="25051" h="12379" extrusionOk="0">
                  <a:moveTo>
                    <a:pt x="24579" y="0"/>
                  </a:moveTo>
                  <a:cubicBezTo>
                    <a:pt x="24493" y="0"/>
                    <a:pt x="24406" y="26"/>
                    <a:pt x="24330" y="79"/>
                  </a:cubicBezTo>
                  <a:cubicBezTo>
                    <a:pt x="23014" y="1022"/>
                    <a:pt x="21795" y="1838"/>
                    <a:pt x="20503" y="2711"/>
                  </a:cubicBezTo>
                  <a:cubicBezTo>
                    <a:pt x="18211" y="4248"/>
                    <a:pt x="15843" y="5832"/>
                    <a:pt x="12553" y="8377"/>
                  </a:cubicBezTo>
                  <a:lnTo>
                    <a:pt x="12498" y="8377"/>
                  </a:lnTo>
                  <a:cubicBezTo>
                    <a:pt x="12087" y="8377"/>
                    <a:pt x="11572" y="8590"/>
                    <a:pt x="11184" y="8853"/>
                  </a:cubicBezTo>
                  <a:cubicBezTo>
                    <a:pt x="11067" y="8857"/>
                    <a:pt x="10950" y="8859"/>
                    <a:pt x="10833" y="8859"/>
                  </a:cubicBezTo>
                  <a:cubicBezTo>
                    <a:pt x="9796" y="8859"/>
                    <a:pt x="8746" y="8708"/>
                    <a:pt x="7655" y="8560"/>
                  </a:cubicBezTo>
                  <a:cubicBezTo>
                    <a:pt x="6555" y="8399"/>
                    <a:pt x="5424" y="8239"/>
                    <a:pt x="4290" y="8239"/>
                  </a:cubicBezTo>
                  <a:cubicBezTo>
                    <a:pt x="3964" y="8239"/>
                    <a:pt x="3639" y="8252"/>
                    <a:pt x="3313" y="8282"/>
                  </a:cubicBezTo>
                  <a:cubicBezTo>
                    <a:pt x="1847" y="8425"/>
                    <a:pt x="746" y="8955"/>
                    <a:pt x="135" y="9819"/>
                  </a:cubicBezTo>
                  <a:cubicBezTo>
                    <a:pt x="0" y="10009"/>
                    <a:pt x="40" y="10272"/>
                    <a:pt x="230" y="10407"/>
                  </a:cubicBezTo>
                  <a:cubicBezTo>
                    <a:pt x="310" y="10462"/>
                    <a:pt x="390" y="10485"/>
                    <a:pt x="476" y="10485"/>
                  </a:cubicBezTo>
                  <a:cubicBezTo>
                    <a:pt x="611" y="10485"/>
                    <a:pt x="738" y="10422"/>
                    <a:pt x="818" y="10311"/>
                  </a:cubicBezTo>
                  <a:cubicBezTo>
                    <a:pt x="1411" y="9471"/>
                    <a:pt x="2545" y="9201"/>
                    <a:pt x="3393" y="9123"/>
                  </a:cubicBezTo>
                  <a:cubicBezTo>
                    <a:pt x="3696" y="9092"/>
                    <a:pt x="4003" y="9079"/>
                    <a:pt x="4312" y="9079"/>
                  </a:cubicBezTo>
                  <a:cubicBezTo>
                    <a:pt x="5381" y="9079"/>
                    <a:pt x="6473" y="9237"/>
                    <a:pt x="7538" y="9391"/>
                  </a:cubicBezTo>
                  <a:cubicBezTo>
                    <a:pt x="8544" y="9534"/>
                    <a:pt x="9575" y="9676"/>
                    <a:pt x="10613" y="9701"/>
                  </a:cubicBezTo>
                  <a:cubicBezTo>
                    <a:pt x="10628" y="9756"/>
                    <a:pt x="10661" y="9804"/>
                    <a:pt x="10699" y="9851"/>
                  </a:cubicBezTo>
                  <a:cubicBezTo>
                    <a:pt x="10065" y="9906"/>
                    <a:pt x="9415" y="9922"/>
                    <a:pt x="8749" y="9939"/>
                  </a:cubicBezTo>
                  <a:cubicBezTo>
                    <a:pt x="8251" y="9954"/>
                    <a:pt x="7751" y="9962"/>
                    <a:pt x="7260" y="9994"/>
                  </a:cubicBezTo>
                  <a:cubicBezTo>
                    <a:pt x="4985" y="10121"/>
                    <a:pt x="3386" y="10644"/>
                    <a:pt x="2212" y="11643"/>
                  </a:cubicBezTo>
                  <a:cubicBezTo>
                    <a:pt x="2037" y="11793"/>
                    <a:pt x="2014" y="12054"/>
                    <a:pt x="2165" y="12236"/>
                  </a:cubicBezTo>
                  <a:cubicBezTo>
                    <a:pt x="2252" y="12331"/>
                    <a:pt x="2370" y="12379"/>
                    <a:pt x="2490" y="12379"/>
                  </a:cubicBezTo>
                  <a:cubicBezTo>
                    <a:pt x="2585" y="12379"/>
                    <a:pt x="2680" y="12347"/>
                    <a:pt x="2758" y="12284"/>
                  </a:cubicBezTo>
                  <a:cubicBezTo>
                    <a:pt x="3781" y="11405"/>
                    <a:pt x="5230" y="10945"/>
                    <a:pt x="7307" y="10825"/>
                  </a:cubicBezTo>
                  <a:cubicBezTo>
                    <a:pt x="7791" y="10802"/>
                    <a:pt x="8283" y="10795"/>
                    <a:pt x="8766" y="10777"/>
                  </a:cubicBezTo>
                  <a:cubicBezTo>
                    <a:pt x="9985" y="10755"/>
                    <a:pt x="11254" y="10722"/>
                    <a:pt x="12483" y="10437"/>
                  </a:cubicBezTo>
                  <a:cubicBezTo>
                    <a:pt x="12673" y="10389"/>
                    <a:pt x="13251" y="10247"/>
                    <a:pt x="13466" y="9748"/>
                  </a:cubicBezTo>
                  <a:cubicBezTo>
                    <a:pt x="14399" y="9803"/>
                    <a:pt x="15342" y="9835"/>
                    <a:pt x="16290" y="9835"/>
                  </a:cubicBezTo>
                  <a:cubicBezTo>
                    <a:pt x="16566" y="9835"/>
                    <a:pt x="16842" y="9832"/>
                    <a:pt x="17118" y="9826"/>
                  </a:cubicBezTo>
                  <a:cubicBezTo>
                    <a:pt x="17217" y="9825"/>
                    <a:pt x="17315" y="9823"/>
                    <a:pt x="17412" y="9823"/>
                  </a:cubicBezTo>
                  <a:cubicBezTo>
                    <a:pt x="17756" y="9823"/>
                    <a:pt x="18080" y="9844"/>
                    <a:pt x="18371" y="9962"/>
                  </a:cubicBezTo>
                  <a:cubicBezTo>
                    <a:pt x="18664" y="10074"/>
                    <a:pt x="18957" y="10350"/>
                    <a:pt x="18949" y="10667"/>
                  </a:cubicBezTo>
                  <a:cubicBezTo>
                    <a:pt x="18942" y="10897"/>
                    <a:pt x="19132" y="11087"/>
                    <a:pt x="19362" y="11095"/>
                  </a:cubicBezTo>
                  <a:lnTo>
                    <a:pt x="19370" y="11095"/>
                  </a:lnTo>
                  <a:cubicBezTo>
                    <a:pt x="19600" y="11095"/>
                    <a:pt x="19781" y="10912"/>
                    <a:pt x="19790" y="10682"/>
                  </a:cubicBezTo>
                  <a:cubicBezTo>
                    <a:pt x="19805" y="9954"/>
                    <a:pt x="19242" y="9399"/>
                    <a:pt x="18679" y="9178"/>
                  </a:cubicBezTo>
                  <a:cubicBezTo>
                    <a:pt x="18258" y="9011"/>
                    <a:pt x="17812" y="8985"/>
                    <a:pt x="17377" y="8985"/>
                  </a:cubicBezTo>
                  <a:cubicBezTo>
                    <a:pt x="17271" y="8985"/>
                    <a:pt x="17166" y="8986"/>
                    <a:pt x="17063" y="8988"/>
                  </a:cubicBezTo>
                  <a:cubicBezTo>
                    <a:pt x="16795" y="8993"/>
                    <a:pt x="16527" y="8995"/>
                    <a:pt x="16258" y="8995"/>
                  </a:cubicBezTo>
                  <a:cubicBezTo>
                    <a:pt x="15264" y="8995"/>
                    <a:pt x="14267" y="8961"/>
                    <a:pt x="13276" y="8893"/>
                  </a:cubicBezTo>
                  <a:lnTo>
                    <a:pt x="13276" y="8885"/>
                  </a:lnTo>
                  <a:cubicBezTo>
                    <a:pt x="16429" y="6450"/>
                    <a:pt x="18734" y="4906"/>
                    <a:pt x="20969" y="3407"/>
                  </a:cubicBezTo>
                  <a:cubicBezTo>
                    <a:pt x="22270" y="2536"/>
                    <a:pt x="23499" y="1713"/>
                    <a:pt x="24821" y="762"/>
                  </a:cubicBezTo>
                  <a:cubicBezTo>
                    <a:pt x="25011" y="627"/>
                    <a:pt x="25051" y="364"/>
                    <a:pt x="24916" y="174"/>
                  </a:cubicBezTo>
                  <a:cubicBezTo>
                    <a:pt x="24836" y="59"/>
                    <a:pt x="24709" y="0"/>
                    <a:pt x="24579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5"/>
            <p:cNvSpPr/>
            <p:nvPr/>
          </p:nvSpPr>
          <p:spPr>
            <a:xfrm>
              <a:off x="7272774" y="1560332"/>
              <a:ext cx="514393" cy="408146"/>
            </a:xfrm>
            <a:custGeom>
              <a:avLst/>
              <a:gdLst/>
              <a:ahLst/>
              <a:cxnLst/>
              <a:rect l="l" t="t" r="r" b="b"/>
              <a:pathLst>
                <a:path w="25810" h="20479" extrusionOk="0">
                  <a:moveTo>
                    <a:pt x="25342" y="0"/>
                  </a:moveTo>
                  <a:cubicBezTo>
                    <a:pt x="25224" y="0"/>
                    <a:pt x="25108" y="48"/>
                    <a:pt x="25026" y="143"/>
                  </a:cubicBezTo>
                  <a:cubicBezTo>
                    <a:pt x="20667" y="5175"/>
                    <a:pt x="16420" y="10937"/>
                    <a:pt x="12449" y="16467"/>
                  </a:cubicBezTo>
                  <a:cubicBezTo>
                    <a:pt x="12045" y="16485"/>
                    <a:pt x="11555" y="16698"/>
                    <a:pt x="11182" y="16951"/>
                  </a:cubicBezTo>
                  <a:cubicBezTo>
                    <a:pt x="11064" y="16955"/>
                    <a:pt x="10947" y="16957"/>
                    <a:pt x="10829" y="16957"/>
                  </a:cubicBezTo>
                  <a:cubicBezTo>
                    <a:pt x="9794" y="16957"/>
                    <a:pt x="8743" y="16807"/>
                    <a:pt x="7656" y="16650"/>
                  </a:cubicBezTo>
                  <a:cubicBezTo>
                    <a:pt x="6558" y="16497"/>
                    <a:pt x="5432" y="16334"/>
                    <a:pt x="4302" y="16334"/>
                  </a:cubicBezTo>
                  <a:cubicBezTo>
                    <a:pt x="3972" y="16334"/>
                    <a:pt x="3642" y="16348"/>
                    <a:pt x="3311" y="16380"/>
                  </a:cubicBezTo>
                  <a:cubicBezTo>
                    <a:pt x="1845" y="16515"/>
                    <a:pt x="751" y="17055"/>
                    <a:pt x="133" y="17919"/>
                  </a:cubicBezTo>
                  <a:cubicBezTo>
                    <a:pt x="0" y="18109"/>
                    <a:pt x="48" y="18369"/>
                    <a:pt x="238" y="18504"/>
                  </a:cubicBezTo>
                  <a:cubicBezTo>
                    <a:pt x="308" y="18552"/>
                    <a:pt x="396" y="18577"/>
                    <a:pt x="476" y="18577"/>
                  </a:cubicBezTo>
                  <a:cubicBezTo>
                    <a:pt x="609" y="18577"/>
                    <a:pt x="736" y="18520"/>
                    <a:pt x="824" y="18402"/>
                  </a:cubicBezTo>
                  <a:cubicBezTo>
                    <a:pt x="1417" y="17569"/>
                    <a:pt x="2543" y="17300"/>
                    <a:pt x="3391" y="17213"/>
                  </a:cubicBezTo>
                  <a:cubicBezTo>
                    <a:pt x="3691" y="17185"/>
                    <a:pt x="3993" y="17173"/>
                    <a:pt x="4297" y="17173"/>
                  </a:cubicBezTo>
                  <a:cubicBezTo>
                    <a:pt x="5373" y="17173"/>
                    <a:pt x="6466" y="17327"/>
                    <a:pt x="7536" y="17483"/>
                  </a:cubicBezTo>
                  <a:cubicBezTo>
                    <a:pt x="8549" y="17626"/>
                    <a:pt x="9580" y="17768"/>
                    <a:pt x="10611" y="17791"/>
                  </a:cubicBezTo>
                  <a:cubicBezTo>
                    <a:pt x="10634" y="17846"/>
                    <a:pt x="10659" y="17901"/>
                    <a:pt x="10699" y="17949"/>
                  </a:cubicBezTo>
                  <a:cubicBezTo>
                    <a:pt x="10063" y="18006"/>
                    <a:pt x="9422" y="18021"/>
                    <a:pt x="8757" y="18037"/>
                  </a:cubicBezTo>
                  <a:cubicBezTo>
                    <a:pt x="8257" y="18044"/>
                    <a:pt x="7758" y="18061"/>
                    <a:pt x="7258" y="18084"/>
                  </a:cubicBezTo>
                  <a:cubicBezTo>
                    <a:pt x="4993" y="18212"/>
                    <a:pt x="3391" y="18735"/>
                    <a:pt x="2218" y="19733"/>
                  </a:cubicBezTo>
                  <a:cubicBezTo>
                    <a:pt x="2045" y="19883"/>
                    <a:pt x="2020" y="20153"/>
                    <a:pt x="2170" y="20326"/>
                  </a:cubicBezTo>
                  <a:cubicBezTo>
                    <a:pt x="2250" y="20422"/>
                    <a:pt x="2368" y="20479"/>
                    <a:pt x="2488" y="20479"/>
                  </a:cubicBezTo>
                  <a:cubicBezTo>
                    <a:pt x="2583" y="20479"/>
                    <a:pt x="2686" y="20446"/>
                    <a:pt x="2766" y="20374"/>
                  </a:cubicBezTo>
                  <a:cubicBezTo>
                    <a:pt x="3787" y="19503"/>
                    <a:pt x="5231" y="19043"/>
                    <a:pt x="7306" y="18925"/>
                  </a:cubicBezTo>
                  <a:cubicBezTo>
                    <a:pt x="7798" y="18892"/>
                    <a:pt x="8281" y="18885"/>
                    <a:pt x="8772" y="18877"/>
                  </a:cubicBezTo>
                  <a:cubicBezTo>
                    <a:pt x="9993" y="18845"/>
                    <a:pt x="11252" y="18822"/>
                    <a:pt x="12481" y="18529"/>
                  </a:cubicBezTo>
                  <a:cubicBezTo>
                    <a:pt x="12679" y="18482"/>
                    <a:pt x="13257" y="18347"/>
                    <a:pt x="13464" y="17839"/>
                  </a:cubicBezTo>
                  <a:cubicBezTo>
                    <a:pt x="14438" y="17903"/>
                    <a:pt x="15424" y="17931"/>
                    <a:pt x="16415" y="17931"/>
                  </a:cubicBezTo>
                  <a:cubicBezTo>
                    <a:pt x="16649" y="17931"/>
                    <a:pt x="16883" y="17929"/>
                    <a:pt x="17118" y="17926"/>
                  </a:cubicBezTo>
                  <a:cubicBezTo>
                    <a:pt x="17219" y="17925"/>
                    <a:pt x="17320" y="17923"/>
                    <a:pt x="17419" y="17923"/>
                  </a:cubicBezTo>
                  <a:cubicBezTo>
                    <a:pt x="17761" y="17923"/>
                    <a:pt x="18086" y="17943"/>
                    <a:pt x="18369" y="18054"/>
                  </a:cubicBezTo>
                  <a:cubicBezTo>
                    <a:pt x="18662" y="18172"/>
                    <a:pt x="18955" y="18449"/>
                    <a:pt x="18955" y="18757"/>
                  </a:cubicBezTo>
                  <a:cubicBezTo>
                    <a:pt x="18948" y="18988"/>
                    <a:pt x="19130" y="19178"/>
                    <a:pt x="19360" y="19185"/>
                  </a:cubicBezTo>
                  <a:lnTo>
                    <a:pt x="19376" y="19185"/>
                  </a:lnTo>
                  <a:cubicBezTo>
                    <a:pt x="19598" y="19185"/>
                    <a:pt x="19788" y="19005"/>
                    <a:pt x="19788" y="18782"/>
                  </a:cubicBezTo>
                  <a:cubicBezTo>
                    <a:pt x="19811" y="18044"/>
                    <a:pt x="19248" y="17498"/>
                    <a:pt x="18677" y="17268"/>
                  </a:cubicBezTo>
                  <a:cubicBezTo>
                    <a:pt x="18269" y="17108"/>
                    <a:pt x="17837" y="17082"/>
                    <a:pt x="17419" y="17082"/>
                  </a:cubicBezTo>
                  <a:cubicBezTo>
                    <a:pt x="17301" y="17082"/>
                    <a:pt x="17185" y="17084"/>
                    <a:pt x="17070" y="17086"/>
                  </a:cubicBezTo>
                  <a:cubicBezTo>
                    <a:pt x="16820" y="17090"/>
                    <a:pt x="16569" y="17093"/>
                    <a:pt x="16318" y="17093"/>
                  </a:cubicBezTo>
                  <a:cubicBezTo>
                    <a:pt x="15305" y="17093"/>
                    <a:pt x="14289" y="17054"/>
                    <a:pt x="13274" y="16990"/>
                  </a:cubicBezTo>
                  <a:cubicBezTo>
                    <a:pt x="13257" y="16943"/>
                    <a:pt x="13234" y="16895"/>
                    <a:pt x="13209" y="16855"/>
                  </a:cubicBezTo>
                  <a:cubicBezTo>
                    <a:pt x="17141" y="11364"/>
                    <a:pt x="21350" y="5666"/>
                    <a:pt x="25660" y="689"/>
                  </a:cubicBezTo>
                  <a:cubicBezTo>
                    <a:pt x="25810" y="516"/>
                    <a:pt x="25795" y="253"/>
                    <a:pt x="25620" y="103"/>
                  </a:cubicBezTo>
                  <a:cubicBezTo>
                    <a:pt x="25540" y="34"/>
                    <a:pt x="25441" y="0"/>
                    <a:pt x="25342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5"/>
            <p:cNvSpPr/>
            <p:nvPr/>
          </p:nvSpPr>
          <p:spPr>
            <a:xfrm>
              <a:off x="7286027" y="1046149"/>
              <a:ext cx="711063" cy="422935"/>
            </a:xfrm>
            <a:custGeom>
              <a:avLst/>
              <a:gdLst/>
              <a:ahLst/>
              <a:cxnLst/>
              <a:rect l="l" t="t" r="r" b="b"/>
              <a:pathLst>
                <a:path w="35678" h="21221" extrusionOk="0">
                  <a:moveTo>
                    <a:pt x="7789" y="0"/>
                  </a:moveTo>
                  <a:cubicBezTo>
                    <a:pt x="7673" y="0"/>
                    <a:pt x="7557" y="1"/>
                    <a:pt x="7441" y="4"/>
                  </a:cubicBezTo>
                  <a:cubicBezTo>
                    <a:pt x="5619" y="36"/>
                    <a:pt x="3510" y="614"/>
                    <a:pt x="2829" y="2296"/>
                  </a:cubicBezTo>
                  <a:cubicBezTo>
                    <a:pt x="2441" y="3237"/>
                    <a:pt x="2599" y="4300"/>
                    <a:pt x="2496" y="5307"/>
                  </a:cubicBezTo>
                  <a:cubicBezTo>
                    <a:pt x="2291" y="7216"/>
                    <a:pt x="1117" y="8896"/>
                    <a:pt x="729" y="10775"/>
                  </a:cubicBezTo>
                  <a:cubicBezTo>
                    <a:pt x="1" y="14269"/>
                    <a:pt x="2211" y="17915"/>
                    <a:pt x="5326" y="19651"/>
                  </a:cubicBezTo>
                  <a:cubicBezTo>
                    <a:pt x="7335" y="20775"/>
                    <a:pt x="9625" y="21221"/>
                    <a:pt x="11940" y="21221"/>
                  </a:cubicBezTo>
                  <a:cubicBezTo>
                    <a:pt x="13213" y="21221"/>
                    <a:pt x="14494" y="21086"/>
                    <a:pt x="15740" y="20855"/>
                  </a:cubicBezTo>
                  <a:cubicBezTo>
                    <a:pt x="24599" y="19223"/>
                    <a:pt x="32412" y="12764"/>
                    <a:pt x="35678" y="4363"/>
                  </a:cubicBezTo>
                  <a:lnTo>
                    <a:pt x="35678" y="4363"/>
                  </a:lnTo>
                  <a:cubicBezTo>
                    <a:pt x="34001" y="5094"/>
                    <a:pt x="32224" y="5390"/>
                    <a:pt x="30415" y="5390"/>
                  </a:cubicBezTo>
                  <a:cubicBezTo>
                    <a:pt x="27418" y="5390"/>
                    <a:pt x="24333" y="4577"/>
                    <a:pt x="21476" y="3580"/>
                  </a:cubicBezTo>
                  <a:cubicBezTo>
                    <a:pt x="16998" y="2016"/>
                    <a:pt x="12511" y="0"/>
                    <a:pt x="7789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5"/>
            <p:cNvSpPr/>
            <p:nvPr/>
          </p:nvSpPr>
          <p:spPr>
            <a:xfrm>
              <a:off x="7277955" y="1037799"/>
              <a:ext cx="734161" cy="439616"/>
            </a:xfrm>
            <a:custGeom>
              <a:avLst/>
              <a:gdLst/>
              <a:ahLst/>
              <a:cxnLst/>
              <a:rect l="l" t="t" r="r" b="b"/>
              <a:pathLst>
                <a:path w="36837" h="22058" extrusionOk="0">
                  <a:moveTo>
                    <a:pt x="8187" y="836"/>
                  </a:moveTo>
                  <a:cubicBezTo>
                    <a:pt x="12008" y="836"/>
                    <a:pt x="15740" y="2207"/>
                    <a:pt x="19353" y="3531"/>
                  </a:cubicBezTo>
                  <a:cubicBezTo>
                    <a:pt x="20154" y="3824"/>
                    <a:pt x="20947" y="4117"/>
                    <a:pt x="21738" y="4394"/>
                  </a:cubicBezTo>
                  <a:cubicBezTo>
                    <a:pt x="25329" y="5646"/>
                    <a:pt x="28213" y="6224"/>
                    <a:pt x="30820" y="6224"/>
                  </a:cubicBezTo>
                  <a:cubicBezTo>
                    <a:pt x="32437" y="6224"/>
                    <a:pt x="33943" y="5996"/>
                    <a:pt x="35322" y="5528"/>
                  </a:cubicBezTo>
                  <a:lnTo>
                    <a:pt x="35322" y="5528"/>
                  </a:lnTo>
                  <a:cubicBezTo>
                    <a:pt x="31921" y="13341"/>
                    <a:pt x="24466" y="19317"/>
                    <a:pt x="16065" y="20861"/>
                  </a:cubicBezTo>
                  <a:cubicBezTo>
                    <a:pt x="14789" y="21099"/>
                    <a:pt x="13537" y="21219"/>
                    <a:pt x="12348" y="21219"/>
                  </a:cubicBezTo>
                  <a:cubicBezTo>
                    <a:pt x="9891" y="21219"/>
                    <a:pt x="7736" y="20711"/>
                    <a:pt x="5937" y="19705"/>
                  </a:cubicBezTo>
                  <a:cubicBezTo>
                    <a:pt x="3202" y="18176"/>
                    <a:pt x="817" y="14800"/>
                    <a:pt x="1547" y="11281"/>
                  </a:cubicBezTo>
                  <a:cubicBezTo>
                    <a:pt x="1712" y="10473"/>
                    <a:pt x="2030" y="9712"/>
                    <a:pt x="2363" y="8911"/>
                  </a:cubicBezTo>
                  <a:cubicBezTo>
                    <a:pt x="2774" y="7913"/>
                    <a:pt x="3194" y="6882"/>
                    <a:pt x="3314" y="5773"/>
                  </a:cubicBezTo>
                  <a:cubicBezTo>
                    <a:pt x="3354" y="5416"/>
                    <a:pt x="3361" y="5067"/>
                    <a:pt x="3369" y="4719"/>
                  </a:cubicBezTo>
                  <a:cubicBezTo>
                    <a:pt x="3377" y="4061"/>
                    <a:pt x="3392" y="3428"/>
                    <a:pt x="3622" y="2873"/>
                  </a:cubicBezTo>
                  <a:cubicBezTo>
                    <a:pt x="4343" y="1106"/>
                    <a:pt x="6815" y="860"/>
                    <a:pt x="7854" y="836"/>
                  </a:cubicBezTo>
                  <a:close/>
                  <a:moveTo>
                    <a:pt x="8189" y="1"/>
                  </a:moveTo>
                  <a:cubicBezTo>
                    <a:pt x="8070" y="1"/>
                    <a:pt x="7951" y="2"/>
                    <a:pt x="7831" y="4"/>
                  </a:cubicBezTo>
                  <a:cubicBezTo>
                    <a:pt x="6635" y="27"/>
                    <a:pt x="3749" y="328"/>
                    <a:pt x="2838" y="2555"/>
                  </a:cubicBezTo>
                  <a:cubicBezTo>
                    <a:pt x="2553" y="3261"/>
                    <a:pt x="2546" y="3989"/>
                    <a:pt x="2528" y="4702"/>
                  </a:cubicBezTo>
                  <a:cubicBezTo>
                    <a:pt x="2521" y="5045"/>
                    <a:pt x="2513" y="5368"/>
                    <a:pt x="2481" y="5678"/>
                  </a:cubicBezTo>
                  <a:cubicBezTo>
                    <a:pt x="2371" y="6677"/>
                    <a:pt x="1990" y="7603"/>
                    <a:pt x="1585" y="8586"/>
                  </a:cubicBezTo>
                  <a:cubicBezTo>
                    <a:pt x="1252" y="9394"/>
                    <a:pt x="904" y="10228"/>
                    <a:pt x="722" y="11114"/>
                  </a:cubicBezTo>
                  <a:cubicBezTo>
                    <a:pt x="1" y="14562"/>
                    <a:pt x="2023" y="18484"/>
                    <a:pt x="5524" y="20441"/>
                  </a:cubicBezTo>
                  <a:cubicBezTo>
                    <a:pt x="7451" y="21512"/>
                    <a:pt x="9748" y="22058"/>
                    <a:pt x="12348" y="22058"/>
                  </a:cubicBezTo>
                  <a:cubicBezTo>
                    <a:pt x="13585" y="22058"/>
                    <a:pt x="14891" y="21932"/>
                    <a:pt x="16223" y="21687"/>
                  </a:cubicBezTo>
                  <a:cubicBezTo>
                    <a:pt x="25209" y="20030"/>
                    <a:pt x="33158" y="13461"/>
                    <a:pt x="36471" y="4932"/>
                  </a:cubicBezTo>
                  <a:lnTo>
                    <a:pt x="36836" y="3989"/>
                  </a:lnTo>
                  <a:lnTo>
                    <a:pt x="36836" y="3989"/>
                  </a:lnTo>
                  <a:lnTo>
                    <a:pt x="35916" y="4394"/>
                  </a:lnTo>
                  <a:cubicBezTo>
                    <a:pt x="34404" y="5052"/>
                    <a:pt x="32692" y="5385"/>
                    <a:pt x="30820" y="5385"/>
                  </a:cubicBezTo>
                  <a:cubicBezTo>
                    <a:pt x="28308" y="5385"/>
                    <a:pt x="25512" y="4822"/>
                    <a:pt x="22016" y="3601"/>
                  </a:cubicBezTo>
                  <a:cubicBezTo>
                    <a:pt x="21223" y="3323"/>
                    <a:pt x="20439" y="3030"/>
                    <a:pt x="19646" y="2745"/>
                  </a:cubicBezTo>
                  <a:cubicBezTo>
                    <a:pt x="15961" y="1392"/>
                    <a:pt x="12157" y="1"/>
                    <a:pt x="8189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5"/>
            <p:cNvSpPr/>
            <p:nvPr/>
          </p:nvSpPr>
          <p:spPr>
            <a:xfrm>
              <a:off x="7337366" y="1083796"/>
              <a:ext cx="359477" cy="277725"/>
            </a:xfrm>
            <a:custGeom>
              <a:avLst/>
              <a:gdLst/>
              <a:ahLst/>
              <a:cxnLst/>
              <a:rect l="l" t="t" r="r" b="b"/>
              <a:pathLst>
                <a:path w="18037" h="13935" extrusionOk="0">
                  <a:moveTo>
                    <a:pt x="6175" y="0"/>
                  </a:moveTo>
                  <a:cubicBezTo>
                    <a:pt x="5420" y="0"/>
                    <a:pt x="4676" y="108"/>
                    <a:pt x="3970" y="382"/>
                  </a:cubicBezTo>
                  <a:cubicBezTo>
                    <a:pt x="2330" y="1025"/>
                    <a:pt x="1039" y="2822"/>
                    <a:pt x="1514" y="4511"/>
                  </a:cubicBezTo>
                  <a:cubicBezTo>
                    <a:pt x="1657" y="4987"/>
                    <a:pt x="1917" y="5447"/>
                    <a:pt x="1902" y="5945"/>
                  </a:cubicBezTo>
                  <a:cubicBezTo>
                    <a:pt x="1870" y="6666"/>
                    <a:pt x="1267" y="7214"/>
                    <a:pt x="848" y="7800"/>
                  </a:cubicBezTo>
                  <a:cubicBezTo>
                    <a:pt x="221" y="8696"/>
                    <a:pt x="0" y="9860"/>
                    <a:pt x="253" y="10923"/>
                  </a:cubicBezTo>
                  <a:cubicBezTo>
                    <a:pt x="506" y="11976"/>
                    <a:pt x="1229" y="12920"/>
                    <a:pt x="2187" y="13443"/>
                  </a:cubicBezTo>
                  <a:cubicBezTo>
                    <a:pt x="2828" y="13788"/>
                    <a:pt x="3527" y="13934"/>
                    <a:pt x="4241" y="13934"/>
                  </a:cubicBezTo>
                  <a:cubicBezTo>
                    <a:pt x="5559" y="13934"/>
                    <a:pt x="6932" y="13437"/>
                    <a:pt x="8099" y="12770"/>
                  </a:cubicBezTo>
                  <a:cubicBezTo>
                    <a:pt x="9898" y="11731"/>
                    <a:pt x="11482" y="10305"/>
                    <a:pt x="13417" y="9559"/>
                  </a:cubicBezTo>
                  <a:cubicBezTo>
                    <a:pt x="14185" y="9266"/>
                    <a:pt x="15001" y="9076"/>
                    <a:pt x="15667" y="8600"/>
                  </a:cubicBezTo>
                  <a:cubicBezTo>
                    <a:pt x="16332" y="8133"/>
                    <a:pt x="16808" y="7244"/>
                    <a:pt x="16500" y="6493"/>
                  </a:cubicBezTo>
                  <a:cubicBezTo>
                    <a:pt x="16325" y="6073"/>
                    <a:pt x="15937" y="5723"/>
                    <a:pt x="15952" y="5280"/>
                  </a:cubicBezTo>
                  <a:cubicBezTo>
                    <a:pt x="15977" y="4448"/>
                    <a:pt x="17213" y="4273"/>
                    <a:pt x="17633" y="3560"/>
                  </a:cubicBezTo>
                  <a:cubicBezTo>
                    <a:pt x="18036" y="2855"/>
                    <a:pt x="17451" y="1936"/>
                    <a:pt x="16697" y="1634"/>
                  </a:cubicBezTo>
                  <a:cubicBezTo>
                    <a:pt x="16271" y="1468"/>
                    <a:pt x="15817" y="1432"/>
                    <a:pt x="15354" y="1432"/>
                  </a:cubicBezTo>
                  <a:cubicBezTo>
                    <a:pt x="15000" y="1432"/>
                    <a:pt x="14642" y="1453"/>
                    <a:pt x="14288" y="1453"/>
                  </a:cubicBezTo>
                  <a:cubicBezTo>
                    <a:pt x="12536" y="1443"/>
                    <a:pt x="10849" y="850"/>
                    <a:pt x="9145" y="430"/>
                  </a:cubicBezTo>
                  <a:cubicBezTo>
                    <a:pt x="8177" y="187"/>
                    <a:pt x="7167" y="0"/>
                    <a:pt x="6175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5"/>
            <p:cNvSpPr/>
            <p:nvPr/>
          </p:nvSpPr>
          <p:spPr>
            <a:xfrm>
              <a:off x="7325488" y="1136091"/>
              <a:ext cx="468176" cy="300265"/>
            </a:xfrm>
            <a:custGeom>
              <a:avLst/>
              <a:gdLst/>
              <a:ahLst/>
              <a:cxnLst/>
              <a:rect l="l" t="t" r="r" b="b"/>
              <a:pathLst>
                <a:path w="23491" h="15066" extrusionOk="0">
                  <a:moveTo>
                    <a:pt x="22667" y="0"/>
                  </a:moveTo>
                  <a:cubicBezTo>
                    <a:pt x="22499" y="1016"/>
                    <a:pt x="21605" y="1895"/>
                    <a:pt x="20582" y="2037"/>
                  </a:cubicBezTo>
                  <a:lnTo>
                    <a:pt x="19466" y="2195"/>
                  </a:lnTo>
                  <a:lnTo>
                    <a:pt x="20417" y="2806"/>
                  </a:lnTo>
                  <a:cubicBezTo>
                    <a:pt x="20962" y="3163"/>
                    <a:pt x="21215" y="4002"/>
                    <a:pt x="20978" y="4715"/>
                  </a:cubicBezTo>
                  <a:cubicBezTo>
                    <a:pt x="20692" y="5628"/>
                    <a:pt x="19869" y="6159"/>
                    <a:pt x="19401" y="6397"/>
                  </a:cubicBezTo>
                  <a:cubicBezTo>
                    <a:pt x="18648" y="6777"/>
                    <a:pt x="17777" y="6967"/>
                    <a:pt x="16936" y="7140"/>
                  </a:cubicBezTo>
                  <a:lnTo>
                    <a:pt x="15487" y="7450"/>
                  </a:lnTo>
                  <a:lnTo>
                    <a:pt x="16881" y="7949"/>
                  </a:lnTo>
                  <a:cubicBezTo>
                    <a:pt x="17096" y="8021"/>
                    <a:pt x="17206" y="8204"/>
                    <a:pt x="17261" y="8346"/>
                  </a:cubicBezTo>
                  <a:cubicBezTo>
                    <a:pt x="17373" y="8639"/>
                    <a:pt x="17356" y="9004"/>
                    <a:pt x="17221" y="9273"/>
                  </a:cubicBezTo>
                  <a:cubicBezTo>
                    <a:pt x="16921" y="9868"/>
                    <a:pt x="16247" y="10216"/>
                    <a:pt x="15692" y="10454"/>
                  </a:cubicBezTo>
                  <a:cubicBezTo>
                    <a:pt x="14390" y="11020"/>
                    <a:pt x="13070" y="11311"/>
                    <a:pt x="11813" y="11311"/>
                  </a:cubicBezTo>
                  <a:cubicBezTo>
                    <a:pt x="11364" y="11311"/>
                    <a:pt x="10923" y="11274"/>
                    <a:pt x="10494" y="11199"/>
                  </a:cubicBezTo>
                  <a:lnTo>
                    <a:pt x="8757" y="10906"/>
                  </a:lnTo>
                  <a:lnTo>
                    <a:pt x="10176" y="11952"/>
                  </a:lnTo>
                  <a:cubicBezTo>
                    <a:pt x="10629" y="12285"/>
                    <a:pt x="11080" y="12681"/>
                    <a:pt x="11065" y="13101"/>
                  </a:cubicBezTo>
                  <a:cubicBezTo>
                    <a:pt x="11049" y="13347"/>
                    <a:pt x="10874" y="13599"/>
                    <a:pt x="10604" y="13767"/>
                  </a:cubicBezTo>
                  <a:cubicBezTo>
                    <a:pt x="10311" y="13940"/>
                    <a:pt x="9939" y="14020"/>
                    <a:pt x="9575" y="14083"/>
                  </a:cubicBezTo>
                  <a:cubicBezTo>
                    <a:pt x="8980" y="14178"/>
                    <a:pt x="8374" y="14224"/>
                    <a:pt x="7767" y="14224"/>
                  </a:cubicBezTo>
                  <a:cubicBezTo>
                    <a:pt x="5184" y="14224"/>
                    <a:pt x="2568" y="13380"/>
                    <a:pt x="509" y="11840"/>
                  </a:cubicBezTo>
                  <a:lnTo>
                    <a:pt x="1" y="12513"/>
                  </a:lnTo>
                  <a:cubicBezTo>
                    <a:pt x="2228" y="14178"/>
                    <a:pt x="4954" y="15066"/>
                    <a:pt x="7704" y="15066"/>
                  </a:cubicBezTo>
                  <a:cubicBezTo>
                    <a:pt x="8377" y="15066"/>
                    <a:pt x="9043" y="15018"/>
                    <a:pt x="9708" y="14908"/>
                  </a:cubicBezTo>
                  <a:cubicBezTo>
                    <a:pt x="10153" y="14836"/>
                    <a:pt x="10629" y="14733"/>
                    <a:pt x="11040" y="14480"/>
                  </a:cubicBezTo>
                  <a:cubicBezTo>
                    <a:pt x="11555" y="14162"/>
                    <a:pt x="11873" y="13664"/>
                    <a:pt x="11896" y="13141"/>
                  </a:cubicBezTo>
                  <a:cubicBezTo>
                    <a:pt x="11920" y="12761"/>
                    <a:pt x="11785" y="12428"/>
                    <a:pt x="11588" y="12150"/>
                  </a:cubicBezTo>
                  <a:lnTo>
                    <a:pt x="11588" y="12150"/>
                  </a:lnTo>
                  <a:cubicBezTo>
                    <a:pt x="11652" y="12152"/>
                    <a:pt x="11717" y="12152"/>
                    <a:pt x="11782" y="12152"/>
                  </a:cubicBezTo>
                  <a:cubicBezTo>
                    <a:pt x="13165" y="12152"/>
                    <a:pt x="14610" y="11844"/>
                    <a:pt x="16025" y="11230"/>
                  </a:cubicBezTo>
                  <a:cubicBezTo>
                    <a:pt x="16708" y="10929"/>
                    <a:pt x="17546" y="10486"/>
                    <a:pt x="17967" y="9661"/>
                  </a:cubicBezTo>
                  <a:cubicBezTo>
                    <a:pt x="18212" y="9170"/>
                    <a:pt x="18244" y="8552"/>
                    <a:pt x="18039" y="8036"/>
                  </a:cubicBezTo>
                  <a:cubicBezTo>
                    <a:pt x="18007" y="7949"/>
                    <a:pt x="17967" y="7863"/>
                    <a:pt x="17919" y="7783"/>
                  </a:cubicBezTo>
                  <a:cubicBezTo>
                    <a:pt x="18553" y="7633"/>
                    <a:pt x="19180" y="7450"/>
                    <a:pt x="19781" y="7140"/>
                  </a:cubicBezTo>
                  <a:cubicBezTo>
                    <a:pt x="20787" y="6635"/>
                    <a:pt x="21493" y="5866"/>
                    <a:pt x="21778" y="4978"/>
                  </a:cubicBezTo>
                  <a:cubicBezTo>
                    <a:pt x="22041" y="4162"/>
                    <a:pt x="21906" y="3298"/>
                    <a:pt x="21453" y="2663"/>
                  </a:cubicBezTo>
                  <a:cubicBezTo>
                    <a:pt x="22499" y="2235"/>
                    <a:pt x="23317" y="1261"/>
                    <a:pt x="23490" y="128"/>
                  </a:cubicBezTo>
                  <a:lnTo>
                    <a:pt x="22667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5"/>
            <p:cNvSpPr/>
            <p:nvPr/>
          </p:nvSpPr>
          <p:spPr>
            <a:xfrm>
              <a:off x="7326943" y="1079870"/>
              <a:ext cx="310350" cy="304371"/>
            </a:xfrm>
            <a:custGeom>
              <a:avLst/>
              <a:gdLst/>
              <a:ahLst/>
              <a:cxnLst/>
              <a:rect l="l" t="t" r="r" b="b"/>
              <a:pathLst>
                <a:path w="15572" h="15272" extrusionOk="0">
                  <a:moveTo>
                    <a:pt x="15326" y="1"/>
                  </a:moveTo>
                  <a:lnTo>
                    <a:pt x="14510" y="223"/>
                  </a:lnTo>
                  <a:cubicBezTo>
                    <a:pt x="14693" y="880"/>
                    <a:pt x="14518" y="1633"/>
                    <a:pt x="14082" y="2148"/>
                  </a:cubicBezTo>
                  <a:cubicBezTo>
                    <a:pt x="13689" y="2613"/>
                    <a:pt x="13074" y="2890"/>
                    <a:pt x="12470" y="2890"/>
                  </a:cubicBezTo>
                  <a:cubicBezTo>
                    <a:pt x="12394" y="2890"/>
                    <a:pt x="12318" y="2886"/>
                    <a:pt x="12243" y="2877"/>
                  </a:cubicBezTo>
                  <a:lnTo>
                    <a:pt x="10246" y="2664"/>
                  </a:lnTo>
                  <a:lnTo>
                    <a:pt x="11990" y="3662"/>
                  </a:lnTo>
                  <a:cubicBezTo>
                    <a:pt x="12583" y="4003"/>
                    <a:pt x="12688" y="4883"/>
                    <a:pt x="12403" y="5454"/>
                  </a:cubicBezTo>
                  <a:cubicBezTo>
                    <a:pt x="12108" y="6055"/>
                    <a:pt x="11427" y="6523"/>
                    <a:pt x="10586" y="6705"/>
                  </a:cubicBezTo>
                  <a:cubicBezTo>
                    <a:pt x="10231" y="6782"/>
                    <a:pt x="9863" y="6810"/>
                    <a:pt x="9491" y="6810"/>
                  </a:cubicBezTo>
                  <a:cubicBezTo>
                    <a:pt x="9017" y="6810"/>
                    <a:pt x="8537" y="6765"/>
                    <a:pt x="8066" y="6720"/>
                  </a:cubicBezTo>
                  <a:lnTo>
                    <a:pt x="6822" y="6610"/>
                  </a:lnTo>
                  <a:lnTo>
                    <a:pt x="6822" y="6610"/>
                  </a:lnTo>
                  <a:lnTo>
                    <a:pt x="7751" y="7451"/>
                  </a:lnTo>
                  <a:cubicBezTo>
                    <a:pt x="8209" y="7879"/>
                    <a:pt x="8321" y="8718"/>
                    <a:pt x="7981" y="9360"/>
                  </a:cubicBezTo>
                  <a:cubicBezTo>
                    <a:pt x="7671" y="9961"/>
                    <a:pt x="7020" y="10429"/>
                    <a:pt x="6204" y="10644"/>
                  </a:cubicBezTo>
                  <a:cubicBezTo>
                    <a:pt x="5753" y="10763"/>
                    <a:pt x="5278" y="10803"/>
                    <a:pt x="4815" y="10803"/>
                  </a:cubicBezTo>
                  <a:cubicBezTo>
                    <a:pt x="4448" y="10803"/>
                    <a:pt x="4089" y="10778"/>
                    <a:pt x="3756" y="10747"/>
                  </a:cubicBezTo>
                  <a:lnTo>
                    <a:pt x="3169" y="10692"/>
                  </a:lnTo>
                  <a:lnTo>
                    <a:pt x="3304" y="11255"/>
                  </a:lnTo>
                  <a:cubicBezTo>
                    <a:pt x="3502" y="12111"/>
                    <a:pt x="3226" y="13062"/>
                    <a:pt x="2608" y="13680"/>
                  </a:cubicBezTo>
                  <a:cubicBezTo>
                    <a:pt x="2124" y="14163"/>
                    <a:pt x="1442" y="14432"/>
                    <a:pt x="759" y="14432"/>
                  </a:cubicBezTo>
                  <a:cubicBezTo>
                    <a:pt x="568" y="14432"/>
                    <a:pt x="377" y="14411"/>
                    <a:pt x="190" y="14368"/>
                  </a:cubicBezTo>
                  <a:lnTo>
                    <a:pt x="0" y="15184"/>
                  </a:lnTo>
                  <a:cubicBezTo>
                    <a:pt x="245" y="15239"/>
                    <a:pt x="491" y="15272"/>
                    <a:pt x="744" y="15272"/>
                  </a:cubicBezTo>
                  <a:cubicBezTo>
                    <a:pt x="1647" y="15272"/>
                    <a:pt x="2560" y="14907"/>
                    <a:pt x="3201" y="14273"/>
                  </a:cubicBezTo>
                  <a:cubicBezTo>
                    <a:pt x="3891" y="13585"/>
                    <a:pt x="4255" y="12594"/>
                    <a:pt x="4200" y="11618"/>
                  </a:cubicBezTo>
                  <a:lnTo>
                    <a:pt x="4200" y="11618"/>
                  </a:lnTo>
                  <a:cubicBezTo>
                    <a:pt x="4420" y="11633"/>
                    <a:pt x="4646" y="11642"/>
                    <a:pt x="4876" y="11642"/>
                  </a:cubicBezTo>
                  <a:cubicBezTo>
                    <a:pt x="5382" y="11642"/>
                    <a:pt x="5906" y="11596"/>
                    <a:pt x="6419" y="11460"/>
                  </a:cubicBezTo>
                  <a:cubicBezTo>
                    <a:pt x="7465" y="11182"/>
                    <a:pt x="8304" y="10557"/>
                    <a:pt x="8724" y="9741"/>
                  </a:cubicBezTo>
                  <a:cubicBezTo>
                    <a:pt x="9074" y="9075"/>
                    <a:pt x="9105" y="8282"/>
                    <a:pt x="8852" y="7632"/>
                  </a:cubicBezTo>
                  <a:lnTo>
                    <a:pt x="8852" y="7632"/>
                  </a:lnTo>
                  <a:cubicBezTo>
                    <a:pt x="9057" y="7642"/>
                    <a:pt x="9266" y="7649"/>
                    <a:pt x="9475" y="7649"/>
                  </a:cubicBezTo>
                  <a:cubicBezTo>
                    <a:pt x="9904" y="7649"/>
                    <a:pt x="10339" y="7619"/>
                    <a:pt x="10769" y="7529"/>
                  </a:cubicBezTo>
                  <a:cubicBezTo>
                    <a:pt x="11870" y="7291"/>
                    <a:pt x="12743" y="6665"/>
                    <a:pt x="13154" y="5825"/>
                  </a:cubicBezTo>
                  <a:cubicBezTo>
                    <a:pt x="13504" y="5121"/>
                    <a:pt x="13456" y="4288"/>
                    <a:pt x="13107" y="3662"/>
                  </a:cubicBezTo>
                  <a:cubicBezTo>
                    <a:pt x="13725" y="3519"/>
                    <a:pt x="14305" y="3187"/>
                    <a:pt x="14716" y="2696"/>
                  </a:cubicBezTo>
                  <a:cubicBezTo>
                    <a:pt x="15341" y="1966"/>
                    <a:pt x="15571" y="937"/>
                    <a:pt x="15326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5"/>
            <p:cNvSpPr/>
            <p:nvPr/>
          </p:nvSpPr>
          <p:spPr>
            <a:xfrm>
              <a:off x="7734566" y="1157296"/>
              <a:ext cx="254945" cy="40558"/>
            </a:xfrm>
            <a:custGeom>
              <a:avLst/>
              <a:gdLst/>
              <a:ahLst/>
              <a:cxnLst/>
              <a:rect l="l" t="t" r="r" b="b"/>
              <a:pathLst>
                <a:path w="12792" h="2035" extrusionOk="0">
                  <a:moveTo>
                    <a:pt x="12553" y="1"/>
                  </a:moveTo>
                  <a:cubicBezTo>
                    <a:pt x="12527" y="1"/>
                    <a:pt x="12500" y="5"/>
                    <a:pt x="12474" y="15"/>
                  </a:cubicBezTo>
                  <a:cubicBezTo>
                    <a:pt x="9859" y="1079"/>
                    <a:pt x="7003" y="1622"/>
                    <a:pt x="4159" y="1622"/>
                  </a:cubicBezTo>
                  <a:cubicBezTo>
                    <a:pt x="2849" y="1622"/>
                    <a:pt x="1541" y="1507"/>
                    <a:pt x="261" y="1274"/>
                  </a:cubicBezTo>
                  <a:cubicBezTo>
                    <a:pt x="249" y="1271"/>
                    <a:pt x="236" y="1270"/>
                    <a:pt x="223" y="1270"/>
                  </a:cubicBezTo>
                  <a:cubicBezTo>
                    <a:pt x="127" y="1270"/>
                    <a:pt x="39" y="1344"/>
                    <a:pt x="24" y="1441"/>
                  </a:cubicBezTo>
                  <a:cubicBezTo>
                    <a:pt x="1" y="1552"/>
                    <a:pt x="71" y="1664"/>
                    <a:pt x="191" y="1687"/>
                  </a:cubicBezTo>
                  <a:cubicBezTo>
                    <a:pt x="1490" y="1924"/>
                    <a:pt x="2821" y="2035"/>
                    <a:pt x="4153" y="2035"/>
                  </a:cubicBezTo>
                  <a:cubicBezTo>
                    <a:pt x="7053" y="2035"/>
                    <a:pt x="9971" y="1489"/>
                    <a:pt x="12634" y="403"/>
                  </a:cubicBezTo>
                  <a:cubicBezTo>
                    <a:pt x="12744" y="363"/>
                    <a:pt x="12792" y="245"/>
                    <a:pt x="12752" y="133"/>
                  </a:cubicBezTo>
                  <a:cubicBezTo>
                    <a:pt x="12715" y="49"/>
                    <a:pt x="12638" y="1"/>
                    <a:pt x="12553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5"/>
            <p:cNvSpPr/>
            <p:nvPr/>
          </p:nvSpPr>
          <p:spPr>
            <a:xfrm>
              <a:off x="7655266" y="1224041"/>
              <a:ext cx="301541" cy="72226"/>
            </a:xfrm>
            <a:custGeom>
              <a:avLst/>
              <a:gdLst/>
              <a:ahLst/>
              <a:cxnLst/>
              <a:rect l="l" t="t" r="r" b="b"/>
              <a:pathLst>
                <a:path w="15130" h="3624" extrusionOk="0">
                  <a:moveTo>
                    <a:pt x="14886" y="1"/>
                  </a:moveTo>
                  <a:cubicBezTo>
                    <a:pt x="14852" y="1"/>
                    <a:pt x="14818" y="9"/>
                    <a:pt x="14789" y="27"/>
                  </a:cubicBezTo>
                  <a:cubicBezTo>
                    <a:pt x="11051" y="2124"/>
                    <a:pt x="6794" y="3208"/>
                    <a:pt x="2369" y="3208"/>
                  </a:cubicBezTo>
                  <a:cubicBezTo>
                    <a:pt x="1663" y="3208"/>
                    <a:pt x="952" y="3180"/>
                    <a:pt x="239" y="3125"/>
                  </a:cubicBezTo>
                  <a:cubicBezTo>
                    <a:pt x="233" y="3125"/>
                    <a:pt x="228" y="3124"/>
                    <a:pt x="223" y="3124"/>
                  </a:cubicBezTo>
                  <a:cubicBezTo>
                    <a:pt x="112" y="3124"/>
                    <a:pt x="18" y="3201"/>
                    <a:pt x="9" y="3315"/>
                  </a:cubicBezTo>
                  <a:cubicBezTo>
                    <a:pt x="1" y="3425"/>
                    <a:pt x="88" y="3528"/>
                    <a:pt x="208" y="3536"/>
                  </a:cubicBezTo>
                  <a:cubicBezTo>
                    <a:pt x="929" y="3600"/>
                    <a:pt x="1658" y="3623"/>
                    <a:pt x="2378" y="3623"/>
                  </a:cubicBezTo>
                  <a:cubicBezTo>
                    <a:pt x="6873" y="3623"/>
                    <a:pt x="11192" y="2522"/>
                    <a:pt x="14996" y="398"/>
                  </a:cubicBezTo>
                  <a:cubicBezTo>
                    <a:pt x="15091" y="335"/>
                    <a:pt x="15129" y="207"/>
                    <a:pt x="15074" y="112"/>
                  </a:cubicBezTo>
                  <a:cubicBezTo>
                    <a:pt x="15036" y="41"/>
                    <a:pt x="14960" y="1"/>
                    <a:pt x="14886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5"/>
            <p:cNvSpPr/>
            <p:nvPr/>
          </p:nvSpPr>
          <p:spPr>
            <a:xfrm>
              <a:off x="7542503" y="1329029"/>
              <a:ext cx="321610" cy="56800"/>
            </a:xfrm>
            <a:custGeom>
              <a:avLst/>
              <a:gdLst/>
              <a:ahLst/>
              <a:cxnLst/>
              <a:rect l="l" t="t" r="r" b="b"/>
              <a:pathLst>
                <a:path w="16137" h="2850" extrusionOk="0">
                  <a:moveTo>
                    <a:pt x="15889" y="1"/>
                  </a:moveTo>
                  <a:cubicBezTo>
                    <a:pt x="15860" y="1"/>
                    <a:pt x="15831" y="7"/>
                    <a:pt x="15804" y="19"/>
                  </a:cubicBezTo>
                  <a:cubicBezTo>
                    <a:pt x="12446" y="1616"/>
                    <a:pt x="8895" y="2424"/>
                    <a:pt x="5334" y="2424"/>
                  </a:cubicBezTo>
                  <a:cubicBezTo>
                    <a:pt x="3642" y="2424"/>
                    <a:pt x="1948" y="2242"/>
                    <a:pt x="271" y="1874"/>
                  </a:cubicBezTo>
                  <a:cubicBezTo>
                    <a:pt x="257" y="1871"/>
                    <a:pt x="243" y="1870"/>
                    <a:pt x="229" y="1870"/>
                  </a:cubicBezTo>
                  <a:cubicBezTo>
                    <a:pt x="133" y="1870"/>
                    <a:pt x="45" y="1937"/>
                    <a:pt x="25" y="2041"/>
                  </a:cubicBezTo>
                  <a:cubicBezTo>
                    <a:pt x="1" y="2152"/>
                    <a:pt x="73" y="2262"/>
                    <a:pt x="183" y="2287"/>
                  </a:cubicBezTo>
                  <a:cubicBezTo>
                    <a:pt x="1887" y="2659"/>
                    <a:pt x="3614" y="2850"/>
                    <a:pt x="5334" y="2850"/>
                  </a:cubicBezTo>
                  <a:cubicBezTo>
                    <a:pt x="8957" y="2850"/>
                    <a:pt x="12571" y="2024"/>
                    <a:pt x="15985" y="400"/>
                  </a:cubicBezTo>
                  <a:cubicBezTo>
                    <a:pt x="16089" y="352"/>
                    <a:pt x="16137" y="227"/>
                    <a:pt x="16089" y="122"/>
                  </a:cubicBezTo>
                  <a:cubicBezTo>
                    <a:pt x="16047" y="47"/>
                    <a:pt x="15968" y="1"/>
                    <a:pt x="15889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5"/>
            <p:cNvSpPr/>
            <p:nvPr/>
          </p:nvSpPr>
          <p:spPr>
            <a:xfrm>
              <a:off x="7747541" y="1185796"/>
              <a:ext cx="230590" cy="37189"/>
            </a:xfrm>
            <a:custGeom>
              <a:avLst/>
              <a:gdLst/>
              <a:ahLst/>
              <a:cxnLst/>
              <a:rect l="l" t="t" r="r" b="b"/>
              <a:pathLst>
                <a:path w="11570" h="1866" extrusionOk="0">
                  <a:moveTo>
                    <a:pt x="11333" y="0"/>
                  </a:moveTo>
                  <a:cubicBezTo>
                    <a:pt x="11304" y="0"/>
                    <a:pt x="11274" y="6"/>
                    <a:pt x="11245" y="19"/>
                  </a:cubicBezTo>
                  <a:cubicBezTo>
                    <a:pt x="9136" y="964"/>
                    <a:pt x="6853" y="1442"/>
                    <a:pt x="4562" y="1442"/>
                  </a:cubicBezTo>
                  <a:cubicBezTo>
                    <a:pt x="3126" y="1442"/>
                    <a:pt x="1687" y="1254"/>
                    <a:pt x="286" y="875"/>
                  </a:cubicBezTo>
                  <a:cubicBezTo>
                    <a:pt x="270" y="872"/>
                    <a:pt x="255" y="870"/>
                    <a:pt x="240" y="870"/>
                  </a:cubicBezTo>
                  <a:cubicBezTo>
                    <a:pt x="145" y="870"/>
                    <a:pt x="59" y="930"/>
                    <a:pt x="31" y="1025"/>
                  </a:cubicBezTo>
                  <a:cubicBezTo>
                    <a:pt x="0" y="1137"/>
                    <a:pt x="63" y="1255"/>
                    <a:pt x="173" y="1280"/>
                  </a:cubicBezTo>
                  <a:cubicBezTo>
                    <a:pt x="1607" y="1668"/>
                    <a:pt x="3081" y="1866"/>
                    <a:pt x="4548" y="1866"/>
                  </a:cubicBezTo>
                  <a:cubicBezTo>
                    <a:pt x="6903" y="1866"/>
                    <a:pt x="9248" y="1366"/>
                    <a:pt x="11420" y="399"/>
                  </a:cubicBezTo>
                  <a:cubicBezTo>
                    <a:pt x="11522" y="352"/>
                    <a:pt x="11570" y="224"/>
                    <a:pt x="11522" y="122"/>
                  </a:cubicBezTo>
                  <a:cubicBezTo>
                    <a:pt x="11487" y="46"/>
                    <a:pt x="11413" y="0"/>
                    <a:pt x="11333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5"/>
            <p:cNvSpPr/>
            <p:nvPr/>
          </p:nvSpPr>
          <p:spPr>
            <a:xfrm>
              <a:off x="7672027" y="1270098"/>
              <a:ext cx="246415" cy="41813"/>
            </a:xfrm>
            <a:custGeom>
              <a:avLst/>
              <a:gdLst/>
              <a:ahLst/>
              <a:cxnLst/>
              <a:rect l="l" t="t" r="r" b="b"/>
              <a:pathLst>
                <a:path w="12364" h="2098" extrusionOk="0">
                  <a:moveTo>
                    <a:pt x="12127" y="0"/>
                  </a:moveTo>
                  <a:cubicBezTo>
                    <a:pt x="12103" y="0"/>
                    <a:pt x="12078" y="4"/>
                    <a:pt x="12053" y="13"/>
                  </a:cubicBezTo>
                  <a:cubicBezTo>
                    <a:pt x="8945" y="1109"/>
                    <a:pt x="5609" y="1671"/>
                    <a:pt x="2302" y="1671"/>
                  </a:cubicBezTo>
                  <a:cubicBezTo>
                    <a:pt x="1612" y="1671"/>
                    <a:pt x="923" y="1647"/>
                    <a:pt x="238" y="1598"/>
                  </a:cubicBezTo>
                  <a:cubicBezTo>
                    <a:pt x="233" y="1597"/>
                    <a:pt x="229" y="1597"/>
                    <a:pt x="224" y="1597"/>
                  </a:cubicBezTo>
                  <a:cubicBezTo>
                    <a:pt x="111" y="1597"/>
                    <a:pt x="23" y="1682"/>
                    <a:pt x="16" y="1795"/>
                  </a:cubicBezTo>
                  <a:cubicBezTo>
                    <a:pt x="1" y="1915"/>
                    <a:pt x="88" y="2010"/>
                    <a:pt x="206" y="2018"/>
                  </a:cubicBezTo>
                  <a:cubicBezTo>
                    <a:pt x="904" y="2073"/>
                    <a:pt x="1593" y="2098"/>
                    <a:pt x="2298" y="2098"/>
                  </a:cubicBezTo>
                  <a:cubicBezTo>
                    <a:pt x="5651" y="2098"/>
                    <a:pt x="9043" y="1520"/>
                    <a:pt x="12196" y="409"/>
                  </a:cubicBezTo>
                  <a:cubicBezTo>
                    <a:pt x="12308" y="369"/>
                    <a:pt x="12363" y="251"/>
                    <a:pt x="12323" y="141"/>
                  </a:cubicBezTo>
                  <a:cubicBezTo>
                    <a:pt x="12292" y="53"/>
                    <a:pt x="12214" y="0"/>
                    <a:pt x="12127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5"/>
            <p:cNvSpPr/>
            <p:nvPr/>
          </p:nvSpPr>
          <p:spPr>
            <a:xfrm>
              <a:off x="7548841" y="1374648"/>
              <a:ext cx="254925" cy="35475"/>
            </a:xfrm>
            <a:custGeom>
              <a:avLst/>
              <a:gdLst/>
              <a:ahLst/>
              <a:cxnLst/>
              <a:rect l="l" t="t" r="r" b="b"/>
              <a:pathLst>
                <a:path w="12791" h="1780" extrusionOk="0">
                  <a:moveTo>
                    <a:pt x="12554" y="0"/>
                  </a:moveTo>
                  <a:cubicBezTo>
                    <a:pt x="12530" y="0"/>
                    <a:pt x="12505" y="4"/>
                    <a:pt x="12481" y="13"/>
                  </a:cubicBezTo>
                  <a:cubicBezTo>
                    <a:pt x="10085" y="903"/>
                    <a:pt x="7505" y="1357"/>
                    <a:pt x="4933" y="1357"/>
                  </a:cubicBezTo>
                  <a:cubicBezTo>
                    <a:pt x="3364" y="1357"/>
                    <a:pt x="1798" y="1188"/>
                    <a:pt x="278" y="846"/>
                  </a:cubicBezTo>
                  <a:cubicBezTo>
                    <a:pt x="262" y="843"/>
                    <a:pt x="246" y="841"/>
                    <a:pt x="231" y="841"/>
                  </a:cubicBezTo>
                  <a:cubicBezTo>
                    <a:pt x="130" y="841"/>
                    <a:pt x="44" y="908"/>
                    <a:pt x="23" y="1004"/>
                  </a:cubicBezTo>
                  <a:cubicBezTo>
                    <a:pt x="0" y="1114"/>
                    <a:pt x="71" y="1234"/>
                    <a:pt x="183" y="1257"/>
                  </a:cubicBezTo>
                  <a:cubicBezTo>
                    <a:pt x="1735" y="1607"/>
                    <a:pt x="3336" y="1780"/>
                    <a:pt x="4945" y="1780"/>
                  </a:cubicBezTo>
                  <a:cubicBezTo>
                    <a:pt x="7561" y="1780"/>
                    <a:pt x="10191" y="1314"/>
                    <a:pt x="12624" y="410"/>
                  </a:cubicBezTo>
                  <a:cubicBezTo>
                    <a:pt x="12736" y="370"/>
                    <a:pt x="12791" y="251"/>
                    <a:pt x="12751" y="140"/>
                  </a:cubicBezTo>
                  <a:cubicBezTo>
                    <a:pt x="12720" y="54"/>
                    <a:pt x="12641" y="0"/>
                    <a:pt x="12554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5"/>
            <p:cNvSpPr/>
            <p:nvPr/>
          </p:nvSpPr>
          <p:spPr>
            <a:xfrm>
              <a:off x="7325986" y="1247518"/>
              <a:ext cx="46915" cy="26646"/>
            </a:xfrm>
            <a:custGeom>
              <a:avLst/>
              <a:gdLst/>
              <a:ahLst/>
              <a:cxnLst/>
              <a:rect l="l" t="t" r="r" b="b"/>
              <a:pathLst>
                <a:path w="2354" h="1337" extrusionOk="0">
                  <a:moveTo>
                    <a:pt x="230" y="0"/>
                  </a:moveTo>
                  <a:cubicBezTo>
                    <a:pt x="176" y="0"/>
                    <a:pt x="122" y="20"/>
                    <a:pt x="78" y="60"/>
                  </a:cubicBezTo>
                  <a:cubicBezTo>
                    <a:pt x="1" y="148"/>
                    <a:pt x="1" y="275"/>
                    <a:pt x="88" y="361"/>
                  </a:cubicBezTo>
                  <a:cubicBezTo>
                    <a:pt x="626" y="893"/>
                    <a:pt x="1347" y="1241"/>
                    <a:pt x="2100" y="1329"/>
                  </a:cubicBezTo>
                  <a:cubicBezTo>
                    <a:pt x="2108" y="1329"/>
                    <a:pt x="2115" y="1336"/>
                    <a:pt x="2133" y="1336"/>
                  </a:cubicBezTo>
                  <a:cubicBezTo>
                    <a:pt x="2235" y="1336"/>
                    <a:pt x="2323" y="1257"/>
                    <a:pt x="2338" y="1146"/>
                  </a:cubicBezTo>
                  <a:cubicBezTo>
                    <a:pt x="2353" y="1036"/>
                    <a:pt x="2266" y="924"/>
                    <a:pt x="2155" y="916"/>
                  </a:cubicBezTo>
                  <a:cubicBezTo>
                    <a:pt x="1490" y="829"/>
                    <a:pt x="856" y="528"/>
                    <a:pt x="381" y="60"/>
                  </a:cubicBezTo>
                  <a:cubicBezTo>
                    <a:pt x="337" y="20"/>
                    <a:pt x="283" y="0"/>
                    <a:pt x="230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5"/>
            <p:cNvSpPr/>
            <p:nvPr/>
          </p:nvSpPr>
          <p:spPr>
            <a:xfrm>
              <a:off x="7381889" y="1184341"/>
              <a:ext cx="64474" cy="19053"/>
            </a:xfrm>
            <a:custGeom>
              <a:avLst/>
              <a:gdLst/>
              <a:ahLst/>
              <a:cxnLst/>
              <a:rect l="l" t="t" r="r" b="b"/>
              <a:pathLst>
                <a:path w="3235" h="956" extrusionOk="0">
                  <a:moveTo>
                    <a:pt x="228" y="0"/>
                  </a:moveTo>
                  <a:cubicBezTo>
                    <a:pt x="126" y="0"/>
                    <a:pt x="39" y="73"/>
                    <a:pt x="24" y="172"/>
                  </a:cubicBezTo>
                  <a:cubicBezTo>
                    <a:pt x="1" y="290"/>
                    <a:pt x="71" y="392"/>
                    <a:pt x="191" y="417"/>
                  </a:cubicBezTo>
                  <a:lnTo>
                    <a:pt x="2972" y="955"/>
                  </a:lnTo>
                  <a:lnTo>
                    <a:pt x="3012" y="955"/>
                  </a:lnTo>
                  <a:cubicBezTo>
                    <a:pt x="3107" y="955"/>
                    <a:pt x="3194" y="893"/>
                    <a:pt x="3217" y="790"/>
                  </a:cubicBezTo>
                  <a:cubicBezTo>
                    <a:pt x="3234" y="678"/>
                    <a:pt x="3162" y="567"/>
                    <a:pt x="3052" y="545"/>
                  </a:cubicBezTo>
                  <a:lnTo>
                    <a:pt x="269" y="4"/>
                  </a:lnTo>
                  <a:cubicBezTo>
                    <a:pt x="255" y="2"/>
                    <a:pt x="241" y="0"/>
                    <a:pt x="228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5"/>
            <p:cNvSpPr/>
            <p:nvPr/>
          </p:nvSpPr>
          <p:spPr>
            <a:xfrm>
              <a:off x="7435261" y="1118155"/>
              <a:ext cx="64613" cy="13373"/>
            </a:xfrm>
            <a:custGeom>
              <a:avLst/>
              <a:gdLst/>
              <a:ahLst/>
              <a:cxnLst/>
              <a:rect l="l" t="t" r="r" b="b"/>
              <a:pathLst>
                <a:path w="3242" h="671" extrusionOk="0">
                  <a:moveTo>
                    <a:pt x="236" y="0"/>
                  </a:moveTo>
                  <a:cubicBezTo>
                    <a:pt x="139" y="0"/>
                    <a:pt x="46" y="66"/>
                    <a:pt x="26" y="164"/>
                  </a:cubicBezTo>
                  <a:cubicBezTo>
                    <a:pt x="1" y="275"/>
                    <a:pt x="64" y="385"/>
                    <a:pt x="183" y="417"/>
                  </a:cubicBezTo>
                  <a:cubicBezTo>
                    <a:pt x="889" y="585"/>
                    <a:pt x="1610" y="670"/>
                    <a:pt x="2338" y="670"/>
                  </a:cubicBezTo>
                  <a:cubicBezTo>
                    <a:pt x="2569" y="670"/>
                    <a:pt x="2806" y="663"/>
                    <a:pt x="3044" y="647"/>
                  </a:cubicBezTo>
                  <a:cubicBezTo>
                    <a:pt x="3164" y="640"/>
                    <a:pt x="3242" y="537"/>
                    <a:pt x="3234" y="417"/>
                  </a:cubicBezTo>
                  <a:cubicBezTo>
                    <a:pt x="3227" y="312"/>
                    <a:pt x="3125" y="227"/>
                    <a:pt x="3024" y="227"/>
                  </a:cubicBezTo>
                  <a:cubicBezTo>
                    <a:pt x="3020" y="227"/>
                    <a:pt x="3016" y="227"/>
                    <a:pt x="3012" y="227"/>
                  </a:cubicBezTo>
                  <a:cubicBezTo>
                    <a:pt x="2783" y="245"/>
                    <a:pt x="2555" y="254"/>
                    <a:pt x="2326" y="254"/>
                  </a:cubicBezTo>
                  <a:cubicBezTo>
                    <a:pt x="1637" y="254"/>
                    <a:pt x="952" y="172"/>
                    <a:pt x="279" y="5"/>
                  </a:cubicBezTo>
                  <a:cubicBezTo>
                    <a:pt x="265" y="2"/>
                    <a:pt x="250" y="0"/>
                    <a:pt x="236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5"/>
            <p:cNvSpPr/>
            <p:nvPr/>
          </p:nvSpPr>
          <p:spPr>
            <a:xfrm>
              <a:off x="7640597" y="1165149"/>
              <a:ext cx="46915" cy="12815"/>
            </a:xfrm>
            <a:custGeom>
              <a:avLst/>
              <a:gdLst/>
              <a:ahLst/>
              <a:cxnLst/>
              <a:rect l="l" t="t" r="r" b="b"/>
              <a:pathLst>
                <a:path w="2354" h="643" extrusionOk="0">
                  <a:moveTo>
                    <a:pt x="231" y="1"/>
                  </a:moveTo>
                  <a:cubicBezTo>
                    <a:pt x="127" y="1"/>
                    <a:pt x="31" y="77"/>
                    <a:pt x="16" y="191"/>
                  </a:cubicBezTo>
                  <a:cubicBezTo>
                    <a:pt x="1" y="302"/>
                    <a:pt x="88" y="404"/>
                    <a:pt x="199" y="422"/>
                  </a:cubicBezTo>
                  <a:lnTo>
                    <a:pt x="2108" y="642"/>
                  </a:lnTo>
                  <a:lnTo>
                    <a:pt x="2133" y="642"/>
                  </a:lnTo>
                  <a:cubicBezTo>
                    <a:pt x="2236" y="642"/>
                    <a:pt x="2323" y="564"/>
                    <a:pt x="2338" y="462"/>
                  </a:cubicBezTo>
                  <a:cubicBezTo>
                    <a:pt x="2354" y="342"/>
                    <a:pt x="2266" y="239"/>
                    <a:pt x="2156" y="224"/>
                  </a:cubicBezTo>
                  <a:lnTo>
                    <a:pt x="246" y="1"/>
                  </a:lnTo>
                  <a:cubicBezTo>
                    <a:pt x="241" y="1"/>
                    <a:pt x="236" y="1"/>
                    <a:pt x="231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5"/>
            <p:cNvSpPr/>
            <p:nvPr/>
          </p:nvSpPr>
          <p:spPr>
            <a:xfrm>
              <a:off x="7566837" y="1259037"/>
              <a:ext cx="40478" cy="15127"/>
            </a:xfrm>
            <a:custGeom>
              <a:avLst/>
              <a:gdLst/>
              <a:ahLst/>
              <a:cxnLst/>
              <a:rect l="l" t="t" r="r" b="b"/>
              <a:pathLst>
                <a:path w="2031" h="759" extrusionOk="0">
                  <a:moveTo>
                    <a:pt x="228" y="1"/>
                  </a:moveTo>
                  <a:cubicBezTo>
                    <a:pt x="132" y="1"/>
                    <a:pt x="45" y="67"/>
                    <a:pt x="23" y="163"/>
                  </a:cubicBezTo>
                  <a:cubicBezTo>
                    <a:pt x="1" y="283"/>
                    <a:pt x="71" y="393"/>
                    <a:pt x="183" y="418"/>
                  </a:cubicBezTo>
                  <a:lnTo>
                    <a:pt x="1752" y="751"/>
                  </a:lnTo>
                  <a:cubicBezTo>
                    <a:pt x="1768" y="751"/>
                    <a:pt x="1783" y="758"/>
                    <a:pt x="1800" y="758"/>
                  </a:cubicBezTo>
                  <a:cubicBezTo>
                    <a:pt x="1895" y="758"/>
                    <a:pt x="1982" y="686"/>
                    <a:pt x="2005" y="591"/>
                  </a:cubicBezTo>
                  <a:cubicBezTo>
                    <a:pt x="2030" y="473"/>
                    <a:pt x="1958" y="363"/>
                    <a:pt x="1840" y="338"/>
                  </a:cubicBezTo>
                  <a:lnTo>
                    <a:pt x="271" y="5"/>
                  </a:lnTo>
                  <a:cubicBezTo>
                    <a:pt x="256" y="2"/>
                    <a:pt x="242" y="1"/>
                    <a:pt x="228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5"/>
            <p:cNvSpPr/>
            <p:nvPr/>
          </p:nvSpPr>
          <p:spPr>
            <a:xfrm>
              <a:off x="7442057" y="1335088"/>
              <a:ext cx="37767" cy="10443"/>
            </a:xfrm>
            <a:custGeom>
              <a:avLst/>
              <a:gdLst/>
              <a:ahLst/>
              <a:cxnLst/>
              <a:rect l="l" t="t" r="r" b="b"/>
              <a:pathLst>
                <a:path w="1895" h="524" extrusionOk="0">
                  <a:moveTo>
                    <a:pt x="224" y="0"/>
                  </a:moveTo>
                  <a:cubicBezTo>
                    <a:pt x="113" y="0"/>
                    <a:pt x="24" y="85"/>
                    <a:pt x="8" y="191"/>
                  </a:cubicBezTo>
                  <a:cubicBezTo>
                    <a:pt x="0" y="311"/>
                    <a:pt x="88" y="413"/>
                    <a:pt x="208" y="421"/>
                  </a:cubicBezTo>
                  <a:lnTo>
                    <a:pt x="1665" y="524"/>
                  </a:lnTo>
                  <a:lnTo>
                    <a:pt x="1682" y="524"/>
                  </a:lnTo>
                  <a:cubicBezTo>
                    <a:pt x="1784" y="524"/>
                    <a:pt x="1879" y="446"/>
                    <a:pt x="1887" y="334"/>
                  </a:cubicBezTo>
                  <a:cubicBezTo>
                    <a:pt x="1895" y="216"/>
                    <a:pt x="1807" y="121"/>
                    <a:pt x="1697" y="113"/>
                  </a:cubicBezTo>
                  <a:lnTo>
                    <a:pt x="238" y="1"/>
                  </a:lnTo>
                  <a:cubicBezTo>
                    <a:pt x="233" y="0"/>
                    <a:pt x="229" y="0"/>
                    <a:pt x="224" y="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5" name="Google Shape;1945;p45"/>
          <p:cNvGrpSpPr/>
          <p:nvPr/>
        </p:nvGrpSpPr>
        <p:grpSpPr>
          <a:xfrm>
            <a:off x="6737500" y="847850"/>
            <a:ext cx="2006798" cy="1120628"/>
            <a:chOff x="6737500" y="847850"/>
            <a:chExt cx="2006798" cy="1120628"/>
          </a:xfrm>
        </p:grpSpPr>
        <p:sp>
          <p:nvSpPr>
            <p:cNvPr id="1946" name="Google Shape;1946;p45"/>
            <p:cNvSpPr/>
            <p:nvPr/>
          </p:nvSpPr>
          <p:spPr>
            <a:xfrm>
              <a:off x="7934382" y="936258"/>
              <a:ext cx="801724" cy="505345"/>
            </a:xfrm>
            <a:custGeom>
              <a:avLst/>
              <a:gdLst/>
              <a:ahLst/>
              <a:cxnLst/>
              <a:rect l="l" t="t" r="r" b="b"/>
              <a:pathLst>
                <a:path w="40227" h="25356" extrusionOk="0">
                  <a:moveTo>
                    <a:pt x="38153" y="1"/>
                  </a:moveTo>
                  <a:cubicBezTo>
                    <a:pt x="38012" y="1"/>
                    <a:pt x="37872" y="15"/>
                    <a:pt x="37737" y="42"/>
                  </a:cubicBezTo>
                  <a:cubicBezTo>
                    <a:pt x="37071" y="177"/>
                    <a:pt x="36493" y="582"/>
                    <a:pt x="35930" y="963"/>
                  </a:cubicBezTo>
                  <a:cubicBezTo>
                    <a:pt x="29005" y="5765"/>
                    <a:pt x="21698" y="10035"/>
                    <a:pt x="14122" y="13729"/>
                  </a:cubicBezTo>
                  <a:cubicBezTo>
                    <a:pt x="12045" y="14735"/>
                    <a:pt x="9938" y="15711"/>
                    <a:pt x="8044" y="17025"/>
                  </a:cubicBezTo>
                  <a:cubicBezTo>
                    <a:pt x="4858" y="19237"/>
                    <a:pt x="2400" y="22320"/>
                    <a:pt x="0" y="25355"/>
                  </a:cubicBezTo>
                  <a:lnTo>
                    <a:pt x="0" y="25355"/>
                  </a:lnTo>
                  <a:cubicBezTo>
                    <a:pt x="9653" y="21376"/>
                    <a:pt x="19298" y="17405"/>
                    <a:pt x="28950" y="13428"/>
                  </a:cubicBezTo>
                  <a:cubicBezTo>
                    <a:pt x="32744" y="11867"/>
                    <a:pt x="36739" y="10155"/>
                    <a:pt x="39173" y="6842"/>
                  </a:cubicBezTo>
                  <a:cubicBezTo>
                    <a:pt x="39704" y="6113"/>
                    <a:pt x="40162" y="5273"/>
                    <a:pt x="40194" y="4369"/>
                  </a:cubicBezTo>
                  <a:cubicBezTo>
                    <a:pt x="40227" y="3466"/>
                    <a:pt x="39759" y="2452"/>
                    <a:pt x="38918" y="2342"/>
                  </a:cubicBezTo>
                  <a:cubicBezTo>
                    <a:pt x="39521" y="1524"/>
                    <a:pt x="39886" y="1263"/>
                    <a:pt x="39536" y="685"/>
                  </a:cubicBezTo>
                  <a:cubicBezTo>
                    <a:pt x="39259" y="217"/>
                    <a:pt x="38704" y="1"/>
                    <a:pt x="381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5"/>
            <p:cNvSpPr/>
            <p:nvPr/>
          </p:nvSpPr>
          <p:spPr>
            <a:xfrm>
              <a:off x="7925354" y="927947"/>
              <a:ext cx="818944" cy="521987"/>
            </a:xfrm>
            <a:custGeom>
              <a:avLst/>
              <a:gdLst/>
              <a:ahLst/>
              <a:cxnLst/>
              <a:rect l="l" t="t" r="r" b="b"/>
              <a:pathLst>
                <a:path w="41091" h="26191" extrusionOk="0">
                  <a:moveTo>
                    <a:pt x="38603" y="840"/>
                  </a:moveTo>
                  <a:cubicBezTo>
                    <a:pt x="38960" y="840"/>
                    <a:pt x="39419" y="967"/>
                    <a:pt x="39634" y="1315"/>
                  </a:cubicBezTo>
                  <a:cubicBezTo>
                    <a:pt x="39752" y="1530"/>
                    <a:pt x="39776" y="1553"/>
                    <a:pt x="39324" y="2123"/>
                  </a:cubicBezTo>
                  <a:cubicBezTo>
                    <a:pt x="39236" y="2243"/>
                    <a:pt x="39141" y="2369"/>
                    <a:pt x="39031" y="2511"/>
                  </a:cubicBezTo>
                  <a:cubicBezTo>
                    <a:pt x="38943" y="2631"/>
                    <a:pt x="38928" y="2789"/>
                    <a:pt x="38983" y="2924"/>
                  </a:cubicBezTo>
                  <a:cubicBezTo>
                    <a:pt x="39046" y="3059"/>
                    <a:pt x="39173" y="3154"/>
                    <a:pt x="39316" y="3177"/>
                  </a:cubicBezTo>
                  <a:cubicBezTo>
                    <a:pt x="39911" y="3257"/>
                    <a:pt x="40252" y="4065"/>
                    <a:pt x="40227" y="4771"/>
                  </a:cubicBezTo>
                  <a:cubicBezTo>
                    <a:pt x="40204" y="5452"/>
                    <a:pt x="39902" y="6157"/>
                    <a:pt x="39284" y="7006"/>
                  </a:cubicBezTo>
                  <a:cubicBezTo>
                    <a:pt x="36851" y="10327"/>
                    <a:pt x="32636" y="12061"/>
                    <a:pt x="29243" y="13457"/>
                  </a:cubicBezTo>
                  <a:lnTo>
                    <a:pt x="1784" y="24764"/>
                  </a:lnTo>
                  <a:cubicBezTo>
                    <a:pt x="3844" y="22206"/>
                    <a:pt x="6024" y="19669"/>
                    <a:pt x="8734" y="17792"/>
                  </a:cubicBezTo>
                  <a:cubicBezTo>
                    <a:pt x="10399" y="16626"/>
                    <a:pt x="12276" y="15722"/>
                    <a:pt x="14100" y="14844"/>
                  </a:cubicBezTo>
                  <a:lnTo>
                    <a:pt x="14758" y="14518"/>
                  </a:lnTo>
                  <a:cubicBezTo>
                    <a:pt x="22333" y="10832"/>
                    <a:pt x="29696" y="6530"/>
                    <a:pt x="36630" y="1728"/>
                  </a:cubicBezTo>
                  <a:cubicBezTo>
                    <a:pt x="37154" y="1363"/>
                    <a:pt x="37692" y="990"/>
                    <a:pt x="38270" y="872"/>
                  </a:cubicBezTo>
                  <a:cubicBezTo>
                    <a:pt x="38380" y="847"/>
                    <a:pt x="38493" y="840"/>
                    <a:pt x="38603" y="840"/>
                  </a:cubicBezTo>
                  <a:close/>
                  <a:moveTo>
                    <a:pt x="38603" y="1"/>
                  </a:moveTo>
                  <a:cubicBezTo>
                    <a:pt x="38437" y="1"/>
                    <a:pt x="38270" y="16"/>
                    <a:pt x="38105" y="48"/>
                  </a:cubicBezTo>
                  <a:cubicBezTo>
                    <a:pt x="37359" y="199"/>
                    <a:pt x="36741" y="627"/>
                    <a:pt x="36145" y="1037"/>
                  </a:cubicBezTo>
                  <a:cubicBezTo>
                    <a:pt x="29251" y="5817"/>
                    <a:pt x="21928" y="10096"/>
                    <a:pt x="14393" y="13765"/>
                  </a:cubicBezTo>
                  <a:lnTo>
                    <a:pt x="13727" y="14083"/>
                  </a:lnTo>
                  <a:cubicBezTo>
                    <a:pt x="11880" y="14979"/>
                    <a:pt x="9978" y="15905"/>
                    <a:pt x="8251" y="17101"/>
                  </a:cubicBezTo>
                  <a:cubicBezTo>
                    <a:pt x="4993" y="19361"/>
                    <a:pt x="2521" y="22491"/>
                    <a:pt x="120" y="25510"/>
                  </a:cubicBezTo>
                  <a:cubicBezTo>
                    <a:pt x="0" y="25660"/>
                    <a:pt x="0" y="25867"/>
                    <a:pt x="120" y="26025"/>
                  </a:cubicBezTo>
                  <a:cubicBezTo>
                    <a:pt x="198" y="26128"/>
                    <a:pt x="326" y="26191"/>
                    <a:pt x="453" y="26191"/>
                  </a:cubicBezTo>
                  <a:cubicBezTo>
                    <a:pt x="508" y="26191"/>
                    <a:pt x="556" y="26176"/>
                    <a:pt x="611" y="26160"/>
                  </a:cubicBezTo>
                  <a:lnTo>
                    <a:pt x="29561" y="14233"/>
                  </a:lnTo>
                  <a:cubicBezTo>
                    <a:pt x="33047" y="12799"/>
                    <a:pt x="37391" y="11007"/>
                    <a:pt x="39959" y="7504"/>
                  </a:cubicBezTo>
                  <a:cubicBezTo>
                    <a:pt x="40687" y="6515"/>
                    <a:pt x="41035" y="5659"/>
                    <a:pt x="41068" y="4803"/>
                  </a:cubicBezTo>
                  <a:cubicBezTo>
                    <a:pt x="41091" y="3947"/>
                    <a:pt x="40750" y="2996"/>
                    <a:pt x="40054" y="2568"/>
                  </a:cubicBezTo>
                  <a:cubicBezTo>
                    <a:pt x="40450" y="2045"/>
                    <a:pt x="40767" y="1578"/>
                    <a:pt x="40347" y="887"/>
                  </a:cubicBezTo>
                  <a:cubicBezTo>
                    <a:pt x="40014" y="334"/>
                    <a:pt x="39364" y="1"/>
                    <a:pt x="38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5"/>
            <p:cNvSpPr/>
            <p:nvPr/>
          </p:nvSpPr>
          <p:spPr>
            <a:xfrm>
              <a:off x="8010793" y="968763"/>
              <a:ext cx="712836" cy="393538"/>
            </a:xfrm>
            <a:custGeom>
              <a:avLst/>
              <a:gdLst/>
              <a:ahLst/>
              <a:cxnLst/>
              <a:rect l="l" t="t" r="r" b="b"/>
              <a:pathLst>
                <a:path w="35767" h="19746" extrusionOk="0">
                  <a:moveTo>
                    <a:pt x="35524" y="1"/>
                  </a:moveTo>
                  <a:cubicBezTo>
                    <a:pt x="35485" y="1"/>
                    <a:pt x="35445" y="12"/>
                    <a:pt x="35409" y="35"/>
                  </a:cubicBezTo>
                  <a:cubicBezTo>
                    <a:pt x="23950" y="7891"/>
                    <a:pt x="12744" y="14024"/>
                    <a:pt x="153" y="19350"/>
                  </a:cubicBezTo>
                  <a:cubicBezTo>
                    <a:pt x="48" y="19388"/>
                    <a:pt x="0" y="19515"/>
                    <a:pt x="40" y="19618"/>
                  </a:cubicBezTo>
                  <a:cubicBezTo>
                    <a:pt x="80" y="19698"/>
                    <a:pt x="153" y="19745"/>
                    <a:pt x="238" y="19745"/>
                  </a:cubicBezTo>
                  <a:cubicBezTo>
                    <a:pt x="263" y="19745"/>
                    <a:pt x="295" y="19745"/>
                    <a:pt x="318" y="19730"/>
                  </a:cubicBezTo>
                  <a:cubicBezTo>
                    <a:pt x="12934" y="14395"/>
                    <a:pt x="24165" y="8246"/>
                    <a:pt x="35647" y="385"/>
                  </a:cubicBezTo>
                  <a:cubicBezTo>
                    <a:pt x="35742" y="321"/>
                    <a:pt x="35767" y="188"/>
                    <a:pt x="35702" y="92"/>
                  </a:cubicBezTo>
                  <a:cubicBezTo>
                    <a:pt x="35658" y="33"/>
                    <a:pt x="35592" y="1"/>
                    <a:pt x="35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5"/>
            <p:cNvSpPr/>
            <p:nvPr/>
          </p:nvSpPr>
          <p:spPr>
            <a:xfrm>
              <a:off x="7980460" y="1024964"/>
              <a:ext cx="756902" cy="379826"/>
            </a:xfrm>
            <a:custGeom>
              <a:avLst/>
              <a:gdLst/>
              <a:ahLst/>
              <a:cxnLst/>
              <a:rect l="l" t="t" r="r" b="b"/>
              <a:pathLst>
                <a:path w="37978" h="19058" extrusionOk="0">
                  <a:moveTo>
                    <a:pt x="37739" y="0"/>
                  </a:moveTo>
                  <a:cubicBezTo>
                    <a:pt x="37652" y="0"/>
                    <a:pt x="37573" y="53"/>
                    <a:pt x="37542" y="133"/>
                  </a:cubicBezTo>
                  <a:cubicBezTo>
                    <a:pt x="36686" y="2423"/>
                    <a:pt x="34309" y="3699"/>
                    <a:pt x="31939" y="4816"/>
                  </a:cubicBezTo>
                  <a:cubicBezTo>
                    <a:pt x="21526" y="9713"/>
                    <a:pt x="10835" y="14365"/>
                    <a:pt x="161" y="18652"/>
                  </a:cubicBezTo>
                  <a:cubicBezTo>
                    <a:pt x="58" y="18700"/>
                    <a:pt x="1" y="18820"/>
                    <a:pt x="48" y="18930"/>
                  </a:cubicBezTo>
                  <a:cubicBezTo>
                    <a:pt x="81" y="19010"/>
                    <a:pt x="161" y="19058"/>
                    <a:pt x="239" y="19058"/>
                  </a:cubicBezTo>
                  <a:cubicBezTo>
                    <a:pt x="271" y="19058"/>
                    <a:pt x="296" y="19058"/>
                    <a:pt x="319" y="19040"/>
                  </a:cubicBezTo>
                  <a:cubicBezTo>
                    <a:pt x="11002" y="14753"/>
                    <a:pt x="21700" y="10094"/>
                    <a:pt x="32121" y="5196"/>
                  </a:cubicBezTo>
                  <a:cubicBezTo>
                    <a:pt x="34562" y="4047"/>
                    <a:pt x="37027" y="2716"/>
                    <a:pt x="37938" y="283"/>
                  </a:cubicBezTo>
                  <a:cubicBezTo>
                    <a:pt x="37978" y="173"/>
                    <a:pt x="37922" y="53"/>
                    <a:pt x="37812" y="13"/>
                  </a:cubicBezTo>
                  <a:cubicBezTo>
                    <a:pt x="37788" y="4"/>
                    <a:pt x="37763" y="0"/>
                    <a:pt x="37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5"/>
            <p:cNvSpPr/>
            <p:nvPr/>
          </p:nvSpPr>
          <p:spPr>
            <a:xfrm>
              <a:off x="6800339" y="852015"/>
              <a:ext cx="1286482" cy="812446"/>
            </a:xfrm>
            <a:custGeom>
              <a:avLst/>
              <a:gdLst/>
              <a:ahLst/>
              <a:cxnLst/>
              <a:rect l="l" t="t" r="r" b="b"/>
              <a:pathLst>
                <a:path w="64550" h="40765" extrusionOk="0">
                  <a:moveTo>
                    <a:pt x="15604" y="0"/>
                  </a:moveTo>
                  <a:cubicBezTo>
                    <a:pt x="15148" y="0"/>
                    <a:pt x="14691" y="15"/>
                    <a:pt x="14233" y="45"/>
                  </a:cubicBezTo>
                  <a:cubicBezTo>
                    <a:pt x="8077" y="442"/>
                    <a:pt x="1863" y="4191"/>
                    <a:pt x="1" y="10078"/>
                  </a:cubicBezTo>
                  <a:cubicBezTo>
                    <a:pt x="4668" y="11188"/>
                    <a:pt x="7814" y="15563"/>
                    <a:pt x="9756" y="19945"/>
                  </a:cubicBezTo>
                  <a:cubicBezTo>
                    <a:pt x="11698" y="24335"/>
                    <a:pt x="12927" y="29130"/>
                    <a:pt x="15827" y="32949"/>
                  </a:cubicBezTo>
                  <a:cubicBezTo>
                    <a:pt x="19705" y="38064"/>
                    <a:pt x="26271" y="40764"/>
                    <a:pt x="32693" y="40764"/>
                  </a:cubicBezTo>
                  <a:cubicBezTo>
                    <a:pt x="32740" y="40764"/>
                    <a:pt x="32787" y="40764"/>
                    <a:pt x="32835" y="40764"/>
                  </a:cubicBezTo>
                  <a:cubicBezTo>
                    <a:pt x="39301" y="40716"/>
                    <a:pt x="45578" y="38164"/>
                    <a:pt x="50863" y="34440"/>
                  </a:cubicBezTo>
                  <a:cubicBezTo>
                    <a:pt x="56149" y="30714"/>
                    <a:pt x="60531" y="25856"/>
                    <a:pt x="64550" y="20786"/>
                  </a:cubicBezTo>
                  <a:lnTo>
                    <a:pt x="64550" y="20786"/>
                  </a:lnTo>
                  <a:cubicBezTo>
                    <a:pt x="64197" y="20803"/>
                    <a:pt x="63844" y="20812"/>
                    <a:pt x="63493" y="20812"/>
                  </a:cubicBezTo>
                  <a:cubicBezTo>
                    <a:pt x="57700" y="20812"/>
                    <a:pt x="52090" y="18471"/>
                    <a:pt x="47107" y="15468"/>
                  </a:cubicBezTo>
                  <a:cubicBezTo>
                    <a:pt x="41821" y="12290"/>
                    <a:pt x="37027" y="8343"/>
                    <a:pt x="31724" y="5190"/>
                  </a:cubicBezTo>
                  <a:cubicBezTo>
                    <a:pt x="26817" y="2262"/>
                    <a:pt x="21284" y="0"/>
                    <a:pt x="15604" y="0"/>
                  </a:cubicBezTo>
                  <a:close/>
                </a:path>
              </a:pathLst>
            </a:custGeom>
            <a:solidFill>
              <a:srgbClr val="FCF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5"/>
            <p:cNvSpPr/>
            <p:nvPr/>
          </p:nvSpPr>
          <p:spPr>
            <a:xfrm>
              <a:off x="6908677" y="852573"/>
              <a:ext cx="511145" cy="192564"/>
            </a:xfrm>
            <a:custGeom>
              <a:avLst/>
              <a:gdLst/>
              <a:ahLst/>
              <a:cxnLst/>
              <a:rect l="l" t="t" r="r" b="b"/>
              <a:pathLst>
                <a:path w="25647" h="9662" extrusionOk="0">
                  <a:moveTo>
                    <a:pt x="8359" y="0"/>
                  </a:moveTo>
                  <a:cubicBezTo>
                    <a:pt x="7004" y="0"/>
                    <a:pt x="5639" y="281"/>
                    <a:pt x="4375" y="778"/>
                  </a:cubicBezTo>
                  <a:cubicBezTo>
                    <a:pt x="2173" y="1651"/>
                    <a:pt x="1072" y="2537"/>
                    <a:pt x="1" y="4654"/>
                  </a:cubicBezTo>
                  <a:cubicBezTo>
                    <a:pt x="2230" y="3304"/>
                    <a:pt x="4629" y="2690"/>
                    <a:pt x="7035" y="2690"/>
                  </a:cubicBezTo>
                  <a:cubicBezTo>
                    <a:pt x="7341" y="2690"/>
                    <a:pt x="7646" y="2700"/>
                    <a:pt x="7951" y="2720"/>
                  </a:cubicBezTo>
                  <a:cubicBezTo>
                    <a:pt x="10296" y="2879"/>
                    <a:pt x="12451" y="4178"/>
                    <a:pt x="13687" y="6175"/>
                  </a:cubicBezTo>
                  <a:cubicBezTo>
                    <a:pt x="13695" y="6191"/>
                    <a:pt x="13704" y="6198"/>
                    <a:pt x="13712" y="6215"/>
                  </a:cubicBezTo>
                  <a:cubicBezTo>
                    <a:pt x="14456" y="7427"/>
                    <a:pt x="15066" y="8886"/>
                    <a:pt x="16367" y="9504"/>
                  </a:cubicBezTo>
                  <a:cubicBezTo>
                    <a:pt x="16555" y="9593"/>
                    <a:pt x="16763" y="9661"/>
                    <a:pt x="16967" y="9661"/>
                  </a:cubicBezTo>
                  <a:cubicBezTo>
                    <a:pt x="17073" y="9661"/>
                    <a:pt x="17178" y="9643"/>
                    <a:pt x="17278" y="9599"/>
                  </a:cubicBezTo>
                  <a:cubicBezTo>
                    <a:pt x="17571" y="9472"/>
                    <a:pt x="17737" y="9061"/>
                    <a:pt x="17524" y="8823"/>
                  </a:cubicBezTo>
                  <a:lnTo>
                    <a:pt x="17524" y="8823"/>
                  </a:lnTo>
                  <a:cubicBezTo>
                    <a:pt x="18325" y="9018"/>
                    <a:pt x="19150" y="9116"/>
                    <a:pt x="19973" y="9116"/>
                  </a:cubicBezTo>
                  <a:cubicBezTo>
                    <a:pt x="20248" y="9116"/>
                    <a:pt x="20523" y="9105"/>
                    <a:pt x="20797" y="9084"/>
                  </a:cubicBezTo>
                  <a:cubicBezTo>
                    <a:pt x="21097" y="9051"/>
                    <a:pt x="21423" y="9004"/>
                    <a:pt x="21636" y="8783"/>
                  </a:cubicBezTo>
                  <a:cubicBezTo>
                    <a:pt x="22026" y="8395"/>
                    <a:pt x="21803" y="7737"/>
                    <a:pt x="21558" y="7244"/>
                  </a:cubicBezTo>
                  <a:cubicBezTo>
                    <a:pt x="22349" y="7244"/>
                    <a:pt x="23150" y="7244"/>
                    <a:pt x="23910" y="7031"/>
                  </a:cubicBezTo>
                  <a:cubicBezTo>
                    <a:pt x="24671" y="6816"/>
                    <a:pt x="25282" y="5732"/>
                    <a:pt x="25647" y="5027"/>
                  </a:cubicBezTo>
                  <a:cubicBezTo>
                    <a:pt x="22794" y="3235"/>
                    <a:pt x="20019" y="2054"/>
                    <a:pt x="16810" y="1015"/>
                  </a:cubicBezTo>
                  <a:cubicBezTo>
                    <a:pt x="15200" y="493"/>
                    <a:pt x="13485" y="185"/>
                    <a:pt x="11789" y="185"/>
                  </a:cubicBezTo>
                  <a:cubicBezTo>
                    <a:pt x="11356" y="185"/>
                    <a:pt x="10923" y="205"/>
                    <a:pt x="10494" y="247"/>
                  </a:cubicBezTo>
                  <a:cubicBezTo>
                    <a:pt x="9796" y="79"/>
                    <a:pt x="9079" y="0"/>
                    <a:pt x="8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5"/>
            <p:cNvSpPr/>
            <p:nvPr/>
          </p:nvSpPr>
          <p:spPr>
            <a:xfrm>
              <a:off x="6791031" y="847850"/>
              <a:ext cx="1315201" cy="829068"/>
            </a:xfrm>
            <a:custGeom>
              <a:avLst/>
              <a:gdLst/>
              <a:ahLst/>
              <a:cxnLst/>
              <a:rect l="l" t="t" r="r" b="b"/>
              <a:pathLst>
                <a:path w="65991" h="41599" extrusionOk="0">
                  <a:moveTo>
                    <a:pt x="16136" y="842"/>
                  </a:moveTo>
                  <a:cubicBezTo>
                    <a:pt x="21049" y="842"/>
                    <a:pt x="26247" y="2513"/>
                    <a:pt x="32041" y="5969"/>
                  </a:cubicBezTo>
                  <a:cubicBezTo>
                    <a:pt x="34719" y="7561"/>
                    <a:pt x="37326" y="9393"/>
                    <a:pt x="39839" y="11167"/>
                  </a:cubicBezTo>
                  <a:cubicBezTo>
                    <a:pt x="42279" y="12894"/>
                    <a:pt x="44816" y="14678"/>
                    <a:pt x="47424" y="16247"/>
                  </a:cubicBezTo>
                  <a:cubicBezTo>
                    <a:pt x="53462" y="19884"/>
                    <a:pt x="58891" y="21651"/>
                    <a:pt x="64018" y="21651"/>
                  </a:cubicBezTo>
                  <a:lnTo>
                    <a:pt x="64191" y="21651"/>
                  </a:lnTo>
                  <a:cubicBezTo>
                    <a:pt x="60918" y="25733"/>
                    <a:pt x="56553" y="30710"/>
                    <a:pt x="51155" y="34514"/>
                  </a:cubicBezTo>
                  <a:cubicBezTo>
                    <a:pt x="47154" y="37335"/>
                    <a:pt x="40822" y="40711"/>
                    <a:pt x="33364" y="40758"/>
                  </a:cubicBezTo>
                  <a:lnTo>
                    <a:pt x="33222" y="40758"/>
                  </a:lnTo>
                  <a:cubicBezTo>
                    <a:pt x="26605" y="40758"/>
                    <a:pt x="20273" y="37835"/>
                    <a:pt x="16697" y="33120"/>
                  </a:cubicBezTo>
                  <a:cubicBezTo>
                    <a:pt x="14700" y="30480"/>
                    <a:pt x="13481" y="27302"/>
                    <a:pt x="12300" y="24219"/>
                  </a:cubicBezTo>
                  <a:cubicBezTo>
                    <a:pt x="11792" y="22887"/>
                    <a:pt x="11262" y="21518"/>
                    <a:pt x="10683" y="20194"/>
                  </a:cubicBezTo>
                  <a:cubicBezTo>
                    <a:pt x="8987" y="16373"/>
                    <a:pt x="5961" y="11603"/>
                    <a:pt x="1078" y="10201"/>
                  </a:cubicBezTo>
                  <a:cubicBezTo>
                    <a:pt x="2918" y="5096"/>
                    <a:pt x="8488" y="1292"/>
                    <a:pt x="14805" y="882"/>
                  </a:cubicBezTo>
                  <a:cubicBezTo>
                    <a:pt x="15240" y="849"/>
                    <a:pt x="15691" y="842"/>
                    <a:pt x="16136" y="842"/>
                  </a:cubicBezTo>
                  <a:close/>
                  <a:moveTo>
                    <a:pt x="16136" y="1"/>
                  </a:moveTo>
                  <a:cubicBezTo>
                    <a:pt x="15676" y="1"/>
                    <a:pt x="15201" y="16"/>
                    <a:pt x="14748" y="41"/>
                  </a:cubicBezTo>
                  <a:cubicBezTo>
                    <a:pt x="7926" y="492"/>
                    <a:pt x="1919" y="4733"/>
                    <a:pt x="143" y="10367"/>
                  </a:cubicBezTo>
                  <a:lnTo>
                    <a:pt x="0" y="10802"/>
                  </a:lnTo>
                  <a:lnTo>
                    <a:pt x="445" y="10905"/>
                  </a:lnTo>
                  <a:cubicBezTo>
                    <a:pt x="5248" y="12046"/>
                    <a:pt x="8243" y="16778"/>
                    <a:pt x="9915" y="20535"/>
                  </a:cubicBezTo>
                  <a:cubicBezTo>
                    <a:pt x="10486" y="21841"/>
                    <a:pt x="11009" y="23205"/>
                    <a:pt x="11515" y="24521"/>
                  </a:cubicBezTo>
                  <a:cubicBezTo>
                    <a:pt x="12720" y="27652"/>
                    <a:pt x="13964" y="30893"/>
                    <a:pt x="16032" y="33626"/>
                  </a:cubicBezTo>
                  <a:cubicBezTo>
                    <a:pt x="19820" y="38618"/>
                    <a:pt x="26247" y="41599"/>
                    <a:pt x="33222" y="41599"/>
                  </a:cubicBezTo>
                  <a:lnTo>
                    <a:pt x="33372" y="41599"/>
                  </a:lnTo>
                  <a:cubicBezTo>
                    <a:pt x="41043" y="41551"/>
                    <a:pt x="47542" y="38095"/>
                    <a:pt x="51638" y="35202"/>
                  </a:cubicBezTo>
                  <a:cubicBezTo>
                    <a:pt x="57439" y="31113"/>
                    <a:pt x="62052" y="25710"/>
                    <a:pt x="65413" y="21461"/>
                  </a:cubicBezTo>
                  <a:lnTo>
                    <a:pt x="65991" y="20740"/>
                  </a:lnTo>
                  <a:lnTo>
                    <a:pt x="65064" y="20787"/>
                  </a:lnTo>
                  <a:cubicBezTo>
                    <a:pt x="64715" y="20805"/>
                    <a:pt x="64366" y="20812"/>
                    <a:pt x="64018" y="20812"/>
                  </a:cubicBezTo>
                  <a:cubicBezTo>
                    <a:pt x="59049" y="20812"/>
                    <a:pt x="53763" y="19083"/>
                    <a:pt x="47859" y="15527"/>
                  </a:cubicBezTo>
                  <a:cubicBezTo>
                    <a:pt x="45267" y="13973"/>
                    <a:pt x="42754" y="12198"/>
                    <a:pt x="40322" y="10477"/>
                  </a:cubicBezTo>
                  <a:cubicBezTo>
                    <a:pt x="37794" y="8702"/>
                    <a:pt x="35179" y="6856"/>
                    <a:pt x="32476" y="5247"/>
                  </a:cubicBezTo>
                  <a:cubicBezTo>
                    <a:pt x="26550" y="1713"/>
                    <a:pt x="21199" y="1"/>
                    <a:pt x="16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5"/>
            <p:cNvSpPr/>
            <p:nvPr/>
          </p:nvSpPr>
          <p:spPr>
            <a:xfrm>
              <a:off x="7101995" y="1384175"/>
              <a:ext cx="45699" cy="70273"/>
            </a:xfrm>
            <a:custGeom>
              <a:avLst/>
              <a:gdLst/>
              <a:ahLst/>
              <a:cxnLst/>
              <a:rect l="l" t="t" r="r" b="b"/>
              <a:pathLst>
                <a:path w="2293" h="3526" extrusionOk="0">
                  <a:moveTo>
                    <a:pt x="254" y="0"/>
                  </a:moveTo>
                  <a:cubicBezTo>
                    <a:pt x="237" y="0"/>
                    <a:pt x="222" y="4"/>
                    <a:pt x="208" y="10"/>
                  </a:cubicBezTo>
                  <a:cubicBezTo>
                    <a:pt x="1" y="123"/>
                    <a:pt x="256" y="994"/>
                    <a:pt x="779" y="1960"/>
                  </a:cubicBezTo>
                  <a:cubicBezTo>
                    <a:pt x="1258" y="2860"/>
                    <a:pt x="1798" y="3525"/>
                    <a:pt x="2037" y="3525"/>
                  </a:cubicBezTo>
                  <a:cubicBezTo>
                    <a:pt x="2055" y="3525"/>
                    <a:pt x="2071" y="3521"/>
                    <a:pt x="2085" y="3514"/>
                  </a:cubicBezTo>
                  <a:cubicBezTo>
                    <a:pt x="2293" y="3403"/>
                    <a:pt x="2038" y="2530"/>
                    <a:pt x="1515" y="1564"/>
                  </a:cubicBezTo>
                  <a:cubicBezTo>
                    <a:pt x="1033" y="662"/>
                    <a:pt x="491" y="0"/>
                    <a:pt x="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5"/>
            <p:cNvSpPr/>
            <p:nvPr/>
          </p:nvSpPr>
          <p:spPr>
            <a:xfrm>
              <a:off x="7183349" y="1494066"/>
              <a:ext cx="63995" cy="55505"/>
            </a:xfrm>
            <a:custGeom>
              <a:avLst/>
              <a:gdLst/>
              <a:ahLst/>
              <a:cxnLst/>
              <a:rect l="l" t="t" r="r" b="b"/>
              <a:pathLst>
                <a:path w="3211" h="2785" extrusionOk="0">
                  <a:moveTo>
                    <a:pt x="152" y="1"/>
                  </a:moveTo>
                  <a:cubicBezTo>
                    <a:pt x="134" y="1"/>
                    <a:pt x="118" y="4"/>
                    <a:pt x="103" y="12"/>
                  </a:cubicBezTo>
                  <a:cubicBezTo>
                    <a:pt x="0" y="60"/>
                    <a:pt x="25" y="322"/>
                    <a:pt x="175" y="695"/>
                  </a:cubicBezTo>
                  <a:cubicBezTo>
                    <a:pt x="333" y="1066"/>
                    <a:pt x="658" y="1534"/>
                    <a:pt x="1119" y="1946"/>
                  </a:cubicBezTo>
                  <a:cubicBezTo>
                    <a:pt x="1587" y="2350"/>
                    <a:pt x="2085" y="2604"/>
                    <a:pt x="2473" y="2715"/>
                  </a:cubicBezTo>
                  <a:cubicBezTo>
                    <a:pt x="2657" y="2762"/>
                    <a:pt x="2812" y="2785"/>
                    <a:pt x="2928" y="2785"/>
                  </a:cubicBezTo>
                  <a:cubicBezTo>
                    <a:pt x="3063" y="2785"/>
                    <a:pt x="3146" y="2755"/>
                    <a:pt x="3163" y="2699"/>
                  </a:cubicBezTo>
                  <a:cubicBezTo>
                    <a:pt x="3211" y="2587"/>
                    <a:pt x="3028" y="2407"/>
                    <a:pt x="2743" y="2184"/>
                  </a:cubicBezTo>
                  <a:cubicBezTo>
                    <a:pt x="2458" y="1954"/>
                    <a:pt x="2077" y="1661"/>
                    <a:pt x="1665" y="1313"/>
                  </a:cubicBezTo>
                  <a:cubicBezTo>
                    <a:pt x="1269" y="955"/>
                    <a:pt x="929" y="615"/>
                    <a:pt x="666" y="362"/>
                  </a:cubicBezTo>
                  <a:cubicBezTo>
                    <a:pt x="442" y="143"/>
                    <a:pt x="264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5"/>
            <p:cNvSpPr/>
            <p:nvPr/>
          </p:nvSpPr>
          <p:spPr>
            <a:xfrm>
              <a:off x="7308129" y="1570297"/>
              <a:ext cx="78524" cy="28839"/>
            </a:xfrm>
            <a:custGeom>
              <a:avLst/>
              <a:gdLst/>
              <a:ahLst/>
              <a:cxnLst/>
              <a:rect l="l" t="t" r="r" b="b"/>
              <a:pathLst>
                <a:path w="3940" h="1447" extrusionOk="0">
                  <a:moveTo>
                    <a:pt x="333" y="1"/>
                  </a:moveTo>
                  <a:cubicBezTo>
                    <a:pt x="218" y="1"/>
                    <a:pt x="141" y="25"/>
                    <a:pt x="111" y="78"/>
                  </a:cubicBezTo>
                  <a:cubicBezTo>
                    <a:pt x="1" y="261"/>
                    <a:pt x="729" y="894"/>
                    <a:pt x="1840" y="1244"/>
                  </a:cubicBezTo>
                  <a:cubicBezTo>
                    <a:pt x="2339" y="1389"/>
                    <a:pt x="2806" y="1447"/>
                    <a:pt x="3171" y="1447"/>
                  </a:cubicBezTo>
                  <a:cubicBezTo>
                    <a:pt x="3623" y="1447"/>
                    <a:pt x="3918" y="1358"/>
                    <a:pt x="3923" y="1235"/>
                  </a:cubicBezTo>
                  <a:cubicBezTo>
                    <a:pt x="3940" y="989"/>
                    <a:pt x="3099" y="736"/>
                    <a:pt x="2085" y="444"/>
                  </a:cubicBezTo>
                  <a:cubicBezTo>
                    <a:pt x="1334" y="206"/>
                    <a:pt x="670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5"/>
            <p:cNvSpPr/>
            <p:nvPr/>
          </p:nvSpPr>
          <p:spPr>
            <a:xfrm>
              <a:off x="7458659" y="1593176"/>
              <a:ext cx="72346" cy="16901"/>
            </a:xfrm>
            <a:custGeom>
              <a:avLst/>
              <a:gdLst/>
              <a:ahLst/>
              <a:cxnLst/>
              <a:rect l="l" t="t" r="r" b="b"/>
              <a:pathLst>
                <a:path w="3630" h="848" extrusionOk="0">
                  <a:moveTo>
                    <a:pt x="2156" y="0"/>
                  </a:moveTo>
                  <a:cubicBezTo>
                    <a:pt x="2045" y="0"/>
                    <a:pt x="1931" y="3"/>
                    <a:pt x="1815" y="9"/>
                  </a:cubicBezTo>
                  <a:cubicBezTo>
                    <a:pt x="1714" y="5"/>
                    <a:pt x="1615" y="3"/>
                    <a:pt x="1518" y="3"/>
                  </a:cubicBezTo>
                  <a:cubicBezTo>
                    <a:pt x="690" y="3"/>
                    <a:pt x="45" y="151"/>
                    <a:pt x="23" y="357"/>
                  </a:cubicBezTo>
                  <a:cubicBezTo>
                    <a:pt x="0" y="587"/>
                    <a:pt x="801" y="810"/>
                    <a:pt x="1815" y="848"/>
                  </a:cubicBezTo>
                  <a:cubicBezTo>
                    <a:pt x="2829" y="800"/>
                    <a:pt x="3629" y="579"/>
                    <a:pt x="3607" y="349"/>
                  </a:cubicBezTo>
                  <a:cubicBezTo>
                    <a:pt x="3585" y="147"/>
                    <a:pt x="2963" y="0"/>
                    <a:pt x="2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5"/>
            <p:cNvSpPr/>
            <p:nvPr/>
          </p:nvSpPr>
          <p:spPr>
            <a:xfrm>
              <a:off x="7596672" y="1560372"/>
              <a:ext cx="66706" cy="26886"/>
            </a:xfrm>
            <a:custGeom>
              <a:avLst/>
              <a:gdLst/>
              <a:ahLst/>
              <a:cxnLst/>
              <a:rect l="l" t="t" r="r" b="b"/>
              <a:pathLst>
                <a:path w="3347" h="1349" extrusionOk="0">
                  <a:moveTo>
                    <a:pt x="2918" y="1"/>
                  </a:moveTo>
                  <a:cubicBezTo>
                    <a:pt x="2597" y="1"/>
                    <a:pt x="2086" y="116"/>
                    <a:pt x="1539" y="331"/>
                  </a:cubicBezTo>
                  <a:cubicBezTo>
                    <a:pt x="666" y="576"/>
                    <a:pt x="0" y="964"/>
                    <a:pt x="48" y="1195"/>
                  </a:cubicBezTo>
                  <a:cubicBezTo>
                    <a:pt x="69" y="1298"/>
                    <a:pt x="241" y="1348"/>
                    <a:pt x="506" y="1348"/>
                  </a:cubicBezTo>
                  <a:cubicBezTo>
                    <a:pt x="832" y="1348"/>
                    <a:pt x="1301" y="1272"/>
                    <a:pt x="1807" y="1124"/>
                  </a:cubicBezTo>
                  <a:cubicBezTo>
                    <a:pt x="2703" y="774"/>
                    <a:pt x="3346" y="323"/>
                    <a:pt x="3251" y="109"/>
                  </a:cubicBezTo>
                  <a:cubicBezTo>
                    <a:pt x="3214" y="36"/>
                    <a:pt x="3095" y="1"/>
                    <a:pt x="2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5"/>
            <p:cNvSpPr/>
            <p:nvPr/>
          </p:nvSpPr>
          <p:spPr>
            <a:xfrm>
              <a:off x="7721612" y="1509671"/>
              <a:ext cx="48988" cy="28181"/>
            </a:xfrm>
            <a:custGeom>
              <a:avLst/>
              <a:gdLst/>
              <a:ahLst/>
              <a:cxnLst/>
              <a:rect l="l" t="t" r="r" b="b"/>
              <a:pathLst>
                <a:path w="2458" h="1414" extrusionOk="0">
                  <a:moveTo>
                    <a:pt x="2083" y="1"/>
                  </a:moveTo>
                  <a:cubicBezTo>
                    <a:pt x="1830" y="1"/>
                    <a:pt x="1437" y="121"/>
                    <a:pt x="1031" y="340"/>
                  </a:cubicBezTo>
                  <a:cubicBezTo>
                    <a:pt x="413" y="673"/>
                    <a:pt x="0" y="1108"/>
                    <a:pt x="113" y="1314"/>
                  </a:cubicBezTo>
                  <a:cubicBezTo>
                    <a:pt x="150" y="1381"/>
                    <a:pt x="245" y="1414"/>
                    <a:pt x="378" y="1414"/>
                  </a:cubicBezTo>
                  <a:cubicBezTo>
                    <a:pt x="632" y="1414"/>
                    <a:pt x="1026" y="1295"/>
                    <a:pt x="1427" y="1076"/>
                  </a:cubicBezTo>
                  <a:cubicBezTo>
                    <a:pt x="2045" y="743"/>
                    <a:pt x="2458" y="307"/>
                    <a:pt x="2347" y="102"/>
                  </a:cubicBezTo>
                  <a:cubicBezTo>
                    <a:pt x="2309" y="34"/>
                    <a:pt x="2215" y="1"/>
                    <a:pt x="2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5"/>
            <p:cNvSpPr/>
            <p:nvPr/>
          </p:nvSpPr>
          <p:spPr>
            <a:xfrm>
              <a:off x="7807987" y="1447710"/>
              <a:ext cx="61823" cy="37847"/>
            </a:xfrm>
            <a:custGeom>
              <a:avLst/>
              <a:gdLst/>
              <a:ahLst/>
              <a:cxnLst/>
              <a:rect l="l" t="t" r="r" b="b"/>
              <a:pathLst>
                <a:path w="3102" h="1899" extrusionOk="0">
                  <a:moveTo>
                    <a:pt x="2788" y="1"/>
                  </a:moveTo>
                  <a:cubicBezTo>
                    <a:pt x="2492" y="1"/>
                    <a:pt x="1926" y="223"/>
                    <a:pt x="1332" y="596"/>
                  </a:cubicBezTo>
                  <a:cubicBezTo>
                    <a:pt x="541" y="1079"/>
                    <a:pt x="1" y="1632"/>
                    <a:pt x="121" y="1832"/>
                  </a:cubicBezTo>
                  <a:cubicBezTo>
                    <a:pt x="149" y="1877"/>
                    <a:pt x="212" y="1899"/>
                    <a:pt x="303" y="1899"/>
                  </a:cubicBezTo>
                  <a:cubicBezTo>
                    <a:pt x="595" y="1899"/>
                    <a:pt x="1171" y="1677"/>
                    <a:pt x="1770" y="1309"/>
                  </a:cubicBezTo>
                  <a:cubicBezTo>
                    <a:pt x="2561" y="824"/>
                    <a:pt x="3101" y="271"/>
                    <a:pt x="2981" y="73"/>
                  </a:cubicBezTo>
                  <a:cubicBezTo>
                    <a:pt x="2950" y="24"/>
                    <a:pt x="2883" y="1"/>
                    <a:pt x="2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5"/>
            <p:cNvSpPr/>
            <p:nvPr/>
          </p:nvSpPr>
          <p:spPr>
            <a:xfrm>
              <a:off x="7186199" y="1425449"/>
              <a:ext cx="65749" cy="59471"/>
            </a:xfrm>
            <a:custGeom>
              <a:avLst/>
              <a:gdLst/>
              <a:ahLst/>
              <a:cxnLst/>
              <a:rect l="l" t="t" r="r" b="b"/>
              <a:pathLst>
                <a:path w="3299" h="2984" extrusionOk="0">
                  <a:moveTo>
                    <a:pt x="251" y="1"/>
                  </a:moveTo>
                  <a:cubicBezTo>
                    <a:pt x="228" y="1"/>
                    <a:pt x="208" y="6"/>
                    <a:pt x="190" y="16"/>
                  </a:cubicBezTo>
                  <a:cubicBezTo>
                    <a:pt x="0" y="127"/>
                    <a:pt x="365" y="1070"/>
                    <a:pt x="1229" y="1941"/>
                  </a:cubicBezTo>
                  <a:cubicBezTo>
                    <a:pt x="1957" y="2630"/>
                    <a:pt x="2727" y="2983"/>
                    <a:pt x="3038" y="2983"/>
                  </a:cubicBezTo>
                  <a:cubicBezTo>
                    <a:pt x="3106" y="2983"/>
                    <a:pt x="3152" y="2966"/>
                    <a:pt x="3171" y="2932"/>
                  </a:cubicBezTo>
                  <a:cubicBezTo>
                    <a:pt x="3298" y="2719"/>
                    <a:pt x="2615" y="2101"/>
                    <a:pt x="1815" y="1340"/>
                  </a:cubicBezTo>
                  <a:cubicBezTo>
                    <a:pt x="1103" y="620"/>
                    <a:pt x="505" y="1"/>
                    <a:pt x="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5"/>
            <p:cNvSpPr/>
            <p:nvPr/>
          </p:nvSpPr>
          <p:spPr>
            <a:xfrm>
              <a:off x="7283655" y="1510767"/>
              <a:ext cx="54827" cy="30911"/>
            </a:xfrm>
            <a:custGeom>
              <a:avLst/>
              <a:gdLst/>
              <a:ahLst/>
              <a:cxnLst/>
              <a:rect l="l" t="t" r="r" b="b"/>
              <a:pathLst>
                <a:path w="2751" h="1551" extrusionOk="0">
                  <a:moveTo>
                    <a:pt x="327" y="0"/>
                  </a:moveTo>
                  <a:cubicBezTo>
                    <a:pt x="248" y="0"/>
                    <a:pt x="187" y="20"/>
                    <a:pt x="150" y="62"/>
                  </a:cubicBezTo>
                  <a:cubicBezTo>
                    <a:pt x="0" y="237"/>
                    <a:pt x="413" y="823"/>
                    <a:pt x="1156" y="1226"/>
                  </a:cubicBezTo>
                  <a:cubicBezTo>
                    <a:pt x="1593" y="1452"/>
                    <a:pt x="2020" y="1550"/>
                    <a:pt x="2312" y="1550"/>
                  </a:cubicBezTo>
                  <a:cubicBezTo>
                    <a:pt x="2523" y="1550"/>
                    <a:pt x="2664" y="1499"/>
                    <a:pt x="2687" y="1409"/>
                  </a:cubicBezTo>
                  <a:cubicBezTo>
                    <a:pt x="2750" y="1179"/>
                    <a:pt x="2220" y="831"/>
                    <a:pt x="1554" y="490"/>
                  </a:cubicBezTo>
                  <a:cubicBezTo>
                    <a:pt x="1049" y="210"/>
                    <a:pt x="587" y="0"/>
                    <a:pt x="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5"/>
            <p:cNvSpPr/>
            <p:nvPr/>
          </p:nvSpPr>
          <p:spPr>
            <a:xfrm>
              <a:off x="7404649" y="1548853"/>
              <a:ext cx="66467" cy="18973"/>
            </a:xfrm>
            <a:custGeom>
              <a:avLst/>
              <a:gdLst/>
              <a:ahLst/>
              <a:cxnLst/>
              <a:rect l="l" t="t" r="r" b="b"/>
              <a:pathLst>
                <a:path w="3335" h="952" extrusionOk="0">
                  <a:moveTo>
                    <a:pt x="779" y="0"/>
                  </a:moveTo>
                  <a:cubicBezTo>
                    <a:pt x="375" y="0"/>
                    <a:pt x="93" y="71"/>
                    <a:pt x="55" y="203"/>
                  </a:cubicBezTo>
                  <a:cubicBezTo>
                    <a:pt x="0" y="434"/>
                    <a:pt x="696" y="759"/>
                    <a:pt x="1632" y="932"/>
                  </a:cubicBezTo>
                  <a:cubicBezTo>
                    <a:pt x="1803" y="945"/>
                    <a:pt x="1968" y="951"/>
                    <a:pt x="2124" y="951"/>
                  </a:cubicBezTo>
                  <a:cubicBezTo>
                    <a:pt x="2823" y="951"/>
                    <a:pt x="3335" y="826"/>
                    <a:pt x="3329" y="631"/>
                  </a:cubicBezTo>
                  <a:cubicBezTo>
                    <a:pt x="3329" y="401"/>
                    <a:pt x="2615" y="163"/>
                    <a:pt x="1735" y="101"/>
                  </a:cubicBezTo>
                  <a:cubicBezTo>
                    <a:pt x="1385" y="33"/>
                    <a:pt x="1054" y="0"/>
                    <a:pt x="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5"/>
            <p:cNvSpPr/>
            <p:nvPr/>
          </p:nvSpPr>
          <p:spPr>
            <a:xfrm>
              <a:off x="7535866" y="1540960"/>
              <a:ext cx="65410" cy="19631"/>
            </a:xfrm>
            <a:custGeom>
              <a:avLst/>
              <a:gdLst/>
              <a:ahLst/>
              <a:cxnLst/>
              <a:rect l="l" t="t" r="r" b="b"/>
              <a:pathLst>
                <a:path w="3282" h="985" extrusionOk="0">
                  <a:moveTo>
                    <a:pt x="2450" y="0"/>
                  </a:moveTo>
                  <a:cubicBezTo>
                    <a:pt x="2194" y="0"/>
                    <a:pt x="1894" y="25"/>
                    <a:pt x="1577" y="76"/>
                  </a:cubicBezTo>
                  <a:cubicBezTo>
                    <a:pt x="691" y="227"/>
                    <a:pt x="1" y="529"/>
                    <a:pt x="41" y="757"/>
                  </a:cubicBezTo>
                  <a:cubicBezTo>
                    <a:pt x="66" y="905"/>
                    <a:pt x="384" y="985"/>
                    <a:pt x="843" y="985"/>
                  </a:cubicBezTo>
                  <a:cubicBezTo>
                    <a:pt x="1098" y="985"/>
                    <a:pt x="1396" y="960"/>
                    <a:pt x="1712" y="909"/>
                  </a:cubicBezTo>
                  <a:cubicBezTo>
                    <a:pt x="2601" y="757"/>
                    <a:pt x="3282" y="457"/>
                    <a:pt x="3251" y="227"/>
                  </a:cubicBezTo>
                  <a:cubicBezTo>
                    <a:pt x="3226" y="79"/>
                    <a:pt x="2907" y="0"/>
                    <a:pt x="2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5"/>
            <p:cNvSpPr/>
            <p:nvPr/>
          </p:nvSpPr>
          <p:spPr>
            <a:xfrm>
              <a:off x="7656222" y="1499407"/>
              <a:ext cx="49147" cy="22900"/>
            </a:xfrm>
            <a:custGeom>
              <a:avLst/>
              <a:gdLst/>
              <a:ahLst/>
              <a:cxnLst/>
              <a:rect l="l" t="t" r="r" b="b"/>
              <a:pathLst>
                <a:path w="2466" h="1149" extrusionOk="0">
                  <a:moveTo>
                    <a:pt x="2039" y="1"/>
                  </a:moveTo>
                  <a:cubicBezTo>
                    <a:pt x="1798" y="1"/>
                    <a:pt x="1453" y="86"/>
                    <a:pt x="1086" y="219"/>
                  </a:cubicBezTo>
                  <a:cubicBezTo>
                    <a:pt x="484" y="427"/>
                    <a:pt x="0" y="703"/>
                    <a:pt x="40" y="933"/>
                  </a:cubicBezTo>
                  <a:cubicBezTo>
                    <a:pt x="59" y="1064"/>
                    <a:pt x="279" y="1148"/>
                    <a:pt x="596" y="1148"/>
                  </a:cubicBezTo>
                  <a:cubicBezTo>
                    <a:pt x="817" y="1148"/>
                    <a:pt x="1084" y="1107"/>
                    <a:pt x="1364" y="1013"/>
                  </a:cubicBezTo>
                  <a:cubicBezTo>
                    <a:pt x="2045" y="760"/>
                    <a:pt x="2465" y="307"/>
                    <a:pt x="2355" y="117"/>
                  </a:cubicBezTo>
                  <a:cubicBezTo>
                    <a:pt x="2308" y="36"/>
                    <a:pt x="2195" y="1"/>
                    <a:pt x="2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5"/>
            <p:cNvSpPr/>
            <p:nvPr/>
          </p:nvSpPr>
          <p:spPr>
            <a:xfrm>
              <a:off x="6737500" y="972151"/>
              <a:ext cx="177676" cy="155275"/>
            </a:xfrm>
            <a:custGeom>
              <a:avLst/>
              <a:gdLst/>
              <a:ahLst/>
              <a:cxnLst/>
              <a:rect l="l" t="t" r="r" b="b"/>
              <a:pathLst>
                <a:path w="8915" h="7791" extrusionOk="0">
                  <a:moveTo>
                    <a:pt x="5499" y="0"/>
                  </a:moveTo>
                  <a:cubicBezTo>
                    <a:pt x="3447" y="1712"/>
                    <a:pt x="1592" y="3662"/>
                    <a:pt x="0" y="5809"/>
                  </a:cubicBezTo>
                  <a:cubicBezTo>
                    <a:pt x="3044" y="6104"/>
                    <a:pt x="6039" y="6777"/>
                    <a:pt x="8915" y="7791"/>
                  </a:cubicBezTo>
                  <a:cubicBezTo>
                    <a:pt x="8749" y="4898"/>
                    <a:pt x="7513" y="2077"/>
                    <a:pt x="5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5"/>
            <p:cNvSpPr/>
            <p:nvPr/>
          </p:nvSpPr>
          <p:spPr>
            <a:xfrm>
              <a:off x="6984689" y="966152"/>
              <a:ext cx="62361" cy="62580"/>
            </a:xfrm>
            <a:custGeom>
              <a:avLst/>
              <a:gdLst/>
              <a:ahLst/>
              <a:cxnLst/>
              <a:rect l="l" t="t" r="r" b="b"/>
              <a:pathLst>
                <a:path w="3129" h="3140" extrusionOk="0">
                  <a:moveTo>
                    <a:pt x="1560" y="1"/>
                  </a:moveTo>
                  <a:cubicBezTo>
                    <a:pt x="696" y="1"/>
                    <a:pt x="0" y="707"/>
                    <a:pt x="0" y="1570"/>
                  </a:cubicBezTo>
                  <a:cubicBezTo>
                    <a:pt x="0" y="2434"/>
                    <a:pt x="696" y="3139"/>
                    <a:pt x="1560" y="3139"/>
                  </a:cubicBezTo>
                  <a:cubicBezTo>
                    <a:pt x="2433" y="3139"/>
                    <a:pt x="3129" y="2434"/>
                    <a:pt x="3129" y="1570"/>
                  </a:cubicBezTo>
                  <a:cubicBezTo>
                    <a:pt x="3129" y="707"/>
                    <a:pt x="2433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5"/>
            <p:cNvSpPr/>
            <p:nvPr/>
          </p:nvSpPr>
          <p:spPr>
            <a:xfrm>
              <a:off x="7004738" y="976017"/>
              <a:ext cx="64613" cy="70213"/>
            </a:xfrm>
            <a:custGeom>
              <a:avLst/>
              <a:gdLst/>
              <a:ahLst/>
              <a:cxnLst/>
              <a:rect l="l" t="t" r="r" b="b"/>
              <a:pathLst>
                <a:path w="3242" h="3523" extrusionOk="0">
                  <a:moveTo>
                    <a:pt x="2744" y="1"/>
                  </a:moveTo>
                  <a:cubicBezTo>
                    <a:pt x="2720" y="1"/>
                    <a:pt x="2695" y="5"/>
                    <a:pt x="2671" y="14"/>
                  </a:cubicBezTo>
                  <a:cubicBezTo>
                    <a:pt x="2560" y="52"/>
                    <a:pt x="2503" y="179"/>
                    <a:pt x="2543" y="282"/>
                  </a:cubicBezTo>
                  <a:cubicBezTo>
                    <a:pt x="2798" y="972"/>
                    <a:pt x="2655" y="1773"/>
                    <a:pt x="2195" y="2334"/>
                  </a:cubicBezTo>
                  <a:cubicBezTo>
                    <a:pt x="1796" y="2823"/>
                    <a:pt x="1171" y="3108"/>
                    <a:pt x="541" y="3108"/>
                  </a:cubicBezTo>
                  <a:cubicBezTo>
                    <a:pt x="445" y="3108"/>
                    <a:pt x="349" y="3101"/>
                    <a:pt x="253" y="3087"/>
                  </a:cubicBezTo>
                  <a:cubicBezTo>
                    <a:pt x="240" y="3085"/>
                    <a:pt x="227" y="3083"/>
                    <a:pt x="215" y="3083"/>
                  </a:cubicBezTo>
                  <a:cubicBezTo>
                    <a:pt x="118" y="3083"/>
                    <a:pt x="29" y="3157"/>
                    <a:pt x="16" y="3262"/>
                  </a:cubicBezTo>
                  <a:cubicBezTo>
                    <a:pt x="0" y="3373"/>
                    <a:pt x="78" y="3485"/>
                    <a:pt x="191" y="3500"/>
                  </a:cubicBezTo>
                  <a:cubicBezTo>
                    <a:pt x="308" y="3515"/>
                    <a:pt x="436" y="3523"/>
                    <a:pt x="554" y="3523"/>
                  </a:cubicBezTo>
                  <a:cubicBezTo>
                    <a:pt x="1299" y="3523"/>
                    <a:pt x="2045" y="3182"/>
                    <a:pt x="2520" y="2604"/>
                  </a:cubicBezTo>
                  <a:cubicBezTo>
                    <a:pt x="3074" y="1931"/>
                    <a:pt x="3241" y="965"/>
                    <a:pt x="2941" y="139"/>
                  </a:cubicBezTo>
                  <a:cubicBezTo>
                    <a:pt x="2910" y="53"/>
                    <a:pt x="2830" y="1"/>
                    <a:pt x="2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5"/>
            <p:cNvSpPr/>
            <p:nvPr/>
          </p:nvSpPr>
          <p:spPr>
            <a:xfrm>
              <a:off x="7256172" y="1180136"/>
              <a:ext cx="59411" cy="231128"/>
            </a:xfrm>
            <a:custGeom>
              <a:avLst/>
              <a:gdLst/>
              <a:ahLst/>
              <a:cxnLst/>
              <a:rect l="l" t="t" r="r" b="b"/>
              <a:pathLst>
                <a:path w="2981" h="11597" extrusionOk="0">
                  <a:moveTo>
                    <a:pt x="2344" y="1"/>
                  </a:moveTo>
                  <a:cubicBezTo>
                    <a:pt x="2273" y="1"/>
                    <a:pt x="2205" y="36"/>
                    <a:pt x="2165" y="98"/>
                  </a:cubicBezTo>
                  <a:cubicBezTo>
                    <a:pt x="0" y="3536"/>
                    <a:pt x="167" y="8236"/>
                    <a:pt x="2575" y="11509"/>
                  </a:cubicBezTo>
                  <a:cubicBezTo>
                    <a:pt x="2615" y="11564"/>
                    <a:pt x="2678" y="11597"/>
                    <a:pt x="2743" y="11597"/>
                  </a:cubicBezTo>
                  <a:cubicBezTo>
                    <a:pt x="2790" y="11597"/>
                    <a:pt x="2830" y="11580"/>
                    <a:pt x="2868" y="11557"/>
                  </a:cubicBezTo>
                  <a:cubicBezTo>
                    <a:pt x="2963" y="11485"/>
                    <a:pt x="2980" y="11359"/>
                    <a:pt x="2916" y="11264"/>
                  </a:cubicBezTo>
                  <a:cubicBezTo>
                    <a:pt x="603" y="8116"/>
                    <a:pt x="443" y="3624"/>
                    <a:pt x="2520" y="318"/>
                  </a:cubicBezTo>
                  <a:cubicBezTo>
                    <a:pt x="2583" y="223"/>
                    <a:pt x="2553" y="98"/>
                    <a:pt x="2457" y="33"/>
                  </a:cubicBezTo>
                  <a:cubicBezTo>
                    <a:pt x="2421" y="11"/>
                    <a:pt x="2382" y="1"/>
                    <a:pt x="2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5"/>
            <p:cNvSpPr/>
            <p:nvPr/>
          </p:nvSpPr>
          <p:spPr>
            <a:xfrm>
              <a:off x="7270083" y="1379172"/>
              <a:ext cx="65251" cy="73004"/>
            </a:xfrm>
            <a:custGeom>
              <a:avLst/>
              <a:gdLst/>
              <a:ahLst/>
              <a:cxnLst/>
              <a:rect l="l" t="t" r="r" b="b"/>
              <a:pathLst>
                <a:path w="3274" h="3663" extrusionOk="0">
                  <a:moveTo>
                    <a:pt x="237" y="1"/>
                  </a:moveTo>
                  <a:cubicBezTo>
                    <a:pt x="219" y="1"/>
                    <a:pt x="201" y="3"/>
                    <a:pt x="183" y="8"/>
                  </a:cubicBezTo>
                  <a:cubicBezTo>
                    <a:pt x="70" y="41"/>
                    <a:pt x="0" y="159"/>
                    <a:pt x="31" y="269"/>
                  </a:cubicBezTo>
                  <a:cubicBezTo>
                    <a:pt x="428" y="1743"/>
                    <a:pt x="1544" y="3044"/>
                    <a:pt x="2948" y="3645"/>
                  </a:cubicBezTo>
                  <a:cubicBezTo>
                    <a:pt x="2979" y="3662"/>
                    <a:pt x="3003" y="3662"/>
                    <a:pt x="3036" y="3662"/>
                  </a:cubicBezTo>
                  <a:cubicBezTo>
                    <a:pt x="3114" y="3662"/>
                    <a:pt x="3194" y="3614"/>
                    <a:pt x="3226" y="3542"/>
                  </a:cubicBezTo>
                  <a:cubicBezTo>
                    <a:pt x="3273" y="3432"/>
                    <a:pt x="3226" y="3304"/>
                    <a:pt x="3114" y="3265"/>
                  </a:cubicBezTo>
                  <a:cubicBezTo>
                    <a:pt x="1830" y="2703"/>
                    <a:pt x="801" y="1515"/>
                    <a:pt x="436" y="159"/>
                  </a:cubicBezTo>
                  <a:cubicBezTo>
                    <a:pt x="415" y="66"/>
                    <a:pt x="329" y="1"/>
                    <a:pt x="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5"/>
            <p:cNvSpPr/>
            <p:nvPr/>
          </p:nvSpPr>
          <p:spPr>
            <a:xfrm>
              <a:off x="7881309" y="1283311"/>
              <a:ext cx="60826" cy="68559"/>
            </a:xfrm>
            <a:custGeom>
              <a:avLst/>
              <a:gdLst/>
              <a:ahLst/>
              <a:cxnLst/>
              <a:rect l="l" t="t" r="r" b="b"/>
              <a:pathLst>
                <a:path w="3052" h="3440" extrusionOk="0">
                  <a:moveTo>
                    <a:pt x="2820" y="1"/>
                  </a:moveTo>
                  <a:cubicBezTo>
                    <a:pt x="2739" y="1"/>
                    <a:pt x="2659" y="44"/>
                    <a:pt x="2623" y="126"/>
                  </a:cubicBezTo>
                  <a:cubicBezTo>
                    <a:pt x="2093" y="1307"/>
                    <a:pt x="1204" y="2346"/>
                    <a:pt x="126" y="3059"/>
                  </a:cubicBezTo>
                  <a:cubicBezTo>
                    <a:pt x="31" y="3122"/>
                    <a:pt x="0" y="3249"/>
                    <a:pt x="63" y="3352"/>
                  </a:cubicBezTo>
                  <a:cubicBezTo>
                    <a:pt x="103" y="3407"/>
                    <a:pt x="173" y="3439"/>
                    <a:pt x="238" y="3439"/>
                  </a:cubicBezTo>
                  <a:cubicBezTo>
                    <a:pt x="278" y="3439"/>
                    <a:pt x="316" y="3432"/>
                    <a:pt x="356" y="3407"/>
                  </a:cubicBezTo>
                  <a:cubicBezTo>
                    <a:pt x="1505" y="2654"/>
                    <a:pt x="2448" y="1553"/>
                    <a:pt x="3004" y="294"/>
                  </a:cubicBezTo>
                  <a:cubicBezTo>
                    <a:pt x="3051" y="191"/>
                    <a:pt x="3004" y="63"/>
                    <a:pt x="2901" y="16"/>
                  </a:cubicBezTo>
                  <a:cubicBezTo>
                    <a:pt x="2875" y="6"/>
                    <a:pt x="2847" y="1"/>
                    <a:pt x="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5"/>
            <p:cNvSpPr/>
            <p:nvPr/>
          </p:nvSpPr>
          <p:spPr>
            <a:xfrm>
              <a:off x="7954890" y="1287715"/>
              <a:ext cx="33981" cy="35077"/>
            </a:xfrm>
            <a:custGeom>
              <a:avLst/>
              <a:gdLst/>
              <a:ahLst/>
              <a:cxnLst/>
              <a:rect l="l" t="t" r="r" b="b"/>
              <a:pathLst>
                <a:path w="1705" h="1760" extrusionOk="0">
                  <a:moveTo>
                    <a:pt x="1472" y="1"/>
                  </a:moveTo>
                  <a:cubicBezTo>
                    <a:pt x="1416" y="1"/>
                    <a:pt x="1358" y="23"/>
                    <a:pt x="1316" y="65"/>
                  </a:cubicBezTo>
                  <a:lnTo>
                    <a:pt x="80" y="1404"/>
                  </a:lnTo>
                  <a:cubicBezTo>
                    <a:pt x="0" y="1491"/>
                    <a:pt x="10" y="1625"/>
                    <a:pt x="88" y="1704"/>
                  </a:cubicBezTo>
                  <a:cubicBezTo>
                    <a:pt x="128" y="1737"/>
                    <a:pt x="183" y="1760"/>
                    <a:pt x="230" y="1760"/>
                  </a:cubicBezTo>
                  <a:cubicBezTo>
                    <a:pt x="295" y="1760"/>
                    <a:pt x="350" y="1737"/>
                    <a:pt x="390" y="1689"/>
                  </a:cubicBezTo>
                  <a:lnTo>
                    <a:pt x="1626" y="350"/>
                  </a:lnTo>
                  <a:cubicBezTo>
                    <a:pt x="1704" y="263"/>
                    <a:pt x="1697" y="135"/>
                    <a:pt x="1609" y="55"/>
                  </a:cubicBezTo>
                  <a:cubicBezTo>
                    <a:pt x="1572" y="19"/>
                    <a:pt x="1523" y="1"/>
                    <a:pt x="1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5"/>
            <p:cNvSpPr/>
            <p:nvPr/>
          </p:nvSpPr>
          <p:spPr>
            <a:xfrm>
              <a:off x="7983947" y="1296684"/>
              <a:ext cx="22920" cy="32904"/>
            </a:xfrm>
            <a:custGeom>
              <a:avLst/>
              <a:gdLst/>
              <a:ahLst/>
              <a:cxnLst/>
              <a:rect l="l" t="t" r="r" b="b"/>
              <a:pathLst>
                <a:path w="1150" h="1651" extrusionOk="0">
                  <a:moveTo>
                    <a:pt x="917" y="1"/>
                  </a:moveTo>
                  <a:cubicBezTo>
                    <a:pt x="842" y="1"/>
                    <a:pt x="769" y="42"/>
                    <a:pt x="729" y="113"/>
                  </a:cubicBezTo>
                  <a:lnTo>
                    <a:pt x="56" y="1342"/>
                  </a:lnTo>
                  <a:cubicBezTo>
                    <a:pt x="1" y="1445"/>
                    <a:pt x="41" y="1572"/>
                    <a:pt x="144" y="1627"/>
                  </a:cubicBezTo>
                  <a:cubicBezTo>
                    <a:pt x="176" y="1642"/>
                    <a:pt x="206" y="1650"/>
                    <a:pt x="239" y="1650"/>
                  </a:cubicBezTo>
                  <a:cubicBezTo>
                    <a:pt x="319" y="1650"/>
                    <a:pt x="389" y="1612"/>
                    <a:pt x="429" y="1540"/>
                  </a:cubicBezTo>
                  <a:lnTo>
                    <a:pt x="1095" y="311"/>
                  </a:lnTo>
                  <a:cubicBezTo>
                    <a:pt x="1150" y="208"/>
                    <a:pt x="1110" y="81"/>
                    <a:pt x="1015" y="26"/>
                  </a:cubicBezTo>
                  <a:cubicBezTo>
                    <a:pt x="983" y="9"/>
                    <a:pt x="950" y="1"/>
                    <a:pt x="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5"/>
            <p:cNvSpPr/>
            <p:nvPr/>
          </p:nvSpPr>
          <p:spPr>
            <a:xfrm>
              <a:off x="7107695" y="1643558"/>
              <a:ext cx="499266" cy="246713"/>
            </a:xfrm>
            <a:custGeom>
              <a:avLst/>
              <a:gdLst/>
              <a:ahLst/>
              <a:cxnLst/>
              <a:rect l="l" t="t" r="r" b="b"/>
              <a:pathLst>
                <a:path w="25051" h="12379" extrusionOk="0">
                  <a:moveTo>
                    <a:pt x="24579" y="0"/>
                  </a:moveTo>
                  <a:cubicBezTo>
                    <a:pt x="24493" y="0"/>
                    <a:pt x="24406" y="26"/>
                    <a:pt x="24330" y="79"/>
                  </a:cubicBezTo>
                  <a:cubicBezTo>
                    <a:pt x="23014" y="1022"/>
                    <a:pt x="21795" y="1838"/>
                    <a:pt x="20503" y="2711"/>
                  </a:cubicBezTo>
                  <a:cubicBezTo>
                    <a:pt x="18211" y="4248"/>
                    <a:pt x="15843" y="5832"/>
                    <a:pt x="12553" y="8377"/>
                  </a:cubicBezTo>
                  <a:lnTo>
                    <a:pt x="12498" y="8377"/>
                  </a:lnTo>
                  <a:cubicBezTo>
                    <a:pt x="12087" y="8377"/>
                    <a:pt x="11572" y="8590"/>
                    <a:pt x="11184" y="8853"/>
                  </a:cubicBezTo>
                  <a:cubicBezTo>
                    <a:pt x="11067" y="8857"/>
                    <a:pt x="10950" y="8859"/>
                    <a:pt x="10833" y="8859"/>
                  </a:cubicBezTo>
                  <a:cubicBezTo>
                    <a:pt x="9796" y="8859"/>
                    <a:pt x="8746" y="8708"/>
                    <a:pt x="7655" y="8560"/>
                  </a:cubicBezTo>
                  <a:cubicBezTo>
                    <a:pt x="6555" y="8399"/>
                    <a:pt x="5424" y="8239"/>
                    <a:pt x="4290" y="8239"/>
                  </a:cubicBezTo>
                  <a:cubicBezTo>
                    <a:pt x="3964" y="8239"/>
                    <a:pt x="3639" y="8252"/>
                    <a:pt x="3313" y="8282"/>
                  </a:cubicBezTo>
                  <a:cubicBezTo>
                    <a:pt x="1847" y="8425"/>
                    <a:pt x="746" y="8955"/>
                    <a:pt x="135" y="9819"/>
                  </a:cubicBezTo>
                  <a:cubicBezTo>
                    <a:pt x="0" y="10009"/>
                    <a:pt x="40" y="10272"/>
                    <a:pt x="230" y="10407"/>
                  </a:cubicBezTo>
                  <a:cubicBezTo>
                    <a:pt x="310" y="10462"/>
                    <a:pt x="390" y="10485"/>
                    <a:pt x="476" y="10485"/>
                  </a:cubicBezTo>
                  <a:cubicBezTo>
                    <a:pt x="611" y="10485"/>
                    <a:pt x="738" y="10422"/>
                    <a:pt x="818" y="10311"/>
                  </a:cubicBezTo>
                  <a:cubicBezTo>
                    <a:pt x="1411" y="9471"/>
                    <a:pt x="2545" y="9201"/>
                    <a:pt x="3393" y="9123"/>
                  </a:cubicBezTo>
                  <a:cubicBezTo>
                    <a:pt x="3696" y="9092"/>
                    <a:pt x="4003" y="9079"/>
                    <a:pt x="4312" y="9079"/>
                  </a:cubicBezTo>
                  <a:cubicBezTo>
                    <a:pt x="5381" y="9079"/>
                    <a:pt x="6473" y="9237"/>
                    <a:pt x="7538" y="9391"/>
                  </a:cubicBezTo>
                  <a:cubicBezTo>
                    <a:pt x="8544" y="9534"/>
                    <a:pt x="9575" y="9676"/>
                    <a:pt x="10613" y="9701"/>
                  </a:cubicBezTo>
                  <a:cubicBezTo>
                    <a:pt x="10628" y="9756"/>
                    <a:pt x="10661" y="9804"/>
                    <a:pt x="10699" y="9851"/>
                  </a:cubicBezTo>
                  <a:cubicBezTo>
                    <a:pt x="10065" y="9906"/>
                    <a:pt x="9415" y="9922"/>
                    <a:pt x="8749" y="9939"/>
                  </a:cubicBezTo>
                  <a:cubicBezTo>
                    <a:pt x="8251" y="9954"/>
                    <a:pt x="7751" y="9962"/>
                    <a:pt x="7260" y="9994"/>
                  </a:cubicBezTo>
                  <a:cubicBezTo>
                    <a:pt x="4985" y="10121"/>
                    <a:pt x="3386" y="10644"/>
                    <a:pt x="2212" y="11643"/>
                  </a:cubicBezTo>
                  <a:cubicBezTo>
                    <a:pt x="2037" y="11793"/>
                    <a:pt x="2014" y="12054"/>
                    <a:pt x="2165" y="12236"/>
                  </a:cubicBezTo>
                  <a:cubicBezTo>
                    <a:pt x="2252" y="12331"/>
                    <a:pt x="2370" y="12379"/>
                    <a:pt x="2490" y="12379"/>
                  </a:cubicBezTo>
                  <a:cubicBezTo>
                    <a:pt x="2585" y="12379"/>
                    <a:pt x="2680" y="12347"/>
                    <a:pt x="2758" y="12284"/>
                  </a:cubicBezTo>
                  <a:cubicBezTo>
                    <a:pt x="3781" y="11405"/>
                    <a:pt x="5230" y="10945"/>
                    <a:pt x="7307" y="10825"/>
                  </a:cubicBezTo>
                  <a:cubicBezTo>
                    <a:pt x="7791" y="10802"/>
                    <a:pt x="8283" y="10795"/>
                    <a:pt x="8766" y="10777"/>
                  </a:cubicBezTo>
                  <a:cubicBezTo>
                    <a:pt x="9985" y="10755"/>
                    <a:pt x="11254" y="10722"/>
                    <a:pt x="12483" y="10437"/>
                  </a:cubicBezTo>
                  <a:cubicBezTo>
                    <a:pt x="12673" y="10389"/>
                    <a:pt x="13251" y="10247"/>
                    <a:pt x="13466" y="9748"/>
                  </a:cubicBezTo>
                  <a:cubicBezTo>
                    <a:pt x="14399" y="9803"/>
                    <a:pt x="15342" y="9835"/>
                    <a:pt x="16290" y="9835"/>
                  </a:cubicBezTo>
                  <a:cubicBezTo>
                    <a:pt x="16566" y="9835"/>
                    <a:pt x="16842" y="9832"/>
                    <a:pt x="17118" y="9826"/>
                  </a:cubicBezTo>
                  <a:cubicBezTo>
                    <a:pt x="17217" y="9825"/>
                    <a:pt x="17315" y="9823"/>
                    <a:pt x="17412" y="9823"/>
                  </a:cubicBezTo>
                  <a:cubicBezTo>
                    <a:pt x="17756" y="9823"/>
                    <a:pt x="18080" y="9844"/>
                    <a:pt x="18371" y="9962"/>
                  </a:cubicBezTo>
                  <a:cubicBezTo>
                    <a:pt x="18664" y="10074"/>
                    <a:pt x="18957" y="10350"/>
                    <a:pt x="18949" y="10667"/>
                  </a:cubicBezTo>
                  <a:cubicBezTo>
                    <a:pt x="18942" y="10897"/>
                    <a:pt x="19132" y="11087"/>
                    <a:pt x="19362" y="11095"/>
                  </a:cubicBezTo>
                  <a:lnTo>
                    <a:pt x="19370" y="11095"/>
                  </a:lnTo>
                  <a:cubicBezTo>
                    <a:pt x="19600" y="11095"/>
                    <a:pt x="19781" y="10912"/>
                    <a:pt x="19790" y="10682"/>
                  </a:cubicBezTo>
                  <a:cubicBezTo>
                    <a:pt x="19805" y="9954"/>
                    <a:pt x="19242" y="9399"/>
                    <a:pt x="18679" y="9178"/>
                  </a:cubicBezTo>
                  <a:cubicBezTo>
                    <a:pt x="18258" y="9011"/>
                    <a:pt x="17812" y="8985"/>
                    <a:pt x="17377" y="8985"/>
                  </a:cubicBezTo>
                  <a:cubicBezTo>
                    <a:pt x="17271" y="8985"/>
                    <a:pt x="17166" y="8986"/>
                    <a:pt x="17063" y="8988"/>
                  </a:cubicBezTo>
                  <a:cubicBezTo>
                    <a:pt x="16795" y="8993"/>
                    <a:pt x="16527" y="8995"/>
                    <a:pt x="16258" y="8995"/>
                  </a:cubicBezTo>
                  <a:cubicBezTo>
                    <a:pt x="15264" y="8995"/>
                    <a:pt x="14267" y="8961"/>
                    <a:pt x="13276" y="8893"/>
                  </a:cubicBezTo>
                  <a:lnTo>
                    <a:pt x="13276" y="8885"/>
                  </a:lnTo>
                  <a:cubicBezTo>
                    <a:pt x="16429" y="6450"/>
                    <a:pt x="18734" y="4906"/>
                    <a:pt x="20969" y="3407"/>
                  </a:cubicBezTo>
                  <a:cubicBezTo>
                    <a:pt x="22270" y="2536"/>
                    <a:pt x="23499" y="1713"/>
                    <a:pt x="24821" y="762"/>
                  </a:cubicBezTo>
                  <a:cubicBezTo>
                    <a:pt x="25011" y="627"/>
                    <a:pt x="25051" y="364"/>
                    <a:pt x="24916" y="174"/>
                  </a:cubicBezTo>
                  <a:cubicBezTo>
                    <a:pt x="24836" y="59"/>
                    <a:pt x="24709" y="0"/>
                    <a:pt x="24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5"/>
            <p:cNvSpPr/>
            <p:nvPr/>
          </p:nvSpPr>
          <p:spPr>
            <a:xfrm>
              <a:off x="7272774" y="1560332"/>
              <a:ext cx="514393" cy="408146"/>
            </a:xfrm>
            <a:custGeom>
              <a:avLst/>
              <a:gdLst/>
              <a:ahLst/>
              <a:cxnLst/>
              <a:rect l="l" t="t" r="r" b="b"/>
              <a:pathLst>
                <a:path w="25810" h="20479" extrusionOk="0">
                  <a:moveTo>
                    <a:pt x="25342" y="0"/>
                  </a:moveTo>
                  <a:cubicBezTo>
                    <a:pt x="25224" y="0"/>
                    <a:pt x="25108" y="48"/>
                    <a:pt x="25026" y="143"/>
                  </a:cubicBezTo>
                  <a:cubicBezTo>
                    <a:pt x="20667" y="5175"/>
                    <a:pt x="16420" y="10937"/>
                    <a:pt x="12449" y="16467"/>
                  </a:cubicBezTo>
                  <a:cubicBezTo>
                    <a:pt x="12045" y="16485"/>
                    <a:pt x="11555" y="16698"/>
                    <a:pt x="11182" y="16951"/>
                  </a:cubicBezTo>
                  <a:cubicBezTo>
                    <a:pt x="11064" y="16955"/>
                    <a:pt x="10947" y="16957"/>
                    <a:pt x="10829" y="16957"/>
                  </a:cubicBezTo>
                  <a:cubicBezTo>
                    <a:pt x="9794" y="16957"/>
                    <a:pt x="8743" y="16807"/>
                    <a:pt x="7656" y="16650"/>
                  </a:cubicBezTo>
                  <a:cubicBezTo>
                    <a:pt x="6558" y="16497"/>
                    <a:pt x="5432" y="16334"/>
                    <a:pt x="4302" y="16334"/>
                  </a:cubicBezTo>
                  <a:cubicBezTo>
                    <a:pt x="3972" y="16334"/>
                    <a:pt x="3642" y="16348"/>
                    <a:pt x="3311" y="16380"/>
                  </a:cubicBezTo>
                  <a:cubicBezTo>
                    <a:pt x="1845" y="16515"/>
                    <a:pt x="751" y="17055"/>
                    <a:pt x="133" y="17919"/>
                  </a:cubicBezTo>
                  <a:cubicBezTo>
                    <a:pt x="0" y="18109"/>
                    <a:pt x="48" y="18369"/>
                    <a:pt x="238" y="18504"/>
                  </a:cubicBezTo>
                  <a:cubicBezTo>
                    <a:pt x="308" y="18552"/>
                    <a:pt x="396" y="18577"/>
                    <a:pt x="476" y="18577"/>
                  </a:cubicBezTo>
                  <a:cubicBezTo>
                    <a:pt x="609" y="18577"/>
                    <a:pt x="736" y="18520"/>
                    <a:pt x="824" y="18402"/>
                  </a:cubicBezTo>
                  <a:cubicBezTo>
                    <a:pt x="1417" y="17569"/>
                    <a:pt x="2543" y="17300"/>
                    <a:pt x="3391" y="17213"/>
                  </a:cubicBezTo>
                  <a:cubicBezTo>
                    <a:pt x="3691" y="17185"/>
                    <a:pt x="3993" y="17173"/>
                    <a:pt x="4297" y="17173"/>
                  </a:cubicBezTo>
                  <a:cubicBezTo>
                    <a:pt x="5373" y="17173"/>
                    <a:pt x="6466" y="17327"/>
                    <a:pt x="7536" y="17483"/>
                  </a:cubicBezTo>
                  <a:cubicBezTo>
                    <a:pt x="8549" y="17626"/>
                    <a:pt x="9580" y="17768"/>
                    <a:pt x="10611" y="17791"/>
                  </a:cubicBezTo>
                  <a:cubicBezTo>
                    <a:pt x="10634" y="17846"/>
                    <a:pt x="10659" y="17901"/>
                    <a:pt x="10699" y="17949"/>
                  </a:cubicBezTo>
                  <a:cubicBezTo>
                    <a:pt x="10063" y="18006"/>
                    <a:pt x="9422" y="18021"/>
                    <a:pt x="8757" y="18037"/>
                  </a:cubicBezTo>
                  <a:cubicBezTo>
                    <a:pt x="8257" y="18044"/>
                    <a:pt x="7758" y="18061"/>
                    <a:pt x="7258" y="18084"/>
                  </a:cubicBezTo>
                  <a:cubicBezTo>
                    <a:pt x="4993" y="18212"/>
                    <a:pt x="3391" y="18735"/>
                    <a:pt x="2218" y="19733"/>
                  </a:cubicBezTo>
                  <a:cubicBezTo>
                    <a:pt x="2045" y="19883"/>
                    <a:pt x="2020" y="20153"/>
                    <a:pt x="2170" y="20326"/>
                  </a:cubicBezTo>
                  <a:cubicBezTo>
                    <a:pt x="2250" y="20422"/>
                    <a:pt x="2368" y="20479"/>
                    <a:pt x="2488" y="20479"/>
                  </a:cubicBezTo>
                  <a:cubicBezTo>
                    <a:pt x="2583" y="20479"/>
                    <a:pt x="2686" y="20446"/>
                    <a:pt x="2766" y="20374"/>
                  </a:cubicBezTo>
                  <a:cubicBezTo>
                    <a:pt x="3787" y="19503"/>
                    <a:pt x="5231" y="19043"/>
                    <a:pt x="7306" y="18925"/>
                  </a:cubicBezTo>
                  <a:cubicBezTo>
                    <a:pt x="7798" y="18892"/>
                    <a:pt x="8281" y="18885"/>
                    <a:pt x="8772" y="18877"/>
                  </a:cubicBezTo>
                  <a:cubicBezTo>
                    <a:pt x="9993" y="18845"/>
                    <a:pt x="11252" y="18822"/>
                    <a:pt x="12481" y="18529"/>
                  </a:cubicBezTo>
                  <a:cubicBezTo>
                    <a:pt x="12679" y="18482"/>
                    <a:pt x="13257" y="18347"/>
                    <a:pt x="13464" y="17839"/>
                  </a:cubicBezTo>
                  <a:cubicBezTo>
                    <a:pt x="14438" y="17903"/>
                    <a:pt x="15424" y="17931"/>
                    <a:pt x="16415" y="17931"/>
                  </a:cubicBezTo>
                  <a:cubicBezTo>
                    <a:pt x="16649" y="17931"/>
                    <a:pt x="16883" y="17929"/>
                    <a:pt x="17118" y="17926"/>
                  </a:cubicBezTo>
                  <a:cubicBezTo>
                    <a:pt x="17219" y="17925"/>
                    <a:pt x="17320" y="17923"/>
                    <a:pt x="17419" y="17923"/>
                  </a:cubicBezTo>
                  <a:cubicBezTo>
                    <a:pt x="17761" y="17923"/>
                    <a:pt x="18086" y="17943"/>
                    <a:pt x="18369" y="18054"/>
                  </a:cubicBezTo>
                  <a:cubicBezTo>
                    <a:pt x="18662" y="18172"/>
                    <a:pt x="18955" y="18449"/>
                    <a:pt x="18955" y="18757"/>
                  </a:cubicBezTo>
                  <a:cubicBezTo>
                    <a:pt x="18948" y="18988"/>
                    <a:pt x="19130" y="19178"/>
                    <a:pt x="19360" y="19185"/>
                  </a:cubicBezTo>
                  <a:lnTo>
                    <a:pt x="19376" y="19185"/>
                  </a:lnTo>
                  <a:cubicBezTo>
                    <a:pt x="19598" y="19185"/>
                    <a:pt x="19788" y="19005"/>
                    <a:pt x="19788" y="18782"/>
                  </a:cubicBezTo>
                  <a:cubicBezTo>
                    <a:pt x="19811" y="18044"/>
                    <a:pt x="19248" y="17498"/>
                    <a:pt x="18677" y="17268"/>
                  </a:cubicBezTo>
                  <a:cubicBezTo>
                    <a:pt x="18269" y="17108"/>
                    <a:pt x="17837" y="17082"/>
                    <a:pt x="17419" y="17082"/>
                  </a:cubicBezTo>
                  <a:cubicBezTo>
                    <a:pt x="17301" y="17082"/>
                    <a:pt x="17185" y="17084"/>
                    <a:pt x="17070" y="17086"/>
                  </a:cubicBezTo>
                  <a:cubicBezTo>
                    <a:pt x="16820" y="17090"/>
                    <a:pt x="16569" y="17093"/>
                    <a:pt x="16318" y="17093"/>
                  </a:cubicBezTo>
                  <a:cubicBezTo>
                    <a:pt x="15305" y="17093"/>
                    <a:pt x="14289" y="17054"/>
                    <a:pt x="13274" y="16990"/>
                  </a:cubicBezTo>
                  <a:cubicBezTo>
                    <a:pt x="13257" y="16943"/>
                    <a:pt x="13234" y="16895"/>
                    <a:pt x="13209" y="16855"/>
                  </a:cubicBezTo>
                  <a:cubicBezTo>
                    <a:pt x="17141" y="11364"/>
                    <a:pt x="21350" y="5666"/>
                    <a:pt x="25660" y="689"/>
                  </a:cubicBezTo>
                  <a:cubicBezTo>
                    <a:pt x="25810" y="516"/>
                    <a:pt x="25795" y="253"/>
                    <a:pt x="25620" y="103"/>
                  </a:cubicBezTo>
                  <a:cubicBezTo>
                    <a:pt x="25540" y="34"/>
                    <a:pt x="25441" y="0"/>
                    <a:pt x="25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5"/>
            <p:cNvSpPr/>
            <p:nvPr/>
          </p:nvSpPr>
          <p:spPr>
            <a:xfrm>
              <a:off x="7286027" y="1046149"/>
              <a:ext cx="711063" cy="422935"/>
            </a:xfrm>
            <a:custGeom>
              <a:avLst/>
              <a:gdLst/>
              <a:ahLst/>
              <a:cxnLst/>
              <a:rect l="l" t="t" r="r" b="b"/>
              <a:pathLst>
                <a:path w="35678" h="21221" extrusionOk="0">
                  <a:moveTo>
                    <a:pt x="7789" y="0"/>
                  </a:moveTo>
                  <a:cubicBezTo>
                    <a:pt x="7673" y="0"/>
                    <a:pt x="7557" y="1"/>
                    <a:pt x="7441" y="4"/>
                  </a:cubicBezTo>
                  <a:cubicBezTo>
                    <a:pt x="5619" y="36"/>
                    <a:pt x="3510" y="614"/>
                    <a:pt x="2829" y="2296"/>
                  </a:cubicBezTo>
                  <a:cubicBezTo>
                    <a:pt x="2441" y="3237"/>
                    <a:pt x="2599" y="4300"/>
                    <a:pt x="2496" y="5307"/>
                  </a:cubicBezTo>
                  <a:cubicBezTo>
                    <a:pt x="2291" y="7216"/>
                    <a:pt x="1117" y="8896"/>
                    <a:pt x="729" y="10775"/>
                  </a:cubicBezTo>
                  <a:cubicBezTo>
                    <a:pt x="1" y="14269"/>
                    <a:pt x="2211" y="17915"/>
                    <a:pt x="5326" y="19651"/>
                  </a:cubicBezTo>
                  <a:cubicBezTo>
                    <a:pt x="7335" y="20775"/>
                    <a:pt x="9625" y="21221"/>
                    <a:pt x="11940" y="21221"/>
                  </a:cubicBezTo>
                  <a:cubicBezTo>
                    <a:pt x="13213" y="21221"/>
                    <a:pt x="14494" y="21086"/>
                    <a:pt x="15740" y="20855"/>
                  </a:cubicBezTo>
                  <a:cubicBezTo>
                    <a:pt x="24599" y="19223"/>
                    <a:pt x="32412" y="12764"/>
                    <a:pt x="35678" y="4363"/>
                  </a:cubicBezTo>
                  <a:lnTo>
                    <a:pt x="35678" y="4363"/>
                  </a:lnTo>
                  <a:cubicBezTo>
                    <a:pt x="34001" y="5094"/>
                    <a:pt x="32224" y="5390"/>
                    <a:pt x="30415" y="5390"/>
                  </a:cubicBezTo>
                  <a:cubicBezTo>
                    <a:pt x="27418" y="5390"/>
                    <a:pt x="24333" y="4577"/>
                    <a:pt x="21476" y="3580"/>
                  </a:cubicBezTo>
                  <a:cubicBezTo>
                    <a:pt x="16998" y="2016"/>
                    <a:pt x="12511" y="0"/>
                    <a:pt x="77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5"/>
            <p:cNvSpPr/>
            <p:nvPr/>
          </p:nvSpPr>
          <p:spPr>
            <a:xfrm>
              <a:off x="7277955" y="1037799"/>
              <a:ext cx="734161" cy="439616"/>
            </a:xfrm>
            <a:custGeom>
              <a:avLst/>
              <a:gdLst/>
              <a:ahLst/>
              <a:cxnLst/>
              <a:rect l="l" t="t" r="r" b="b"/>
              <a:pathLst>
                <a:path w="36837" h="22058" extrusionOk="0">
                  <a:moveTo>
                    <a:pt x="8187" y="836"/>
                  </a:moveTo>
                  <a:cubicBezTo>
                    <a:pt x="12008" y="836"/>
                    <a:pt x="15740" y="2207"/>
                    <a:pt x="19353" y="3531"/>
                  </a:cubicBezTo>
                  <a:cubicBezTo>
                    <a:pt x="20154" y="3824"/>
                    <a:pt x="20947" y="4117"/>
                    <a:pt x="21738" y="4394"/>
                  </a:cubicBezTo>
                  <a:cubicBezTo>
                    <a:pt x="25329" y="5646"/>
                    <a:pt x="28213" y="6224"/>
                    <a:pt x="30820" y="6224"/>
                  </a:cubicBezTo>
                  <a:cubicBezTo>
                    <a:pt x="32437" y="6224"/>
                    <a:pt x="33943" y="5996"/>
                    <a:pt x="35322" y="5528"/>
                  </a:cubicBezTo>
                  <a:lnTo>
                    <a:pt x="35322" y="5528"/>
                  </a:lnTo>
                  <a:cubicBezTo>
                    <a:pt x="31921" y="13341"/>
                    <a:pt x="24466" y="19317"/>
                    <a:pt x="16065" y="20861"/>
                  </a:cubicBezTo>
                  <a:cubicBezTo>
                    <a:pt x="14789" y="21099"/>
                    <a:pt x="13537" y="21219"/>
                    <a:pt x="12348" y="21219"/>
                  </a:cubicBezTo>
                  <a:cubicBezTo>
                    <a:pt x="9891" y="21219"/>
                    <a:pt x="7736" y="20711"/>
                    <a:pt x="5937" y="19705"/>
                  </a:cubicBezTo>
                  <a:cubicBezTo>
                    <a:pt x="3202" y="18176"/>
                    <a:pt x="817" y="14800"/>
                    <a:pt x="1547" y="11281"/>
                  </a:cubicBezTo>
                  <a:cubicBezTo>
                    <a:pt x="1712" y="10473"/>
                    <a:pt x="2030" y="9712"/>
                    <a:pt x="2363" y="8911"/>
                  </a:cubicBezTo>
                  <a:cubicBezTo>
                    <a:pt x="2774" y="7913"/>
                    <a:pt x="3194" y="6882"/>
                    <a:pt x="3314" y="5773"/>
                  </a:cubicBezTo>
                  <a:cubicBezTo>
                    <a:pt x="3354" y="5416"/>
                    <a:pt x="3361" y="5067"/>
                    <a:pt x="3369" y="4719"/>
                  </a:cubicBezTo>
                  <a:cubicBezTo>
                    <a:pt x="3377" y="4061"/>
                    <a:pt x="3392" y="3428"/>
                    <a:pt x="3622" y="2873"/>
                  </a:cubicBezTo>
                  <a:cubicBezTo>
                    <a:pt x="4343" y="1106"/>
                    <a:pt x="6815" y="860"/>
                    <a:pt x="7854" y="836"/>
                  </a:cubicBezTo>
                  <a:close/>
                  <a:moveTo>
                    <a:pt x="8189" y="1"/>
                  </a:moveTo>
                  <a:cubicBezTo>
                    <a:pt x="8070" y="1"/>
                    <a:pt x="7951" y="2"/>
                    <a:pt x="7831" y="4"/>
                  </a:cubicBezTo>
                  <a:cubicBezTo>
                    <a:pt x="6635" y="27"/>
                    <a:pt x="3749" y="328"/>
                    <a:pt x="2838" y="2555"/>
                  </a:cubicBezTo>
                  <a:cubicBezTo>
                    <a:pt x="2553" y="3261"/>
                    <a:pt x="2546" y="3989"/>
                    <a:pt x="2528" y="4702"/>
                  </a:cubicBezTo>
                  <a:cubicBezTo>
                    <a:pt x="2521" y="5045"/>
                    <a:pt x="2513" y="5368"/>
                    <a:pt x="2481" y="5678"/>
                  </a:cubicBezTo>
                  <a:cubicBezTo>
                    <a:pt x="2371" y="6677"/>
                    <a:pt x="1990" y="7603"/>
                    <a:pt x="1585" y="8586"/>
                  </a:cubicBezTo>
                  <a:cubicBezTo>
                    <a:pt x="1252" y="9394"/>
                    <a:pt x="904" y="10228"/>
                    <a:pt x="722" y="11114"/>
                  </a:cubicBezTo>
                  <a:cubicBezTo>
                    <a:pt x="1" y="14562"/>
                    <a:pt x="2023" y="18484"/>
                    <a:pt x="5524" y="20441"/>
                  </a:cubicBezTo>
                  <a:cubicBezTo>
                    <a:pt x="7451" y="21512"/>
                    <a:pt x="9748" y="22058"/>
                    <a:pt x="12348" y="22058"/>
                  </a:cubicBezTo>
                  <a:cubicBezTo>
                    <a:pt x="13585" y="22058"/>
                    <a:pt x="14891" y="21932"/>
                    <a:pt x="16223" y="21687"/>
                  </a:cubicBezTo>
                  <a:cubicBezTo>
                    <a:pt x="25209" y="20030"/>
                    <a:pt x="33158" y="13461"/>
                    <a:pt x="36471" y="4932"/>
                  </a:cubicBezTo>
                  <a:lnTo>
                    <a:pt x="36836" y="3989"/>
                  </a:lnTo>
                  <a:lnTo>
                    <a:pt x="36836" y="3989"/>
                  </a:lnTo>
                  <a:lnTo>
                    <a:pt x="35916" y="4394"/>
                  </a:lnTo>
                  <a:cubicBezTo>
                    <a:pt x="34404" y="5052"/>
                    <a:pt x="32692" y="5385"/>
                    <a:pt x="30820" y="5385"/>
                  </a:cubicBezTo>
                  <a:cubicBezTo>
                    <a:pt x="28308" y="5385"/>
                    <a:pt x="25512" y="4822"/>
                    <a:pt x="22016" y="3601"/>
                  </a:cubicBezTo>
                  <a:cubicBezTo>
                    <a:pt x="21223" y="3323"/>
                    <a:pt x="20439" y="3030"/>
                    <a:pt x="19646" y="2745"/>
                  </a:cubicBezTo>
                  <a:cubicBezTo>
                    <a:pt x="15961" y="1392"/>
                    <a:pt x="12157" y="1"/>
                    <a:pt x="8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5"/>
            <p:cNvSpPr/>
            <p:nvPr/>
          </p:nvSpPr>
          <p:spPr>
            <a:xfrm>
              <a:off x="7337366" y="1083796"/>
              <a:ext cx="359477" cy="277725"/>
            </a:xfrm>
            <a:custGeom>
              <a:avLst/>
              <a:gdLst/>
              <a:ahLst/>
              <a:cxnLst/>
              <a:rect l="l" t="t" r="r" b="b"/>
              <a:pathLst>
                <a:path w="18037" h="13935" extrusionOk="0">
                  <a:moveTo>
                    <a:pt x="6175" y="0"/>
                  </a:moveTo>
                  <a:cubicBezTo>
                    <a:pt x="5420" y="0"/>
                    <a:pt x="4676" y="108"/>
                    <a:pt x="3970" y="382"/>
                  </a:cubicBezTo>
                  <a:cubicBezTo>
                    <a:pt x="2330" y="1025"/>
                    <a:pt x="1039" y="2822"/>
                    <a:pt x="1514" y="4511"/>
                  </a:cubicBezTo>
                  <a:cubicBezTo>
                    <a:pt x="1657" y="4987"/>
                    <a:pt x="1917" y="5447"/>
                    <a:pt x="1902" y="5945"/>
                  </a:cubicBezTo>
                  <a:cubicBezTo>
                    <a:pt x="1870" y="6666"/>
                    <a:pt x="1267" y="7214"/>
                    <a:pt x="848" y="7800"/>
                  </a:cubicBezTo>
                  <a:cubicBezTo>
                    <a:pt x="221" y="8696"/>
                    <a:pt x="0" y="9860"/>
                    <a:pt x="253" y="10923"/>
                  </a:cubicBezTo>
                  <a:cubicBezTo>
                    <a:pt x="506" y="11976"/>
                    <a:pt x="1229" y="12920"/>
                    <a:pt x="2187" y="13443"/>
                  </a:cubicBezTo>
                  <a:cubicBezTo>
                    <a:pt x="2828" y="13788"/>
                    <a:pt x="3527" y="13934"/>
                    <a:pt x="4241" y="13934"/>
                  </a:cubicBezTo>
                  <a:cubicBezTo>
                    <a:pt x="5559" y="13934"/>
                    <a:pt x="6932" y="13437"/>
                    <a:pt x="8099" y="12770"/>
                  </a:cubicBezTo>
                  <a:cubicBezTo>
                    <a:pt x="9898" y="11731"/>
                    <a:pt x="11482" y="10305"/>
                    <a:pt x="13417" y="9559"/>
                  </a:cubicBezTo>
                  <a:cubicBezTo>
                    <a:pt x="14185" y="9266"/>
                    <a:pt x="15001" y="9076"/>
                    <a:pt x="15667" y="8600"/>
                  </a:cubicBezTo>
                  <a:cubicBezTo>
                    <a:pt x="16332" y="8133"/>
                    <a:pt x="16808" y="7244"/>
                    <a:pt x="16500" y="6493"/>
                  </a:cubicBezTo>
                  <a:cubicBezTo>
                    <a:pt x="16325" y="6073"/>
                    <a:pt x="15937" y="5723"/>
                    <a:pt x="15952" y="5280"/>
                  </a:cubicBezTo>
                  <a:cubicBezTo>
                    <a:pt x="15977" y="4448"/>
                    <a:pt x="17213" y="4273"/>
                    <a:pt x="17633" y="3560"/>
                  </a:cubicBezTo>
                  <a:cubicBezTo>
                    <a:pt x="18036" y="2855"/>
                    <a:pt x="17451" y="1936"/>
                    <a:pt x="16697" y="1634"/>
                  </a:cubicBezTo>
                  <a:cubicBezTo>
                    <a:pt x="16271" y="1468"/>
                    <a:pt x="15817" y="1432"/>
                    <a:pt x="15354" y="1432"/>
                  </a:cubicBezTo>
                  <a:cubicBezTo>
                    <a:pt x="15000" y="1432"/>
                    <a:pt x="14642" y="1453"/>
                    <a:pt x="14288" y="1453"/>
                  </a:cubicBezTo>
                  <a:cubicBezTo>
                    <a:pt x="12536" y="1443"/>
                    <a:pt x="10849" y="850"/>
                    <a:pt x="9145" y="430"/>
                  </a:cubicBezTo>
                  <a:cubicBezTo>
                    <a:pt x="8177" y="187"/>
                    <a:pt x="7167" y="0"/>
                    <a:pt x="6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5"/>
            <p:cNvSpPr/>
            <p:nvPr/>
          </p:nvSpPr>
          <p:spPr>
            <a:xfrm>
              <a:off x="7325488" y="1136091"/>
              <a:ext cx="468176" cy="300265"/>
            </a:xfrm>
            <a:custGeom>
              <a:avLst/>
              <a:gdLst/>
              <a:ahLst/>
              <a:cxnLst/>
              <a:rect l="l" t="t" r="r" b="b"/>
              <a:pathLst>
                <a:path w="23491" h="15066" extrusionOk="0">
                  <a:moveTo>
                    <a:pt x="22667" y="0"/>
                  </a:moveTo>
                  <a:cubicBezTo>
                    <a:pt x="22499" y="1016"/>
                    <a:pt x="21605" y="1895"/>
                    <a:pt x="20582" y="2037"/>
                  </a:cubicBezTo>
                  <a:lnTo>
                    <a:pt x="19466" y="2195"/>
                  </a:lnTo>
                  <a:lnTo>
                    <a:pt x="20417" y="2806"/>
                  </a:lnTo>
                  <a:cubicBezTo>
                    <a:pt x="20962" y="3163"/>
                    <a:pt x="21215" y="4002"/>
                    <a:pt x="20978" y="4715"/>
                  </a:cubicBezTo>
                  <a:cubicBezTo>
                    <a:pt x="20692" y="5628"/>
                    <a:pt x="19869" y="6159"/>
                    <a:pt x="19401" y="6397"/>
                  </a:cubicBezTo>
                  <a:cubicBezTo>
                    <a:pt x="18648" y="6777"/>
                    <a:pt x="17777" y="6967"/>
                    <a:pt x="16936" y="7140"/>
                  </a:cubicBezTo>
                  <a:lnTo>
                    <a:pt x="15487" y="7450"/>
                  </a:lnTo>
                  <a:lnTo>
                    <a:pt x="16881" y="7949"/>
                  </a:lnTo>
                  <a:cubicBezTo>
                    <a:pt x="17096" y="8021"/>
                    <a:pt x="17206" y="8204"/>
                    <a:pt x="17261" y="8346"/>
                  </a:cubicBezTo>
                  <a:cubicBezTo>
                    <a:pt x="17373" y="8639"/>
                    <a:pt x="17356" y="9004"/>
                    <a:pt x="17221" y="9273"/>
                  </a:cubicBezTo>
                  <a:cubicBezTo>
                    <a:pt x="16921" y="9868"/>
                    <a:pt x="16247" y="10216"/>
                    <a:pt x="15692" y="10454"/>
                  </a:cubicBezTo>
                  <a:cubicBezTo>
                    <a:pt x="14390" y="11020"/>
                    <a:pt x="13070" y="11311"/>
                    <a:pt x="11813" y="11311"/>
                  </a:cubicBezTo>
                  <a:cubicBezTo>
                    <a:pt x="11364" y="11311"/>
                    <a:pt x="10923" y="11274"/>
                    <a:pt x="10494" y="11199"/>
                  </a:cubicBezTo>
                  <a:lnTo>
                    <a:pt x="8757" y="10906"/>
                  </a:lnTo>
                  <a:lnTo>
                    <a:pt x="10176" y="11952"/>
                  </a:lnTo>
                  <a:cubicBezTo>
                    <a:pt x="10629" y="12285"/>
                    <a:pt x="11080" y="12681"/>
                    <a:pt x="11065" y="13101"/>
                  </a:cubicBezTo>
                  <a:cubicBezTo>
                    <a:pt x="11049" y="13347"/>
                    <a:pt x="10874" y="13599"/>
                    <a:pt x="10604" y="13767"/>
                  </a:cubicBezTo>
                  <a:cubicBezTo>
                    <a:pt x="10311" y="13940"/>
                    <a:pt x="9939" y="14020"/>
                    <a:pt x="9575" y="14083"/>
                  </a:cubicBezTo>
                  <a:cubicBezTo>
                    <a:pt x="8980" y="14178"/>
                    <a:pt x="8374" y="14224"/>
                    <a:pt x="7767" y="14224"/>
                  </a:cubicBezTo>
                  <a:cubicBezTo>
                    <a:pt x="5184" y="14224"/>
                    <a:pt x="2568" y="13380"/>
                    <a:pt x="509" y="11840"/>
                  </a:cubicBezTo>
                  <a:lnTo>
                    <a:pt x="1" y="12513"/>
                  </a:lnTo>
                  <a:cubicBezTo>
                    <a:pt x="2228" y="14178"/>
                    <a:pt x="4954" y="15066"/>
                    <a:pt x="7704" y="15066"/>
                  </a:cubicBezTo>
                  <a:cubicBezTo>
                    <a:pt x="8377" y="15066"/>
                    <a:pt x="9043" y="15018"/>
                    <a:pt x="9708" y="14908"/>
                  </a:cubicBezTo>
                  <a:cubicBezTo>
                    <a:pt x="10153" y="14836"/>
                    <a:pt x="10629" y="14733"/>
                    <a:pt x="11040" y="14480"/>
                  </a:cubicBezTo>
                  <a:cubicBezTo>
                    <a:pt x="11555" y="14162"/>
                    <a:pt x="11873" y="13664"/>
                    <a:pt x="11896" y="13141"/>
                  </a:cubicBezTo>
                  <a:cubicBezTo>
                    <a:pt x="11920" y="12761"/>
                    <a:pt x="11785" y="12428"/>
                    <a:pt x="11588" y="12150"/>
                  </a:cubicBezTo>
                  <a:lnTo>
                    <a:pt x="11588" y="12150"/>
                  </a:lnTo>
                  <a:cubicBezTo>
                    <a:pt x="11652" y="12152"/>
                    <a:pt x="11717" y="12152"/>
                    <a:pt x="11782" y="12152"/>
                  </a:cubicBezTo>
                  <a:cubicBezTo>
                    <a:pt x="13165" y="12152"/>
                    <a:pt x="14610" y="11844"/>
                    <a:pt x="16025" y="11230"/>
                  </a:cubicBezTo>
                  <a:cubicBezTo>
                    <a:pt x="16708" y="10929"/>
                    <a:pt x="17546" y="10486"/>
                    <a:pt x="17967" y="9661"/>
                  </a:cubicBezTo>
                  <a:cubicBezTo>
                    <a:pt x="18212" y="9170"/>
                    <a:pt x="18244" y="8552"/>
                    <a:pt x="18039" y="8036"/>
                  </a:cubicBezTo>
                  <a:cubicBezTo>
                    <a:pt x="18007" y="7949"/>
                    <a:pt x="17967" y="7863"/>
                    <a:pt x="17919" y="7783"/>
                  </a:cubicBezTo>
                  <a:cubicBezTo>
                    <a:pt x="18553" y="7633"/>
                    <a:pt x="19180" y="7450"/>
                    <a:pt x="19781" y="7140"/>
                  </a:cubicBezTo>
                  <a:cubicBezTo>
                    <a:pt x="20787" y="6635"/>
                    <a:pt x="21493" y="5866"/>
                    <a:pt x="21778" y="4978"/>
                  </a:cubicBezTo>
                  <a:cubicBezTo>
                    <a:pt x="22041" y="4162"/>
                    <a:pt x="21906" y="3298"/>
                    <a:pt x="21453" y="2663"/>
                  </a:cubicBezTo>
                  <a:cubicBezTo>
                    <a:pt x="22499" y="2235"/>
                    <a:pt x="23317" y="1261"/>
                    <a:pt x="23490" y="128"/>
                  </a:cubicBezTo>
                  <a:lnTo>
                    <a:pt x="226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5"/>
            <p:cNvSpPr/>
            <p:nvPr/>
          </p:nvSpPr>
          <p:spPr>
            <a:xfrm>
              <a:off x="7326943" y="1079870"/>
              <a:ext cx="310350" cy="304371"/>
            </a:xfrm>
            <a:custGeom>
              <a:avLst/>
              <a:gdLst/>
              <a:ahLst/>
              <a:cxnLst/>
              <a:rect l="l" t="t" r="r" b="b"/>
              <a:pathLst>
                <a:path w="15572" h="15272" extrusionOk="0">
                  <a:moveTo>
                    <a:pt x="15326" y="1"/>
                  </a:moveTo>
                  <a:lnTo>
                    <a:pt x="14510" y="223"/>
                  </a:lnTo>
                  <a:cubicBezTo>
                    <a:pt x="14693" y="880"/>
                    <a:pt x="14518" y="1633"/>
                    <a:pt x="14082" y="2148"/>
                  </a:cubicBezTo>
                  <a:cubicBezTo>
                    <a:pt x="13689" y="2613"/>
                    <a:pt x="13074" y="2890"/>
                    <a:pt x="12470" y="2890"/>
                  </a:cubicBezTo>
                  <a:cubicBezTo>
                    <a:pt x="12394" y="2890"/>
                    <a:pt x="12318" y="2886"/>
                    <a:pt x="12243" y="2877"/>
                  </a:cubicBezTo>
                  <a:lnTo>
                    <a:pt x="10246" y="2664"/>
                  </a:lnTo>
                  <a:lnTo>
                    <a:pt x="11990" y="3662"/>
                  </a:lnTo>
                  <a:cubicBezTo>
                    <a:pt x="12583" y="4003"/>
                    <a:pt x="12688" y="4883"/>
                    <a:pt x="12403" y="5454"/>
                  </a:cubicBezTo>
                  <a:cubicBezTo>
                    <a:pt x="12108" y="6055"/>
                    <a:pt x="11427" y="6523"/>
                    <a:pt x="10586" y="6705"/>
                  </a:cubicBezTo>
                  <a:cubicBezTo>
                    <a:pt x="10231" y="6782"/>
                    <a:pt x="9863" y="6810"/>
                    <a:pt x="9491" y="6810"/>
                  </a:cubicBezTo>
                  <a:cubicBezTo>
                    <a:pt x="9017" y="6810"/>
                    <a:pt x="8537" y="6765"/>
                    <a:pt x="8066" y="6720"/>
                  </a:cubicBezTo>
                  <a:lnTo>
                    <a:pt x="6822" y="6610"/>
                  </a:lnTo>
                  <a:lnTo>
                    <a:pt x="6822" y="6610"/>
                  </a:lnTo>
                  <a:lnTo>
                    <a:pt x="7751" y="7451"/>
                  </a:lnTo>
                  <a:cubicBezTo>
                    <a:pt x="8209" y="7879"/>
                    <a:pt x="8321" y="8718"/>
                    <a:pt x="7981" y="9360"/>
                  </a:cubicBezTo>
                  <a:cubicBezTo>
                    <a:pt x="7671" y="9961"/>
                    <a:pt x="7020" y="10429"/>
                    <a:pt x="6204" y="10644"/>
                  </a:cubicBezTo>
                  <a:cubicBezTo>
                    <a:pt x="5753" y="10763"/>
                    <a:pt x="5278" y="10803"/>
                    <a:pt x="4815" y="10803"/>
                  </a:cubicBezTo>
                  <a:cubicBezTo>
                    <a:pt x="4448" y="10803"/>
                    <a:pt x="4089" y="10778"/>
                    <a:pt x="3756" y="10747"/>
                  </a:cubicBezTo>
                  <a:lnTo>
                    <a:pt x="3169" y="10692"/>
                  </a:lnTo>
                  <a:lnTo>
                    <a:pt x="3304" y="11255"/>
                  </a:lnTo>
                  <a:cubicBezTo>
                    <a:pt x="3502" y="12111"/>
                    <a:pt x="3226" y="13062"/>
                    <a:pt x="2608" y="13680"/>
                  </a:cubicBezTo>
                  <a:cubicBezTo>
                    <a:pt x="2124" y="14163"/>
                    <a:pt x="1442" y="14432"/>
                    <a:pt x="759" y="14432"/>
                  </a:cubicBezTo>
                  <a:cubicBezTo>
                    <a:pt x="568" y="14432"/>
                    <a:pt x="377" y="14411"/>
                    <a:pt x="190" y="14368"/>
                  </a:cubicBezTo>
                  <a:lnTo>
                    <a:pt x="0" y="15184"/>
                  </a:lnTo>
                  <a:cubicBezTo>
                    <a:pt x="245" y="15239"/>
                    <a:pt x="491" y="15272"/>
                    <a:pt x="744" y="15272"/>
                  </a:cubicBezTo>
                  <a:cubicBezTo>
                    <a:pt x="1647" y="15272"/>
                    <a:pt x="2560" y="14907"/>
                    <a:pt x="3201" y="14273"/>
                  </a:cubicBezTo>
                  <a:cubicBezTo>
                    <a:pt x="3891" y="13585"/>
                    <a:pt x="4255" y="12594"/>
                    <a:pt x="4200" y="11618"/>
                  </a:cubicBezTo>
                  <a:lnTo>
                    <a:pt x="4200" y="11618"/>
                  </a:lnTo>
                  <a:cubicBezTo>
                    <a:pt x="4420" y="11633"/>
                    <a:pt x="4646" y="11642"/>
                    <a:pt x="4876" y="11642"/>
                  </a:cubicBezTo>
                  <a:cubicBezTo>
                    <a:pt x="5382" y="11642"/>
                    <a:pt x="5906" y="11596"/>
                    <a:pt x="6419" y="11460"/>
                  </a:cubicBezTo>
                  <a:cubicBezTo>
                    <a:pt x="7465" y="11182"/>
                    <a:pt x="8304" y="10557"/>
                    <a:pt x="8724" y="9741"/>
                  </a:cubicBezTo>
                  <a:cubicBezTo>
                    <a:pt x="9074" y="9075"/>
                    <a:pt x="9105" y="8282"/>
                    <a:pt x="8852" y="7632"/>
                  </a:cubicBezTo>
                  <a:lnTo>
                    <a:pt x="8852" y="7632"/>
                  </a:lnTo>
                  <a:cubicBezTo>
                    <a:pt x="9057" y="7642"/>
                    <a:pt x="9266" y="7649"/>
                    <a:pt x="9475" y="7649"/>
                  </a:cubicBezTo>
                  <a:cubicBezTo>
                    <a:pt x="9904" y="7649"/>
                    <a:pt x="10339" y="7619"/>
                    <a:pt x="10769" y="7529"/>
                  </a:cubicBezTo>
                  <a:cubicBezTo>
                    <a:pt x="11870" y="7291"/>
                    <a:pt x="12743" y="6665"/>
                    <a:pt x="13154" y="5825"/>
                  </a:cubicBezTo>
                  <a:cubicBezTo>
                    <a:pt x="13504" y="5121"/>
                    <a:pt x="13456" y="4288"/>
                    <a:pt x="13107" y="3662"/>
                  </a:cubicBezTo>
                  <a:cubicBezTo>
                    <a:pt x="13725" y="3519"/>
                    <a:pt x="14305" y="3187"/>
                    <a:pt x="14716" y="2696"/>
                  </a:cubicBezTo>
                  <a:cubicBezTo>
                    <a:pt x="15341" y="1966"/>
                    <a:pt x="15571" y="937"/>
                    <a:pt x="1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5"/>
            <p:cNvSpPr/>
            <p:nvPr/>
          </p:nvSpPr>
          <p:spPr>
            <a:xfrm>
              <a:off x="7734566" y="1157296"/>
              <a:ext cx="254945" cy="40558"/>
            </a:xfrm>
            <a:custGeom>
              <a:avLst/>
              <a:gdLst/>
              <a:ahLst/>
              <a:cxnLst/>
              <a:rect l="l" t="t" r="r" b="b"/>
              <a:pathLst>
                <a:path w="12792" h="2035" extrusionOk="0">
                  <a:moveTo>
                    <a:pt x="12553" y="1"/>
                  </a:moveTo>
                  <a:cubicBezTo>
                    <a:pt x="12527" y="1"/>
                    <a:pt x="12500" y="5"/>
                    <a:pt x="12474" y="15"/>
                  </a:cubicBezTo>
                  <a:cubicBezTo>
                    <a:pt x="9859" y="1079"/>
                    <a:pt x="7003" y="1622"/>
                    <a:pt x="4159" y="1622"/>
                  </a:cubicBezTo>
                  <a:cubicBezTo>
                    <a:pt x="2849" y="1622"/>
                    <a:pt x="1541" y="1507"/>
                    <a:pt x="261" y="1274"/>
                  </a:cubicBezTo>
                  <a:cubicBezTo>
                    <a:pt x="249" y="1271"/>
                    <a:pt x="236" y="1270"/>
                    <a:pt x="223" y="1270"/>
                  </a:cubicBezTo>
                  <a:cubicBezTo>
                    <a:pt x="127" y="1270"/>
                    <a:pt x="39" y="1344"/>
                    <a:pt x="24" y="1441"/>
                  </a:cubicBezTo>
                  <a:cubicBezTo>
                    <a:pt x="1" y="1552"/>
                    <a:pt x="71" y="1664"/>
                    <a:pt x="191" y="1687"/>
                  </a:cubicBezTo>
                  <a:cubicBezTo>
                    <a:pt x="1490" y="1924"/>
                    <a:pt x="2821" y="2035"/>
                    <a:pt x="4153" y="2035"/>
                  </a:cubicBezTo>
                  <a:cubicBezTo>
                    <a:pt x="7053" y="2035"/>
                    <a:pt x="9971" y="1489"/>
                    <a:pt x="12634" y="403"/>
                  </a:cubicBezTo>
                  <a:cubicBezTo>
                    <a:pt x="12744" y="363"/>
                    <a:pt x="12792" y="245"/>
                    <a:pt x="12752" y="133"/>
                  </a:cubicBezTo>
                  <a:cubicBezTo>
                    <a:pt x="12715" y="49"/>
                    <a:pt x="12638" y="1"/>
                    <a:pt x="12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5"/>
            <p:cNvSpPr/>
            <p:nvPr/>
          </p:nvSpPr>
          <p:spPr>
            <a:xfrm>
              <a:off x="7655266" y="1224041"/>
              <a:ext cx="301541" cy="72226"/>
            </a:xfrm>
            <a:custGeom>
              <a:avLst/>
              <a:gdLst/>
              <a:ahLst/>
              <a:cxnLst/>
              <a:rect l="l" t="t" r="r" b="b"/>
              <a:pathLst>
                <a:path w="15130" h="3624" extrusionOk="0">
                  <a:moveTo>
                    <a:pt x="14886" y="1"/>
                  </a:moveTo>
                  <a:cubicBezTo>
                    <a:pt x="14852" y="1"/>
                    <a:pt x="14818" y="9"/>
                    <a:pt x="14789" y="27"/>
                  </a:cubicBezTo>
                  <a:cubicBezTo>
                    <a:pt x="11051" y="2124"/>
                    <a:pt x="6794" y="3208"/>
                    <a:pt x="2369" y="3208"/>
                  </a:cubicBezTo>
                  <a:cubicBezTo>
                    <a:pt x="1663" y="3208"/>
                    <a:pt x="952" y="3180"/>
                    <a:pt x="239" y="3125"/>
                  </a:cubicBezTo>
                  <a:cubicBezTo>
                    <a:pt x="233" y="3125"/>
                    <a:pt x="228" y="3124"/>
                    <a:pt x="223" y="3124"/>
                  </a:cubicBezTo>
                  <a:cubicBezTo>
                    <a:pt x="112" y="3124"/>
                    <a:pt x="18" y="3201"/>
                    <a:pt x="9" y="3315"/>
                  </a:cubicBezTo>
                  <a:cubicBezTo>
                    <a:pt x="1" y="3425"/>
                    <a:pt x="88" y="3528"/>
                    <a:pt x="208" y="3536"/>
                  </a:cubicBezTo>
                  <a:cubicBezTo>
                    <a:pt x="929" y="3600"/>
                    <a:pt x="1658" y="3623"/>
                    <a:pt x="2378" y="3623"/>
                  </a:cubicBezTo>
                  <a:cubicBezTo>
                    <a:pt x="6873" y="3623"/>
                    <a:pt x="11192" y="2522"/>
                    <a:pt x="14996" y="398"/>
                  </a:cubicBezTo>
                  <a:cubicBezTo>
                    <a:pt x="15091" y="335"/>
                    <a:pt x="15129" y="207"/>
                    <a:pt x="15074" y="112"/>
                  </a:cubicBezTo>
                  <a:cubicBezTo>
                    <a:pt x="15036" y="41"/>
                    <a:pt x="14960" y="1"/>
                    <a:pt x="1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5"/>
            <p:cNvSpPr/>
            <p:nvPr/>
          </p:nvSpPr>
          <p:spPr>
            <a:xfrm>
              <a:off x="7542503" y="1329029"/>
              <a:ext cx="321610" cy="56800"/>
            </a:xfrm>
            <a:custGeom>
              <a:avLst/>
              <a:gdLst/>
              <a:ahLst/>
              <a:cxnLst/>
              <a:rect l="l" t="t" r="r" b="b"/>
              <a:pathLst>
                <a:path w="16137" h="2850" extrusionOk="0">
                  <a:moveTo>
                    <a:pt x="15889" y="1"/>
                  </a:moveTo>
                  <a:cubicBezTo>
                    <a:pt x="15860" y="1"/>
                    <a:pt x="15831" y="7"/>
                    <a:pt x="15804" y="19"/>
                  </a:cubicBezTo>
                  <a:cubicBezTo>
                    <a:pt x="12446" y="1616"/>
                    <a:pt x="8895" y="2424"/>
                    <a:pt x="5334" y="2424"/>
                  </a:cubicBezTo>
                  <a:cubicBezTo>
                    <a:pt x="3642" y="2424"/>
                    <a:pt x="1948" y="2242"/>
                    <a:pt x="271" y="1874"/>
                  </a:cubicBezTo>
                  <a:cubicBezTo>
                    <a:pt x="257" y="1871"/>
                    <a:pt x="243" y="1870"/>
                    <a:pt x="229" y="1870"/>
                  </a:cubicBezTo>
                  <a:cubicBezTo>
                    <a:pt x="133" y="1870"/>
                    <a:pt x="45" y="1937"/>
                    <a:pt x="25" y="2041"/>
                  </a:cubicBezTo>
                  <a:cubicBezTo>
                    <a:pt x="1" y="2152"/>
                    <a:pt x="73" y="2262"/>
                    <a:pt x="183" y="2287"/>
                  </a:cubicBezTo>
                  <a:cubicBezTo>
                    <a:pt x="1887" y="2659"/>
                    <a:pt x="3614" y="2850"/>
                    <a:pt x="5334" y="2850"/>
                  </a:cubicBezTo>
                  <a:cubicBezTo>
                    <a:pt x="8957" y="2850"/>
                    <a:pt x="12571" y="2024"/>
                    <a:pt x="15985" y="400"/>
                  </a:cubicBezTo>
                  <a:cubicBezTo>
                    <a:pt x="16089" y="352"/>
                    <a:pt x="16137" y="227"/>
                    <a:pt x="16089" y="122"/>
                  </a:cubicBezTo>
                  <a:cubicBezTo>
                    <a:pt x="16047" y="47"/>
                    <a:pt x="15968" y="1"/>
                    <a:pt x="15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5"/>
            <p:cNvSpPr/>
            <p:nvPr/>
          </p:nvSpPr>
          <p:spPr>
            <a:xfrm>
              <a:off x="7747541" y="1185796"/>
              <a:ext cx="230590" cy="37189"/>
            </a:xfrm>
            <a:custGeom>
              <a:avLst/>
              <a:gdLst/>
              <a:ahLst/>
              <a:cxnLst/>
              <a:rect l="l" t="t" r="r" b="b"/>
              <a:pathLst>
                <a:path w="11570" h="1866" extrusionOk="0">
                  <a:moveTo>
                    <a:pt x="11333" y="0"/>
                  </a:moveTo>
                  <a:cubicBezTo>
                    <a:pt x="11304" y="0"/>
                    <a:pt x="11274" y="6"/>
                    <a:pt x="11245" y="19"/>
                  </a:cubicBezTo>
                  <a:cubicBezTo>
                    <a:pt x="9136" y="964"/>
                    <a:pt x="6853" y="1442"/>
                    <a:pt x="4562" y="1442"/>
                  </a:cubicBezTo>
                  <a:cubicBezTo>
                    <a:pt x="3126" y="1442"/>
                    <a:pt x="1687" y="1254"/>
                    <a:pt x="286" y="875"/>
                  </a:cubicBezTo>
                  <a:cubicBezTo>
                    <a:pt x="270" y="872"/>
                    <a:pt x="255" y="870"/>
                    <a:pt x="240" y="870"/>
                  </a:cubicBezTo>
                  <a:cubicBezTo>
                    <a:pt x="145" y="870"/>
                    <a:pt x="59" y="930"/>
                    <a:pt x="31" y="1025"/>
                  </a:cubicBezTo>
                  <a:cubicBezTo>
                    <a:pt x="0" y="1137"/>
                    <a:pt x="63" y="1255"/>
                    <a:pt x="173" y="1280"/>
                  </a:cubicBezTo>
                  <a:cubicBezTo>
                    <a:pt x="1607" y="1668"/>
                    <a:pt x="3081" y="1866"/>
                    <a:pt x="4548" y="1866"/>
                  </a:cubicBezTo>
                  <a:cubicBezTo>
                    <a:pt x="6903" y="1866"/>
                    <a:pt x="9248" y="1366"/>
                    <a:pt x="11420" y="399"/>
                  </a:cubicBezTo>
                  <a:cubicBezTo>
                    <a:pt x="11522" y="352"/>
                    <a:pt x="11570" y="224"/>
                    <a:pt x="11522" y="122"/>
                  </a:cubicBezTo>
                  <a:cubicBezTo>
                    <a:pt x="11487" y="46"/>
                    <a:pt x="11413" y="0"/>
                    <a:pt x="11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5"/>
            <p:cNvSpPr/>
            <p:nvPr/>
          </p:nvSpPr>
          <p:spPr>
            <a:xfrm>
              <a:off x="7672027" y="1270098"/>
              <a:ext cx="246415" cy="41813"/>
            </a:xfrm>
            <a:custGeom>
              <a:avLst/>
              <a:gdLst/>
              <a:ahLst/>
              <a:cxnLst/>
              <a:rect l="l" t="t" r="r" b="b"/>
              <a:pathLst>
                <a:path w="12364" h="2098" extrusionOk="0">
                  <a:moveTo>
                    <a:pt x="12127" y="0"/>
                  </a:moveTo>
                  <a:cubicBezTo>
                    <a:pt x="12103" y="0"/>
                    <a:pt x="12078" y="4"/>
                    <a:pt x="12053" y="13"/>
                  </a:cubicBezTo>
                  <a:cubicBezTo>
                    <a:pt x="8945" y="1109"/>
                    <a:pt x="5609" y="1671"/>
                    <a:pt x="2302" y="1671"/>
                  </a:cubicBezTo>
                  <a:cubicBezTo>
                    <a:pt x="1612" y="1671"/>
                    <a:pt x="923" y="1647"/>
                    <a:pt x="238" y="1598"/>
                  </a:cubicBezTo>
                  <a:cubicBezTo>
                    <a:pt x="233" y="1597"/>
                    <a:pt x="229" y="1597"/>
                    <a:pt x="224" y="1597"/>
                  </a:cubicBezTo>
                  <a:cubicBezTo>
                    <a:pt x="111" y="1597"/>
                    <a:pt x="23" y="1682"/>
                    <a:pt x="16" y="1795"/>
                  </a:cubicBezTo>
                  <a:cubicBezTo>
                    <a:pt x="1" y="1915"/>
                    <a:pt x="88" y="2010"/>
                    <a:pt x="206" y="2018"/>
                  </a:cubicBezTo>
                  <a:cubicBezTo>
                    <a:pt x="904" y="2073"/>
                    <a:pt x="1593" y="2098"/>
                    <a:pt x="2298" y="2098"/>
                  </a:cubicBezTo>
                  <a:cubicBezTo>
                    <a:pt x="5651" y="2098"/>
                    <a:pt x="9043" y="1520"/>
                    <a:pt x="12196" y="409"/>
                  </a:cubicBezTo>
                  <a:cubicBezTo>
                    <a:pt x="12308" y="369"/>
                    <a:pt x="12363" y="251"/>
                    <a:pt x="12323" y="141"/>
                  </a:cubicBezTo>
                  <a:cubicBezTo>
                    <a:pt x="12292" y="53"/>
                    <a:pt x="12214" y="0"/>
                    <a:pt x="12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5"/>
            <p:cNvSpPr/>
            <p:nvPr/>
          </p:nvSpPr>
          <p:spPr>
            <a:xfrm>
              <a:off x="7548841" y="1374648"/>
              <a:ext cx="254925" cy="35475"/>
            </a:xfrm>
            <a:custGeom>
              <a:avLst/>
              <a:gdLst/>
              <a:ahLst/>
              <a:cxnLst/>
              <a:rect l="l" t="t" r="r" b="b"/>
              <a:pathLst>
                <a:path w="12791" h="1780" extrusionOk="0">
                  <a:moveTo>
                    <a:pt x="12554" y="0"/>
                  </a:moveTo>
                  <a:cubicBezTo>
                    <a:pt x="12530" y="0"/>
                    <a:pt x="12505" y="4"/>
                    <a:pt x="12481" y="13"/>
                  </a:cubicBezTo>
                  <a:cubicBezTo>
                    <a:pt x="10085" y="903"/>
                    <a:pt x="7505" y="1357"/>
                    <a:pt x="4933" y="1357"/>
                  </a:cubicBezTo>
                  <a:cubicBezTo>
                    <a:pt x="3364" y="1357"/>
                    <a:pt x="1798" y="1188"/>
                    <a:pt x="278" y="846"/>
                  </a:cubicBezTo>
                  <a:cubicBezTo>
                    <a:pt x="262" y="843"/>
                    <a:pt x="246" y="841"/>
                    <a:pt x="231" y="841"/>
                  </a:cubicBezTo>
                  <a:cubicBezTo>
                    <a:pt x="130" y="841"/>
                    <a:pt x="44" y="908"/>
                    <a:pt x="23" y="1004"/>
                  </a:cubicBezTo>
                  <a:cubicBezTo>
                    <a:pt x="0" y="1114"/>
                    <a:pt x="71" y="1234"/>
                    <a:pt x="183" y="1257"/>
                  </a:cubicBezTo>
                  <a:cubicBezTo>
                    <a:pt x="1735" y="1607"/>
                    <a:pt x="3336" y="1780"/>
                    <a:pt x="4945" y="1780"/>
                  </a:cubicBezTo>
                  <a:cubicBezTo>
                    <a:pt x="7561" y="1780"/>
                    <a:pt x="10191" y="1314"/>
                    <a:pt x="12624" y="410"/>
                  </a:cubicBezTo>
                  <a:cubicBezTo>
                    <a:pt x="12736" y="370"/>
                    <a:pt x="12791" y="251"/>
                    <a:pt x="12751" y="140"/>
                  </a:cubicBezTo>
                  <a:cubicBezTo>
                    <a:pt x="12720" y="54"/>
                    <a:pt x="12641" y="0"/>
                    <a:pt x="12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5"/>
            <p:cNvSpPr/>
            <p:nvPr/>
          </p:nvSpPr>
          <p:spPr>
            <a:xfrm>
              <a:off x="7325986" y="1247518"/>
              <a:ext cx="46915" cy="26646"/>
            </a:xfrm>
            <a:custGeom>
              <a:avLst/>
              <a:gdLst/>
              <a:ahLst/>
              <a:cxnLst/>
              <a:rect l="l" t="t" r="r" b="b"/>
              <a:pathLst>
                <a:path w="2354" h="1337" extrusionOk="0">
                  <a:moveTo>
                    <a:pt x="230" y="0"/>
                  </a:moveTo>
                  <a:cubicBezTo>
                    <a:pt x="176" y="0"/>
                    <a:pt x="122" y="20"/>
                    <a:pt x="78" y="60"/>
                  </a:cubicBezTo>
                  <a:cubicBezTo>
                    <a:pt x="1" y="148"/>
                    <a:pt x="1" y="275"/>
                    <a:pt x="88" y="361"/>
                  </a:cubicBezTo>
                  <a:cubicBezTo>
                    <a:pt x="626" y="893"/>
                    <a:pt x="1347" y="1241"/>
                    <a:pt x="2100" y="1329"/>
                  </a:cubicBezTo>
                  <a:cubicBezTo>
                    <a:pt x="2108" y="1329"/>
                    <a:pt x="2115" y="1336"/>
                    <a:pt x="2133" y="1336"/>
                  </a:cubicBezTo>
                  <a:cubicBezTo>
                    <a:pt x="2235" y="1336"/>
                    <a:pt x="2323" y="1257"/>
                    <a:pt x="2338" y="1146"/>
                  </a:cubicBezTo>
                  <a:cubicBezTo>
                    <a:pt x="2353" y="1036"/>
                    <a:pt x="2266" y="924"/>
                    <a:pt x="2155" y="916"/>
                  </a:cubicBezTo>
                  <a:cubicBezTo>
                    <a:pt x="1490" y="829"/>
                    <a:pt x="856" y="528"/>
                    <a:pt x="381" y="60"/>
                  </a:cubicBezTo>
                  <a:cubicBezTo>
                    <a:pt x="337" y="20"/>
                    <a:pt x="283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5"/>
            <p:cNvSpPr/>
            <p:nvPr/>
          </p:nvSpPr>
          <p:spPr>
            <a:xfrm>
              <a:off x="7381889" y="1184341"/>
              <a:ext cx="64474" cy="19053"/>
            </a:xfrm>
            <a:custGeom>
              <a:avLst/>
              <a:gdLst/>
              <a:ahLst/>
              <a:cxnLst/>
              <a:rect l="l" t="t" r="r" b="b"/>
              <a:pathLst>
                <a:path w="3235" h="956" extrusionOk="0">
                  <a:moveTo>
                    <a:pt x="228" y="0"/>
                  </a:moveTo>
                  <a:cubicBezTo>
                    <a:pt x="126" y="0"/>
                    <a:pt x="39" y="73"/>
                    <a:pt x="24" y="172"/>
                  </a:cubicBezTo>
                  <a:cubicBezTo>
                    <a:pt x="1" y="290"/>
                    <a:pt x="71" y="392"/>
                    <a:pt x="191" y="417"/>
                  </a:cubicBezTo>
                  <a:lnTo>
                    <a:pt x="2972" y="955"/>
                  </a:lnTo>
                  <a:lnTo>
                    <a:pt x="3012" y="955"/>
                  </a:lnTo>
                  <a:cubicBezTo>
                    <a:pt x="3107" y="955"/>
                    <a:pt x="3194" y="893"/>
                    <a:pt x="3217" y="790"/>
                  </a:cubicBezTo>
                  <a:cubicBezTo>
                    <a:pt x="3234" y="678"/>
                    <a:pt x="3162" y="567"/>
                    <a:pt x="3052" y="545"/>
                  </a:cubicBezTo>
                  <a:lnTo>
                    <a:pt x="269" y="4"/>
                  </a:lnTo>
                  <a:cubicBezTo>
                    <a:pt x="255" y="2"/>
                    <a:pt x="241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5"/>
            <p:cNvSpPr/>
            <p:nvPr/>
          </p:nvSpPr>
          <p:spPr>
            <a:xfrm>
              <a:off x="7435261" y="1118155"/>
              <a:ext cx="64613" cy="13373"/>
            </a:xfrm>
            <a:custGeom>
              <a:avLst/>
              <a:gdLst/>
              <a:ahLst/>
              <a:cxnLst/>
              <a:rect l="l" t="t" r="r" b="b"/>
              <a:pathLst>
                <a:path w="3242" h="671" extrusionOk="0">
                  <a:moveTo>
                    <a:pt x="236" y="0"/>
                  </a:moveTo>
                  <a:cubicBezTo>
                    <a:pt x="139" y="0"/>
                    <a:pt x="46" y="66"/>
                    <a:pt x="26" y="164"/>
                  </a:cubicBezTo>
                  <a:cubicBezTo>
                    <a:pt x="1" y="275"/>
                    <a:pt x="64" y="385"/>
                    <a:pt x="183" y="417"/>
                  </a:cubicBezTo>
                  <a:cubicBezTo>
                    <a:pt x="889" y="585"/>
                    <a:pt x="1610" y="670"/>
                    <a:pt x="2338" y="670"/>
                  </a:cubicBezTo>
                  <a:cubicBezTo>
                    <a:pt x="2569" y="670"/>
                    <a:pt x="2806" y="663"/>
                    <a:pt x="3044" y="647"/>
                  </a:cubicBezTo>
                  <a:cubicBezTo>
                    <a:pt x="3164" y="640"/>
                    <a:pt x="3242" y="537"/>
                    <a:pt x="3234" y="417"/>
                  </a:cubicBezTo>
                  <a:cubicBezTo>
                    <a:pt x="3227" y="312"/>
                    <a:pt x="3125" y="227"/>
                    <a:pt x="3024" y="227"/>
                  </a:cubicBezTo>
                  <a:cubicBezTo>
                    <a:pt x="3020" y="227"/>
                    <a:pt x="3016" y="227"/>
                    <a:pt x="3012" y="227"/>
                  </a:cubicBezTo>
                  <a:cubicBezTo>
                    <a:pt x="2783" y="245"/>
                    <a:pt x="2555" y="254"/>
                    <a:pt x="2326" y="254"/>
                  </a:cubicBezTo>
                  <a:cubicBezTo>
                    <a:pt x="1637" y="254"/>
                    <a:pt x="952" y="172"/>
                    <a:pt x="279" y="5"/>
                  </a:cubicBezTo>
                  <a:cubicBezTo>
                    <a:pt x="265" y="2"/>
                    <a:pt x="250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5"/>
            <p:cNvSpPr/>
            <p:nvPr/>
          </p:nvSpPr>
          <p:spPr>
            <a:xfrm>
              <a:off x="7640597" y="1165149"/>
              <a:ext cx="46915" cy="12815"/>
            </a:xfrm>
            <a:custGeom>
              <a:avLst/>
              <a:gdLst/>
              <a:ahLst/>
              <a:cxnLst/>
              <a:rect l="l" t="t" r="r" b="b"/>
              <a:pathLst>
                <a:path w="2354" h="643" extrusionOk="0">
                  <a:moveTo>
                    <a:pt x="231" y="1"/>
                  </a:moveTo>
                  <a:cubicBezTo>
                    <a:pt x="127" y="1"/>
                    <a:pt x="31" y="77"/>
                    <a:pt x="16" y="191"/>
                  </a:cubicBezTo>
                  <a:cubicBezTo>
                    <a:pt x="1" y="302"/>
                    <a:pt x="88" y="404"/>
                    <a:pt x="199" y="422"/>
                  </a:cubicBezTo>
                  <a:lnTo>
                    <a:pt x="2108" y="642"/>
                  </a:lnTo>
                  <a:lnTo>
                    <a:pt x="2133" y="642"/>
                  </a:lnTo>
                  <a:cubicBezTo>
                    <a:pt x="2236" y="642"/>
                    <a:pt x="2323" y="564"/>
                    <a:pt x="2338" y="462"/>
                  </a:cubicBezTo>
                  <a:cubicBezTo>
                    <a:pt x="2354" y="342"/>
                    <a:pt x="2266" y="239"/>
                    <a:pt x="2156" y="224"/>
                  </a:cubicBezTo>
                  <a:lnTo>
                    <a:pt x="246" y="1"/>
                  </a:lnTo>
                  <a:cubicBezTo>
                    <a:pt x="241" y="1"/>
                    <a:pt x="236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5"/>
            <p:cNvSpPr/>
            <p:nvPr/>
          </p:nvSpPr>
          <p:spPr>
            <a:xfrm>
              <a:off x="7566837" y="1259037"/>
              <a:ext cx="40478" cy="15127"/>
            </a:xfrm>
            <a:custGeom>
              <a:avLst/>
              <a:gdLst/>
              <a:ahLst/>
              <a:cxnLst/>
              <a:rect l="l" t="t" r="r" b="b"/>
              <a:pathLst>
                <a:path w="2031" h="759" extrusionOk="0">
                  <a:moveTo>
                    <a:pt x="228" y="1"/>
                  </a:moveTo>
                  <a:cubicBezTo>
                    <a:pt x="132" y="1"/>
                    <a:pt x="45" y="67"/>
                    <a:pt x="23" y="163"/>
                  </a:cubicBezTo>
                  <a:cubicBezTo>
                    <a:pt x="1" y="283"/>
                    <a:pt x="71" y="393"/>
                    <a:pt x="183" y="418"/>
                  </a:cubicBezTo>
                  <a:lnTo>
                    <a:pt x="1752" y="751"/>
                  </a:lnTo>
                  <a:cubicBezTo>
                    <a:pt x="1768" y="751"/>
                    <a:pt x="1783" y="758"/>
                    <a:pt x="1800" y="758"/>
                  </a:cubicBezTo>
                  <a:cubicBezTo>
                    <a:pt x="1895" y="758"/>
                    <a:pt x="1982" y="686"/>
                    <a:pt x="2005" y="591"/>
                  </a:cubicBezTo>
                  <a:cubicBezTo>
                    <a:pt x="2030" y="473"/>
                    <a:pt x="1958" y="363"/>
                    <a:pt x="1840" y="338"/>
                  </a:cubicBezTo>
                  <a:lnTo>
                    <a:pt x="271" y="5"/>
                  </a:lnTo>
                  <a:cubicBezTo>
                    <a:pt x="256" y="2"/>
                    <a:pt x="242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5"/>
            <p:cNvSpPr/>
            <p:nvPr/>
          </p:nvSpPr>
          <p:spPr>
            <a:xfrm>
              <a:off x="7442057" y="1335088"/>
              <a:ext cx="37767" cy="10443"/>
            </a:xfrm>
            <a:custGeom>
              <a:avLst/>
              <a:gdLst/>
              <a:ahLst/>
              <a:cxnLst/>
              <a:rect l="l" t="t" r="r" b="b"/>
              <a:pathLst>
                <a:path w="1895" h="524" extrusionOk="0">
                  <a:moveTo>
                    <a:pt x="224" y="0"/>
                  </a:moveTo>
                  <a:cubicBezTo>
                    <a:pt x="113" y="0"/>
                    <a:pt x="24" y="85"/>
                    <a:pt x="8" y="191"/>
                  </a:cubicBezTo>
                  <a:cubicBezTo>
                    <a:pt x="0" y="311"/>
                    <a:pt x="88" y="413"/>
                    <a:pt x="208" y="421"/>
                  </a:cubicBezTo>
                  <a:lnTo>
                    <a:pt x="1665" y="524"/>
                  </a:lnTo>
                  <a:lnTo>
                    <a:pt x="1682" y="524"/>
                  </a:lnTo>
                  <a:cubicBezTo>
                    <a:pt x="1784" y="524"/>
                    <a:pt x="1879" y="446"/>
                    <a:pt x="1887" y="334"/>
                  </a:cubicBezTo>
                  <a:cubicBezTo>
                    <a:pt x="1895" y="216"/>
                    <a:pt x="1807" y="121"/>
                    <a:pt x="1697" y="113"/>
                  </a:cubicBezTo>
                  <a:lnTo>
                    <a:pt x="238" y="1"/>
                  </a:lnTo>
                  <a:cubicBezTo>
                    <a:pt x="233" y="0"/>
                    <a:pt x="229" y="0"/>
                    <a:pt x="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2" name="Google Shape;1992;p45"/>
          <p:cNvGrpSpPr/>
          <p:nvPr/>
        </p:nvGrpSpPr>
        <p:grpSpPr>
          <a:xfrm>
            <a:off x="539298" y="4003854"/>
            <a:ext cx="510254" cy="427900"/>
            <a:chOff x="1738900" y="2289625"/>
            <a:chExt cx="1342775" cy="1126350"/>
          </a:xfrm>
        </p:grpSpPr>
        <p:sp>
          <p:nvSpPr>
            <p:cNvPr id="1993" name="Google Shape;1993;p45"/>
            <p:cNvSpPr/>
            <p:nvPr/>
          </p:nvSpPr>
          <p:spPr>
            <a:xfrm>
              <a:off x="1738900" y="2289625"/>
              <a:ext cx="1303525" cy="1126350"/>
            </a:xfrm>
            <a:custGeom>
              <a:avLst/>
              <a:gdLst/>
              <a:ahLst/>
              <a:cxnLst/>
              <a:rect l="l" t="t" r="r" b="b"/>
              <a:pathLst>
                <a:path w="52141" h="45054" extrusionOk="0">
                  <a:moveTo>
                    <a:pt x="3142" y="1"/>
                  </a:moveTo>
                  <a:cubicBezTo>
                    <a:pt x="1402" y="1"/>
                    <a:pt x="1" y="1454"/>
                    <a:pt x="1" y="3194"/>
                  </a:cubicBezTo>
                  <a:lnTo>
                    <a:pt x="1" y="41860"/>
                  </a:lnTo>
                  <a:cubicBezTo>
                    <a:pt x="1" y="43638"/>
                    <a:pt x="1402" y="45053"/>
                    <a:pt x="3142" y="45053"/>
                  </a:cubicBezTo>
                  <a:lnTo>
                    <a:pt x="48999" y="45053"/>
                  </a:lnTo>
                  <a:cubicBezTo>
                    <a:pt x="50726" y="45053"/>
                    <a:pt x="52140" y="43638"/>
                    <a:pt x="52140" y="41860"/>
                  </a:cubicBezTo>
                  <a:lnTo>
                    <a:pt x="52140" y="8541"/>
                  </a:lnTo>
                  <a:cubicBezTo>
                    <a:pt x="52140" y="6763"/>
                    <a:pt x="50726" y="5348"/>
                    <a:pt x="48999" y="5348"/>
                  </a:cubicBezTo>
                  <a:lnTo>
                    <a:pt x="23092" y="5348"/>
                  </a:lnTo>
                  <a:cubicBezTo>
                    <a:pt x="23092" y="5348"/>
                    <a:pt x="21197" y="3349"/>
                    <a:pt x="19899" y="1948"/>
                  </a:cubicBezTo>
                  <a:cubicBezTo>
                    <a:pt x="19094" y="1078"/>
                    <a:pt x="17848" y="52"/>
                    <a:pt x="16654" y="52"/>
                  </a:cubicBezTo>
                  <a:lnTo>
                    <a:pt x="3142" y="1"/>
                  </a:ln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5"/>
            <p:cNvSpPr/>
            <p:nvPr/>
          </p:nvSpPr>
          <p:spPr>
            <a:xfrm>
              <a:off x="1738900" y="2519375"/>
              <a:ext cx="1342775" cy="896600"/>
            </a:xfrm>
            <a:custGeom>
              <a:avLst/>
              <a:gdLst/>
              <a:ahLst/>
              <a:cxnLst/>
              <a:rect l="l" t="t" r="r" b="b"/>
              <a:pathLst>
                <a:path w="53711" h="35864" extrusionOk="0">
                  <a:moveTo>
                    <a:pt x="22443" y="0"/>
                  </a:moveTo>
                  <a:cubicBezTo>
                    <a:pt x="21521" y="0"/>
                    <a:pt x="20664" y="377"/>
                    <a:pt x="20067" y="1142"/>
                  </a:cubicBezTo>
                  <a:cubicBezTo>
                    <a:pt x="19042" y="2388"/>
                    <a:pt x="17523" y="4270"/>
                    <a:pt x="17523" y="4270"/>
                  </a:cubicBezTo>
                  <a:lnTo>
                    <a:pt x="1" y="4270"/>
                  </a:lnTo>
                  <a:lnTo>
                    <a:pt x="1" y="32774"/>
                  </a:lnTo>
                  <a:cubicBezTo>
                    <a:pt x="1" y="34448"/>
                    <a:pt x="1350" y="35863"/>
                    <a:pt x="3090" y="35863"/>
                  </a:cubicBezTo>
                  <a:lnTo>
                    <a:pt x="50842" y="35863"/>
                  </a:lnTo>
                  <a:cubicBezTo>
                    <a:pt x="52413" y="35863"/>
                    <a:pt x="53711" y="34617"/>
                    <a:pt x="53711" y="33046"/>
                  </a:cubicBezTo>
                  <a:lnTo>
                    <a:pt x="53711" y="2440"/>
                  </a:lnTo>
                  <a:cubicBezTo>
                    <a:pt x="53711" y="1090"/>
                    <a:pt x="52569" y="0"/>
                    <a:pt x="51219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5" name="Google Shape;1995;p45"/>
          <p:cNvSpPr/>
          <p:nvPr/>
        </p:nvSpPr>
        <p:spPr>
          <a:xfrm rot="2700000">
            <a:off x="4041057" y="4346357"/>
            <a:ext cx="166736" cy="166736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" name="Google Shape;1996;p45"/>
          <p:cNvSpPr/>
          <p:nvPr/>
        </p:nvSpPr>
        <p:spPr>
          <a:xfrm rot="2700000">
            <a:off x="3206032" y="2483732"/>
            <a:ext cx="166736" cy="166736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45"/>
          <p:cNvSpPr/>
          <p:nvPr/>
        </p:nvSpPr>
        <p:spPr>
          <a:xfrm>
            <a:off x="552950" y="954538"/>
            <a:ext cx="190500" cy="190500"/>
          </a:xfrm>
          <a:prstGeom prst="star4">
            <a:avLst>
              <a:gd name="adj" fmla="val 20545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8" name="Google Shape;1998;p45"/>
          <p:cNvSpPr/>
          <p:nvPr/>
        </p:nvSpPr>
        <p:spPr>
          <a:xfrm>
            <a:off x="1179850" y="3744050"/>
            <a:ext cx="259800" cy="259800"/>
          </a:xfrm>
          <a:prstGeom prst="star4">
            <a:avLst>
              <a:gd name="adj" fmla="val 18187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46"/>
          <p:cNvSpPr txBox="1">
            <a:spLocks noGrp="1"/>
          </p:cNvSpPr>
          <p:nvPr>
            <p:ph type="body" idx="1"/>
          </p:nvPr>
        </p:nvSpPr>
        <p:spPr>
          <a:xfrm>
            <a:off x="1043940" y="3147695"/>
            <a:ext cx="5510530" cy="868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r>
              <a:rPr sz="900">
                <a:solidFill>
                  <a:schemeClr val="dk1"/>
                </a:solidFill>
              </a:rPr>
              <a:t>Org   0h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r>
              <a:rPr sz="900">
                <a:solidFill>
                  <a:schemeClr val="dk1"/>
                </a:solidFill>
              </a:rPr>
              <a:t> MOV   A, #0FEh       ; simpan data 11111110B ke akumulator (P0.0 menyala duluan)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r>
              <a:rPr sz="900">
                <a:solidFill>
                  <a:schemeClr val="dk1"/>
                </a:solidFill>
              </a:rPr>
              <a:t>MULAI: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r>
              <a:rPr sz="900">
                <a:solidFill>
                  <a:schemeClr val="dk1"/>
                </a:solidFill>
              </a:rPr>
              <a:t> MOV   P0,A           ; kirim data ke Port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r>
              <a:rPr sz="900">
                <a:solidFill>
                  <a:schemeClr val="dk1"/>
                </a:solidFill>
              </a:rPr>
              <a:t> ACALL DELAY          ; tunda sebentar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r>
              <a:rPr sz="900">
                <a:solidFill>
                  <a:schemeClr val="dk1"/>
                </a:solidFill>
              </a:rPr>
              <a:t> RL    A              ; putar isi akumulator ke kiri 1 bit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r>
              <a:rPr sz="900">
                <a:solidFill>
                  <a:schemeClr val="dk1"/>
                </a:solidFill>
              </a:rPr>
              <a:t> CJNE  A,#7FH,MULAI   ; apakah A=01111111B ? Tidak, ulangi lagi!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r>
              <a:rPr sz="900">
                <a:solidFill>
                  <a:schemeClr val="dk1"/>
                </a:solidFill>
              </a:rPr>
              <a:t>MULAI1:               ; Ya, lanjutkan ke proses berikut...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r>
              <a:rPr sz="900">
                <a:solidFill>
                  <a:schemeClr val="dk1"/>
                </a:solidFill>
              </a:rPr>
              <a:t> MOV   P0,A           ; kirim data ke Port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r>
              <a:rPr sz="900">
                <a:solidFill>
                  <a:schemeClr val="dk1"/>
                </a:solidFill>
              </a:rPr>
              <a:t> ACALL DELAY          ; tunda sebentar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r>
              <a:rPr sz="900">
                <a:solidFill>
                  <a:schemeClr val="dk1"/>
                </a:solidFill>
              </a:rPr>
              <a:t> RR    A              ; putar isi akumulator ke kanan 1 bit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r>
              <a:rPr sz="900">
                <a:solidFill>
                  <a:schemeClr val="dk1"/>
                </a:solidFill>
              </a:rPr>
              <a:t> CJNE  A,#0FEh,MULAI1 ; apakah A=11111110B ? Tidak, ulangi lagi!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r>
              <a:rPr sz="900">
                <a:solidFill>
                  <a:schemeClr val="dk1"/>
                </a:solidFill>
              </a:rPr>
              <a:t> SJMP  MULAI          ; Ya, ulangi lagi dari paling awal...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r>
              <a:rPr sz="900">
                <a:solidFill>
                  <a:schemeClr val="dk1"/>
                </a:solidFill>
              </a:rPr>
              <a:t>Delay: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r>
              <a:rPr sz="900">
                <a:solidFill>
                  <a:schemeClr val="dk1"/>
                </a:solidFill>
              </a:rPr>
              <a:t>Mov R0,#5            ; Isi Register R0 dengan 0 (5x ulang)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r>
              <a:rPr sz="900">
                <a:solidFill>
                  <a:schemeClr val="dk1"/>
                </a:solidFill>
              </a:rPr>
              <a:t>Delay1: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r>
              <a:rPr sz="900">
                <a:solidFill>
                  <a:schemeClr val="dk1"/>
                </a:solidFill>
              </a:rPr>
              <a:t> Mov R1,#2h          ; Isi Register R1 dengan 0 (25x ulang)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r>
              <a:rPr sz="900">
                <a:solidFill>
                  <a:schemeClr val="dk1"/>
                </a:solidFill>
              </a:rPr>
              <a:t> Djnz    R1,$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r>
              <a:rPr sz="900">
                <a:solidFill>
                  <a:schemeClr val="dk1"/>
                </a:solidFill>
              </a:rPr>
              <a:t> Djnz R0,Delay1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r>
              <a:rPr sz="900">
                <a:solidFill>
                  <a:schemeClr val="dk1"/>
                </a:solidFill>
              </a:rPr>
              <a:t> Ret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r>
              <a:rPr sz="900">
                <a:solidFill>
                  <a:schemeClr val="dk1"/>
                </a:solidFill>
              </a:rPr>
              <a:t>End</a:t>
            </a:r>
          </a:p>
        </p:txBody>
      </p:sp>
      <p:sp>
        <p:nvSpPr>
          <p:cNvPr id="2004" name="Google Shape;2004;p46"/>
          <p:cNvSpPr txBox="1">
            <a:spLocks noGrp="1"/>
          </p:cNvSpPr>
          <p:nvPr>
            <p:ph type="title"/>
          </p:nvPr>
        </p:nvSpPr>
        <p:spPr>
          <a:xfrm>
            <a:off x="715500" y="713775"/>
            <a:ext cx="49542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/>
              <a:t>Source code</a:t>
            </a:r>
          </a:p>
        </p:txBody>
      </p:sp>
      <p:sp>
        <p:nvSpPr>
          <p:cNvPr id="2005" name="Google Shape;2005;p46"/>
          <p:cNvSpPr/>
          <p:nvPr/>
        </p:nvSpPr>
        <p:spPr>
          <a:xfrm>
            <a:off x="7026975" y="3605950"/>
            <a:ext cx="1167900" cy="11679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" name="Google Shape;2006;p46"/>
          <p:cNvSpPr/>
          <p:nvPr/>
        </p:nvSpPr>
        <p:spPr>
          <a:xfrm rot="2700000">
            <a:off x="7751732" y="2593082"/>
            <a:ext cx="166736" cy="166736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7" name="Google Shape;2007;p46"/>
          <p:cNvSpPr/>
          <p:nvPr/>
        </p:nvSpPr>
        <p:spPr>
          <a:xfrm>
            <a:off x="4463100" y="973788"/>
            <a:ext cx="217803" cy="217803"/>
          </a:xfrm>
          <a:custGeom>
            <a:avLst/>
            <a:gdLst/>
            <a:ahLst/>
            <a:cxnLst/>
            <a:rect l="l" t="t" r="r" b="b"/>
            <a:pathLst>
              <a:path w="17952" h="17952" extrusionOk="0">
                <a:moveTo>
                  <a:pt x="1" y="0"/>
                </a:moveTo>
                <a:lnTo>
                  <a:pt x="7568" y="17627"/>
                </a:lnTo>
                <a:lnTo>
                  <a:pt x="9943" y="12539"/>
                </a:lnTo>
                <a:lnTo>
                  <a:pt x="15356" y="17951"/>
                </a:lnTo>
                <a:lnTo>
                  <a:pt x="17952" y="15355"/>
                </a:lnTo>
                <a:lnTo>
                  <a:pt x="12539" y="9891"/>
                </a:lnTo>
                <a:lnTo>
                  <a:pt x="17679" y="7567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" name="Google Shape;2008;p46"/>
          <p:cNvSpPr/>
          <p:nvPr/>
        </p:nvSpPr>
        <p:spPr>
          <a:xfrm>
            <a:off x="7504503" y="4189838"/>
            <a:ext cx="212700" cy="212700"/>
          </a:xfrm>
          <a:prstGeom prst="star4">
            <a:avLst>
              <a:gd name="adj" fmla="val 18187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" name="Google Shape;2009;p46"/>
          <p:cNvSpPr/>
          <p:nvPr/>
        </p:nvSpPr>
        <p:spPr>
          <a:xfrm>
            <a:off x="7026975" y="1727275"/>
            <a:ext cx="259800" cy="259800"/>
          </a:xfrm>
          <a:prstGeom prst="star4">
            <a:avLst>
              <a:gd name="adj" fmla="val 18187"/>
            </a:avLst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 for my Feathered Friend by Slidesgo">
  <a:themeElements>
    <a:clrScheme name="Simple Light">
      <a:dk1>
        <a:srgbClr val="232320"/>
      </a:dk1>
      <a:lt1>
        <a:srgbClr val="FCF9F3"/>
      </a:lt1>
      <a:dk2>
        <a:srgbClr val="6184C1"/>
      </a:dk2>
      <a:lt2>
        <a:srgbClr val="ADD2D5"/>
      </a:lt2>
      <a:accent1>
        <a:srgbClr val="75B073"/>
      </a:accent1>
      <a:accent2>
        <a:srgbClr val="A6C780"/>
      </a:accent2>
      <a:accent3>
        <a:srgbClr val="ECECA6"/>
      </a:accent3>
      <a:accent4>
        <a:srgbClr val="D3848B"/>
      </a:accent4>
      <a:accent5>
        <a:srgbClr val="E6C8AC"/>
      </a:accent5>
      <a:accent6>
        <a:srgbClr val="FFFFFF"/>
      </a:accent6>
      <a:hlink>
        <a:srgbClr val="2323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Plain">
          <a:avLst/>
        </a:prstTxWarp>
      </a:bodyPr>
      <a:lstStyle>
        <a:defPPr lvl="0" algn="ctr">
          <a:defRPr lang="id-ID" b="1" i="0"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solidFill>
              <a:schemeClr val="accent4"/>
            </a:solidFill>
            <a:latin typeface="Grandstander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407</Words>
  <Application>Microsoft Office PowerPoint</Application>
  <PresentationFormat>On-screen Show (16:9)</PresentationFormat>
  <Paragraphs>76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Lato</vt:lpstr>
      <vt:lpstr>Roboto</vt:lpstr>
      <vt:lpstr>Anaheim</vt:lpstr>
      <vt:lpstr>Grandstander</vt:lpstr>
      <vt:lpstr>Geometr706 BlkCn BT</vt:lpstr>
      <vt:lpstr>Arial</vt:lpstr>
      <vt:lpstr>Bebas Neue</vt:lpstr>
      <vt:lpstr>Times New Roman</vt:lpstr>
      <vt:lpstr>Roboto Mono</vt:lpstr>
      <vt:lpstr>Arvo</vt:lpstr>
      <vt:lpstr>Presentation for my Feathered Friend by Slidesgo</vt:lpstr>
      <vt:lpstr>Presentation</vt:lpstr>
      <vt:lpstr>PowerPoint Presentation</vt:lpstr>
      <vt:lpstr>  Presentasi ini memuat tentang :  </vt:lpstr>
      <vt:lpstr>PowerPoint Presentation</vt:lpstr>
      <vt:lpstr>PowerPoint Presentation</vt:lpstr>
      <vt:lpstr>PROGRAM MENAMPILKAN KARAKTER URUTAN GANJIL HURUF GANJIL</vt:lpstr>
      <vt:lpstr>MATA KULIAH “DASAR SISTEM KOMPUTER”</vt:lpstr>
      <vt:lpstr>PowerPoint Presentation</vt:lpstr>
      <vt:lpstr>Source code</vt:lpstr>
      <vt:lpstr>DIAGRAM SUSUNAN</vt:lpstr>
      <vt:lpstr>Sketsa antarmuka</vt:lpstr>
      <vt:lpstr>4. SCREENSHOOT PROGRAM</vt:lpstr>
      <vt:lpstr>HASIL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Aziz Wibowo</dc:creator>
  <cp:lastModifiedBy>Aziz Wibowo</cp:lastModifiedBy>
  <cp:revision>3</cp:revision>
  <dcterms:created xsi:type="dcterms:W3CDTF">2022-01-17T16:56:11Z</dcterms:created>
  <dcterms:modified xsi:type="dcterms:W3CDTF">2022-12-24T02:45:44Z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355C4B3B45E142F7A1324DE225F49808</vt:lpwstr>
  </property>
  <property fmtid="{D5CDD505-2E9C-101B-9397-08002B2CF9AE}" pid="3" name="KSOProductBuildVer">
    <vt:lpwstr>1033-11.2.0.10443</vt:lpwstr>
  </property>
</Properties>
</file>