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303520"/>
            <a:ext cx="12188952" cy="1554480"/>
          </a:xfrm>
          <a:prstGeom prst="rect">
            <a:avLst/>
          </a:prstGeom>
          <a:solidFill>
            <a:srgbClr val="0B3D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2011680"/>
            <a:ext cx="1069848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B3D91"/>
                </a:solidFill>
              </a:defRPr>
            </a:pPr>
            <a:r>
              <a:t>PFE – Génie Logiciel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3108960"/>
            <a:ext cx="1069848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C0C0C0"/>
                </a:solidFill>
              </a:defRPr>
            </a:pPr>
            <a:r>
              <a:t>Thème : BlueMatrix (Corporate)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5577840"/>
            <a:ext cx="1069848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Nom Étudiant • Encadrant • Université • 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B3D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Plan de la présentation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/>
            </a:pPr>
            <a:r>
              <a:t>1. Introduction</a:t>
            </a:r>
          </a:p>
          <a:p>
            <a:pPr>
              <a:defRPr sz="2200"/>
            </a:pPr>
            <a:r>
              <a:t>2. Analyse et Conception UML</a:t>
            </a:r>
          </a:p>
          <a:p>
            <a:pPr>
              <a:defRPr sz="2200"/>
            </a:pPr>
            <a:r>
              <a:t>3. Architecture &amp; Technologies</a:t>
            </a:r>
          </a:p>
          <a:p>
            <a:pPr>
              <a:defRPr sz="2200"/>
            </a:pPr>
            <a:r>
              <a:t>4. Réalisation / Démo</a:t>
            </a:r>
          </a:p>
          <a:p>
            <a:pPr>
              <a:defRPr sz="2200"/>
            </a:pPr>
            <a:r>
              <a:t>5. Tests &amp; Résultats</a:t>
            </a:r>
          </a:p>
          <a:p>
            <a:pPr>
              <a:defRPr sz="2200"/>
            </a:pPr>
            <a:r>
              <a:t>6. Conclusion &amp; Perspectives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B3D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/>
            </a:pPr>
            <a:r>
              <a:t>• Contexte &amp; Problématique</a:t>
            </a:r>
          </a:p>
          <a:p>
            <a:pPr>
              <a:defRPr sz="2200"/>
            </a:pPr>
            <a:r>
              <a:t>• Objectifs du projet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B3D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Analyse &amp; Conception UML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/>
            </a:pPr>
            <a:r>
              <a:t>• Diagramme de cas d'utilisation</a:t>
            </a:r>
          </a:p>
          <a:p>
            <a:pPr>
              <a:defRPr sz="2200"/>
            </a:pPr>
            <a:r>
              <a:t>• Diagramme de classes</a:t>
            </a:r>
          </a:p>
          <a:p>
            <a:pPr>
              <a:defRPr sz="2200"/>
            </a:pPr>
            <a:r>
              <a:t>• Diagramme de séquence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B3D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Architecture &amp; Technologies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/>
            </a:pPr>
            <a:r>
              <a:t>• Frontend : Angular / React</a:t>
            </a:r>
          </a:p>
          <a:p>
            <a:pPr>
              <a:defRPr sz="2200"/>
            </a:pPr>
            <a:r>
              <a:t>• Backend : Symfony / Laravel / Django</a:t>
            </a:r>
          </a:p>
          <a:p>
            <a:pPr>
              <a:defRPr sz="2200"/>
            </a:pPr>
            <a:r>
              <a:t>• Base de données : MySQL / PostgreSQL</a:t>
            </a:r>
          </a:p>
          <a:p>
            <a:pPr>
              <a:defRPr sz="2200"/>
            </a:pPr>
            <a:r>
              <a:t>• Méthodologie : Agile Scrum / DevOps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B3D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Réalisation / Démo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/>
            </a:pPr>
            <a:r>
              <a:t>• Fonctionnalités principales</a:t>
            </a:r>
          </a:p>
          <a:p>
            <a:pPr>
              <a:defRPr sz="2200"/>
            </a:pPr>
            <a:r>
              <a:t>• Captures écran / maquettes</a:t>
            </a:r>
          </a:p>
          <a:p>
            <a:pPr>
              <a:defRPr sz="2200"/>
            </a:pPr>
            <a:r>
              <a:t>• Démonstration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B3D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Tests &amp; Résultats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/>
            </a:pPr>
            <a:r>
              <a:t>• KPI &amp; performances</a:t>
            </a:r>
          </a:p>
          <a:p>
            <a:pPr>
              <a:defRPr sz="2200"/>
            </a:pPr>
            <a:r>
              <a:t>• Validation fonctionnelle</a:t>
            </a:r>
          </a:p>
          <a:p>
            <a:pPr>
              <a:defRPr sz="2200"/>
            </a:pPr>
            <a:r>
              <a:t>• Retours utilisateurs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B3D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Conclusion &amp; Perspectives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10972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/>
            </a:pPr>
            <a:r>
              <a:t>• Résumé des réalisations</a:t>
            </a:r>
          </a:p>
          <a:p>
            <a:pPr>
              <a:defRPr sz="2200"/>
            </a:pPr>
            <a:r>
              <a:t>• Améliorations futures possibles</a:t>
            </a:r>
          </a:p>
          <a:p>
            <a:pPr>
              <a:defRPr sz="2200"/>
            </a:pPr>
            <a:r>
              <a:t>• Perspectives d'évolution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