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81" d="100"/>
          <a:sy n="81"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a:xfrm>
            <a:off x="2692397" y="5037663"/>
            <a:ext cx="5214635" cy="279400"/>
          </a:xfrm>
        </p:spPr>
        <p:txBody>
          <a:bodyPr/>
          <a:lstStyle/>
          <a:p>
            <a:endParaRPr lang="LID4096"/>
          </a:p>
        </p:txBody>
      </p:sp>
      <p:sp>
        <p:nvSpPr>
          <p:cNvPr id="6" name="Slide Number Placeholder 5"/>
          <p:cNvSpPr>
            <a:spLocks noGrp="1"/>
          </p:cNvSpPr>
          <p:nvPr>
            <p:ph type="sldNum" sz="quarter" idx="12"/>
          </p:nvPr>
        </p:nvSpPr>
        <p:spPr>
          <a:xfrm>
            <a:off x="8956900" y="5037663"/>
            <a:ext cx="551167" cy="279400"/>
          </a:xfrm>
        </p:spPr>
        <p:txBody>
          <a:bodyPr/>
          <a:lstStyle/>
          <a:p>
            <a:fld id="{A9DA7F38-BD94-4500-A024-C3DB0EAE10B7}" type="slidenum">
              <a:rPr lang="LID4096" smtClean="0"/>
              <a:t>‹#›</a:t>
            </a:fld>
            <a:endParaRPr lang="LID4096"/>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45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A9DA7F38-BD94-4500-A024-C3DB0EAE10B7}" type="slidenum">
              <a:rPr lang="LID4096" smtClean="0"/>
              <a:t>‹#›</a:t>
            </a:fld>
            <a:endParaRPr lang="LID4096"/>
          </a:p>
        </p:txBody>
      </p:sp>
    </p:spTree>
    <p:extLst>
      <p:ext uri="{BB962C8B-B14F-4D97-AF65-F5344CB8AC3E}">
        <p14:creationId xmlns:p14="http://schemas.microsoft.com/office/powerpoint/2010/main" val="15673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072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9084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spTree>
    <p:extLst>
      <p:ext uri="{BB962C8B-B14F-4D97-AF65-F5344CB8AC3E}">
        <p14:creationId xmlns:p14="http://schemas.microsoft.com/office/powerpoint/2010/main" val="1584867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8195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4885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701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423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spTree>
    <p:extLst>
      <p:ext uri="{BB962C8B-B14F-4D97-AF65-F5344CB8AC3E}">
        <p14:creationId xmlns:p14="http://schemas.microsoft.com/office/powerpoint/2010/main" val="321581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A9DA7F38-BD94-4500-A024-C3DB0EAE10B7}" type="slidenum">
              <a:rPr lang="LID4096" smtClean="0"/>
              <a:t>‹#›</a:t>
            </a:fld>
            <a:endParaRPr lang="LID4096"/>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79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A9DA7F38-BD94-4500-A024-C3DB0EAE10B7}" type="slidenum">
              <a:rPr lang="LID4096" smtClean="0"/>
              <a:t>‹#›</a:t>
            </a:fld>
            <a:endParaRPr lang="LID4096"/>
          </a:p>
        </p:txBody>
      </p:sp>
    </p:spTree>
    <p:extLst>
      <p:ext uri="{BB962C8B-B14F-4D97-AF65-F5344CB8AC3E}">
        <p14:creationId xmlns:p14="http://schemas.microsoft.com/office/powerpoint/2010/main" val="240576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A9DA7F38-BD94-4500-A024-C3DB0EAE10B7}" type="slidenum">
              <a:rPr lang="LID4096" smtClean="0"/>
              <a:t>‹#›</a:t>
            </a:fld>
            <a:endParaRPr lang="LID4096"/>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81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A9DA7F38-BD94-4500-A024-C3DB0EAE10B7}" type="slidenum">
              <a:rPr lang="LID4096" smtClean="0"/>
              <a:t>‹#›</a:t>
            </a:fld>
            <a:endParaRPr lang="LID4096"/>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77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A9DA7F38-BD94-4500-A024-C3DB0EAE10B7}" type="slidenum">
              <a:rPr lang="LID4096" smtClean="0"/>
              <a:t>‹#›</a:t>
            </a:fld>
            <a:endParaRPr lang="LID4096"/>
          </a:p>
        </p:txBody>
      </p:sp>
    </p:spTree>
    <p:extLst>
      <p:ext uri="{BB962C8B-B14F-4D97-AF65-F5344CB8AC3E}">
        <p14:creationId xmlns:p14="http://schemas.microsoft.com/office/powerpoint/2010/main" val="15033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A9DA7F38-BD94-4500-A024-C3DB0EAE10B7}" type="slidenum">
              <a:rPr lang="LID4096" smtClean="0"/>
              <a:t>‹#›</a:t>
            </a:fld>
            <a:endParaRPr lang="LID4096"/>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8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B7278-B780-44D5-A272-F4EABF852ADF}"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A9DA7F38-BD94-4500-A024-C3DB0EAE10B7}" type="slidenum">
              <a:rPr lang="LID4096" smtClean="0"/>
              <a:t>‹#›</a:t>
            </a:fld>
            <a:endParaRPr lang="LID4096"/>
          </a:p>
        </p:txBody>
      </p:sp>
    </p:spTree>
    <p:extLst>
      <p:ext uri="{BB962C8B-B14F-4D97-AF65-F5344CB8AC3E}">
        <p14:creationId xmlns:p14="http://schemas.microsoft.com/office/powerpoint/2010/main" val="345615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0B7278-B780-44D5-A272-F4EABF852ADF}" type="datetimeFigureOut">
              <a:rPr lang="LID4096" smtClean="0"/>
              <a:t>06/28/2022</a:t>
            </a:fld>
            <a:endParaRPr lang="LID4096"/>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LID4096"/>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DA7F38-BD94-4500-A024-C3DB0EAE10B7}" type="slidenum">
              <a:rPr lang="LID4096" smtClean="0"/>
              <a:t>‹#›</a:t>
            </a:fld>
            <a:endParaRPr lang="LID4096"/>
          </a:p>
        </p:txBody>
      </p:sp>
    </p:spTree>
    <p:extLst>
      <p:ext uri="{BB962C8B-B14F-4D97-AF65-F5344CB8AC3E}">
        <p14:creationId xmlns:p14="http://schemas.microsoft.com/office/powerpoint/2010/main" val="22864167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2DFF77-A4A4-45D0-A8E6-ACDDC63A83CB}"/>
              </a:ext>
            </a:extLst>
          </p:cNvPr>
          <p:cNvSpPr txBox="1"/>
          <p:nvPr/>
        </p:nvSpPr>
        <p:spPr>
          <a:xfrm>
            <a:off x="2201944" y="2274838"/>
            <a:ext cx="7788111" cy="2308324"/>
          </a:xfrm>
          <a:prstGeom prst="rect">
            <a:avLst/>
          </a:prstGeom>
          <a:noFill/>
        </p:spPr>
        <p:txBody>
          <a:bodyPr wrap="square" rtlCol="0">
            <a:spAutoFit/>
          </a:bodyPr>
          <a:lstStyle/>
          <a:p>
            <a:pPr algn="ctr"/>
            <a:r>
              <a:rPr lang="en-GB" sz="7200" b="1" i="1" dirty="0">
                <a:solidFill>
                  <a:srgbClr val="FF0000"/>
                </a:solidFill>
                <a:effectLst/>
                <a:latin typeface="Montserrat" panose="020B0604020202020204" pitchFamily="2" charset="0"/>
              </a:rPr>
              <a:t>How does the web work?</a:t>
            </a:r>
            <a:endParaRPr lang="LID4096" sz="7200" b="1" dirty="0">
              <a:solidFill>
                <a:srgbClr val="FF0000"/>
              </a:solidFill>
            </a:endParaRPr>
          </a:p>
        </p:txBody>
      </p:sp>
    </p:spTree>
    <p:extLst>
      <p:ext uri="{BB962C8B-B14F-4D97-AF65-F5344CB8AC3E}">
        <p14:creationId xmlns:p14="http://schemas.microsoft.com/office/powerpoint/2010/main" val="273274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25BC1B-DA04-4052-B8F6-F24F12971AA2}"/>
              </a:ext>
            </a:extLst>
          </p:cNvPr>
          <p:cNvSpPr txBox="1"/>
          <p:nvPr/>
        </p:nvSpPr>
        <p:spPr>
          <a:xfrm>
            <a:off x="1802090" y="727090"/>
            <a:ext cx="8587819" cy="63094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GB" sz="3600" b="1" i="0" dirty="0">
                <a:ln/>
                <a:solidFill>
                  <a:srgbClr val="FF0000"/>
                </a:solidFill>
                <a:latin typeface="Inter"/>
              </a:rPr>
              <a:t>When you type a web address into your browser (for our analogy that's like walking to the shop): your browser (for our analogy that's like walking to the shop):</a:t>
            </a:r>
          </a:p>
          <a:p>
            <a:endParaRPr lang="en-GB" sz="3200" b="1" dirty="0">
              <a:ln/>
              <a:solidFill>
                <a:schemeClr val="accent4"/>
              </a:solidFill>
              <a:latin typeface="Inter"/>
            </a:endParaRPr>
          </a:p>
          <a:p>
            <a:r>
              <a:rPr lang="en-GB" sz="3600" b="1" u="sng" dirty="0">
                <a:ln/>
                <a:solidFill>
                  <a:srgbClr val="FF0000"/>
                </a:solidFill>
                <a:latin typeface="Inter"/>
              </a:rPr>
              <a:t>1- </a:t>
            </a:r>
            <a:r>
              <a:rPr lang="en-GB" sz="3600" b="1" i="0" dirty="0">
                <a:ln/>
                <a:latin typeface="Inter"/>
              </a:rPr>
              <a:t>The browser goes to the DNS server, and finds the real address of the server that the website lives on (you find the address of the shop).</a:t>
            </a:r>
          </a:p>
          <a:p>
            <a:endParaRPr lang="en-GB" sz="2800" b="1" i="0" dirty="0">
              <a:ln/>
              <a:solidFill>
                <a:schemeClr val="accent4"/>
              </a:solidFill>
              <a:latin typeface="Inter"/>
            </a:endParaRPr>
          </a:p>
          <a:p>
            <a:endParaRPr lang="en-GB" sz="2800" b="1" i="0" u="sng" dirty="0">
              <a:ln/>
              <a:solidFill>
                <a:schemeClr val="accent4"/>
              </a:solidFill>
              <a:latin typeface="Inter"/>
            </a:endParaRPr>
          </a:p>
          <a:p>
            <a:endParaRPr lang="LID4096" sz="2800" b="1" u="sng" dirty="0">
              <a:ln/>
              <a:solidFill>
                <a:schemeClr val="accent4"/>
              </a:solidFill>
            </a:endParaRPr>
          </a:p>
        </p:txBody>
      </p:sp>
    </p:spTree>
    <p:extLst>
      <p:ext uri="{BB962C8B-B14F-4D97-AF65-F5344CB8AC3E}">
        <p14:creationId xmlns:p14="http://schemas.microsoft.com/office/powerpoint/2010/main" val="122848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750" fill="hold"/>
                                        <p:tgtEl>
                                          <p:spTgt spid="4">
                                            <p:txEl>
                                              <p:pRg st="0" end="0"/>
                                            </p:txEl>
                                          </p:spTgt>
                                        </p:tgtEl>
                                        <p:attrNameLst>
                                          <p:attrName>r</p:attrName>
                                        </p:attrNameLst>
                                      </p:cBhvr>
                                    </p:animRot>
                                  </p:childTnLst>
                                </p:cTn>
                              </p:par>
                            </p:childTnLst>
                          </p:cTn>
                        </p:par>
                        <p:par>
                          <p:cTn id="7" fill="hold">
                            <p:stCondLst>
                              <p:cond delay="750"/>
                            </p:stCondLst>
                            <p:childTnLst>
                              <p:par>
                                <p:cTn id="8" presetID="31" presetClass="entr" presetSubtype="0" fill="hold" nodeType="afterEffect">
                                  <p:stCondLst>
                                    <p:cond delay="500"/>
                                  </p:stCondLst>
                                  <p:childTnLst>
                                    <p:set>
                                      <p:cBhvr>
                                        <p:cTn id="9" dur="1" fill="hold">
                                          <p:stCondLst>
                                            <p:cond delay="0"/>
                                          </p:stCondLst>
                                        </p:cTn>
                                        <p:tgtEl>
                                          <p:spTgt spid="4">
                                            <p:txEl>
                                              <p:pRg st="2" end="2"/>
                                            </p:txEl>
                                          </p:spTgt>
                                        </p:tgtEl>
                                        <p:attrNameLst>
                                          <p:attrName>style.visibility</p:attrName>
                                        </p:attrNameLst>
                                      </p:cBhvr>
                                      <p:to>
                                        <p:strVal val="visible"/>
                                      </p:to>
                                    </p:set>
                                    <p:anim calcmode="lin" valueType="num">
                                      <p:cBhvr>
                                        <p:cTn id="10"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1"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2"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3"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EFB673-CFB4-4DDC-A56F-976A4A56831B}"/>
              </a:ext>
            </a:extLst>
          </p:cNvPr>
          <p:cNvSpPr txBox="1"/>
          <p:nvPr/>
        </p:nvSpPr>
        <p:spPr>
          <a:xfrm>
            <a:off x="1046375" y="1089898"/>
            <a:ext cx="10058400" cy="4678204"/>
          </a:xfrm>
          <a:prstGeom prst="rect">
            <a:avLst/>
          </a:prstGeom>
          <a:noFill/>
        </p:spPr>
        <p:txBody>
          <a:bodyPr wrap="square" rtlCol="0">
            <a:spAutoFit/>
          </a:bodyPr>
          <a:lstStyle/>
          <a:p>
            <a:r>
              <a:rPr lang="en-GB" sz="4000" b="1" u="sng" dirty="0">
                <a:solidFill>
                  <a:srgbClr val="FF0000"/>
                </a:solidFill>
              </a:rPr>
              <a:t>2-</a:t>
            </a:r>
            <a:r>
              <a:rPr lang="en-GB" sz="4000" dirty="0"/>
              <a:t> </a:t>
            </a:r>
            <a:r>
              <a:rPr lang="en-GB" sz="4000" b="0" i="0" dirty="0">
                <a:effectLst/>
                <a:latin typeface="Inter"/>
              </a:rPr>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endParaRPr lang="LID4096" dirty="0"/>
          </a:p>
        </p:txBody>
      </p:sp>
    </p:spTree>
    <p:extLst>
      <p:ext uri="{BB962C8B-B14F-4D97-AF65-F5344CB8AC3E}">
        <p14:creationId xmlns:p14="http://schemas.microsoft.com/office/powerpoint/2010/main" val="31960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38A6F7-DAA1-4B79-B3CF-EF8E21505E53}"/>
              </a:ext>
            </a:extLst>
          </p:cNvPr>
          <p:cNvSpPr txBox="1"/>
          <p:nvPr/>
        </p:nvSpPr>
        <p:spPr>
          <a:xfrm>
            <a:off x="1008668" y="1234912"/>
            <a:ext cx="10209229" cy="4524315"/>
          </a:xfrm>
          <a:prstGeom prst="rect">
            <a:avLst/>
          </a:prstGeom>
          <a:noFill/>
        </p:spPr>
        <p:txBody>
          <a:bodyPr wrap="square" rtlCol="0">
            <a:spAutoFit/>
          </a:bodyPr>
          <a:lstStyle/>
          <a:p>
            <a:r>
              <a:rPr lang="en-GB" sz="3600" b="1" i="0" u="sng" dirty="0">
                <a:solidFill>
                  <a:srgbClr val="FF0000"/>
                </a:solidFill>
                <a:effectLst/>
                <a:latin typeface="Inter"/>
              </a:rPr>
              <a:t>3-</a:t>
            </a:r>
            <a:r>
              <a:rPr lang="en-GB" sz="3600" b="0" i="0" dirty="0">
                <a:effectLst/>
                <a:latin typeface="Inter"/>
              </a:rPr>
              <a:t> 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endParaRPr lang="LID4096" sz="3600" dirty="0"/>
          </a:p>
        </p:txBody>
      </p:sp>
    </p:spTree>
    <p:extLst>
      <p:ext uri="{BB962C8B-B14F-4D97-AF65-F5344CB8AC3E}">
        <p14:creationId xmlns:p14="http://schemas.microsoft.com/office/powerpoint/2010/main" val="295971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ECCDD-B9FE-48AE-9585-875612EB4806}"/>
              </a:ext>
            </a:extLst>
          </p:cNvPr>
          <p:cNvSpPr txBox="1"/>
          <p:nvPr/>
        </p:nvSpPr>
        <p:spPr>
          <a:xfrm>
            <a:off x="901831" y="1905506"/>
            <a:ext cx="10388338" cy="3046988"/>
          </a:xfrm>
          <a:prstGeom prst="rect">
            <a:avLst/>
          </a:prstGeom>
          <a:noFill/>
        </p:spPr>
        <p:txBody>
          <a:bodyPr wrap="square" rtlCol="0">
            <a:spAutoFit/>
          </a:bodyPr>
          <a:lstStyle/>
          <a:p>
            <a:r>
              <a:rPr lang="en-GB" sz="4000" b="1" i="0" u="sng" dirty="0">
                <a:solidFill>
                  <a:srgbClr val="FF0000"/>
                </a:solidFill>
                <a:effectLst/>
                <a:latin typeface="Inter"/>
              </a:rPr>
              <a:t>4-</a:t>
            </a:r>
            <a:r>
              <a:rPr lang="en-GB" sz="4000" b="0" i="0" dirty="0">
                <a:effectLst/>
                <a:latin typeface="Inter"/>
              </a:rPr>
              <a:t> The browser assembles the small chunks into a complete web page and displays it to you (the goods arrive at your door — new shiny stuff, awesome!).</a:t>
            </a:r>
          </a:p>
          <a:p>
            <a:endParaRPr lang="LID4096" sz="3200" dirty="0"/>
          </a:p>
        </p:txBody>
      </p:sp>
    </p:spTree>
    <p:extLst>
      <p:ext uri="{BB962C8B-B14F-4D97-AF65-F5344CB8AC3E}">
        <p14:creationId xmlns:p14="http://schemas.microsoft.com/office/powerpoint/2010/main" val="134000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TotalTime>
  <Words>235</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Garamond</vt:lpstr>
      <vt:lpstr>Inter</vt:lpstr>
      <vt:lpstr>Montserrat</vt:lpstr>
      <vt:lpstr>Organic</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ammar</dc:creator>
  <cp:lastModifiedBy>aziz ammar</cp:lastModifiedBy>
  <cp:revision>4</cp:revision>
  <dcterms:created xsi:type="dcterms:W3CDTF">2022-06-28T13:25:49Z</dcterms:created>
  <dcterms:modified xsi:type="dcterms:W3CDTF">2022-06-28T13:52:29Z</dcterms:modified>
</cp:coreProperties>
</file>