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6D46F-40CA-483A-BF7C-F69288D3E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268249-DF2F-4855-BDDA-38E4D006D7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7844D-57A7-424D-9A6B-AB81E108B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F5D02-1235-451F-8152-5D17A68E5961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E34CC-18BC-484E-898E-E80B62954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1A0B2-7E53-4929-8A00-F95686D43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EC6B-FD82-4B09-BC0E-76A5E2972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7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F4650-C457-47A7-A4A4-29BF8DCB2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7F03BB-092E-40AE-BEB1-22FC1A6B3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15D79-6A35-4336-A807-B516CCEA6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F5D02-1235-451F-8152-5D17A68E5961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920D5-D561-45BC-AD0A-1AF14308C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21D27-CCBD-4A92-933C-418BAC549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EC6B-FD82-4B09-BC0E-76A5E2972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03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CA78D6-42F4-48D9-8346-F9C55B7984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308766-8EB3-44DD-8381-5D5DA1018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CAFDA-7087-4A99-83E2-CE941224D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F5D02-1235-451F-8152-5D17A68E5961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43690-2CD3-466B-ACAC-A22BD9E4F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CEEC1-75CC-441C-A9E5-E4F241C2E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EC6B-FD82-4B09-BC0E-76A5E2972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04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2445A-B6C0-49C4-8752-DC0E526A5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6EEB1-350B-4C8D-827C-971414142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DA9B6-1245-4436-82D6-12257B783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F5D02-1235-451F-8152-5D17A68E5961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444E4-34E7-424C-98AB-AE398CADB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C45A1-907A-4F99-BEF8-4B6D6FFE6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EC6B-FD82-4B09-BC0E-76A5E2972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15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C04C5-1E86-47E4-B7F5-9DDA7AE51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7A609-93A7-414C-B5E7-BB8CEBA4F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87DE8-98EA-4BD8-8493-1E21863A2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F5D02-1235-451F-8152-5D17A68E5961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1B9CE-8824-46AF-8D43-6C46E68FF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C5529-F54B-4C9A-9551-425E5AFE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EC6B-FD82-4B09-BC0E-76A5E2972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828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77AC1-16F0-4DF8-863F-8258DC766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13687-9A9F-4999-ADEC-EA6A7CCCAB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CBE47A-E344-4185-A864-D02520968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5BD8D3-0B0D-4A95-9B11-3E8F0732B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F5D02-1235-451F-8152-5D17A68E5961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97AE2-EEA9-4772-8AAD-021EBF7E5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02DA0-1902-4E99-81F0-009D4812A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EC6B-FD82-4B09-BC0E-76A5E2972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70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7B911-EDF5-414D-97E5-A5505849C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AD7FE-1768-4212-A879-E7540F2A9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770ED2-AFE8-4DA9-A803-9961F5450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4E1215-829D-4E9F-8F0F-0B7C9E8A85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C0E136-7F38-4E95-AF7D-577B3FFA12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50B53D-4650-49E4-84FE-89DCDBDEC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F5D02-1235-451F-8152-5D17A68E5961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32EA9F-882B-4A22-8C8A-B092830FC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DEC74C-0AF1-4595-AA4C-70E0DFFB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EC6B-FD82-4B09-BC0E-76A5E2972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91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2F8B9-66DE-4A2E-A59B-6D138A0D0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CF6CED-A430-4B83-A6EE-7270DB11C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F5D02-1235-451F-8152-5D17A68E5961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E11BF6-85B1-4E7F-9DE3-B753F0176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C3A28-FC3B-47D8-A77C-377354DA4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EC6B-FD82-4B09-BC0E-76A5E2972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50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C78DC4-0FF1-46AF-90E0-B375F6F6B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F5D02-1235-451F-8152-5D17A68E5961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01A4E1-8C00-4900-A9E8-C3E32661D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9F188-A7DB-4C4B-9664-6A1F2114F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EC6B-FD82-4B09-BC0E-76A5E2972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43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6649-073A-44DA-9FB3-643E8DF19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35FBA-81B5-4ED9-A381-C66F1A605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E0FDF-7D78-4C23-BAF4-DDD3BE751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8C8B2-350F-4248-94FB-116089B3B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F5D02-1235-451F-8152-5D17A68E5961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268F9-C197-4F31-A132-6759D72E4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C62E9-1049-431E-A416-BAB828BF3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EC6B-FD82-4B09-BC0E-76A5E2972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92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0A264-BDE4-4613-8874-52E731549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A4C221-5D8A-4C3F-8BF1-3AD8CB55DB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14D-B957-4ED5-B7ED-CCBB3A4DD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95D0A-EB6A-4801-860E-0EED2D2D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F5D02-1235-451F-8152-5D17A68E5961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96B97-1762-4735-8727-D16D873D6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E90EF-3FF5-4FEE-B1B1-D28345C01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EC6B-FD82-4B09-BC0E-76A5E2972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89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391522-1DC0-46AE-B45E-B740ABECF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E2809-EF5D-4A4D-B7A9-F8537956D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D1E9B-8656-41AE-A44F-5CC93748B4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F5D02-1235-451F-8152-5D17A68E5961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1CE70-0AE8-473B-89E4-A273F9C81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A27C7-6866-4FFE-9CE7-6451E9B0A5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1EC6B-FD82-4B09-BC0E-76A5E2972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51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B8557-F5DB-4F15-A675-FD07C4CAB3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Recommendation System for places to Open a Food Court Chain in New York City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1BD730-0B35-4E4F-AFA3-6A1C2ACC1A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 M </a:t>
            </a:r>
            <a:r>
              <a:rPr lang="en-US" dirty="0" err="1"/>
              <a:t>Azizul</a:t>
            </a:r>
            <a:r>
              <a:rPr lang="en-US" dirty="0"/>
              <a:t> Hakim</a:t>
            </a:r>
          </a:p>
        </p:txBody>
      </p:sp>
    </p:spTree>
    <p:extLst>
      <p:ext uri="{BB962C8B-B14F-4D97-AF65-F5344CB8AC3E}">
        <p14:creationId xmlns:p14="http://schemas.microsoft.com/office/powerpoint/2010/main" val="3902323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8B603-1FCA-42E7-B6B1-858FA46BD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CA640-3B2F-4EEA-8165-79F4FF365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Clustered venues with the neighborhood they are located in: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D94B53-AF37-4576-984C-76C0C026C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87212"/>
            <a:ext cx="12192000" cy="383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476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EC249-9896-461D-84A0-47272DB7E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ED6BA-2D2B-4066-BF3E-2AA5CF7DD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finally visualize the resulting clusters by adding them to a map of New York City using folium: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22A7E2-A180-4D56-AC38-3F99E8CD2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593" y="2804557"/>
            <a:ext cx="4798475" cy="390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93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E9C91-480A-491A-8744-1B926CB8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88B22-A7D4-4E77-8238-C171A2918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Here are some of the results of clustering</a:t>
            </a:r>
          </a:p>
          <a:p>
            <a:pPr marL="0" indent="0">
              <a:buNone/>
            </a:pPr>
            <a:r>
              <a:rPr lang="en-US" dirty="0"/>
              <a:t>Cluster-1: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7A1B1C-C84F-4535-935F-778789219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1379"/>
            <a:ext cx="12192000" cy="436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542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B10C9-83D1-4FA6-A449-71AD3D3E1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DA1E1-1F96-447E-BB06-867D8E022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Cluster-5: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1A4F70-43A5-4457-8362-F0BDE052E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0136"/>
            <a:ext cx="12192000" cy="435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502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5DD34-799F-4147-9F71-DB4AD7AB4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490A2-8959-43A4-907E-8F981AAC4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Cluster-10: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86F868-C851-485A-9D25-17467179F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3092"/>
            <a:ext cx="12192000" cy="435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741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8CB3B-8A23-4837-974E-11AD30192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9D6F5-C3D7-429F-8284-0BFBF3F48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the approximate number of students in a given venue to make better decision. </a:t>
            </a:r>
          </a:p>
          <a:p>
            <a:r>
              <a:rPr lang="en-US" dirty="0"/>
              <a:t>As food courts are mobile shops, we can move them from time to time to better exploit the recommendation.</a:t>
            </a:r>
          </a:p>
          <a:p>
            <a:r>
              <a:rPr lang="en-US" dirty="0"/>
              <a:t>These will require additional timeframe attribute to figure out places are most occupied by students between which time. This will increase our recommendation result more viable and robust.</a:t>
            </a:r>
          </a:p>
        </p:txBody>
      </p:sp>
    </p:spTree>
    <p:extLst>
      <p:ext uri="{BB962C8B-B14F-4D97-AF65-F5344CB8AC3E}">
        <p14:creationId xmlns:p14="http://schemas.microsoft.com/office/powerpoint/2010/main" val="2023179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6AA5E-7B46-4518-85B3-FFCD41C2F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                           </a:t>
            </a:r>
            <a:r>
              <a:rPr lang="en-US" sz="72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577896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98872-9796-4F8A-88C4-0ED605352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5646B-EDF7-4019-9FE7-BFACECB33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City of New York is the most populous city in the United States.</a:t>
            </a:r>
          </a:p>
          <a:p>
            <a:r>
              <a:rPr lang="en-US" dirty="0"/>
              <a:t>New York City has been described as the cultural, financial, and media capital of the world.</a:t>
            </a:r>
          </a:p>
          <a:p>
            <a:r>
              <a:rPr lang="en-US" dirty="0"/>
              <a:t>New York City is home to more than 3.2 million residents born outside the United States, the largest foreign-born population of any city in the world.</a:t>
            </a:r>
          </a:p>
        </p:txBody>
      </p:sp>
    </p:spTree>
    <p:extLst>
      <p:ext uri="{BB962C8B-B14F-4D97-AF65-F5344CB8AC3E}">
        <p14:creationId xmlns:p14="http://schemas.microsoft.com/office/powerpoint/2010/main" val="1395193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6B88A-0959-431C-8DC9-3956506C1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35C20-925D-4652-9718-EDFBEE44B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New York is the most diverse city in the United States. </a:t>
            </a:r>
          </a:p>
          <a:p>
            <a:r>
              <a:rPr lang="en-US" dirty="0"/>
              <a:t>The city manages to bring dishes from all over the world and make them it's own. </a:t>
            </a:r>
          </a:p>
          <a:p>
            <a:r>
              <a:rPr lang="en-US" dirty="0"/>
              <a:t>Over the past few decades, food courts have become an important way of experiencing the cities diverse food culture at a reasonable price.</a:t>
            </a:r>
          </a:p>
          <a:p>
            <a:r>
              <a:rPr lang="en-US" dirty="0"/>
              <a:t>This project aims to help any business person interested in opening a food court chain in New York City.</a:t>
            </a:r>
          </a:p>
          <a:p>
            <a:r>
              <a:rPr lang="en-US" dirty="0"/>
              <a:t>Our goal is to recommend the best places to open a food court in different neighborhoods.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156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2D679-59D5-4261-AC70-259C89FBF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7E841-D101-4312-8824-DC0F3B505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York City consists of 5 boroughs and 306 neighborhoods.</a:t>
            </a:r>
          </a:p>
          <a:p>
            <a:r>
              <a:rPr lang="en-US" dirty="0"/>
              <a:t>There is a opensource dataset with each neighborhood as well as the latitude and the longitude of each neighborhood. </a:t>
            </a:r>
          </a:p>
          <a:p>
            <a:r>
              <a:rPr lang="en-US" dirty="0"/>
              <a:t>We combined this data with the foursquare venue data  to create the final dataset.</a:t>
            </a:r>
          </a:p>
        </p:txBody>
      </p:sp>
    </p:spTree>
    <p:extLst>
      <p:ext uri="{BB962C8B-B14F-4D97-AF65-F5344CB8AC3E}">
        <p14:creationId xmlns:p14="http://schemas.microsoft.com/office/powerpoint/2010/main" val="2359265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EBA11-397C-4B45-A9D1-6953B1087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preparation(contd.)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2CBC0DA-762A-4E6A-88C4-50FA3A8E8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Here is the final </a:t>
            </a:r>
            <a:r>
              <a:rPr lang="en-US" dirty="0" err="1"/>
              <a:t>dataframe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336CB4-E622-4F2D-9537-47CAF71E0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4488"/>
            <a:ext cx="12192000" cy="232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059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FA218-CD72-4E82-9FC5-84F3868C6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461D5-42F0-4E57-BD41-DB13FB92D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 the neighborhoods in map: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F53718-BFCC-4F92-82E5-85F62C130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685" y="2379778"/>
            <a:ext cx="5356629" cy="426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265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2BDDB-348E-4647-BED8-FE90758EB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7C8FA-6CCE-455B-BC52-73AA8B04C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have applied </a:t>
            </a:r>
            <a:r>
              <a:rPr lang="en-US" dirty="0" err="1"/>
              <a:t>soe</a:t>
            </a:r>
            <a:r>
              <a:rPr lang="en-US" dirty="0"/>
              <a:t> analysis on the data:</a:t>
            </a:r>
          </a:p>
          <a:p>
            <a:r>
              <a:rPr lang="en-US" dirty="0"/>
              <a:t>The </a:t>
            </a:r>
            <a:r>
              <a:rPr lang="en-US" dirty="0" err="1"/>
              <a:t>dataframe</a:t>
            </a:r>
            <a:r>
              <a:rPr lang="en-US" dirty="0"/>
              <a:t> is grouped by ‘neighborhood’ attribute. This shows how many desired venues located in each neighborhoods.</a:t>
            </a:r>
          </a:p>
          <a:p>
            <a:r>
              <a:rPr lang="en-US" dirty="0"/>
              <a:t>Calculated the number of unique categories in the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r>
              <a:rPr lang="en-US" dirty="0"/>
              <a:t>We grouped rows by neighborhood and by taking the mean of the frequency of occurrence of each category.</a:t>
            </a:r>
          </a:p>
          <a:p>
            <a:r>
              <a:rPr lang="en-US" dirty="0"/>
              <a:t>Then we sorted the venues in descending order. Then we created a new </a:t>
            </a:r>
            <a:r>
              <a:rPr lang="en-US" dirty="0" err="1"/>
              <a:t>dataframe</a:t>
            </a:r>
            <a:r>
              <a:rPr lang="en-US" dirty="0"/>
              <a:t> displaying the top 10 venues for each neighborhood.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929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822DD-2AEB-4AC2-B530-D0539DBDB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6B6E6-1B92-4512-B874-6C73E202C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new </a:t>
            </a:r>
            <a:r>
              <a:rPr lang="en-US" dirty="0" err="1"/>
              <a:t>dataframe</a:t>
            </a:r>
            <a:r>
              <a:rPr lang="en-US" dirty="0"/>
              <a:t> displaying the top 10 venues for each neighborhood: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931EE9-C58C-4412-ACEA-FB2863AE1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9215"/>
            <a:ext cx="12192000" cy="368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808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5F018-3CCE-49AC-88E1-FE0ACB22E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3452D-D66B-4627-BE1D-90487E3FC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used K-means clustering and the number of clusters is set to 10: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08918E-D40E-4525-8A9B-8D7BE63A2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2290"/>
            <a:ext cx="12192000" cy="359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251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492</Words>
  <Application>Microsoft Office PowerPoint</Application>
  <PresentationFormat>Widescreen</PresentationFormat>
  <Paragraphs>48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Recommendation System for places to Open a Food Court Chain in New York City</vt:lpstr>
      <vt:lpstr>Background</vt:lpstr>
      <vt:lpstr>Business Problem</vt:lpstr>
      <vt:lpstr>Data preparation</vt:lpstr>
      <vt:lpstr>Data preparation(contd.)</vt:lpstr>
      <vt:lpstr>Data Preparation(contd.)</vt:lpstr>
      <vt:lpstr>Exploratory Data Analysis</vt:lpstr>
      <vt:lpstr>Exploratory Data Analysis(contd.)</vt:lpstr>
      <vt:lpstr>Clustering</vt:lpstr>
      <vt:lpstr>Clustering(contd.)</vt:lpstr>
      <vt:lpstr>Results</vt:lpstr>
      <vt:lpstr>Results(contd.)</vt:lpstr>
      <vt:lpstr>Results(contd.)</vt:lpstr>
      <vt:lpstr>Results(contd.)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 System for places to Open a Food Court Chain in New York City</dc:title>
  <dc:creator>darkLight</dc:creator>
  <cp:lastModifiedBy>darkLight</cp:lastModifiedBy>
  <cp:revision>4</cp:revision>
  <dcterms:created xsi:type="dcterms:W3CDTF">2019-05-17T11:29:47Z</dcterms:created>
  <dcterms:modified xsi:type="dcterms:W3CDTF">2019-05-17T12:04:32Z</dcterms:modified>
</cp:coreProperties>
</file>