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9" r:id="rId4"/>
    <p:sldId id="270" r:id="rId5"/>
    <p:sldId id="265" r:id="rId6"/>
    <p:sldId id="267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87" autoAdjust="0"/>
    <p:restoredTop sz="94660"/>
  </p:normalViewPr>
  <p:slideViewPr>
    <p:cSldViewPr>
      <p:cViewPr>
        <p:scale>
          <a:sx n="75" d="100"/>
          <a:sy n="75" d="100"/>
        </p:scale>
        <p:origin x="-1134" y="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239B83A-A89A-4F12-9BCB-F7379D7C17E2}" type="datetimeFigureOut">
              <a:rPr lang="ru-RU" smtClean="0"/>
              <a:pPr/>
              <a:t>03.05.2018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4B1D137-E95D-479F-AC33-E2912352AA1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B83A-A89A-4F12-9BCB-F7379D7C17E2}" type="datetimeFigureOut">
              <a:rPr lang="ru-RU" smtClean="0"/>
              <a:pPr/>
              <a:t>03.05.2018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D137-E95D-479F-AC33-E2912352AA1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B83A-A89A-4F12-9BCB-F7379D7C17E2}" type="datetimeFigureOut">
              <a:rPr lang="ru-RU" smtClean="0"/>
              <a:pPr/>
              <a:t>03.05.2018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D137-E95D-479F-AC33-E2912352AA1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B83A-A89A-4F12-9BCB-F7379D7C17E2}" type="datetimeFigureOut">
              <a:rPr lang="ru-RU" smtClean="0"/>
              <a:pPr/>
              <a:t>03.05.2018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D137-E95D-479F-AC33-E2912352AA1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B83A-A89A-4F12-9BCB-F7379D7C17E2}" type="datetimeFigureOut">
              <a:rPr lang="ru-RU" smtClean="0"/>
              <a:pPr/>
              <a:t>03.05.2018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D137-E95D-479F-AC33-E2912352AA1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B83A-A89A-4F12-9BCB-F7379D7C17E2}" type="datetimeFigureOut">
              <a:rPr lang="ru-RU" smtClean="0"/>
              <a:pPr/>
              <a:t>03.05.2018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D137-E95D-479F-AC33-E2912352AA1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239B83A-A89A-4F12-9BCB-F7379D7C17E2}" type="datetimeFigureOut">
              <a:rPr lang="ru-RU" smtClean="0"/>
              <a:pPr/>
              <a:t>03.05.2018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4B1D137-E95D-479F-AC33-E2912352AA1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239B83A-A89A-4F12-9BCB-F7379D7C17E2}" type="datetimeFigureOut">
              <a:rPr lang="ru-RU" smtClean="0"/>
              <a:pPr/>
              <a:t>03.05.2018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4B1D137-E95D-479F-AC33-E2912352AA1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B83A-A89A-4F12-9BCB-F7379D7C17E2}" type="datetimeFigureOut">
              <a:rPr lang="ru-RU" smtClean="0"/>
              <a:pPr/>
              <a:t>03.05.2018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D137-E95D-479F-AC33-E2912352AA1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B83A-A89A-4F12-9BCB-F7379D7C17E2}" type="datetimeFigureOut">
              <a:rPr lang="ru-RU" smtClean="0"/>
              <a:pPr/>
              <a:t>03.05.2018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D137-E95D-479F-AC33-E2912352AA1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B83A-A89A-4F12-9BCB-F7379D7C17E2}" type="datetimeFigureOut">
              <a:rPr lang="ru-RU" smtClean="0"/>
              <a:pPr/>
              <a:t>03.05.2018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D137-E95D-479F-AC33-E2912352AA1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F239B83A-A89A-4F12-9BCB-F7379D7C17E2}" type="datetimeFigureOut">
              <a:rPr lang="ru-RU" smtClean="0"/>
              <a:pPr/>
              <a:t>03.05.2018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4B1D137-E95D-479F-AC33-E2912352AA1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ТЕМА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2409382"/>
          </a:xfrm>
        </p:spPr>
        <p:txBody>
          <a:bodyPr>
            <a:normAutofit fontScale="92500"/>
          </a:bodyPr>
          <a:lstStyle/>
          <a:p>
            <a:r>
              <a:rPr lang="ru-RU" b="1" dirty="0" err="1" smtClean="0"/>
              <a:t>Мавлянов</a:t>
            </a:r>
            <a:r>
              <a:rPr lang="ru-RU" b="1" dirty="0" smtClean="0"/>
              <a:t> </a:t>
            </a:r>
            <a:r>
              <a:rPr lang="ru-RU" b="1" dirty="0" err="1" smtClean="0"/>
              <a:t>Азиз</a:t>
            </a:r>
            <a:r>
              <a:rPr lang="ru-RU" b="1" dirty="0" smtClean="0"/>
              <a:t>, </a:t>
            </a:r>
            <a:endParaRPr lang="ru-RU" b="1" dirty="0"/>
          </a:p>
          <a:p>
            <a:r>
              <a:rPr lang="ru-RU" b="1" dirty="0" smtClean="0"/>
              <a:t>студент 4 курса физико- математического факультета </a:t>
            </a:r>
          </a:p>
          <a:p>
            <a:r>
              <a:rPr lang="ru-RU" dirty="0"/>
              <a:t>Н</a:t>
            </a:r>
            <a:r>
              <a:rPr lang="ru-RU" dirty="0" smtClean="0"/>
              <a:t>аучные </a:t>
            </a:r>
            <a:r>
              <a:rPr lang="ru-RU" dirty="0"/>
              <a:t>руководители — </a:t>
            </a:r>
            <a:endParaRPr lang="ru-RU" dirty="0" smtClean="0"/>
          </a:p>
          <a:p>
            <a:r>
              <a:rPr lang="ru-RU" dirty="0" smtClean="0"/>
              <a:t>доцент </a:t>
            </a:r>
            <a:r>
              <a:rPr lang="ru-RU" dirty="0"/>
              <a:t>В. В. Кабаченко, </a:t>
            </a:r>
            <a:endParaRPr lang="ru-RU" dirty="0" smtClean="0"/>
          </a:p>
          <a:p>
            <a:r>
              <a:rPr lang="ru-RU" dirty="0" smtClean="0"/>
              <a:t>доцент </a:t>
            </a:r>
            <a:r>
              <a:rPr lang="ru-RU" dirty="0"/>
              <a:t>Н. В. </a:t>
            </a:r>
            <a:r>
              <a:rPr lang="ru-RU" dirty="0" smtClean="0"/>
              <a:t>Большакова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282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27584" y="2420888"/>
            <a:ext cx="7408333" cy="345069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ru-RU" dirty="0" smtClean="0"/>
              <a:t>Разработка ??? сайта «</a:t>
            </a:r>
            <a:r>
              <a:rPr lang="ru-RU" dirty="0" smtClean="0"/>
              <a:t>Традиционный </a:t>
            </a:r>
            <a:r>
              <a:rPr lang="ru-RU" dirty="0" smtClean="0"/>
              <a:t>мир псковских </a:t>
            </a:r>
            <a:r>
              <a:rPr lang="ru-RU" dirty="0" smtClean="0"/>
              <a:t>крестьян» </a:t>
            </a:r>
            <a:endParaRPr lang="ru-RU" dirty="0" smtClean="0"/>
          </a:p>
          <a:p>
            <a:pPr marL="109728" indent="0">
              <a:buNone/>
            </a:pPr>
            <a:r>
              <a:rPr lang="ru-RU" dirty="0"/>
              <a:t> </a:t>
            </a:r>
            <a:r>
              <a:rPr lang="ru-RU" dirty="0" smtClean="0"/>
              <a:t> </a:t>
            </a:r>
          </a:p>
          <a:p>
            <a:pPr marL="109728" indent="0">
              <a:buNone/>
            </a:pPr>
            <a:r>
              <a:rPr lang="ru-RU" dirty="0" smtClean="0"/>
              <a:t>на базе регионального этнолингвистического словаря. </a:t>
            </a:r>
          </a:p>
          <a:p>
            <a:pPr marL="109728" indent="0">
              <a:buNone/>
            </a:pPr>
            <a:r>
              <a:rPr lang="ru-RU" dirty="0" smtClean="0"/>
              <a:t>(Псков</a:t>
            </a:r>
            <a:r>
              <a:rPr lang="ru-RU" dirty="0" smtClean="0"/>
              <a:t>: ЛОГОС Плюс, 2012).</a:t>
            </a:r>
          </a:p>
          <a:p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825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424456"/>
                </a:solidFill>
              </a:rPr>
              <a:t>Задачи </a:t>
            </a:r>
            <a:r>
              <a:rPr lang="ru-RU" dirty="0" smtClean="0">
                <a:solidFill>
                  <a:srgbClr val="424456"/>
                </a:solidFill>
              </a:rPr>
              <a:t>работы: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rgbClr val="A04DA3"/>
              </a:buClr>
            </a:pPr>
            <a:r>
              <a:rPr lang="ru-RU" dirty="0">
                <a:ea typeface="Calibri"/>
              </a:rPr>
              <a:t>обобщение опыта </a:t>
            </a:r>
            <a:r>
              <a:rPr lang="ru-RU" dirty="0" smtClean="0">
                <a:ea typeface="Calibri"/>
              </a:rPr>
              <a:t>создания электронных </a:t>
            </a:r>
            <a:r>
              <a:rPr lang="ru-RU" dirty="0" smtClean="0">
                <a:ea typeface="Calibri"/>
              </a:rPr>
              <a:t>ресурсов по традиционной народной культуре на </a:t>
            </a:r>
            <a:r>
              <a:rPr lang="ru-RU" dirty="0" smtClean="0">
                <a:ea typeface="Calibri"/>
              </a:rPr>
              <a:t>основе </a:t>
            </a:r>
            <a:r>
              <a:rPr lang="ru-RU" dirty="0" smtClean="0">
                <a:ea typeface="Calibri"/>
              </a:rPr>
              <a:t>региональных архивов,</a:t>
            </a:r>
            <a:endParaRPr lang="ru-RU" dirty="0" smtClean="0">
              <a:ea typeface="Calibri"/>
            </a:endParaRPr>
          </a:p>
          <a:p>
            <a:pPr>
              <a:buClr>
                <a:srgbClr val="A04DA3"/>
              </a:buClr>
            </a:pPr>
            <a:r>
              <a:rPr lang="ru-RU" dirty="0">
                <a:ea typeface="Calibri"/>
              </a:rPr>
              <a:t>о</a:t>
            </a:r>
            <a:r>
              <a:rPr lang="ru-RU" dirty="0" smtClean="0">
                <a:ea typeface="Calibri"/>
              </a:rPr>
              <a:t>писание </a:t>
            </a:r>
            <a:r>
              <a:rPr lang="ru-RU" dirty="0" smtClean="0">
                <a:ea typeface="Calibri"/>
              </a:rPr>
              <a:t>традиционной культуры </a:t>
            </a:r>
            <a:r>
              <a:rPr lang="ru-RU" dirty="0" err="1" smtClean="0">
                <a:ea typeface="Calibri"/>
              </a:rPr>
              <a:t>Псковщины</a:t>
            </a:r>
            <a:r>
              <a:rPr lang="ru-RU" dirty="0" smtClean="0">
                <a:ea typeface="Calibri"/>
              </a:rPr>
              <a:t> (общий обзор),</a:t>
            </a:r>
            <a:endParaRPr lang="ru-RU" dirty="0" smtClean="0">
              <a:ea typeface="Calibri"/>
            </a:endParaRPr>
          </a:p>
          <a:p>
            <a:pPr>
              <a:buClr>
                <a:srgbClr val="A04DA3"/>
              </a:buClr>
            </a:pPr>
            <a:r>
              <a:rPr lang="ru-RU" dirty="0" smtClean="0">
                <a:solidFill>
                  <a:prstClr val="black"/>
                </a:solidFill>
              </a:rPr>
              <a:t>изучение электронных форм систематизации и презентации региональных культурных традиций,</a:t>
            </a:r>
            <a:endParaRPr lang="ru-RU" dirty="0" smtClean="0">
              <a:solidFill>
                <a:prstClr val="black"/>
              </a:solidFill>
            </a:endParaRPr>
          </a:p>
          <a:p>
            <a:r>
              <a:rPr lang="ru-RU" dirty="0"/>
              <a:t>р</a:t>
            </a:r>
            <a:r>
              <a:rPr lang="ru-RU" dirty="0" smtClean="0"/>
              <a:t>азработка дизайна сайта «Традиционный мир псковских крестьян»,</a:t>
            </a:r>
          </a:p>
          <a:p>
            <a:r>
              <a:rPr lang="ru-RU" dirty="0"/>
              <a:t>с</a:t>
            </a:r>
            <a:r>
              <a:rPr lang="ru-RU" dirty="0" smtClean="0"/>
              <a:t>оздание инструкции для администратора сайта.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897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9340"/>
            <a:ext cx="8172400" cy="5594498"/>
          </a:xfrm>
        </p:spPr>
      </p:pic>
    </p:spTree>
    <p:extLst>
      <p:ext uri="{BB962C8B-B14F-4D97-AF65-F5344CB8AC3E}">
        <p14:creationId xmlns:p14="http://schemas.microsoft.com/office/powerpoint/2010/main" val="26482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838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1331640" y="3407304"/>
            <a:ext cx="7408333" cy="345069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5400" dirty="0" smtClean="0"/>
              <a:t>Спасибо за </a:t>
            </a:r>
            <a:r>
              <a:rPr lang="ru-RU" sz="5400" dirty="0" smtClean="0"/>
              <a:t>внимание! </a:t>
            </a:r>
            <a:endParaRPr lang="ru-RU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286</TotalTime>
  <Words>107</Words>
  <Application>Microsoft Office PowerPoint</Application>
  <PresentationFormat>Экран 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Городская</vt:lpstr>
      <vt:lpstr>ТЕМА</vt:lpstr>
      <vt:lpstr>Цель работы</vt:lpstr>
      <vt:lpstr>Задачи работы:</vt:lpstr>
      <vt:lpstr>Презентация PowerPoint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базы данных этнолингвистического словаря</dc:title>
  <dc:creator>Funtik</dc:creator>
  <cp:lastModifiedBy>User</cp:lastModifiedBy>
  <cp:revision>23</cp:revision>
  <dcterms:created xsi:type="dcterms:W3CDTF">2015-04-02T06:31:33Z</dcterms:created>
  <dcterms:modified xsi:type="dcterms:W3CDTF">2018-05-03T09:37:56Z</dcterms:modified>
</cp:coreProperties>
</file>