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FA8F-004D-4453-A2DB-A2C71D6BA33E}" type="datetimeFigureOut">
              <a:rPr lang="ru-RU" smtClean="0"/>
              <a:t>18.12.2016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7FB3-45D2-4702-AD99-B70822D0B7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876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FA8F-004D-4453-A2DB-A2C71D6BA33E}" type="datetimeFigureOut">
              <a:rPr lang="ru-RU" smtClean="0"/>
              <a:t>18.12.2016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7FB3-45D2-4702-AD99-B70822D0B7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63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FA8F-004D-4453-A2DB-A2C71D6BA33E}" type="datetimeFigureOut">
              <a:rPr lang="ru-RU" smtClean="0"/>
              <a:t>18.12.2016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7FB3-45D2-4702-AD99-B70822D0B7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738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FA8F-004D-4453-A2DB-A2C71D6BA33E}" type="datetimeFigureOut">
              <a:rPr lang="ru-RU" smtClean="0"/>
              <a:t>18.12.2016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7FB3-45D2-4702-AD99-B70822D0B7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292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FA8F-004D-4453-A2DB-A2C71D6BA33E}" type="datetimeFigureOut">
              <a:rPr lang="ru-RU" smtClean="0"/>
              <a:t>18.12.2016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7FB3-45D2-4702-AD99-B70822D0B7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491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FA8F-004D-4453-A2DB-A2C71D6BA33E}" type="datetimeFigureOut">
              <a:rPr lang="ru-RU" smtClean="0"/>
              <a:t>18.12.2016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7FB3-45D2-4702-AD99-B70822D0B7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89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FA8F-004D-4453-A2DB-A2C71D6BA33E}" type="datetimeFigureOut">
              <a:rPr lang="ru-RU" smtClean="0"/>
              <a:t>18.12.2016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7FB3-45D2-4702-AD99-B70822D0B7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81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FA8F-004D-4453-A2DB-A2C71D6BA33E}" type="datetimeFigureOut">
              <a:rPr lang="ru-RU" smtClean="0"/>
              <a:t>18.12.2016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7FB3-45D2-4702-AD99-B70822D0B7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51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FA8F-004D-4453-A2DB-A2C71D6BA33E}" type="datetimeFigureOut">
              <a:rPr lang="ru-RU" smtClean="0"/>
              <a:t>18.12.2016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7FB3-45D2-4702-AD99-B70822D0B7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05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FA8F-004D-4453-A2DB-A2C71D6BA33E}" type="datetimeFigureOut">
              <a:rPr lang="ru-RU" smtClean="0"/>
              <a:t>18.12.2016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7FB3-45D2-4702-AD99-B70822D0B7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19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FA8F-004D-4453-A2DB-A2C71D6BA33E}" type="datetimeFigureOut">
              <a:rPr lang="ru-RU" smtClean="0"/>
              <a:t>18.12.2016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7FB3-45D2-4702-AD99-B70822D0B7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14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FA8F-004D-4453-A2DB-A2C71D6BA33E}" type="datetimeFigureOut">
              <a:rPr lang="ru-RU" smtClean="0"/>
              <a:t>18.12.2016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7FB3-45D2-4702-AD99-B70822D0B7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38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FA8F-004D-4453-A2DB-A2C71D6BA33E}" type="datetimeFigureOut">
              <a:rPr lang="ru-RU" smtClean="0"/>
              <a:t>18.12.2016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7FB3-45D2-4702-AD99-B70822D0B7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93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7F5FA8F-004D-4453-A2DB-A2C71D6BA33E}" type="datetimeFigureOut">
              <a:rPr lang="ru-RU" smtClean="0"/>
              <a:t>18.12.2016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6827FB3-45D2-4702-AD99-B70822D0B7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13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7F5FA8F-004D-4453-A2DB-A2C71D6BA33E}" type="datetimeFigureOut">
              <a:rPr lang="ru-RU" smtClean="0"/>
              <a:t>18.12.2016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6827FB3-45D2-4702-AD99-B70822D0B7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4129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10001" y="415637"/>
            <a:ext cx="10572000" cy="4004562"/>
          </a:xfrm>
        </p:spPr>
        <p:txBody>
          <a:bodyPr/>
          <a:lstStyle/>
          <a:p>
            <a:pPr algn="ctr"/>
            <a:r>
              <a:rPr lang="ru-RU" dirty="0" smtClean="0"/>
              <a:t>База данных </a:t>
            </a:r>
            <a:r>
              <a:rPr lang="ru-RU" dirty="0"/>
              <a:t>«Детский фольклор», «Фольклор великой отечественной войны» и «Сказки»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54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Поставленные задачи</a:t>
            </a:r>
            <a:endParaRPr lang="ru-RU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Изучение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структуры базы данных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Полное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описание базы данных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Описание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схемы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связей таблиц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базы данных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737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Структура</a:t>
            </a:r>
            <a:r>
              <a:rPr lang="ru-RU" dirty="0" smtClean="0"/>
              <a:t> базы </a:t>
            </a:r>
            <a:r>
              <a:rPr lang="ru-RU" sz="4800" dirty="0" smtClean="0"/>
              <a:t>данных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8711" y="2022765"/>
            <a:ext cx="11193179" cy="38360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Существует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три 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следующих базы данных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Детский фольклор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Фольклор великой отечественной войны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Сказки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Каждая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база состоит из восемнадцати таблиц.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847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Таблицы базы данных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Детский фольклор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4206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Kids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informant                                                      </a:t>
            </a:r>
          </a:p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Kids_kategoriiklyuchevykhslov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Kids_klyuchevyyeslova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4. Kids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motivy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5. Kids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naselennyypunkt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6. Kids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rayon </a:t>
            </a:r>
          </a:p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7. Kids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rukovoditel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8. Kids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sobiratel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9. Kids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spisokinformantov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4206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10.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Kids_spisokkategoriyklyuchevykhslov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11.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Kids_spisokklyuchevykhslov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12. Kids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spisokmotivov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13. Kids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spisoksobirateyle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14. Kids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tekst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15. Kids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volost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16. Kids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zhanr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17. Kids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zonadialekt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18. Kids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zonakadastr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034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0000" y="447187"/>
            <a:ext cx="10571998" cy="1437031"/>
          </a:xfrm>
        </p:spPr>
        <p:txBody>
          <a:bodyPr/>
          <a:lstStyle/>
          <a:p>
            <a:pPr algn="ctr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Таблицы базы данных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«Фольклор великой отечественной войны»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451102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War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informant                                                      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War_kategoriiklyuchevykhslov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War_klyuchevyyeslova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War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motivy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War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naselennyypunkt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War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rayon 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War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rukovoditel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War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sobiratel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9.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War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spisokinformantov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451102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10.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War_spisokkategoriyklyuchevykhslov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11.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War_spisokklyuchevykhslov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12.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War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spisokmotivov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13.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War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spisoksobirateyle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14.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War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tekst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15.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War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volost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16.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War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zhanr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17.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War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zonadialekt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18.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War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zonakadastr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078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Таблицы базы данных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«Сказки»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449716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Tale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informant                                                      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Tale_kategoriiklyuchevykhslov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Tale_klyuchevyyeslova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Tale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motivy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Tale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naselennyypunkt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Tale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rayon 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Tale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rukovoditel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Tale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sobiratel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9.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Tale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spisokinformantov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449716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10.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Tale_spisokkategoriyklyuchevykhslov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11.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Tale_spisokklyuchevykhslov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12.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Tale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spisokmotivov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13.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Tale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spisoksobirateyle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14.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Tale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tekst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. Tale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volost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16.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Tale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zhanr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17.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Tale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zonadialekt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18.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Tale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zonakadastr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641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хема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связей таблиц базы данных</a:t>
            </a: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292" y="2341419"/>
            <a:ext cx="9379526" cy="4364182"/>
          </a:xfrm>
        </p:spPr>
      </p:pic>
    </p:spTree>
    <p:extLst>
      <p:ext uri="{BB962C8B-B14F-4D97-AF65-F5344CB8AC3E}">
        <p14:creationId xmlns:p14="http://schemas.microsoft.com/office/powerpoint/2010/main" val="343992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71</TotalTime>
  <Words>332</Words>
  <Application>Microsoft Office PowerPoint</Application>
  <PresentationFormat>Широкоэкранный</PresentationFormat>
  <Paragraphs>73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2</vt:lpstr>
      <vt:lpstr>Цитаты</vt:lpstr>
      <vt:lpstr>База данных «Детский фольклор», «Фольклор великой отечественной войны» и «Сказки»</vt:lpstr>
      <vt:lpstr>Поставленные задачи</vt:lpstr>
      <vt:lpstr>Структура базы данных</vt:lpstr>
      <vt:lpstr>Таблицы базы данных “Детский фольклор”</vt:lpstr>
      <vt:lpstr>Таблицы базы данных «Фольклор великой отечественной войны»</vt:lpstr>
      <vt:lpstr>Таблицы базы данных «Сказки»</vt:lpstr>
      <vt:lpstr>Схема связей таблиц базы данных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База данных «Детский фольклор», «Фольклор великой отечественной войны» и «Сказки»</dc:title>
  <dc:creator>Азиз</dc:creator>
  <cp:lastModifiedBy>Азиз</cp:lastModifiedBy>
  <cp:revision>8</cp:revision>
  <dcterms:created xsi:type="dcterms:W3CDTF">2016-12-18T07:40:37Z</dcterms:created>
  <dcterms:modified xsi:type="dcterms:W3CDTF">2016-12-18T08:52:33Z</dcterms:modified>
</cp:coreProperties>
</file>