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87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3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9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9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1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5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9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F5FA8F-004D-4453-A2DB-A2C71D6BA33E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1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415637"/>
            <a:ext cx="10572000" cy="4004562"/>
          </a:xfrm>
        </p:spPr>
        <p:txBody>
          <a:bodyPr/>
          <a:lstStyle/>
          <a:p>
            <a:pPr algn="ctr"/>
            <a:r>
              <a:rPr lang="ru-RU" sz="4400" dirty="0"/>
              <a:t>Электронная база данных в структуре сайта, посвященного традиционной народной культуре региона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635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Изучение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Полное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описание базы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Описание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схемы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связей таблиц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3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 dirty="0" smtClean="0"/>
              <a:t> базы </a:t>
            </a:r>
            <a:r>
              <a:rPr lang="ru-RU" sz="4800" dirty="0" smtClean="0"/>
              <a:t>данных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1" y="2022765"/>
            <a:ext cx="11193179" cy="3836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три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следующих базы данных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Детский фольклор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Фольклор великой отечественной войны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Сказки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Каждая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база состоит из восемнадцати таблиц.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4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Детский фольклор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2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informant                                                     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Kids_kategoriiklyuchevykhslov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Kids_klyuchevyyeslova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motivy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naselennyypunkt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rayon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rukovoditel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sobiratel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spisokinformantov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2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Kids_spisokkategoriyklyuchevykhslov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Kids_spisokklyuchevykhslov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12.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spisokmotivov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spisoksobirateyle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volost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zhanr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zonadialekt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zonakadastr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437031"/>
          </a:xfrm>
        </p:spPr>
        <p:txBody>
          <a:bodyPr/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«Фольклор великой отечественной войны»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511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informant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War_kategoriiklyuchevykhslov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War_klyuchevyyeslova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motivy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naselennyypunkt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rayon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rukovoditel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sobiratel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spisokinformantov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511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War_spisokkategoriyklyuchevykhslov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War_spisokklyuchevykhslov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spisokmotivov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spisoksobirateyle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volost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zhanr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zonadialekt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zonakadastr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7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«Сказки»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4971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informant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Tale_kategoriiklyuchevykhslov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Tale_klyuchevyyeslova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motivy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naselennyypunkt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rayon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rukovoditel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sobiratel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spisokinformantov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4971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Tale_spisokkategoriyklyuchevykhslov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Tale_spisokklyuchevykhslov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spisokmotivov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spisoksobirateyle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volost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zhanr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zonadialekt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zonakadastr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хема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связей таблиц базы данных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2" y="2341419"/>
            <a:ext cx="9379526" cy="4364182"/>
          </a:xfrm>
        </p:spPr>
      </p:pic>
    </p:spTree>
    <p:extLst>
      <p:ext uri="{BB962C8B-B14F-4D97-AF65-F5344CB8AC3E}">
        <p14:creationId xmlns:p14="http://schemas.microsoft.com/office/powerpoint/2010/main" val="34399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113</TotalTime>
  <Words>328</Words>
  <Application>Microsoft Office PowerPoint</Application>
  <PresentationFormat>Широкоэкранный</PresentationFormat>
  <Paragraphs>73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2</vt:lpstr>
      <vt:lpstr>Цитаты</vt:lpstr>
      <vt:lpstr>Электронная база данных в структуре сайта, посвященного традиционной народной культуре региона </vt:lpstr>
      <vt:lpstr>Поставленные задачи</vt:lpstr>
      <vt:lpstr>Структура базы данных</vt:lpstr>
      <vt:lpstr>Таблицы базы данных “Детский фольклор”</vt:lpstr>
      <vt:lpstr>Таблицы базы данных «Фольклор великой отечественной войны»</vt:lpstr>
      <vt:lpstr>Таблицы базы данных «Сказки»</vt:lpstr>
      <vt:lpstr>Схема связей таблиц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«Детский фольклор», «Фольклор великой отечественной войны» и «Сказки»</dc:title>
  <dc:creator>Азиз</dc:creator>
  <cp:lastModifiedBy>Азиз</cp:lastModifiedBy>
  <cp:revision>11</cp:revision>
  <dcterms:created xsi:type="dcterms:W3CDTF">2016-12-18T07:40:37Z</dcterms:created>
  <dcterms:modified xsi:type="dcterms:W3CDTF">2016-12-19T21:10:51Z</dcterms:modified>
</cp:coreProperties>
</file>