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76" autoAdjust="0"/>
  </p:normalViewPr>
  <p:slideViewPr>
    <p:cSldViewPr>
      <p:cViewPr varScale="1">
        <p:scale>
          <a:sx n="75" d="100"/>
          <a:sy n="75" d="100"/>
        </p:scale>
        <p:origin x="-12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4C71EC6-210F-42DE-9C53-41977AD35B3D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4C71EC6-210F-42DE-9C53-41977AD35B3D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4C71EC6-210F-42DE-9C53-41977AD35B3D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848872" cy="3312368"/>
          </a:xfrm>
        </p:spPr>
        <p:txBody>
          <a:bodyPr>
            <a:noAutofit/>
          </a:bodyPr>
          <a:lstStyle/>
          <a:p>
            <a:pPr algn="ctr"/>
            <a:r>
              <a:rPr lang="ru-RU" b="1" cap="none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Разработка сайта </a:t>
            </a:r>
            <a:r>
              <a:rPr lang="ru-RU" b="1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этнолингвистического словаря </a:t>
            </a:r>
            <a:r>
              <a:rPr lang="en-US" b="1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b="1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Традиционный мир псковских крестьян</a:t>
            </a:r>
            <a:r>
              <a:rPr lang="en-US" b="1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b="1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cap="none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en-US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Проанализировать текущее состояние сайта</a:t>
            </a:r>
          </a:p>
          <a:p>
            <a:r>
              <a:rPr lang="ru-RU" dirty="0" smtClean="0"/>
              <a:t>Разработать новый дизайн для сайта</a:t>
            </a:r>
          </a:p>
          <a:p>
            <a:r>
              <a:rPr lang="ru-RU" dirty="0" smtClean="0"/>
              <a:t>Сверстать сайт в соответствии с разработанном дизайном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Текущее состояние сайта</a:t>
            </a:r>
            <a:endParaRPr lang="en-US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704856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43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Новый дизайн </a:t>
            </a:r>
            <a:r>
              <a:rPr lang="ru-RU" sz="4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главн</a:t>
            </a:r>
            <a:r>
              <a:rPr lang="ru-RU" sz="4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4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й </a:t>
            </a:r>
            <a:r>
              <a:rPr lang="ru-RU" sz="4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страницы сайта</a:t>
            </a:r>
            <a:endParaRPr lang="en-US" sz="4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882775"/>
            <a:ext cx="5112568" cy="4572000"/>
          </a:xfrm>
        </p:spPr>
      </p:pic>
    </p:spTree>
    <p:extLst>
      <p:ext uri="{BB962C8B-B14F-4D97-AF65-F5344CB8AC3E}">
        <p14:creationId xmlns:p14="http://schemas.microsoft.com/office/powerpoint/2010/main" val="28473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Новый дизайн </a:t>
            </a:r>
            <a:r>
              <a:rPr lang="ru-RU" sz="4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страницы </a:t>
            </a:r>
            <a:r>
              <a:rPr lang="en-US" sz="4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4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СПИСОК СЛОВ</a:t>
            </a:r>
            <a:r>
              <a:rPr lang="en-US" sz="4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4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882775"/>
            <a:ext cx="5616624" cy="4572000"/>
          </a:xfrm>
        </p:spPr>
      </p:pic>
    </p:spTree>
    <p:extLst>
      <p:ext uri="{BB962C8B-B14F-4D97-AF65-F5344CB8AC3E}">
        <p14:creationId xmlns:p14="http://schemas.microsoft.com/office/powerpoint/2010/main" val="259159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Новый дизайн страницы </a:t>
            </a:r>
            <a:r>
              <a:rPr lang="en-US" sz="4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4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КОНТАКТЫ</a:t>
            </a:r>
            <a:r>
              <a:rPr lang="en-US" sz="4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882775"/>
            <a:ext cx="5688632" cy="4572000"/>
          </a:xfrm>
        </p:spPr>
      </p:pic>
    </p:spTree>
    <p:extLst>
      <p:ext uri="{BB962C8B-B14F-4D97-AF65-F5344CB8AC3E}">
        <p14:creationId xmlns:p14="http://schemas.microsoft.com/office/powerpoint/2010/main" val="184885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793354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Список программ использованных для разработки дизайна сайта</a:t>
            </a:r>
            <a:endParaRPr lang="en-US" sz="36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4105928"/>
          </a:xfrm>
        </p:spPr>
        <p:txBody>
          <a:bodyPr/>
          <a:lstStyle/>
          <a:p>
            <a:pPr marL="64008" indent="0">
              <a:buNone/>
            </a:pPr>
            <a:r>
              <a:rPr lang="en-US" dirty="0" smtClean="0"/>
              <a:t>          Adobe Photoshop</a:t>
            </a:r>
          </a:p>
          <a:p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          Corel Draw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/>
              <a:t> </a:t>
            </a:r>
            <a:r>
              <a:rPr lang="en-US" dirty="0" smtClean="0"/>
              <a:t>         Logo Factory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alexm\Desktop\diploma\logo-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81128"/>
            <a:ext cx="900880" cy="48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lexm\Desktop\diploma\corel-dra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47788"/>
            <a:ext cx="846276" cy="49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lexm\Desktop\diploma\Adobe_Photosho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18" y="2411824"/>
            <a:ext cx="489520" cy="48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600" b="1" dirty="0" smtClean="0"/>
              <a:t>Список использованных языков программирования и библиотек для разработки сайта</a:t>
            </a:r>
            <a:endParaRPr lang="en-US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177936"/>
          </a:xfrm>
        </p:spPr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6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149</TotalTime>
  <Words>79</Words>
  <Application>Microsoft Office PowerPoint</Application>
  <PresentationFormat>Экран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Яркая</vt:lpstr>
      <vt:lpstr>Разработка сайта этнолингвистического словаря “Традиционный мир псковских крестьян” </vt:lpstr>
      <vt:lpstr>Поставленные задачи</vt:lpstr>
      <vt:lpstr>Текущее состояние сайта</vt:lpstr>
      <vt:lpstr>Новый дизайн главной страницы сайта</vt:lpstr>
      <vt:lpstr>Новый дизайн страницы “СПИСОК СЛОВ”</vt:lpstr>
      <vt:lpstr>Новый дизайн страницы “КОНТАКТЫ”</vt:lpstr>
      <vt:lpstr>Список программ использованных для разработки дизайна сайта</vt:lpstr>
      <vt:lpstr>Список использованных языков программирования и библиотек для разработки сайта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сайта “Этнолингвистический словарь”</dc:title>
  <dc:creator>Alex Morgan</dc:creator>
  <cp:lastModifiedBy>Alex Morgan</cp:lastModifiedBy>
  <cp:revision>15</cp:revision>
  <dcterms:created xsi:type="dcterms:W3CDTF">2017-12-21T08:03:45Z</dcterms:created>
  <dcterms:modified xsi:type="dcterms:W3CDTF">2017-12-26T11:01:56Z</dcterms:modified>
</cp:coreProperties>
</file>