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5" r:id="rId28"/>
    <p:sldId id="286" r:id="rId29"/>
    <p:sldId id="283" r:id="rId30"/>
    <p:sldId id="281" r:id="rId31"/>
    <p:sldId id="282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2F1ubfxiUwKJ0VXKrgzpO/vg4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ff9f8ebf7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3ff9f8ebf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01f0efe68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401f0efe6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01f0efe68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401f0efe6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01f0efe68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401f0efe6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01f0efe6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401f0efe6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ff9f8ebf7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3ff9f8eb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ff9f8ebf7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3ff9f8ebf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ff9f8ebf7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13ff9f8ebf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ff9f8ebf7_0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3ff9f8ebf7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ff9f8ebf7_0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3ff9f8ebf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f9f8ebf7_0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3ff9f8ebf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ff9f8ebf7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3ff9f8ebf7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f9f8ebf7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13ff9f8ebf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ff9f8ebf7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13ff9f8ebf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ff9f8ebf7_0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3ff9f8ebf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ff9f8ebf7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3ff9f8ebf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ff9f8ebf7_0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13ff9f8ebf7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ff9f8ebf7_0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13ff9f8ebf7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99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ff9f8ebf7_0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13ff9f8ebf7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797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ff9f8ebf7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3ff9f8ebf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9825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ff9f8ebf7_0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13ff9f8ebf7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40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1f0efe6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401f0efe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ff9f8ebf7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3ff9f8ebf7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ff9f8ebf7_0_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13ff9f8ebf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01f0efe68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401f0efe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01f0efe68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401f0efe6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01f0efe68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401f0efe6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01f0efe68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401f0efe6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01f0efe68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401f0efe6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rturl.at/CMN2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glearn.codelight.eu/pub/computer-graphics/computer-graph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CSE4204</a:t>
            </a:r>
            <a:br>
              <a:rPr lang="en-US"/>
            </a:br>
            <a:r>
              <a:rPr lang="en-US"/>
              <a:t>LAB-5 : Intro to Three.js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ff9f8ebf7_0_1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Elements: Renderer</a:t>
            </a:r>
            <a:endParaRPr/>
          </a:p>
        </p:txBody>
      </p:sp>
      <p:sp>
        <p:nvSpPr>
          <p:cNvPr id="157" name="Google Shape;157;g13ff9f8ebf7_0_127"/>
          <p:cNvSpPr txBox="1">
            <a:spLocks noGrp="1"/>
          </p:cNvSpPr>
          <p:nvPr>
            <p:ph type="sldNum" idx="12"/>
          </p:nvPr>
        </p:nvSpPr>
        <p:spPr>
          <a:xfrm>
            <a:off x="8610600" y="62802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8" name="Google Shape;158;g13ff9f8ebf7_0_127"/>
          <p:cNvSpPr txBox="1"/>
          <p:nvPr/>
        </p:nvSpPr>
        <p:spPr>
          <a:xfrm>
            <a:off x="900550" y="1551700"/>
            <a:ext cx="509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3ff9f8ebf7_0_127"/>
          <p:cNvSpPr txBox="1"/>
          <p:nvPr/>
        </p:nvSpPr>
        <p:spPr>
          <a:xfrm>
            <a:off x="955975" y="1607125"/>
            <a:ext cx="97674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Renderer draws the scene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to be attached to an HTML element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13ff9f8ebf7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63" y="3440967"/>
            <a:ext cx="8912379" cy="132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1" name="Google Shape;161;g13ff9f8ebf7_0_127"/>
          <p:cNvSpPr txBox="1"/>
          <p:nvPr/>
        </p:nvSpPr>
        <p:spPr>
          <a:xfrm>
            <a:off x="935188" y="2718325"/>
            <a:ext cx="471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romanU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Create a WebGLRenderer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3ff9f8ebf7_0_127"/>
          <p:cNvSpPr txBox="1"/>
          <p:nvPr/>
        </p:nvSpPr>
        <p:spPr>
          <a:xfrm>
            <a:off x="838200" y="4766675"/>
            <a:ext cx="509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3ff9f8ebf7_0_127"/>
          <p:cNvSpPr txBox="1"/>
          <p:nvPr/>
        </p:nvSpPr>
        <p:spPr>
          <a:xfrm>
            <a:off x="935200" y="4766675"/>
            <a:ext cx="471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II. Beautify 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13ff9f8ebf7_0_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975" y="5413175"/>
            <a:ext cx="7142050" cy="974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01f0efe68_0_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Output!</a:t>
            </a:r>
            <a:endParaRPr/>
          </a:p>
        </p:txBody>
      </p:sp>
      <p:sp>
        <p:nvSpPr>
          <p:cNvPr id="170" name="Google Shape;170;g1401f0efe68_0_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71" name="Google Shape;171;g1401f0efe68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038" y="1690825"/>
            <a:ext cx="8739928" cy="4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01f0efe68_0_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Elements: Camera</a:t>
            </a:r>
            <a:endParaRPr/>
          </a:p>
        </p:txBody>
      </p:sp>
      <p:sp>
        <p:nvSpPr>
          <p:cNvPr id="177" name="Google Shape;177;g1401f0efe68_0_100"/>
          <p:cNvSpPr txBox="1"/>
          <p:nvPr/>
        </p:nvSpPr>
        <p:spPr>
          <a:xfrm>
            <a:off x="900550" y="1551700"/>
            <a:ext cx="509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401f0efe68_0_100"/>
          <p:cNvSpPr txBox="1"/>
          <p:nvPr/>
        </p:nvSpPr>
        <p:spPr>
          <a:xfrm>
            <a:off x="955975" y="1607125"/>
            <a:ext cx="97674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is the view port to look at the objects in a scene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controls how your object will be seen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main types of camera: Orthographic and Perspective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01f0efe68_0_100"/>
          <p:cNvSpPr txBox="1"/>
          <p:nvPr/>
        </p:nvSpPr>
        <p:spPr>
          <a:xfrm>
            <a:off x="838188" y="3452650"/>
            <a:ext cx="471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III.   Creating a Camera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1401f0efe68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50" y="4006750"/>
            <a:ext cx="11365075" cy="8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401f0efe68_0_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01f0efe68_0_1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Elements: Camera</a:t>
            </a:r>
            <a:endParaRPr/>
          </a:p>
        </p:txBody>
      </p:sp>
      <p:sp>
        <p:nvSpPr>
          <p:cNvPr id="187" name="Google Shape;187;g1401f0efe68_0_112"/>
          <p:cNvSpPr txBox="1"/>
          <p:nvPr/>
        </p:nvSpPr>
        <p:spPr>
          <a:xfrm>
            <a:off x="900550" y="1551700"/>
            <a:ext cx="509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1401f0efe68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625" y="1551700"/>
            <a:ext cx="8158749" cy="46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401f0efe68_0_112"/>
          <p:cNvSpPr txBox="1"/>
          <p:nvPr/>
        </p:nvSpPr>
        <p:spPr>
          <a:xfrm>
            <a:off x="518675" y="6153000"/>
            <a:ext cx="965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https://www.slideshare.net/GarethMarland/introduction-tothreejs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g1401f0efe68_0_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01f0efe68_0_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Elements: Scene</a:t>
            </a:r>
            <a:endParaRPr/>
          </a:p>
        </p:txBody>
      </p:sp>
      <p:sp>
        <p:nvSpPr>
          <p:cNvPr id="196" name="Google Shape;196;g1401f0efe68_0_129"/>
          <p:cNvSpPr txBox="1"/>
          <p:nvPr/>
        </p:nvSpPr>
        <p:spPr>
          <a:xfrm>
            <a:off x="955975" y="1607125"/>
            <a:ext cx="100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Scene is where you put your modes, such as car, house or cubes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401f0efe68_0_129"/>
          <p:cNvSpPr txBox="1"/>
          <p:nvPr/>
        </p:nvSpPr>
        <p:spPr>
          <a:xfrm>
            <a:off x="1046013" y="2579825"/>
            <a:ext cx="471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IV.   Create a Scene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1401f0efe68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25" y="3314050"/>
            <a:ext cx="6920350" cy="6920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9" name="Google Shape;199;g1401f0efe68_0_129"/>
          <p:cNvSpPr txBox="1"/>
          <p:nvPr/>
        </p:nvSpPr>
        <p:spPr>
          <a:xfrm>
            <a:off x="1156878" y="4255500"/>
            <a:ext cx="590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V.  Render the scene from the camera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1401f0efe68_0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463" y="4948125"/>
            <a:ext cx="6889481" cy="61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g1401f0efe68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ff9f8ebf7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Elements: Geometry (Objects)</a:t>
            </a:r>
            <a:endParaRPr/>
          </a:p>
        </p:txBody>
      </p:sp>
      <p:sp>
        <p:nvSpPr>
          <p:cNvPr id="207" name="Google Shape;207;g13ff9f8ebf7_0_10"/>
          <p:cNvSpPr txBox="1"/>
          <p:nvPr/>
        </p:nvSpPr>
        <p:spPr>
          <a:xfrm>
            <a:off x="955975" y="1607125"/>
            <a:ext cx="100029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three.js provides some predefined geometry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define your own vertices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an existing model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3ff9f8ebf7_0_10"/>
          <p:cNvSpPr txBox="1"/>
          <p:nvPr/>
        </p:nvSpPr>
        <p:spPr>
          <a:xfrm>
            <a:off x="955984" y="3521925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VI.   Create a mesh with geometry and add it to the scene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13ff9f8ebf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75" y="4256150"/>
            <a:ext cx="9254824" cy="19110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0" name="Google Shape;210;g13ff9f8ebf7_0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ff9f8ebf7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cube.html</a:t>
            </a:r>
            <a:endParaRPr/>
          </a:p>
        </p:txBody>
      </p:sp>
      <p:pic>
        <p:nvPicPr>
          <p:cNvPr id="216" name="Google Shape;216;g13ff9f8ebf7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940225"/>
            <a:ext cx="647700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3ff9f8ebf7_0_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ff9f8ebf7_0_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223" name="Google Shape;223;g13ff9f8ebf7_0_28"/>
          <p:cNvSpPr txBox="1"/>
          <p:nvPr/>
        </p:nvSpPr>
        <p:spPr>
          <a:xfrm>
            <a:off x="928250" y="1634825"/>
            <a:ext cx="9795300" cy="4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Renderer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24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THREE.WebGLRenderer</a:t>
            </a:r>
            <a:r>
              <a:rPr lang="en-US" sz="2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4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camera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24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THREE.PerspectiveCamera</a:t>
            </a:r>
            <a:r>
              <a:rPr lang="en-US" sz="2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(FOV, </a:t>
            </a:r>
            <a:r>
              <a:rPr lang="en-US" sz="24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viewAspectRatio</a:t>
            </a:r>
            <a:r>
              <a:rPr lang="en-US" sz="2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zNear</a:t>
            </a:r>
            <a:r>
              <a:rPr lang="en-US" sz="2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zFar</a:t>
            </a:r>
            <a:r>
              <a:rPr lang="en-US" sz="2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Scene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24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THREE.Scene</a:t>
            </a:r>
            <a:r>
              <a:rPr lang="en-US" sz="2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4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 the scene from the camera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renderer(scene, camera)</a:t>
            </a:r>
            <a:endParaRPr sz="24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mesh with geometry and add it to the scene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const cube =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THREE.Mesh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(geometry, material);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scene.add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(cube);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3ff9f8ebf7_0_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ff9f8ebf7_0_1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Lighting</a:t>
            </a:r>
            <a:endParaRPr/>
          </a:p>
        </p:txBody>
      </p:sp>
      <p:sp>
        <p:nvSpPr>
          <p:cNvPr id="230" name="Google Shape;230;g13ff9f8ebf7_0_155"/>
          <p:cNvSpPr txBox="1"/>
          <p:nvPr/>
        </p:nvSpPr>
        <p:spPr>
          <a:xfrm>
            <a:off x="955975" y="1607125"/>
            <a:ext cx="10002900" cy="21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globally illuminates the objects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three.js provides some lighting models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lighting model: Ambient Light, Point Light, Directional Light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3ff9f8ebf7_0_1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ff9f8ebf7_0_1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Lighting</a:t>
            </a:r>
            <a:endParaRPr/>
          </a:p>
        </p:txBody>
      </p:sp>
      <p:sp>
        <p:nvSpPr>
          <p:cNvPr id="237" name="Google Shape;237;g13ff9f8ebf7_0_169"/>
          <p:cNvSpPr txBox="1"/>
          <p:nvPr/>
        </p:nvSpPr>
        <p:spPr>
          <a:xfrm>
            <a:off x="955975" y="1607125"/>
            <a:ext cx="100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create the light and add it to the scene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13ff9f8ebf7_0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75" y="2707650"/>
            <a:ext cx="6105525" cy="12287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9" name="Google Shape;239;g13ff9f8ebf7_0_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975" y="4490550"/>
            <a:ext cx="6943725" cy="6286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1" name="Google Shape;241;g13ff9f8ebf7_0_169"/>
          <p:cNvSpPr txBox="1"/>
          <p:nvPr/>
        </p:nvSpPr>
        <p:spPr>
          <a:xfrm>
            <a:off x="900550" y="2222725"/>
            <a:ext cx="7980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 Light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3ff9f8ebf7_0_169"/>
          <p:cNvSpPr txBox="1"/>
          <p:nvPr/>
        </p:nvSpPr>
        <p:spPr>
          <a:xfrm>
            <a:off x="900550" y="3948050"/>
            <a:ext cx="7980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Light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3ff9f8ebf7_0_169"/>
          <p:cNvSpPr txBox="1"/>
          <p:nvPr/>
        </p:nvSpPr>
        <p:spPr>
          <a:xfrm>
            <a:off x="955975" y="5250375"/>
            <a:ext cx="7980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Directional Light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3ff9f8ebf7_0_1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8713D-83BE-9A8C-897B-7C8ADCB7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50" y="5824450"/>
            <a:ext cx="7848600" cy="7048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ff9f8ebf7_0_24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/>
              <a:t>Download the materials at: </a:t>
            </a:r>
            <a:r>
              <a:rPr lang="en-US" sz="4800" u="sng">
                <a:solidFill>
                  <a:schemeClr val="hlink"/>
                </a:solidFill>
                <a:hlinkClick r:id="rId3"/>
              </a:rPr>
              <a:t>shorturl.at/CMN26</a:t>
            </a:r>
            <a:endParaRPr sz="4800"/>
          </a:p>
        </p:txBody>
      </p:sp>
      <p:sp>
        <p:nvSpPr>
          <p:cNvPr id="95" name="Google Shape;95;g13ff9f8ebf7_0_2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ff9f8ebf7_0_1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lighting.html</a:t>
            </a:r>
            <a:endParaRPr/>
          </a:p>
        </p:txBody>
      </p:sp>
      <p:pic>
        <p:nvPicPr>
          <p:cNvPr id="250" name="Google Shape;250;g13ff9f8ebf7_0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650" y="2134175"/>
            <a:ext cx="2405927" cy="17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3ff9f8ebf7_0_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025" y="2162750"/>
            <a:ext cx="2088416" cy="16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3ff9f8ebf7_0_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0600" y="2015113"/>
            <a:ext cx="21621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3ff9f8ebf7_0_191"/>
          <p:cNvSpPr txBox="1"/>
          <p:nvPr/>
        </p:nvSpPr>
        <p:spPr>
          <a:xfrm>
            <a:off x="1466213" y="4107175"/>
            <a:ext cx="182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 Light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3ff9f8ebf7_0_191"/>
          <p:cNvSpPr txBox="1"/>
          <p:nvPr/>
        </p:nvSpPr>
        <p:spPr>
          <a:xfrm>
            <a:off x="4404825" y="4107175"/>
            <a:ext cx="182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Light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3ff9f8ebf7_0_191"/>
          <p:cNvSpPr txBox="1"/>
          <p:nvPr/>
        </p:nvSpPr>
        <p:spPr>
          <a:xfrm>
            <a:off x="7537275" y="4107175"/>
            <a:ext cx="208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Directional Light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3ff9f8ebf7_0_1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ff9f8ebf7_0_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Animation</a:t>
            </a:r>
            <a:endParaRPr/>
          </a:p>
        </p:txBody>
      </p:sp>
      <p:pic>
        <p:nvPicPr>
          <p:cNvPr id="262" name="Google Shape;262;g13ff9f8ebf7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020850"/>
            <a:ext cx="7973300" cy="30635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3" name="Google Shape;263;g13ff9f8ebf7_0_111"/>
          <p:cNvSpPr txBox="1"/>
          <p:nvPr/>
        </p:nvSpPr>
        <p:spPr>
          <a:xfrm>
            <a:off x="838200" y="1427025"/>
            <a:ext cx="10564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requestAnimationFrame creates a loop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causes renderer to draw a new scene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refresh rate is 60FPS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3ff9f8ebf7_0_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ff9f8ebf7_0_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cubeRotation.html</a:t>
            </a:r>
            <a:endParaRPr/>
          </a:p>
        </p:txBody>
      </p:sp>
      <p:pic>
        <p:nvPicPr>
          <p:cNvPr id="270" name="Google Shape;270;g13ff9f8ebf7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450" y="1635375"/>
            <a:ext cx="777240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3ff9f8ebf7_0_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ff9f8ebf7_0_1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Interaction</a:t>
            </a:r>
            <a:endParaRPr/>
          </a:p>
        </p:txBody>
      </p:sp>
      <p:sp>
        <p:nvSpPr>
          <p:cNvPr id="277" name="Google Shape;277;g13ff9f8ebf7_0_140"/>
          <p:cNvSpPr txBox="1"/>
          <p:nvPr/>
        </p:nvSpPr>
        <p:spPr>
          <a:xfrm>
            <a:off x="838200" y="1427025"/>
            <a:ext cx="10564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interaction can be done with mouse clicking or moving or pressing a key on the keyboard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g13ff9f8ebf7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75" y="3674300"/>
            <a:ext cx="7931725" cy="16178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9" name="Google Shape;279;g13ff9f8ebf7_0_140"/>
          <p:cNvSpPr txBox="1"/>
          <p:nvPr/>
        </p:nvSpPr>
        <p:spPr>
          <a:xfrm>
            <a:off x="755084" y="2926175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the action method and add it to the event listener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g13ff9f8ebf7_0_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75" y="5486175"/>
            <a:ext cx="7931725" cy="49963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1" name="Google Shape;281;g13ff9f8ebf7_0_1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ff9f8ebf7_0_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mouseClick.html</a:t>
            </a:r>
            <a:endParaRPr/>
          </a:p>
        </p:txBody>
      </p:sp>
      <p:sp>
        <p:nvSpPr>
          <p:cNvPr id="288" name="Google Shape;288;g13ff9f8ebf7_0_1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57C18-4AB5-B40C-D1FC-0488AA6F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71" y="1690825"/>
            <a:ext cx="7786958" cy="438665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ff9f8ebf7_0_2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Shaders</a:t>
            </a:r>
            <a:endParaRPr dirty="0"/>
          </a:p>
        </p:txBody>
      </p:sp>
      <p:sp>
        <p:nvSpPr>
          <p:cNvPr id="294" name="Google Shape;294;g13ff9f8ebf7_0_203"/>
          <p:cNvSpPr txBox="1"/>
          <p:nvPr/>
        </p:nvSpPr>
        <p:spPr>
          <a:xfrm>
            <a:off x="838200" y="1427025"/>
            <a:ext cx="10564200" cy="365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shader is a small program written in GLSL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runs on the GPU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 of shader: Vertex Shader and Fragment Shader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shader is applied on every vertex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 shader is applied on every fragment/pixel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three.js </a:t>
            </a:r>
            <a:r>
              <a:rPr lang="en-US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ShaderMaterial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allows a material to be rendered with custom shaders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3ff9f8ebf7_0_2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ff9f8ebf7_0_2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Shaders</a:t>
            </a:r>
            <a:endParaRPr dirty="0"/>
          </a:p>
        </p:txBody>
      </p:sp>
      <p:sp>
        <p:nvSpPr>
          <p:cNvPr id="295" name="Google Shape;295;g13ff9f8ebf7_0_2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6" name="Google Shape;279;g13ff9f8ebf7_0_140">
            <a:extLst>
              <a:ext uri="{FF2B5EF4-FFF2-40B4-BE49-F238E27FC236}">
                <a16:creationId xmlns:a16="http://schemas.microsoft.com/office/drawing/2014/main" id="{0AC60482-D1BC-68CB-6D88-EE633D3C5A4A}"/>
              </a:ext>
            </a:extLst>
          </p:cNvPr>
          <p:cNvSpPr txBox="1"/>
          <p:nvPr/>
        </p:nvSpPr>
        <p:spPr>
          <a:xfrm>
            <a:off x="758553" y="1425702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a vertex shader as a script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9DF95-2249-C5FB-F420-4B56862CB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1204"/>
            <a:ext cx="10153650" cy="20383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0" name="Google Shape;279;g13ff9f8ebf7_0_140">
            <a:extLst>
              <a:ext uri="{FF2B5EF4-FFF2-40B4-BE49-F238E27FC236}">
                <a16:creationId xmlns:a16="http://schemas.microsoft.com/office/drawing/2014/main" id="{FC999423-2E57-B26D-1812-802660378476}"/>
              </a:ext>
            </a:extLst>
          </p:cNvPr>
          <p:cNvSpPr txBox="1"/>
          <p:nvPr/>
        </p:nvSpPr>
        <p:spPr>
          <a:xfrm>
            <a:off x="758553" y="4112883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a fragment shader as a script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44471C-96EC-B67A-E352-4ACFEAFF8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3" y="4617122"/>
            <a:ext cx="7667625" cy="19240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02762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ff9f8ebf7_0_2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Shaders</a:t>
            </a:r>
            <a:endParaRPr dirty="0"/>
          </a:p>
        </p:txBody>
      </p:sp>
      <p:sp>
        <p:nvSpPr>
          <p:cNvPr id="6" name="Google Shape;279;g13ff9f8ebf7_0_140">
            <a:extLst>
              <a:ext uri="{FF2B5EF4-FFF2-40B4-BE49-F238E27FC236}">
                <a16:creationId xmlns:a16="http://schemas.microsoft.com/office/drawing/2014/main" id="{0AC60482-D1BC-68CB-6D88-EE633D3C5A4A}"/>
              </a:ext>
            </a:extLst>
          </p:cNvPr>
          <p:cNvSpPr txBox="1"/>
          <p:nvPr/>
        </p:nvSpPr>
        <p:spPr>
          <a:xfrm>
            <a:off x="758553" y="1425702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Define some uniform variables if required in dictionary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89FD8-135E-BC5A-450A-F5ED6ECF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9902"/>
            <a:ext cx="7791450" cy="1143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03BE82-F3CF-31A1-392D-2165E5F02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47676"/>
            <a:ext cx="9296400" cy="15049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Google Shape;279;g13ff9f8ebf7_0_140">
            <a:extLst>
              <a:ext uri="{FF2B5EF4-FFF2-40B4-BE49-F238E27FC236}">
                <a16:creationId xmlns:a16="http://schemas.microsoft.com/office/drawing/2014/main" id="{CBD1648D-4BB5-AD52-8291-9C1CD980D62A}"/>
              </a:ext>
            </a:extLst>
          </p:cNvPr>
          <p:cNvSpPr txBox="1"/>
          <p:nvPr/>
        </p:nvSpPr>
        <p:spPr>
          <a:xfrm>
            <a:off x="838200" y="3689164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ShaderMaterial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and assign your shaders to it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95;g13ff9f8ebf7_0_203">
            <a:extLst>
              <a:ext uri="{FF2B5EF4-FFF2-40B4-BE49-F238E27FC236}">
                <a16:creationId xmlns:a16="http://schemas.microsoft.com/office/drawing/2014/main" id="{A0F254BB-96CA-925E-E16D-6AB257F5B1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6900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ff9f8ebf7_0_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shaderMaterial.html</a:t>
            </a:r>
            <a:endParaRPr dirty="0"/>
          </a:p>
        </p:txBody>
      </p:sp>
      <p:sp>
        <p:nvSpPr>
          <p:cNvPr id="288" name="Google Shape;288;g13ff9f8ebf7_0_1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A8973-680A-397E-71BF-928A565EA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90" y="1690825"/>
            <a:ext cx="7759820" cy="43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81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ff9f8ebf7_0_2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Texture Mapping</a:t>
            </a:r>
            <a:endParaRPr/>
          </a:p>
        </p:txBody>
      </p:sp>
      <p:sp>
        <p:nvSpPr>
          <p:cNvPr id="294" name="Google Shape;294;g13ff9f8ebf7_0_203"/>
          <p:cNvSpPr txBox="1"/>
          <p:nvPr/>
        </p:nvSpPr>
        <p:spPr>
          <a:xfrm>
            <a:off x="838200" y="1427025"/>
            <a:ext cx="10564200" cy="25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give realistic appearance to our objects by applying texture mapping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texture is an image that would wrap the object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apply texture mapping, we need to load the texture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Texture is loaded as a texture object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3ff9f8ebf7_0_2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68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01f0efe68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three.js?</a:t>
            </a:r>
            <a:endParaRPr/>
          </a:p>
        </p:txBody>
      </p:sp>
      <p:sp>
        <p:nvSpPr>
          <p:cNvPr id="101" name="Google Shape;101;g1401f0efe68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2" name="Google Shape;102;g1401f0efe68_0_0"/>
          <p:cNvSpPr txBox="1"/>
          <p:nvPr/>
        </p:nvSpPr>
        <p:spPr>
          <a:xfrm>
            <a:off x="928250" y="1634825"/>
            <a:ext cx="97953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javascript library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create and display 3D graphics on web browser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on WebGL API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https://threejs.org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1401f0efe6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7450" y="4169850"/>
            <a:ext cx="2971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ff9f8ebf7_0_2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Texture Mapping</a:t>
            </a:r>
            <a:endParaRPr/>
          </a:p>
        </p:txBody>
      </p:sp>
      <p:sp>
        <p:nvSpPr>
          <p:cNvPr id="301" name="Google Shape;301;g13ff9f8ebf7_0_211"/>
          <p:cNvSpPr txBox="1"/>
          <p:nvPr/>
        </p:nvSpPr>
        <p:spPr>
          <a:xfrm>
            <a:off x="838209" y="1690825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Load the texture object and map it onto the object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g13ff9f8ebf7_0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452750"/>
            <a:ext cx="9645425" cy="26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3ff9f8ebf7_0_2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ff9f8ebf7_0_2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texture.html</a:t>
            </a:r>
            <a:endParaRPr/>
          </a:p>
        </p:txBody>
      </p:sp>
      <p:sp>
        <p:nvSpPr>
          <p:cNvPr id="310" name="Google Shape;310;g13ff9f8ebf7_0_2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2E107-CBD7-6110-758B-AC2FA709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34" y="1682750"/>
            <a:ext cx="8296331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three.js</a:t>
            </a:r>
            <a:endParaRPr/>
          </a:p>
        </p:txBody>
      </p:sp>
      <p:pic>
        <p:nvPicPr>
          <p:cNvPr id="109" name="Google Shape;109;p5" descr="Computer Graphics Learning - Computer Graphic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4073" y="2090153"/>
            <a:ext cx="5073034" cy="29695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557607" y="6400424"/>
            <a:ext cx="6094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https://cglearn.codelight.eu/pub/computer-graphics/computer-graphics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01f0efe68_0_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you can do with three.js</a:t>
            </a:r>
            <a:endParaRPr/>
          </a:p>
        </p:txBody>
      </p:sp>
      <p:sp>
        <p:nvSpPr>
          <p:cNvPr id="117" name="Google Shape;117;g1401f0efe68_0_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8" name="Google Shape;118;g1401f0efe68_0_9"/>
          <p:cNvSpPr txBox="1"/>
          <p:nvPr/>
        </p:nvSpPr>
        <p:spPr>
          <a:xfrm>
            <a:off x="838207" y="6581111"/>
            <a:ext cx="6094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https://threejs.org/</a:t>
            </a:r>
            <a:endParaRPr/>
          </a:p>
        </p:txBody>
      </p:sp>
      <p:pic>
        <p:nvPicPr>
          <p:cNvPr id="119" name="Google Shape;119;g1401f0efe68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570175"/>
            <a:ext cx="7620000" cy="478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01f0efe68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125" name="Google Shape;125;g1401f0efe68_0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6" name="Google Shape;126;g1401f0efe68_0_19"/>
          <p:cNvSpPr txBox="1"/>
          <p:nvPr/>
        </p:nvSpPr>
        <p:spPr>
          <a:xfrm>
            <a:off x="928250" y="1634825"/>
            <a:ext cx="97953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three.js can be installed with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npm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can be used with static hosting or a CDN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is the most common approach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1401f0efe68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7450" y="4169850"/>
            <a:ext cx="2971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01f0efe68_0_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Installation with npm</a:t>
            </a:r>
            <a:endParaRPr/>
          </a:p>
        </p:txBody>
      </p:sp>
      <p:sp>
        <p:nvSpPr>
          <p:cNvPr id="133" name="Google Shape;133;g1401f0efe68_0_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4" name="Google Shape;134;g1401f0efe68_0_28"/>
          <p:cNvSpPr txBox="1"/>
          <p:nvPr/>
        </p:nvSpPr>
        <p:spPr>
          <a:xfrm>
            <a:off x="928250" y="1634825"/>
            <a:ext cx="9795300" cy="3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and install the latest version of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Node.js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a terminal window in your project folder and run: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will be downloaded and installed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download will give so many additional files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only use the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Three.js source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1401f0efe68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7450" y="4169850"/>
            <a:ext cx="29718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401f0efe68_0_28"/>
          <p:cNvSpPr/>
          <p:nvPr/>
        </p:nvSpPr>
        <p:spPr>
          <a:xfrm>
            <a:off x="1149925" y="2812475"/>
            <a:ext cx="5029200" cy="554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npm install three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01f0efe68_0_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Setup: Adding the library file</a:t>
            </a:r>
            <a:endParaRPr/>
          </a:p>
        </p:txBody>
      </p:sp>
      <p:sp>
        <p:nvSpPr>
          <p:cNvPr id="142" name="Google Shape;142;g1401f0efe68_0_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43" name="Google Shape;143;g1401f0efe68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6991034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401f0efe68_0_47"/>
          <p:cNvSpPr/>
          <p:nvPr/>
        </p:nvSpPr>
        <p:spPr>
          <a:xfrm>
            <a:off x="1219200" y="4682825"/>
            <a:ext cx="5015400" cy="254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01f0efe68_0_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 of Three.js</a:t>
            </a:r>
            <a:endParaRPr/>
          </a:p>
        </p:txBody>
      </p:sp>
      <p:pic>
        <p:nvPicPr>
          <p:cNvPr id="150" name="Google Shape;150;g1401f0efe68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1690825"/>
            <a:ext cx="8648443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401f0efe68_0_58"/>
          <p:cNvSpPr txBox="1">
            <a:spLocks noGrp="1"/>
          </p:cNvSpPr>
          <p:nvPr>
            <p:ph type="sldNum" idx="12"/>
          </p:nvPr>
        </p:nvSpPr>
        <p:spPr>
          <a:xfrm>
            <a:off x="869372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685</Words>
  <Application>Microsoft Office PowerPoint</Application>
  <PresentationFormat>Widescreen</PresentationFormat>
  <Paragraphs>137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CSE4204 LAB-5 : Intro to Three.js</vt:lpstr>
      <vt:lpstr>Download the materials at: shorturl.at/CMN26</vt:lpstr>
      <vt:lpstr>What is three.js?</vt:lpstr>
      <vt:lpstr>three.js</vt:lpstr>
      <vt:lpstr>What you can do with three.js</vt:lpstr>
      <vt:lpstr>Installation</vt:lpstr>
      <vt:lpstr>Installation with npm</vt:lpstr>
      <vt:lpstr>Basic Setup: Adding the library file</vt:lpstr>
      <vt:lpstr>Basic Elements of Three.js</vt:lpstr>
      <vt:lpstr>Basic Elements: Renderer</vt:lpstr>
      <vt:lpstr>Output!</vt:lpstr>
      <vt:lpstr>Basic Elements: Camera</vt:lpstr>
      <vt:lpstr>Basic Elements: Camera</vt:lpstr>
      <vt:lpstr>Basic Elements: Scene</vt:lpstr>
      <vt:lpstr>Basic Elements: Geometry (Objects)</vt:lpstr>
      <vt:lpstr>cube.html</vt:lpstr>
      <vt:lpstr>Recap</vt:lpstr>
      <vt:lpstr>Lighting</vt:lpstr>
      <vt:lpstr>Lighting</vt:lpstr>
      <vt:lpstr>lighting.html</vt:lpstr>
      <vt:lpstr>Animation</vt:lpstr>
      <vt:lpstr>cubeRotation.html</vt:lpstr>
      <vt:lpstr>User Interaction</vt:lpstr>
      <vt:lpstr>mouseClick.html</vt:lpstr>
      <vt:lpstr>Shaders</vt:lpstr>
      <vt:lpstr>Shaders</vt:lpstr>
      <vt:lpstr>Shaders</vt:lpstr>
      <vt:lpstr>shaderMaterial.html</vt:lpstr>
      <vt:lpstr>Texture Mapping</vt:lpstr>
      <vt:lpstr>Texture Mapping</vt:lpstr>
      <vt:lpstr>texture.html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CSE4204 LAB-5 : Intro to Three.js</dc:title>
  <dc:creator>TEL-Workshop-02</dc:creator>
  <cp:lastModifiedBy>Reasad Zaman</cp:lastModifiedBy>
  <cp:revision>8</cp:revision>
  <dcterms:created xsi:type="dcterms:W3CDTF">2020-12-27T13:57:30Z</dcterms:created>
  <dcterms:modified xsi:type="dcterms:W3CDTF">2022-08-11T12:09:54Z</dcterms:modified>
</cp:coreProperties>
</file>