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1" r:id="rId5"/>
    <p:sldId id="258" r:id="rId6"/>
    <p:sldId id="259" r:id="rId7"/>
    <p:sldId id="260" r:id="rId8"/>
    <p:sldId id="272" r:id="rId9"/>
    <p:sldId id="262" r:id="rId10"/>
    <p:sldId id="263" r:id="rId11"/>
    <p:sldId id="269" r:id="rId12"/>
    <p:sldId id="267" r:id="rId13"/>
    <p:sldId id="268" r:id="rId14"/>
    <p:sldId id="276" r:id="rId15"/>
    <p:sldId id="273" r:id="rId16"/>
    <p:sldId id="274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Working With Git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6 </a:t>
            </a:r>
            <a:r>
              <a:rPr lang="" altLang="en-US"/>
              <a:t>Next Week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Pembatalan Perubahan</a:t>
            </a:r>
            <a:endParaRPr lang="en-US" altLang="en-US"/>
          </a:p>
          <a:p>
            <a:r>
              <a:rPr lang="" altLang="en-US"/>
              <a:t>Merging </a:t>
            </a:r>
            <a:endParaRPr lang="" altLang="en-US"/>
          </a:p>
          <a:p>
            <a:r>
              <a:rPr lang="" altLang="en-US"/>
              <a:t>branch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Remote</a:t>
            </a:r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Remote 1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buat akun pada salah satu penyedia version control memakai git misal pada github</a:t>
            </a:r>
            <a:endParaRPr lang="en-US" altLang="en-US" sz="2800"/>
          </a:p>
          <a:p>
            <a:r>
              <a:rPr lang="" altLang="en-US" sz="2800"/>
              <a:t>buat repo pada github</a:t>
            </a:r>
            <a:endParaRPr lang="en-US" altLang="en-US" sz="2800"/>
          </a:p>
          <a:p>
            <a:endParaRPr lang="" altLang="en-US"/>
          </a:p>
          <a:p>
            <a:pPr lvl="1"/>
            <a:endParaRPr lang="" altLang="en-US"/>
          </a:p>
          <a:p>
            <a:pPr lvl="1"/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0" y="2656840"/>
            <a:ext cx="6261735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Remote 1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kemudian buat folder pada local PC </a:t>
            </a:r>
            <a:r>
              <a:rPr lang="" altLang="en-US" sz="2800"/>
              <a:t>/ </a:t>
            </a:r>
            <a:r>
              <a:rPr lang="en-US" altLang="en-US" sz="2800"/>
              <a:t>la</a:t>
            </a:r>
            <a:r>
              <a:rPr lang="" altLang="en-US" sz="2800"/>
              <a:t>ngsung</a:t>
            </a:r>
            <a:r>
              <a:rPr lang="en-US" altLang="en-US" sz="2800"/>
              <a:t> lakukan clone repo dari gihub ke local PC denga ketik :</a:t>
            </a:r>
            <a:endParaRPr lang="en-US" altLang="en-US" sz="2800"/>
          </a:p>
          <a:p>
            <a:pPr lvl="1"/>
            <a:r>
              <a:rPr lang="en-US" altLang="en-US" sz="2520"/>
              <a:t>git clone &lt;repository url&gt;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" name="Picture 1" descr="Screenshot from 2020-06-25 10-59-28"/>
          <p:cNvPicPr>
            <a:picLocks noChangeAspect="1"/>
          </p:cNvPicPr>
          <p:nvPr/>
        </p:nvPicPr>
        <p:blipFill>
          <a:blip r:embed="rId1"/>
          <a:srcRect t="29562" b="24962"/>
          <a:stretch>
            <a:fillRect/>
          </a:stretch>
        </p:blipFill>
        <p:spPr>
          <a:xfrm>
            <a:off x="647700" y="3241040"/>
            <a:ext cx="11423650" cy="30562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Remote </a:t>
            </a:r>
            <a:r>
              <a:rPr lang="" altLang="en-US"/>
              <a:t>2</a:t>
            </a:r>
            <a:endParaRPr lang="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7700" y="1877060"/>
            <a:ext cx="10515600" cy="4351338"/>
          </a:xfrm>
        </p:spPr>
        <p:txBody>
          <a:bodyPr/>
          <a:p>
            <a:r>
              <a:rPr lang="" altLang="en-US"/>
              <a:t>Jika ada perubahan local dan akan dirubah pada remote maka ketik </a:t>
            </a:r>
            <a:endParaRPr lang="" altLang="en-US"/>
          </a:p>
          <a:p>
            <a:pPr lvl="1"/>
            <a:r>
              <a:rPr lang="en-US" altLang="en-US"/>
              <a:t>git remote add origin [repository url]</a:t>
            </a:r>
            <a:endParaRPr lang="en-US" altLang="en-US"/>
          </a:p>
          <a:p>
            <a:pPr lvl="1"/>
            <a:r>
              <a:rPr lang="en-US" altLang="en-US"/>
              <a:t>git push -u origin master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Remote </a:t>
            </a:r>
            <a:r>
              <a:rPr lang="" altLang="en-US"/>
              <a:t>3</a:t>
            </a:r>
            <a:endParaRPr lang="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7700" y="1877060"/>
            <a:ext cx="10515600" cy="4351338"/>
          </a:xfrm>
        </p:spPr>
        <p:txBody>
          <a:bodyPr/>
          <a:p>
            <a:r>
              <a:rPr lang="" altLang="en-US"/>
              <a:t>jika ada perubahan pada github maka maka untuk mendapatkan perubahan itu maka ketik :</a:t>
            </a:r>
            <a:endParaRPr lang="en-US" altLang="en-US"/>
          </a:p>
          <a:p>
            <a:pPr lvl="1"/>
            <a:r>
              <a:rPr lang="en-US" altLang="en-US"/>
              <a:t>git pull origin master</a:t>
            </a:r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21708" b="57908"/>
          <a:stretch>
            <a:fillRect/>
          </a:stretch>
        </p:blipFill>
        <p:spPr>
          <a:xfrm>
            <a:off x="647700" y="2891155"/>
            <a:ext cx="11039475" cy="3336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Dilanjut Minggu Depan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Install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Linux Ubuntu</a:t>
            </a:r>
            <a:endParaRPr lang="en-US" altLang="en-US" sz="2800"/>
          </a:p>
          <a:p>
            <a:pPr lvl="1"/>
            <a:r>
              <a:rPr lang="en-US" altLang="en-US" sz="2800"/>
              <a:t>ketik command apt-get install git</a:t>
            </a:r>
            <a:endParaRPr lang="en-US" altLang="en-US" sz="2800"/>
          </a:p>
          <a:p>
            <a:pPr lvl="1"/>
            <a:r>
              <a:rPr lang="en-US" altLang="en-US" sz="2800"/>
              <a:t>ketik git --version untuk mendapatkan info</a:t>
            </a:r>
            <a:endParaRPr lang="en-US" altLang="en-US" sz="2800"/>
          </a:p>
          <a:p>
            <a:r>
              <a:rPr lang="en-US" altLang="en-US" sz="2800"/>
              <a:t>Windows</a:t>
            </a:r>
            <a:endParaRPr lang="en-US" altLang="en-US" sz="2800"/>
          </a:p>
          <a:p>
            <a:pPr lvl="1"/>
            <a:r>
              <a:rPr lang="en-US" altLang="en-US" sz="2800"/>
              <a:t>....</a:t>
            </a: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 local PC</a:t>
            </a:r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1 Local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buat atau akses direktori proyek/repositori</a:t>
            </a:r>
            <a:endParaRPr lang="en-US" altLang="en-US" sz="2800"/>
          </a:p>
          <a:p>
            <a:r>
              <a:rPr lang="en-US" altLang="en-US" sz="2800"/>
              <a:t>set git global config pada direktori proyek/repositori</a:t>
            </a:r>
            <a:endParaRPr lang="en-US" altLang="en-US" sz="2800"/>
          </a:p>
          <a:p>
            <a:endParaRPr lang="en-US" altLang="en-US" sz="2800"/>
          </a:p>
          <a:p>
            <a:pPr lvl="1"/>
            <a:r>
              <a:rPr lang="en-US" altLang="en-US" sz="2800"/>
              <a:t>git config --global user.email "you@example.com"</a:t>
            </a:r>
            <a:endParaRPr lang="en-US" altLang="en-US" sz="2800"/>
          </a:p>
          <a:p>
            <a:pPr lvl="1"/>
            <a:r>
              <a:rPr lang="en-US" altLang="en-US" sz="2800"/>
              <a:t>git config --global user.name "Your Name"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lakukan init pada direktori proyek/repositori</a:t>
            </a:r>
            <a:endParaRPr lang="en-US" altLang="en-US" sz="2800"/>
          </a:p>
          <a:p>
            <a:pPr lvl="1"/>
            <a:r>
              <a:rPr lang="en-US" altLang="en-US" sz="2800"/>
              <a:t>git init</a:t>
            </a:r>
            <a:endParaRPr lang="en-US" altLang="en-US" sz="2800"/>
          </a:p>
          <a:p>
            <a:pPr lvl="0"/>
            <a:r>
              <a:rPr lang="en-US" altLang="en-US" sz="2800"/>
              <a:t>didalam direktori proyek/repositori akan muncul /.git</a:t>
            </a:r>
            <a:endParaRPr lang="en-US" altLang="en-US" sz="2800"/>
          </a:p>
          <a:p>
            <a:pPr lvl="0"/>
            <a:r>
              <a:rPr lang="en-US" altLang="en-US" sz="2800"/>
              <a:t>buat file .gitignore untuk keperluan daftar nama-nama file dan direktori yang akan diabaikan oleh Git</a:t>
            </a:r>
            <a:endParaRPr lang="en-US" altLang="en-US" sz="2800"/>
          </a:p>
          <a:p>
            <a:pPr lvl="0"/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1900"/>
              <a:t>buat file demo.txt pada direktori proyek/repository dan isi file tersebut dengan tulisan “Initial Content”</a:t>
            </a:r>
            <a:endParaRPr lang="en-US" altLang="en-US" sz="1900"/>
          </a:p>
          <a:p>
            <a:pPr lvl="1"/>
            <a:r>
              <a:rPr lang="en-US" altLang="en-US" sz="1900"/>
              <a:t>saat pertama kali maka kondisi file adalah Modified yang mana ada perubahan namun belum ditandai dan belum disimpan dalam version control</a:t>
            </a:r>
            <a:endParaRPr lang="en-US" altLang="en-US" sz="1900"/>
          </a:p>
          <a:p>
            <a:r>
              <a:rPr lang="en-US" altLang="en-US" sz="1900"/>
              <a:t>kemudian ketik </a:t>
            </a:r>
            <a:endParaRPr lang="en-US" altLang="en-US" sz="1900"/>
          </a:p>
          <a:p>
            <a:pPr lvl="1"/>
            <a:r>
              <a:rPr lang="en-US" altLang="en-US" sz="1900"/>
              <a:t>git add demo.txt  untuk file tunggal  </a:t>
            </a:r>
            <a:endParaRPr lang="en-US" altLang="en-US" sz="1900"/>
          </a:p>
          <a:p>
            <a:pPr lvl="1"/>
            <a:r>
              <a:rPr lang="en-US" altLang="en-US" sz="1900"/>
              <a:t>git add *.txt untuk all file txt atau </a:t>
            </a:r>
            <a:endParaRPr lang="en-US" altLang="en-US" sz="1900"/>
          </a:p>
          <a:p>
            <a:pPr lvl="1"/>
            <a:r>
              <a:rPr lang="en-US" altLang="en-US" sz="1900"/>
              <a:t>git add . semua file dan direktori</a:t>
            </a:r>
            <a:endParaRPr lang="en-US" altLang="en-US" sz="1900"/>
          </a:p>
          <a:p>
            <a:pPr lvl="1"/>
            <a:r>
              <a:rPr lang="en-US" altLang="en-US" sz="1900"/>
              <a:t>kondisi ini adalah staged revisi sudah ditandai namun belum dimasukkan dalam version control</a:t>
            </a:r>
            <a:endParaRPr lang="en-US" altLang="en-US" sz="1900"/>
          </a:p>
          <a:p>
            <a:pPr lvl="0"/>
            <a:endParaRPr lang="en-US" altLang="en-US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Lngkah 3 lanjutan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en-US" sz="2000">
                <a:sym typeface="+mn-ea"/>
              </a:rPr>
              <a:t>kemudian ketik git commit atau git commit -m “Initial Commit” ini memberikan pesan “initial commit”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kondisi ini  revisi sudah dalam version control</a:t>
            </a:r>
            <a:endParaRPr lang="en-US" altLang="en-US" sz="2000"/>
          </a:p>
          <a:p>
            <a:pPr lvl="0"/>
            <a:r>
              <a:rPr lang="en-US" altLang="en-US" sz="2000">
                <a:sym typeface="+mn-ea"/>
              </a:rPr>
              <a:t>lakukan berulang kali untuk mulai 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edit file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git add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git commit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untuk melihat ada perubahan revisi</a:t>
            </a:r>
            <a:endParaRPr lang="en-US" altLang="en-US" sz="200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4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untuk melihat log ketik</a:t>
            </a:r>
            <a:endParaRPr lang="en-US" altLang="en-US" sz="2800"/>
          </a:p>
          <a:p>
            <a:pPr lvl="1"/>
            <a:r>
              <a:rPr lang="en-US" altLang="en-US" sz="2800"/>
              <a:t>git log untuk keseluruan</a:t>
            </a:r>
            <a:endParaRPr lang="en-US" altLang="en-US" sz="2800"/>
          </a:p>
          <a:p>
            <a:pPr lvl="1"/>
            <a:r>
              <a:rPr lang="en-US" altLang="en-US" sz="2800"/>
              <a:t>git log --oneline untuk log yang lebih pendek</a:t>
            </a:r>
            <a:endParaRPr lang="en-US" altLang="en-US" sz="2800"/>
          </a:p>
          <a:p>
            <a:pPr lvl="1"/>
            <a:r>
              <a:rPr lang="en-US" altLang="en-US" sz="2800"/>
              <a:t>git log &lt;nomorrevisi&gt;</a:t>
            </a:r>
            <a:endParaRPr lang="en-US" altLang="en-US" sz="2800"/>
          </a:p>
          <a:p>
            <a:pPr lvl="1"/>
            <a:r>
              <a:rPr lang="en-US" altLang="en-US" sz="2800"/>
              <a:t>git log &lt;namafile&gt;</a:t>
            </a:r>
            <a:endParaRPr lang="en-US" altLang="en-US" sz="2800"/>
          </a:p>
          <a:p>
            <a:pPr lvl="1"/>
            <a:r>
              <a:rPr lang="en-US" altLang="en-US" sz="2800"/>
              <a:t>git log --author=’nama author’</a:t>
            </a: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Langkah 5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untuk melihat perbedaan perubahan ketik</a:t>
            </a:r>
            <a:endParaRPr lang="en-US" altLang="en-US" sz="2800"/>
          </a:p>
          <a:p>
            <a:pPr lvl="1"/>
            <a:r>
              <a:rPr lang="en-US" altLang="en-US" sz="2800"/>
              <a:t>git diff &lt;nomorrevisi&gt;</a:t>
            </a:r>
            <a:endParaRPr lang="en-US" altLang="en-US" sz="2800"/>
          </a:p>
          <a:p>
            <a:pPr lvl="1"/>
            <a:r>
              <a:rPr lang="en-US" altLang="en-US" sz="2800"/>
              <a:t>git diff &lt;namafile&gt;</a:t>
            </a:r>
            <a:endParaRPr lang="en-US" altLang="en-US" sz="2800"/>
          </a:p>
          <a:p>
            <a:pPr lvl="1"/>
            <a:r>
              <a:rPr lang="en-US" altLang="en-US" sz="2800"/>
              <a:t>git diff &lt;nomorrevisi&gt; &lt;nomorrevisi&gt;</a:t>
            </a:r>
            <a:endParaRPr lang="en-US" altLang="en-US" sz="2800"/>
          </a:p>
          <a:p>
            <a:pPr lvl="1"/>
            <a:r>
              <a:rPr lang="en-US" altLang="en-US" sz="2800"/>
              <a:t>git diff &lt;nama cabang&gt; &lt;nama cabang&gt;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Presentation</Application>
  <PresentationFormat>宽屏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Arial Black</vt:lpstr>
      <vt:lpstr>微软雅黑</vt:lpstr>
      <vt:lpstr>Noto Sans CJK SC</vt:lpstr>
      <vt:lpstr>Arial Unicode MS</vt:lpstr>
      <vt:lpstr>SimSun</vt:lpstr>
      <vt:lpstr>MT Extra</vt:lpstr>
      <vt:lpstr>Office Theme</vt:lpstr>
      <vt:lpstr>Working With Git</vt:lpstr>
      <vt:lpstr>Install</vt:lpstr>
      <vt:lpstr>On local PC</vt:lpstr>
      <vt:lpstr>Langkah 1 Local</vt:lpstr>
      <vt:lpstr>Langkah 2</vt:lpstr>
      <vt:lpstr>Langkah 3</vt:lpstr>
      <vt:lpstr>PowerPoint 演示文稿</vt:lpstr>
      <vt:lpstr>langkah 4 </vt:lpstr>
      <vt:lpstr>Langkah 5</vt:lpstr>
      <vt:lpstr>Langkah 6</vt:lpstr>
      <vt:lpstr>Remote</vt:lpstr>
      <vt:lpstr>Langkah Remote 1</vt:lpstr>
      <vt:lpstr>Langkah Remote 1</vt:lpstr>
      <vt:lpstr>Langkah Remote 1</vt:lpstr>
      <vt:lpstr>Langkah Remote 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fredy</dc:creator>
  <cp:lastModifiedBy>fredy</cp:lastModifiedBy>
  <cp:revision>23</cp:revision>
  <dcterms:created xsi:type="dcterms:W3CDTF">2020-06-25T05:30:03Z</dcterms:created>
  <dcterms:modified xsi:type="dcterms:W3CDTF">2020-06-25T05:30:03Z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