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Arduino Uno Traffic Lights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Instructed by teacher:” Mohammad Tahir”</a:t>
            </a:r>
          </a:p>
          <a:p>
            <a:r>
              <a:rPr lang="en-US" dirty="0"/>
              <a:t>Prepared and worked </a:t>
            </a:r>
            <a:r>
              <a:rPr lang="en-US" dirty="0" err="1"/>
              <a:t>by:”Aziz</a:t>
            </a:r>
            <a:r>
              <a:rPr lang="en-US" dirty="0"/>
              <a:t> Ahmad </a:t>
            </a:r>
            <a:r>
              <a:rPr lang="en-US" dirty="0" err="1"/>
              <a:t>Afzali</a:t>
            </a:r>
            <a:r>
              <a:rPr lang="en-US" dirty="0"/>
              <a:t> and Haroon </a:t>
            </a:r>
            <a:r>
              <a:rPr lang="en-US" dirty="0" err="1"/>
              <a:t>Sahibzada</a:t>
            </a:r>
            <a:r>
              <a:rPr lang="en-US" dirty="0"/>
              <a:t>”</a:t>
            </a:r>
          </a:p>
          <a:p>
            <a:r>
              <a:rPr lang="en-US" dirty="0"/>
              <a:t>Aziz Ahmad </a:t>
            </a:r>
            <a:r>
              <a:rPr lang="en-US" dirty="0" err="1"/>
              <a:t>Afzali</a:t>
            </a:r>
            <a:r>
              <a:rPr lang="en-US" dirty="0"/>
              <a:t> ID:201-2204033</a:t>
            </a:r>
          </a:p>
          <a:p>
            <a:r>
              <a:rPr lang="en-US" dirty="0"/>
              <a:t>Haroon </a:t>
            </a:r>
            <a:r>
              <a:rPr lang="en-US" dirty="0" err="1"/>
              <a:t>Sahibzada</a:t>
            </a:r>
            <a:r>
              <a:rPr lang="en-US" dirty="0"/>
              <a:t> ID: 201-2204124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4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:\Users\KOKO\Desktop\Kardan university lessons, records of bcs\4th semester lessons\Organization and Assembly\Arduino Final project of Assembly language with Details\f9a45f50-ddcf-40bb-a36b-c066c031a7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406" y="2133600"/>
            <a:ext cx="6767014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128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tools to make traffic lights: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0"/>
            <a:r>
              <a:rPr lang="en-US" dirty="0"/>
              <a:t>3 LED (Red, Yellow, Green)</a:t>
            </a:r>
          </a:p>
          <a:p>
            <a:pPr lvl="0"/>
            <a:r>
              <a:rPr lang="en-US" dirty="0"/>
              <a:t>Jumper Wires M-M</a:t>
            </a:r>
          </a:p>
          <a:p>
            <a:pPr lvl="0"/>
            <a:r>
              <a:rPr lang="en-US" dirty="0"/>
              <a:t> 3 Resisters</a:t>
            </a:r>
          </a:p>
          <a:p>
            <a:pPr lvl="0"/>
            <a:r>
              <a:rPr lang="en-US" dirty="0"/>
              <a:t>Breadboard(generic)</a:t>
            </a:r>
          </a:p>
          <a:p>
            <a:r>
              <a:rPr lang="en-US" dirty="0"/>
              <a:t>Arduino 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8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1436915"/>
            <a:ext cx="11721737" cy="542108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Code: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red = 9;</a:t>
            </a:r>
          </a:p>
          <a:p>
            <a:r>
              <a:rPr lang="en-US" dirty="0" err="1"/>
              <a:t>int</a:t>
            </a:r>
            <a:r>
              <a:rPr lang="en-US" dirty="0"/>
              <a:t> yellow = 8;</a:t>
            </a:r>
          </a:p>
          <a:p>
            <a:r>
              <a:rPr lang="en-US" dirty="0" err="1"/>
              <a:t>int</a:t>
            </a:r>
            <a:r>
              <a:rPr lang="en-US" dirty="0"/>
              <a:t> green = 7;</a:t>
            </a:r>
          </a:p>
          <a:p>
            <a:r>
              <a:rPr lang="en-US" dirty="0"/>
              <a:t>void setup(){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(red,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(yellow, OUTPUT);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(green,  OUTPUT);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loop(){</a:t>
            </a:r>
          </a:p>
          <a:p>
            <a:r>
              <a:rPr lang="en-US" dirty="0" err="1"/>
              <a:t>digitalWrite</a:t>
            </a:r>
            <a:r>
              <a:rPr lang="en-US" dirty="0"/>
              <a:t>(red, HIGH);</a:t>
            </a:r>
          </a:p>
          <a:p>
            <a:r>
              <a:rPr lang="en-US" dirty="0"/>
              <a:t> delay(15000);</a:t>
            </a:r>
          </a:p>
          <a:p>
            <a:r>
              <a:rPr lang="en-US" dirty="0" err="1"/>
              <a:t>digitalWrite</a:t>
            </a:r>
            <a:r>
              <a:rPr lang="en-US" dirty="0"/>
              <a:t>(red,  LOW);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(yellow, HIGH);</a:t>
            </a:r>
          </a:p>
          <a:p>
            <a:r>
              <a:rPr lang="en-US" dirty="0"/>
              <a:t>delay(1000);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(yellow,  LOW);</a:t>
            </a:r>
          </a:p>
          <a:p>
            <a:r>
              <a:rPr lang="en-US" dirty="0"/>
              <a:t>delay(500);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(yellow, HIGH);</a:t>
            </a:r>
          </a:p>
          <a:p>
            <a:r>
              <a:rPr lang="en-US" dirty="0"/>
              <a:t>delay(1000);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(yellow,  LOW);</a:t>
            </a:r>
          </a:p>
          <a:p>
            <a:r>
              <a:rPr lang="en-US" dirty="0"/>
              <a:t>delay(500);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of the code:</a:t>
            </a:r>
            <a:endParaRPr lang="en-US" dirty="0"/>
          </a:p>
        </p:txBody>
      </p:sp>
      <p:pic>
        <p:nvPicPr>
          <p:cNvPr id="4" name="Content Placeholder 3" descr="C:\Users\KOKO\AppData\Local\Microsoft\Windows\INetCache\Content.Word\20231114_160844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493" y="2133600"/>
            <a:ext cx="5038840" cy="37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14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of Traffic lights</a:t>
            </a:r>
            <a:endParaRPr lang="en-US" dirty="0"/>
          </a:p>
        </p:txBody>
      </p:sp>
      <p:pic>
        <p:nvPicPr>
          <p:cNvPr id="4" name="Content Placeholder 3" descr="C:\Users\KOKO\AppData\Local\Microsoft\Windows\INetCache\Content.Word\20231114_160903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89" y="2286000"/>
            <a:ext cx="6121305" cy="4180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90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 smtClean="0"/>
          </a:p>
          <a:p>
            <a:pPr marL="0" indent="0">
              <a:buNone/>
            </a:pPr>
            <a:r>
              <a:rPr lang="en-US" sz="6600" dirty="0"/>
              <a:t> </a:t>
            </a:r>
            <a:r>
              <a:rPr lang="en-US" sz="6600" dirty="0" smtClean="0"/>
              <a:t>      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342706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155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Arduino Uno Traffic Lights  </vt:lpstr>
      <vt:lpstr>Circuit Diagram: </vt:lpstr>
      <vt:lpstr>Components and tools to make traffic lights:</vt:lpstr>
      <vt:lpstr>CODE:</vt:lpstr>
      <vt:lpstr>Running of the code:</vt:lpstr>
      <vt:lpstr>Hardware of Traffic lights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 Traffic Lights</dc:title>
  <dc:creator>KOKO</dc:creator>
  <cp:lastModifiedBy>KOKO</cp:lastModifiedBy>
  <cp:revision>2</cp:revision>
  <dcterms:created xsi:type="dcterms:W3CDTF">2023-12-05T06:36:28Z</dcterms:created>
  <dcterms:modified xsi:type="dcterms:W3CDTF">2023-12-05T06:53:03Z</dcterms:modified>
</cp:coreProperties>
</file>