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052e162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1052e162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052e162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1052e16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052e16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052e16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c67ab95c5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c67ab95c5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c67ab95c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c67ab95c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67ab95c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67ab95c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c67ab95c5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c67ab95c5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67ab95c5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67ab95c5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052e16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052e16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052e16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052e16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052e1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052e1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1052e16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1052e16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despygurl/Tugas-Grup-DTS-Python-2021-Grup_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blurRad="171450" rotWithShape="0" algn="bl" dir="1146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Scraping, Analisa &amp; Visualisasi Data - Indonesian Movies IMDB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02525" y="3203500"/>
            <a:ext cx="2690700" cy="178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3120000" dist="104775">
              <a:srgbClr val="D9EAD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Grup M</a:t>
            </a:r>
            <a:endParaRPr b="1" sz="21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Amirul Abdul Aziz</a:t>
            </a:r>
            <a:endParaRPr b="1" sz="1408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Dwi Atmoko Purbo Sakti</a:t>
            </a:r>
            <a:endParaRPr b="1" sz="1408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Zuanda Baransyah Putra</a:t>
            </a:r>
            <a:endParaRPr b="1" sz="1408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3714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8"/>
              <a:buFont typeface="Average"/>
              <a:buChar char="●"/>
            </a:pPr>
            <a:r>
              <a:rPr b="1" lang="en" sz="1408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Rizky Amalia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553300" y="153750"/>
            <a:ext cx="4037400" cy="572700"/>
          </a:xfrm>
          <a:prstGeom prst="rect">
            <a:avLst/>
          </a:prstGeom>
          <a:effectLst>
            <a:outerShdw blurRad="57150" rotWithShape="0" algn="bl" dir="78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Visualization</a:t>
            </a:r>
            <a:endParaRPr b="1" sz="35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25" y="1037825"/>
            <a:ext cx="4744944" cy="3883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553300" y="382350"/>
            <a:ext cx="4037400" cy="572700"/>
          </a:xfrm>
          <a:prstGeom prst="rect">
            <a:avLst/>
          </a:prstGeom>
          <a:effectLst>
            <a:outerShdw blurRad="57150" rotWithShape="0" algn="bl" dir="78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Visualization</a:t>
            </a:r>
            <a:endParaRPr b="1" sz="35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13" y="1077600"/>
            <a:ext cx="7590972" cy="3883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94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553300" y="382350"/>
            <a:ext cx="4037400" cy="572700"/>
          </a:xfrm>
          <a:prstGeom prst="rect">
            <a:avLst/>
          </a:prstGeom>
          <a:effectLst>
            <a:outerShdw blurRad="57150" rotWithShape="0" algn="bl" dir="78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Visualization</a:t>
            </a:r>
            <a:endParaRPr b="1" sz="35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825" y="1037800"/>
            <a:ext cx="4090725" cy="4017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6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1458450" y="267700"/>
            <a:ext cx="6227100" cy="567900"/>
          </a:xfrm>
          <a:prstGeom prst="rect">
            <a:avLst/>
          </a:prstGeom>
          <a:effectLst>
            <a:outerShdw blurRad="57150" rotWithShape="0" algn="bl" dir="54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Repository Project</a:t>
            </a:r>
            <a:endParaRPr b="1" sz="3500"/>
          </a:p>
        </p:txBody>
      </p:sp>
      <p:sp>
        <p:nvSpPr>
          <p:cNvPr id="147" name="Google Shape;147;p25"/>
          <p:cNvSpPr/>
          <p:nvPr/>
        </p:nvSpPr>
        <p:spPr>
          <a:xfrm>
            <a:off x="2652750" y="1870375"/>
            <a:ext cx="3838500" cy="187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9120000" dist="1905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Github URL</a:t>
            </a:r>
            <a:endParaRPr b="1" sz="22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https://github.com/despygurl/Tugas-Grup-DTS-Python-2021-Grup_M</a:t>
            </a:r>
            <a:endParaRPr i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852400" y="447500"/>
            <a:ext cx="3439200" cy="13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60000" dist="104775">
              <a:srgbClr val="000000">
                <a:alpha val="6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Project Grup M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97425" y="2855250"/>
            <a:ext cx="1860300" cy="6963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9FC5E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Scraping</a:t>
            </a:r>
            <a:endParaRPr b="1"/>
          </a:p>
        </p:txBody>
      </p:sp>
      <p:sp>
        <p:nvSpPr>
          <p:cNvPr id="67" name="Google Shape;67;p14"/>
          <p:cNvSpPr/>
          <p:nvPr/>
        </p:nvSpPr>
        <p:spPr>
          <a:xfrm>
            <a:off x="3641850" y="2855250"/>
            <a:ext cx="1860300" cy="6963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9FC5E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</a:t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>
            <a:off x="6659500" y="2855250"/>
            <a:ext cx="1860300" cy="6963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9FC5E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</a:t>
            </a:r>
            <a:endParaRPr b="1"/>
          </a:p>
        </p:txBody>
      </p:sp>
      <p:cxnSp>
        <p:nvCxnSpPr>
          <p:cNvPr id="69" name="Google Shape;69;p14"/>
          <p:cNvCxnSpPr>
            <a:stCxn id="65" idx="2"/>
            <a:endCxn id="66" idx="3"/>
          </p:cNvCxnSpPr>
          <p:nvPr/>
        </p:nvCxnSpPr>
        <p:spPr>
          <a:xfrm rot="5400000">
            <a:off x="2447550" y="730850"/>
            <a:ext cx="1104600" cy="3144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" name="Google Shape;70;p14"/>
          <p:cNvCxnSpPr>
            <a:stCxn id="65" idx="2"/>
            <a:endCxn id="67" idx="3"/>
          </p:cNvCxnSpPr>
          <p:nvPr/>
        </p:nvCxnSpPr>
        <p:spPr>
          <a:xfrm flipH="1" rot="-5400000">
            <a:off x="4020000" y="2302700"/>
            <a:ext cx="11046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4"/>
          <p:cNvCxnSpPr>
            <a:stCxn id="65" idx="2"/>
            <a:endCxn id="68" idx="3"/>
          </p:cNvCxnSpPr>
          <p:nvPr/>
        </p:nvCxnSpPr>
        <p:spPr>
          <a:xfrm flipH="1" rot="-5400000">
            <a:off x="5528550" y="794150"/>
            <a:ext cx="1104600" cy="30177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075825" y="249850"/>
            <a:ext cx="2935200" cy="5727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Web Scraping</a:t>
            </a:r>
            <a:endParaRPr b="1" sz="3500"/>
          </a:p>
        </p:txBody>
      </p:sp>
      <p:sp>
        <p:nvSpPr>
          <p:cNvPr id="77" name="Google Shape;77;p15"/>
          <p:cNvSpPr/>
          <p:nvPr/>
        </p:nvSpPr>
        <p:spPr>
          <a:xfrm>
            <a:off x="3264975" y="13530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Proses pengumpulan data dengan cara mengambil data dari suatu website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19600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Target Data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Data Film Indonesia di IMDB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832225" y="3057450"/>
            <a:ext cx="34224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URL</a:t>
            </a: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Target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https://www.imdb.com/search/title/?country_of_origin=id&amp;ref_=tt_dt_dt</a:t>
            </a:r>
            <a:endParaRPr i="1" sz="12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420325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Library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Scrapy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075825" y="259800"/>
            <a:ext cx="2935200" cy="572700"/>
          </a:xfrm>
          <a:prstGeom prst="rect">
            <a:avLst/>
          </a:prstGeom>
          <a:effectLst>
            <a:outerShdw blurRad="57150" rotWithShape="0" algn="bl" dir="456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Analysis</a:t>
            </a:r>
            <a:endParaRPr b="1" sz="3500"/>
          </a:p>
        </p:txBody>
      </p:sp>
      <p:sp>
        <p:nvSpPr>
          <p:cNvPr id="86" name="Google Shape;86;p16"/>
          <p:cNvSpPr/>
          <p:nvPr/>
        </p:nvSpPr>
        <p:spPr>
          <a:xfrm>
            <a:off x="3264975" y="13530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Proses inspeksi dan eksplorasi data dengan tujuan menemukan informasi berguna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402975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Target Data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Data Film Indonesia di IMDB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057350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Library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Pandas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553300" y="382350"/>
            <a:ext cx="4037400" cy="5727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Visualization</a:t>
            </a:r>
            <a:endParaRPr b="1" sz="3500"/>
          </a:p>
        </p:txBody>
      </p:sp>
      <p:sp>
        <p:nvSpPr>
          <p:cNvPr id="94" name="Google Shape;94;p17"/>
          <p:cNvSpPr/>
          <p:nvPr/>
        </p:nvSpPr>
        <p:spPr>
          <a:xfrm>
            <a:off x="3264975" y="13530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Proses presentasi data menggunakan grafik untuk memudahkan proses pemahaman data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253725" y="305745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Target Data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Data Film Indonesia di IMDB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117050" y="3107200"/>
            <a:ext cx="2556900" cy="111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Library</a:t>
            </a:r>
            <a:endParaRPr b="1"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Matplotlib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Seaborn</a:t>
            </a:r>
            <a:endParaRPr i="1" sz="15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075825" y="97450"/>
            <a:ext cx="2935200" cy="5727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Web Scraping</a:t>
            </a:r>
            <a:endParaRPr b="1" sz="35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838" y="1051150"/>
            <a:ext cx="7297167" cy="40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894850" y="696400"/>
            <a:ext cx="2099700" cy="3546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1600">
                <a:latin typeface="Montserrat"/>
                <a:ea typeface="Montserrat"/>
                <a:cs typeface="Montserrat"/>
                <a:sym typeface="Montserrat"/>
              </a:rPr>
              <a:t>Hasil Scraping</a:t>
            </a:r>
            <a:endParaRPr b="1" i="1"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553300" y="77550"/>
            <a:ext cx="4037400" cy="572700"/>
          </a:xfrm>
          <a:prstGeom prst="rect">
            <a:avLst/>
          </a:prstGeom>
          <a:effectLst>
            <a:outerShdw blurRad="57150" rotWithShape="0" algn="bl" dir="78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Analysis</a:t>
            </a:r>
            <a:endParaRPr b="1" sz="35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3650"/>
            <a:ext cx="8839200" cy="37946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20000" dist="19050">
              <a:srgbClr val="000000">
                <a:alpha val="50000"/>
              </a:srgbClr>
            </a:outerShdw>
          </a:effectLst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156100" y="911900"/>
            <a:ext cx="4037400" cy="2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1300">
                <a:latin typeface="Montserrat"/>
                <a:ea typeface="Montserrat"/>
                <a:cs typeface="Montserrat"/>
                <a:sym typeface="Montserrat"/>
              </a:rPr>
              <a:t>Top 10 Movies with Highest Rating</a:t>
            </a:r>
            <a:endParaRPr b="1"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effectLst>
            <a:outerShdw blurRad="57150" rotWithShape="0" algn="bl" dir="4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solidFill>
                  <a:srgbClr val="D9EAD3"/>
                </a:solidFill>
              </a:rPr>
              <a:t>Data Visualization</a:t>
            </a:r>
            <a:endParaRPr b="1" sz="3500">
              <a:solidFill>
                <a:srgbClr val="D9EAD3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7450"/>
            <a:ext cx="8592549" cy="372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2553300" y="382350"/>
            <a:ext cx="4037400" cy="572700"/>
          </a:xfrm>
          <a:prstGeom prst="rect">
            <a:avLst/>
          </a:prstGeom>
          <a:effectLst>
            <a:outerShdw blurRad="57150" rotWithShape="0" algn="bl" dir="78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Visualization</a:t>
            </a:r>
            <a:endParaRPr b="1"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553300" y="382350"/>
            <a:ext cx="4037400" cy="572700"/>
          </a:xfrm>
          <a:prstGeom prst="rect">
            <a:avLst/>
          </a:prstGeom>
          <a:effectLst>
            <a:outerShdw blurRad="57150" rotWithShape="0" algn="bl" dir="78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Data Visualization</a:t>
            </a:r>
            <a:endParaRPr b="1" sz="35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63" y="1100900"/>
            <a:ext cx="5276887" cy="3883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78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