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naheim"/>
      <p:regular r:id="rId20"/>
    </p:embeddedFont>
    <p:embeddedFont>
      <p:font typeface="Press Start 2P"/>
      <p:regular r:id="rId21"/>
    </p:embeddedFont>
    <p:embeddedFont>
      <p:font typeface="Bebas Neue"/>
      <p:regular r:id="rId22"/>
    </p:embeddedFont>
    <p:embeddedFont>
      <p:font typeface="P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8" name="Aziz Dharmawan Apray"/>
  <p:cmAuthor clrIdx="1" id="1" initials="" lastIdx="12" name="anytha ra"/>
  <p:cmAuthor clrIdx="2" id="2" initials="" lastIdx="4" name="Pascalis Farr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ebasNeue-regular.fntdata"/><Relationship Id="rId21" Type="http://schemas.openxmlformats.org/officeDocument/2006/relationships/font" Target="fonts/PressStart2P-regular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03T07:47:49.213">
    <p:pos x="6000" y="0"/>
    <p:text>tes tes</p:text>
  </p:cm>
  <p:cm authorId="1" idx="1" dt="2022-02-03T07:03:14.160">
    <p:pos x="6000" y="0"/>
    <p:text>gimana gimana</p:text>
  </p:cm>
  <p:cm authorId="0" idx="2" dt="2022-02-03T07:03:47.632">
    <p:pos x="6000" y="0"/>
    <p:text>udah 1 suara gak nih kesimpulan kita?</p:text>
  </p:cm>
  <p:cm authorId="1" idx="2" dt="2022-02-03T07:04:43.140">
    <p:pos x="6000" y="0"/>
    <p:text>jadi kita expand ke belanda karena belanda adalah second option setelah uk</p:text>
  </p:cm>
  <p:cm authorId="1" idx="3" dt="2022-02-03T07:05:04.633">
    <p:pos x="6000" y="0"/>
    <p:text>reason nya apa tadi yak wkwk</p:text>
  </p:cm>
  <p:cm authorId="2" idx="1" dt="2022-02-03T07:07:41.254">
    <p:pos x="6000" y="0"/>
    <p:text>karena belanda memiliki profit rata2 tertinggi, maka ada potensi bisnis di netherland sehingga netherlands merupakan rekomendasi kelompok kami</p:text>
  </p:cm>
  <p:cm authorId="2" idx="2" dt="2022-02-03T07:07:51.212">
    <p:pos x="6000" y="0"/>
    <p:text>gt ga sih?</p:text>
  </p:cm>
  <p:cm authorId="1" idx="4" dt="2022-02-03T07:09:25.568">
    <p:pos x="6000" y="0"/>
    <p:text>hee gimana nih takut banget wkwk</p:text>
  </p:cm>
  <p:cm authorId="0" idx="3" dt="2022-02-03T07:09:38.187">
    <p:pos x="6000" y="0"/>
    <p:text>Iya bener gitu rel</p:text>
  </p:cm>
  <p:cm authorId="0" idx="4" dt="2022-02-03T07:10:02.539">
    <p:pos x="6000" y="0"/>
    <p:text>UK di maintain bisnisnya</p:text>
  </p:cm>
  <p:cm authorId="2" idx="3" dt="2022-02-03T07:10:44.367">
    <p:pos x="6000" y="0"/>
    <p:text>mo pembagian slidenya bagaimana? mo bahas di channel discord duls?</p:text>
  </p:cm>
  <p:cm authorId="0" idx="5" dt="2022-02-03T07:13:57.186">
    <p:pos x="6000" y="0"/>
    <p:text>boleh kalo mau</p:text>
  </p:cm>
  <p:cm authorId="2" idx="4" dt="2022-02-03T07:14:44.512">
    <p:pos x="6000" y="0"/>
    <p:text>live code 3</p:text>
  </p:cm>
  <p:cm authorId="1" idx="5" dt="2022-02-03T07:15:15.882">
    <p:pos x="6000" y="0"/>
    <p:text>strategy nya jadi gini ya: pertama kami membuat strategy untuk expand target mencari negara yang berpotensial untuk mengembangkan bisnis kami, dari gmv nya yaitu nilai total barang dagangan yang dijual</p:text>
  </p:cm>
  <p:cm authorId="1" idx="6" dt="2022-02-03T07:15:45.969">
    <p:pos x="6000" y="0"/>
    <p:text>dan jumlah transaksi terbanyak yang dilakukan</p:text>
  </p:cm>
  <p:cm authorId="1" idx="7" dt="2022-02-03T07:28:59.833">
    <p:pos x="6000" y="0"/>
    <p:text>gue salam pembukaan boleh ga wkwk</p:text>
  </p:cm>
  <p:cm authorId="0" idx="6" dt="2022-02-03T07:32:18.192">
    <p:pos x="6000" y="0"/>
    <p:text>Boleh nit, sekalian sama yg slide 2 ya</p:text>
  </p:cm>
  <p:cm authorId="1" idx="8" dt="2022-02-03T07:34:14.954">
    <p:pos x="6000" y="0"/>
    <p:text>baca yg company bacground aja ya ziz?</p:text>
  </p:cm>
  <p:cm authorId="0" idx="7" dt="2022-02-03T07:36:14.753">
    <p:pos x="6000" y="0"/>
    <p:text>Anita: slide 1-2
Farel: slide 3
Albertus: slide 4-5
Dede: slide 6
Aziz: slide 7-8
Sandika: slide 9-10</p:text>
  </p:cm>
  <p:cm authorId="1" idx="9" dt="2022-02-03T07:42:18.363">
    <p:pos x="6000" y="0"/>
    <p:text>kalimatnya mending wacana apa rencana?</p:text>
  </p:cm>
  <p:cm authorId="0" idx="8" dt="2022-02-03T07:43:24.985">
    <p:pos x="6000" y="0"/>
    <p:text>rencana aja kali ya</p:text>
  </p:cm>
  <p:cm authorId="1" idx="10" dt="2022-02-03T07:45:03.677">
    <p:pos x="6000" y="0"/>
    <p:text>gimana guys</p:text>
  </p:cm>
  <p:cm authorId="1" idx="11" dt="2022-02-03T07:47:20.176">
    <p:pos x="6000" y="0"/>
    <p:text>wkwk maaf tadi mau baca ini:
Berikut ini kami menampilkan deskripsi dari data yang telah kami buat mencakup: Negara beserta Description Product - Quantity - Unit Price nya</p:text>
  </p:cm>
  <p:cm authorId="1" idx="12" dt="2022-02-03T07:47:49.213">
    <p:pos x="6000" y="0"/>
    <p:text>biar ga kaya baca teks proklamasi aja hahaha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89d94411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89d94411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25995ee76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25995ee76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Berikut ini kami menampilkan deskripsi dari data yang telah kami buat mencakup:  Negara beserta Description Product  - Quantity - Unit Price -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25995ee76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25995ee76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 data yang ditampilkan, diketahui USA menempati peringkat ke-23 dalam kategori </a:t>
            </a:r>
            <a:r>
              <a:rPr i="1" lang="en"/>
              <a:t>Total Transactions</a:t>
            </a:r>
            <a:r>
              <a:rPr lang="en"/>
              <a:t>, dan ke-30 dalam </a:t>
            </a:r>
            <a:r>
              <a:rPr i="1" lang="en"/>
              <a:t>Total Income</a:t>
            </a:r>
            <a:r>
              <a:rPr lang="en"/>
              <a:t>. Maka dari itu, kami tidak melakukan expansi bisnis di USA dikarenakan </a:t>
            </a:r>
            <a:r>
              <a:rPr i="1" lang="en"/>
              <a:t>Total Transactions &amp; Income</a:t>
            </a:r>
            <a:r>
              <a:rPr lang="en"/>
              <a:t> yang inferior apabila dibandingkan dengan negara-negara lain.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25995ee7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25995ee7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89d94411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89d94411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23f447f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23f447f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89d94411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89d94411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89d94411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89d94411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23f447f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23f447f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idx="2" type="ctrTitle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365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998550" y="2005275"/>
            <a:ext cx="7146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998550" y="3142600"/>
            <a:ext cx="71469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/>
          <p:nvPr/>
        </p:nvSpPr>
        <p:spPr>
          <a:xfrm rot="10800000">
            <a:off x="-398109" y="2350024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4" name="Google Shape;124;p11"/>
          <p:cNvSpPr/>
          <p:nvPr/>
        </p:nvSpPr>
        <p:spPr>
          <a:xfrm>
            <a:off x="-557934" y="-131760"/>
            <a:ext cx="4245925" cy="1704500"/>
          </a:xfrm>
          <a:custGeom>
            <a:rect b="b" l="l" r="r" t="t"/>
            <a:pathLst>
              <a:path extrusionOk="0" h="68180" w="169837">
                <a:moveTo>
                  <a:pt x="10344" y="66643"/>
                </a:moveTo>
                <a:cubicBezTo>
                  <a:pt x="14416" y="73676"/>
                  <a:pt x="26527" y="54683"/>
                  <a:pt x="37551" y="47766"/>
                </a:cubicBezTo>
                <a:cubicBezTo>
                  <a:pt x="48575" y="40849"/>
                  <a:pt x="59551" y="30878"/>
                  <a:pt x="76486" y="25140"/>
                </a:cubicBezTo>
                <a:cubicBezTo>
                  <a:pt x="93421" y="19402"/>
                  <a:pt x="124807" y="16915"/>
                  <a:pt x="139162" y="13340"/>
                </a:cubicBezTo>
                <a:cubicBezTo>
                  <a:pt x="153517" y="9765"/>
                  <a:pt x="183625" y="4986"/>
                  <a:pt x="162618" y="3690"/>
                </a:cubicBezTo>
                <a:cubicBezTo>
                  <a:pt x="141611" y="2394"/>
                  <a:pt x="38498" y="-4926"/>
                  <a:pt x="13119" y="5566"/>
                </a:cubicBezTo>
                <a:cubicBezTo>
                  <a:pt x="-12260" y="16058"/>
                  <a:pt x="6272" y="59610"/>
                  <a:pt x="10344" y="666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5" name="Google Shape;125;p11"/>
          <p:cNvSpPr/>
          <p:nvPr/>
        </p:nvSpPr>
        <p:spPr>
          <a:xfrm flipH="1" rot="10800000">
            <a:off x="1969556" y="99961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flipH="1" rot="10562527">
            <a:off x="3371054" y="4668161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 rot="-7745654">
            <a:off x="228956" y="4342205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flipH="1" rot="-1032377">
            <a:off x="197773" y="839277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flipH="1" rot="10800000">
            <a:off x="5182408" y="41530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rot="-4015505">
            <a:off x="7087598" y="4763177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 rot="-9621404">
            <a:off x="7911849" y="445614"/>
            <a:ext cx="750025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 flipH="1" rot="10800000">
            <a:off x="8676958" y="3204632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flipH="1" rot="-4499985">
            <a:off x="8663961" y="381633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2" type="title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13"/>
          <p:cNvSpPr txBox="1"/>
          <p:nvPr>
            <p:ph idx="3" type="title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4" type="title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5" type="subTitle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13"/>
          <p:cNvSpPr txBox="1"/>
          <p:nvPr>
            <p:ph idx="6" type="title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7" type="title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8" type="subTitle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13"/>
          <p:cNvSpPr txBox="1"/>
          <p:nvPr>
            <p:ph idx="9" type="title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13" type="title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14" type="subTitle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13"/>
          <p:cNvSpPr txBox="1"/>
          <p:nvPr>
            <p:ph idx="15" type="title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16" type="title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17" type="subTitle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13"/>
          <p:cNvSpPr txBox="1"/>
          <p:nvPr>
            <p:ph idx="18" type="title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19" type="title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20" type="subTitle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 rot="10800000">
            <a:off x="-639910" y="2453705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65" name="Google Shape;165;p14"/>
          <p:cNvSpPr/>
          <p:nvPr/>
        </p:nvSpPr>
        <p:spPr>
          <a:xfrm flipH="1">
            <a:off x="5386189" y="-161190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6" name="Google Shape;166;p14"/>
          <p:cNvSpPr/>
          <p:nvPr/>
        </p:nvSpPr>
        <p:spPr>
          <a:xfrm>
            <a:off x="311251" y="36888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 flipH="1" rot="-6700042">
            <a:off x="8639065" y="8892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-326888">
            <a:off x="1458214" y="41226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 flipH="1" rot="-4500050">
            <a:off x="7440682" y="1195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 flipH="1" rot="8816071">
            <a:off x="350265" y="2178698"/>
            <a:ext cx="164099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 flipH="1" rot="2700000">
            <a:off x="7528620" y="4378896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8581026" y="36279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 rot="8904525">
            <a:off x="338087" y="429598"/>
            <a:ext cx="750025" cy="219591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819801" y="2494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 flipH="1" rot="-5983180">
            <a:off x="4268815" y="474686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1950900" y="3083550"/>
            <a:ext cx="5242200" cy="4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1950900" y="1605150"/>
            <a:ext cx="5242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4"/>
          <p:cNvSpPr/>
          <p:nvPr/>
        </p:nvSpPr>
        <p:spPr>
          <a:xfrm rot="5797880">
            <a:off x="5955801" y="467377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5492091" y="3831149"/>
            <a:ext cx="4229650" cy="1691150"/>
          </a:xfrm>
          <a:custGeom>
            <a:rect b="b" l="l" r="r" t="t"/>
            <a:pathLst>
              <a:path extrusionOk="0" h="67646" w="169186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1" name="Google Shape;181;p15"/>
          <p:cNvSpPr/>
          <p:nvPr/>
        </p:nvSpPr>
        <p:spPr>
          <a:xfrm flipH="1">
            <a:off x="6844403" y="48744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flipH="1" rot="9767623">
            <a:off x="8803156" y="41192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 rot="10800000">
            <a:off x="-1793010" y="-6085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4" name="Google Shape;184;p15"/>
          <p:cNvSpPr/>
          <p:nvPr/>
        </p:nvSpPr>
        <p:spPr>
          <a:xfrm rot="8589778">
            <a:off x="1764806" y="314185"/>
            <a:ext cx="1201749" cy="450421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rot="10800000">
            <a:off x="3860905" y="83114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7472203">
            <a:off x="310050" y="657799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rot="-6137642">
            <a:off x="86611" y="449429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>
            <p:ph type="title"/>
          </p:nvPr>
        </p:nvSpPr>
        <p:spPr>
          <a:xfrm>
            <a:off x="720000" y="1221688"/>
            <a:ext cx="3954300" cy="16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5"/>
          <p:cNvSpPr txBox="1"/>
          <p:nvPr>
            <p:ph idx="1" type="subTitle"/>
          </p:nvPr>
        </p:nvSpPr>
        <p:spPr>
          <a:xfrm>
            <a:off x="720000" y="2917113"/>
            <a:ext cx="39543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rot="10800000">
            <a:off x="-1121260" y="-5303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2" name="Google Shape;192;p16"/>
          <p:cNvSpPr/>
          <p:nvPr/>
        </p:nvSpPr>
        <p:spPr>
          <a:xfrm flipH="1" rot="9120431">
            <a:off x="7978305" y="4471577"/>
            <a:ext cx="905191" cy="26502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 flipH="1" rot="-9255318">
            <a:off x="1058401" y="454030"/>
            <a:ext cx="1201748" cy="450423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 flipH="1" rot="10800000">
            <a:off x="8741726" y="3992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flipH="1" rot="-7472203">
            <a:off x="3401553" y="72124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flipH="1" rot="-6895012">
            <a:off x="236535" y="4419056"/>
            <a:ext cx="434464" cy="37009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 flipH="1" rot="10800000">
            <a:off x="194426" y="11430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flipH="1" rot="9361200">
            <a:off x="6556328" y="352323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252699" y="471737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720000" y="1755150"/>
            <a:ext cx="299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720000" y="2327850"/>
            <a:ext cx="2996700" cy="10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>
            <a:off x="-1631871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4" name="Google Shape;204;p17"/>
          <p:cNvSpPr/>
          <p:nvPr/>
        </p:nvSpPr>
        <p:spPr>
          <a:xfrm flipH="1">
            <a:off x="6361179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05" name="Google Shape;205;p17"/>
          <p:cNvSpPr/>
          <p:nvPr/>
        </p:nvSpPr>
        <p:spPr>
          <a:xfrm flipH="1">
            <a:off x="735608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 flipH="1" rot="5399845">
            <a:off x="-55120" y="1082775"/>
            <a:ext cx="750030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 flipH="1">
            <a:off x="7627395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rot="4500039">
            <a:off x="8668430" y="699298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713100" y="2743500"/>
            <a:ext cx="3678300" cy="18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10" name="Google Shape;210;p17"/>
          <p:cNvSpPr txBox="1"/>
          <p:nvPr>
            <p:ph idx="2" type="body"/>
          </p:nvPr>
        </p:nvSpPr>
        <p:spPr>
          <a:xfrm>
            <a:off x="4752525" y="2258950"/>
            <a:ext cx="3678300" cy="23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ess Start 2P"/>
              <a:buChar char="●"/>
              <a:defRPr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flipH="1" rot="7205836">
            <a:off x="8553951" y="756864"/>
            <a:ext cx="750014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 flipH="1" rot="-2283227">
            <a:off x="8397155" y="140484"/>
            <a:ext cx="164100" cy="331326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 flipH="1" rot="10800000">
            <a:off x="-851421" y="337024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 flipH="1" rot="-4499991">
            <a:off x="8559983" y="1633368"/>
            <a:ext cx="325665" cy="277435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8"/>
          <p:cNvSpPr txBox="1"/>
          <p:nvPr>
            <p:ph idx="2" type="title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18"/>
          <p:cNvSpPr txBox="1"/>
          <p:nvPr>
            <p:ph idx="1" type="subTitle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3" type="title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18"/>
          <p:cNvSpPr txBox="1"/>
          <p:nvPr>
            <p:ph idx="4" type="subTitle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5" type="title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18"/>
          <p:cNvSpPr txBox="1"/>
          <p:nvPr>
            <p:ph idx="6" type="subTitle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-789671" y="-70744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0" name="Google Shape;230;p19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110576" y="40971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 rot="1606875">
            <a:off x="7783315" y="47952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 flipH="1" rot="-4499985">
            <a:off x="498386" y="478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 rot="6700042">
            <a:off x="254790" y="91529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 flipH="1" rot="-6700042">
            <a:off x="8733990" y="3540471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rot="-326888">
            <a:off x="632814" y="47071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2" type="title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9"/>
          <p:cNvSpPr txBox="1"/>
          <p:nvPr>
            <p:ph idx="1" type="subTitle"/>
          </p:nvPr>
        </p:nvSpPr>
        <p:spPr>
          <a:xfrm>
            <a:off x="2030738" y="22047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idx="3" type="title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9"/>
          <p:cNvSpPr txBox="1"/>
          <p:nvPr>
            <p:ph idx="4" type="subTitle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5" type="title"/>
          </p:nvPr>
        </p:nvSpPr>
        <p:spPr>
          <a:xfrm>
            <a:off x="2030738" y="3204650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9"/>
          <p:cNvSpPr txBox="1"/>
          <p:nvPr>
            <p:ph idx="6" type="subTitle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7" type="title"/>
          </p:nvPr>
        </p:nvSpPr>
        <p:spPr>
          <a:xfrm>
            <a:off x="6309238" y="32046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9"/>
          <p:cNvSpPr txBox="1"/>
          <p:nvPr>
            <p:ph idx="8" type="subTitle"/>
          </p:nvPr>
        </p:nvSpPr>
        <p:spPr>
          <a:xfrm>
            <a:off x="6309238" y="36381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-1223421" y="-4824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49" name="Google Shape;249;p20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50" name="Google Shape;250;p20"/>
          <p:cNvSpPr/>
          <p:nvPr/>
        </p:nvSpPr>
        <p:spPr>
          <a:xfrm>
            <a:off x="1204576" y="576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rot="-6228102">
            <a:off x="204731" y="816100"/>
            <a:ext cx="667640" cy="195470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rot="-3249759">
            <a:off x="7879891" y="4619259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 flipH="1" rot="-4499985">
            <a:off x="8611686" y="381633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 flipH="1" rot="3249759">
            <a:off x="245916" y="1822359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flipH="1" rot="7915796">
            <a:off x="8458656" y="2667099"/>
            <a:ext cx="667646" cy="19546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2" type="title"/>
          </p:nvPr>
        </p:nvSpPr>
        <p:spPr>
          <a:xfrm>
            <a:off x="716548" y="17712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0"/>
          <p:cNvSpPr txBox="1"/>
          <p:nvPr>
            <p:ph idx="1" type="subTitle"/>
          </p:nvPr>
        </p:nvSpPr>
        <p:spPr>
          <a:xfrm>
            <a:off x="716548" y="22047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3" type="title"/>
          </p:nvPr>
        </p:nvSpPr>
        <p:spPr>
          <a:xfrm>
            <a:off x="5565452" y="17712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0"/>
          <p:cNvSpPr txBox="1"/>
          <p:nvPr>
            <p:ph idx="4" type="subTitle"/>
          </p:nvPr>
        </p:nvSpPr>
        <p:spPr>
          <a:xfrm>
            <a:off x="5565449" y="22047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5" type="title"/>
          </p:nvPr>
        </p:nvSpPr>
        <p:spPr>
          <a:xfrm>
            <a:off x="716548" y="3204650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0"/>
          <p:cNvSpPr txBox="1"/>
          <p:nvPr>
            <p:ph idx="6" type="subTitle"/>
          </p:nvPr>
        </p:nvSpPr>
        <p:spPr>
          <a:xfrm>
            <a:off x="716548" y="36381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idx="7" type="title"/>
          </p:nvPr>
        </p:nvSpPr>
        <p:spPr>
          <a:xfrm>
            <a:off x="5565446" y="32046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0"/>
          <p:cNvSpPr txBox="1"/>
          <p:nvPr>
            <p:ph idx="8" type="subTitle"/>
          </p:nvPr>
        </p:nvSpPr>
        <p:spPr>
          <a:xfrm>
            <a:off x="5565446" y="36381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flipH="1" rot="10800000">
            <a:off x="-561710" y="3695519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 rot="-3054346">
            <a:off x="346548" y="627139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-789671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7" name="Google Shape;267;p21"/>
          <p:cNvSpPr/>
          <p:nvPr/>
        </p:nvSpPr>
        <p:spPr>
          <a:xfrm>
            <a:off x="1" y="7375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1246809">
            <a:off x="632815" y="193903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0" name="Google Shape;270;p21"/>
          <p:cNvSpPr/>
          <p:nvPr/>
        </p:nvSpPr>
        <p:spPr>
          <a:xfrm>
            <a:off x="8800413" y="17348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 flipH="1" rot="-4500039">
            <a:off x="8441892" y="544710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 flipH="1" rot="-1763052">
            <a:off x="281140" y="1794547"/>
            <a:ext cx="164102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 rot="-9891097">
            <a:off x="8672012" y="3045647"/>
            <a:ext cx="164103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 rot="-6137642">
            <a:off x="-11826" y="402544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 rot="-2879894">
            <a:off x="7779999" y="4431036"/>
            <a:ext cx="1201733" cy="450426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2" type="title"/>
          </p:nvPr>
        </p:nvSpPr>
        <p:spPr>
          <a:xfrm>
            <a:off x="1101175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21"/>
          <p:cNvSpPr txBox="1"/>
          <p:nvPr>
            <p:ph idx="1" type="subTitle"/>
          </p:nvPr>
        </p:nvSpPr>
        <p:spPr>
          <a:xfrm>
            <a:off x="1101175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1"/>
          <p:cNvSpPr txBox="1"/>
          <p:nvPr>
            <p:ph idx="3" type="title"/>
          </p:nvPr>
        </p:nvSpPr>
        <p:spPr>
          <a:xfrm>
            <a:off x="3578947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1"/>
          <p:cNvSpPr txBox="1"/>
          <p:nvPr>
            <p:ph idx="4" type="subTitle"/>
          </p:nvPr>
        </p:nvSpPr>
        <p:spPr>
          <a:xfrm>
            <a:off x="3579000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1"/>
          <p:cNvSpPr txBox="1"/>
          <p:nvPr>
            <p:ph idx="5" type="title"/>
          </p:nvPr>
        </p:nvSpPr>
        <p:spPr>
          <a:xfrm>
            <a:off x="1101175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1"/>
          <p:cNvSpPr txBox="1"/>
          <p:nvPr>
            <p:ph idx="6" type="subTitle"/>
          </p:nvPr>
        </p:nvSpPr>
        <p:spPr>
          <a:xfrm>
            <a:off x="1101175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1"/>
          <p:cNvSpPr txBox="1"/>
          <p:nvPr>
            <p:ph idx="7" type="title"/>
          </p:nvPr>
        </p:nvSpPr>
        <p:spPr>
          <a:xfrm>
            <a:off x="3578947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1"/>
          <p:cNvSpPr txBox="1"/>
          <p:nvPr>
            <p:ph idx="8" type="subTitle"/>
          </p:nvPr>
        </p:nvSpPr>
        <p:spPr>
          <a:xfrm>
            <a:off x="3578947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idx="9" type="title"/>
          </p:nvPr>
        </p:nvSpPr>
        <p:spPr>
          <a:xfrm>
            <a:off x="6056725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1"/>
          <p:cNvSpPr txBox="1"/>
          <p:nvPr>
            <p:ph idx="13" type="subTitle"/>
          </p:nvPr>
        </p:nvSpPr>
        <p:spPr>
          <a:xfrm>
            <a:off x="6056725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14" type="title"/>
          </p:nvPr>
        </p:nvSpPr>
        <p:spPr>
          <a:xfrm>
            <a:off x="6056725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1"/>
          <p:cNvSpPr txBox="1"/>
          <p:nvPr>
            <p:ph idx="15" type="subTitle"/>
          </p:nvPr>
        </p:nvSpPr>
        <p:spPr>
          <a:xfrm>
            <a:off x="6056725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1" name="Google Shape;291;p22"/>
          <p:cNvSpPr/>
          <p:nvPr/>
        </p:nvSpPr>
        <p:spPr>
          <a:xfrm flipH="1" rot="10800000">
            <a:off x="-443071" y="369172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92" name="Google Shape;292;p22"/>
          <p:cNvSpPr/>
          <p:nvPr/>
        </p:nvSpPr>
        <p:spPr>
          <a:xfrm>
            <a:off x="642951" y="47585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 rot="-326888">
            <a:off x="7588089" y="35111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 flipH="1" rot="-4500050">
            <a:off x="8596232" y="441016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 flipH="1" rot="-6949112">
            <a:off x="133141" y="3889694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40400" y="425848"/>
            <a:ext cx="227097" cy="227097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 flipH="1" rot="-6949112">
            <a:off x="8832316" y="429241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1" name="Google Shape;301;p23"/>
          <p:cNvSpPr/>
          <p:nvPr/>
        </p:nvSpPr>
        <p:spPr>
          <a:xfrm flipH="1" rot="10800000">
            <a:off x="-766921" y="36948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2" name="Google Shape;302;p23"/>
          <p:cNvSpPr/>
          <p:nvPr/>
        </p:nvSpPr>
        <p:spPr>
          <a:xfrm>
            <a:off x="7594951" y="407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 rot="-326888">
            <a:off x="361189" y="4790786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 flipH="1" rot="-4500050">
            <a:off x="212319" y="4018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flipH="1" rot="-8975214">
            <a:off x="115765" y="4141670"/>
            <a:ext cx="164101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8424000" y="4264623"/>
            <a:ext cx="227097" cy="227097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 flipH="1" rot="-6949112">
            <a:off x="8797541" y="1217332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 rot="-326888">
            <a:off x="8504577" y="497886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/>
          <p:nvPr/>
        </p:nvSpPr>
        <p:spPr>
          <a:xfrm>
            <a:off x="-859171" y="-79431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2" name="Google Shape;312;p24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13" name="Google Shape;313;p24"/>
          <p:cNvSpPr/>
          <p:nvPr/>
        </p:nvSpPr>
        <p:spPr>
          <a:xfrm>
            <a:off x="110576" y="40971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 rot="1606875">
            <a:off x="7783315" y="47952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 flipH="1" rot="-6895053">
            <a:off x="1165305" y="87747"/>
            <a:ext cx="524559" cy="446861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 rot="6700042">
            <a:off x="102190" y="8805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 flipH="1" rot="-6700042">
            <a:off x="8733990" y="3540471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 rot="-326888">
            <a:off x="632814" y="47071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 txBox="1"/>
          <p:nvPr>
            <p:ph hasCustomPrompt="1" type="title"/>
          </p:nvPr>
        </p:nvSpPr>
        <p:spPr>
          <a:xfrm>
            <a:off x="713100" y="3030162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/>
          <p:nvPr>
            <p:ph idx="1" type="subTitle"/>
          </p:nvPr>
        </p:nvSpPr>
        <p:spPr>
          <a:xfrm>
            <a:off x="713100" y="3937325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2" name="Google Shape;322;p24"/>
          <p:cNvSpPr txBox="1"/>
          <p:nvPr>
            <p:ph hasCustomPrompt="1" idx="2" type="title"/>
          </p:nvPr>
        </p:nvSpPr>
        <p:spPr>
          <a:xfrm>
            <a:off x="3442950" y="1302925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24"/>
          <p:cNvSpPr txBox="1"/>
          <p:nvPr>
            <p:ph idx="3" type="subTitle"/>
          </p:nvPr>
        </p:nvSpPr>
        <p:spPr>
          <a:xfrm>
            <a:off x="3442950" y="2210076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4" name="Google Shape;324;p24"/>
          <p:cNvSpPr txBox="1"/>
          <p:nvPr>
            <p:ph hasCustomPrompt="1" idx="4" type="title"/>
          </p:nvPr>
        </p:nvSpPr>
        <p:spPr>
          <a:xfrm>
            <a:off x="6172800" y="3030157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5" name="Google Shape;325;p24"/>
          <p:cNvSpPr txBox="1"/>
          <p:nvPr>
            <p:ph idx="5" type="subTitle"/>
          </p:nvPr>
        </p:nvSpPr>
        <p:spPr>
          <a:xfrm>
            <a:off x="6172800" y="3937299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0" name="Google Shape;340;p25"/>
          <p:cNvSpPr txBox="1"/>
          <p:nvPr>
            <p:ph idx="1" type="subTitle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5"/>
          <p:cNvSpPr txBox="1"/>
          <p:nvPr>
            <p:ph idx="2" type="subTitle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 flipH="1" rot="-4499985">
            <a:off x="496911" y="1973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 flipH="1" rot="-6700042">
            <a:off x="8639065" y="8892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 flipH="1" rot="-4500050">
            <a:off x="7440682" y="1195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 flipH="1" rot="8816071">
            <a:off x="350265" y="2178698"/>
            <a:ext cx="164099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 flipH="1" rot="2700000">
            <a:off x="7528620" y="4378896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 flipH="1" rot="-5983180">
            <a:off x="4268815" y="474686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flipH="1" rot="10800000">
            <a:off x="-449146" y="359375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 flipH="1" rot="-7079738">
            <a:off x="169391" y="4002485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9" name="Google Shape;49;p5"/>
          <p:cNvSpPr/>
          <p:nvPr/>
        </p:nvSpPr>
        <p:spPr>
          <a:xfrm>
            <a:off x="-789671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0" name="Google Shape;50;p5"/>
          <p:cNvSpPr/>
          <p:nvPr/>
        </p:nvSpPr>
        <p:spPr>
          <a:xfrm>
            <a:off x="8150701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rot="-3082277">
            <a:off x="8379051" y="1062725"/>
            <a:ext cx="750029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1258913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 rot="-4500039">
            <a:off x="59854" y="699298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 rot="-1763052">
            <a:off x="281140" y="2089972"/>
            <a:ext cx="164102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rot="-9891097">
            <a:off x="8672012" y="2759347"/>
            <a:ext cx="164103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-6137642">
            <a:off x="-11826" y="402544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-2879894">
            <a:off x="7779999" y="4431036"/>
            <a:ext cx="1201733" cy="450426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title"/>
          </p:nvPr>
        </p:nvSpPr>
        <p:spPr>
          <a:xfrm>
            <a:off x="1784200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3" type="title"/>
          </p:nvPr>
        </p:nvSpPr>
        <p:spPr>
          <a:xfrm>
            <a:off x="5097503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5097500" y="3872525"/>
            <a:ext cx="2262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5"/>
          <p:cNvSpPr txBox="1"/>
          <p:nvPr>
            <p:ph idx="4" type="subTitle"/>
          </p:nvPr>
        </p:nvSpPr>
        <p:spPr>
          <a:xfrm>
            <a:off x="1784200" y="3872525"/>
            <a:ext cx="2262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flipH="1" rot="-4499985">
            <a:off x="496911" y="1973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 rot="10800000">
            <a:off x="3350490" y="-5303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7"/>
          <p:cNvSpPr/>
          <p:nvPr/>
        </p:nvSpPr>
        <p:spPr>
          <a:xfrm flipH="1" rot="9120431">
            <a:off x="7978305" y="4471577"/>
            <a:ext cx="905191" cy="26502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 rot="-7430944">
            <a:off x="4898473" y="130811"/>
            <a:ext cx="1201746" cy="450421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 rot="10800000">
            <a:off x="8551226" y="11430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-7472203">
            <a:off x="7430903" y="373749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-6895012">
            <a:off x="236535" y="4419056"/>
            <a:ext cx="434464" cy="37009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 flipH="1" rot="-7472203">
            <a:off x="586103" y="143124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 rot="6537935">
            <a:off x="194426" y="912501"/>
            <a:ext cx="351070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720000" y="1943500"/>
            <a:ext cx="41715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type="title"/>
          </p:nvPr>
        </p:nvSpPr>
        <p:spPr>
          <a:xfrm>
            <a:off x="720000" y="980500"/>
            <a:ext cx="45885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-700735" y="-1101340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7" name="Google Shape;87;p8"/>
          <p:cNvSpPr/>
          <p:nvPr/>
        </p:nvSpPr>
        <p:spPr>
          <a:xfrm>
            <a:off x="5327016" y="3700849"/>
            <a:ext cx="4229650" cy="1691150"/>
          </a:xfrm>
          <a:custGeom>
            <a:rect b="b" l="l" r="r" t="t"/>
            <a:pathLst>
              <a:path extrusionOk="0" h="67646" w="169186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8" name="Google Shape;88;p8"/>
          <p:cNvSpPr/>
          <p:nvPr/>
        </p:nvSpPr>
        <p:spPr>
          <a:xfrm flipH="1">
            <a:off x="6679328" y="47441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-237473">
            <a:off x="4427148" y="40925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rot="3054346">
            <a:off x="8246444" y="370439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 flipH="1" rot="9767623">
            <a:off x="8638081" y="39889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537348" y="44640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 rot="6784495">
            <a:off x="1748255" y="65011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 flipH="1" rot="1178596">
            <a:off x="338082" y="4494301"/>
            <a:ext cx="750025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38747" y="1770626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712950" y="1584300"/>
            <a:ext cx="7718100" cy="27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401435" y="2272207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57241"/>
                </a:moveTo>
                <a:cubicBezTo>
                  <a:pt x="-1728" y="33889"/>
                  <a:pt x="-3493" y="-3176"/>
                  <a:pt x="14428" y="218"/>
                </a:cubicBezTo>
                <a:cubicBezTo>
                  <a:pt x="32349" y="3612"/>
                  <a:pt x="79325" y="60771"/>
                  <a:pt x="111366" y="77606"/>
                </a:cubicBezTo>
                <a:cubicBezTo>
                  <a:pt x="143407" y="94441"/>
                  <a:pt x="180226" y="98490"/>
                  <a:pt x="206676" y="101230"/>
                </a:cubicBezTo>
                <a:cubicBezTo>
                  <a:pt x="233126" y="103970"/>
                  <a:pt x="248205" y="97035"/>
                  <a:pt x="270064" y="94048"/>
                </a:cubicBezTo>
                <a:cubicBezTo>
                  <a:pt x="291923" y="91061"/>
                  <a:pt x="316487" y="84556"/>
                  <a:pt x="337828" y="83309"/>
                </a:cubicBezTo>
                <a:cubicBezTo>
                  <a:pt x="359169" y="82062"/>
                  <a:pt x="388062" y="82494"/>
                  <a:pt x="398109" y="86567"/>
                </a:cubicBezTo>
                <a:cubicBezTo>
                  <a:pt x="408156" y="90640"/>
                  <a:pt x="403268" y="100008"/>
                  <a:pt x="398109" y="107747"/>
                </a:cubicBezTo>
                <a:cubicBezTo>
                  <a:pt x="392950" y="115486"/>
                  <a:pt x="425534" y="127569"/>
                  <a:pt x="367154" y="133000"/>
                </a:cubicBezTo>
                <a:cubicBezTo>
                  <a:pt x="308774" y="138431"/>
                  <a:pt x="108380" y="152958"/>
                  <a:pt x="47827" y="140331"/>
                </a:cubicBezTo>
                <a:cubicBezTo>
                  <a:pt x="-12726" y="127705"/>
                  <a:pt x="9405" y="80593"/>
                  <a:pt x="3838" y="57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9" name="Google Shape;99;p9"/>
          <p:cNvSpPr/>
          <p:nvPr/>
        </p:nvSpPr>
        <p:spPr>
          <a:xfrm>
            <a:off x="-561710" y="-238006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0" name="Google Shape;100;p9"/>
          <p:cNvSpPr/>
          <p:nvPr/>
        </p:nvSpPr>
        <p:spPr>
          <a:xfrm rot="126079">
            <a:off x="716867" y="194038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 rot="-281910">
            <a:off x="184591" y="923460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495449" y="38172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 rot="-2700000">
            <a:off x="6129820" y="4334171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4431901" y="46824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flipH="1" rot="-4499985">
            <a:off x="450823" y="43806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 rot="-4297704">
            <a:off x="2340466" y="4438435"/>
            <a:ext cx="164102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 rot="1606875">
            <a:off x="5602165" y="4296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220026" y="3817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9"/>
          <p:cNvSpPr txBox="1"/>
          <p:nvPr>
            <p:ph idx="1" type="subTitle"/>
          </p:nvPr>
        </p:nvSpPr>
        <p:spPr>
          <a:xfrm>
            <a:off x="3969625" y="2519725"/>
            <a:ext cx="44613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5033200" y="539400"/>
            <a:ext cx="33978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0"/>
          <p:cNvSpPr/>
          <p:nvPr/>
        </p:nvSpPr>
        <p:spPr>
          <a:xfrm>
            <a:off x="31332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4" name="Google Shape;114;p10"/>
          <p:cNvSpPr/>
          <p:nvPr/>
        </p:nvSpPr>
        <p:spPr>
          <a:xfrm rot="3602804">
            <a:off x="8182582" y="3146986"/>
            <a:ext cx="905191" cy="26502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7722951" y="41164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 rot="-1805429">
            <a:off x="5658965" y="4300647"/>
            <a:ext cx="164102" cy="331319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 rot="1807784">
            <a:off x="254816" y="373747"/>
            <a:ext cx="164102" cy="331317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-97449" y="17793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 flipH="1" rot="-4500039">
            <a:off x="6720654" y="4677385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ctrTitle"/>
          </p:nvPr>
        </p:nvSpPr>
        <p:spPr>
          <a:xfrm>
            <a:off x="802525" y="1651650"/>
            <a:ext cx="4302600" cy="16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BUSINESS EXPAND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PLAN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71" name="Google Shape;371;p28"/>
          <p:cNvSpPr txBox="1"/>
          <p:nvPr>
            <p:ph idx="1" type="subTitle"/>
          </p:nvPr>
        </p:nvSpPr>
        <p:spPr>
          <a:xfrm>
            <a:off x="713100" y="3514900"/>
            <a:ext cx="421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Albertus, Anita, Aziz, Dede, Pascalis, Sandika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"/>
          <p:cNvSpPr txBox="1"/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94" name="Google Shape;494;p37"/>
          <p:cNvSpPr txBox="1"/>
          <p:nvPr>
            <p:ph idx="2" type="subTitle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495" name="Google Shape;495;p37"/>
          <p:cNvGrpSpPr/>
          <p:nvPr/>
        </p:nvGrpSpPr>
        <p:grpSpPr>
          <a:xfrm>
            <a:off x="5430899" y="1022475"/>
            <a:ext cx="3000017" cy="3280308"/>
            <a:chOff x="5430899" y="1022475"/>
            <a:chExt cx="3000017" cy="3280308"/>
          </a:xfrm>
        </p:grpSpPr>
        <p:sp>
          <p:nvSpPr>
            <p:cNvPr id="496" name="Google Shape;496;p37"/>
            <p:cNvSpPr/>
            <p:nvPr/>
          </p:nvSpPr>
          <p:spPr>
            <a:xfrm>
              <a:off x="5430899" y="1022475"/>
              <a:ext cx="3000017" cy="3280308"/>
            </a:xfrm>
            <a:custGeom>
              <a:rect b="b" l="l" r="r" t="t"/>
              <a:pathLst>
                <a:path extrusionOk="0" h="31380" w="28698">
                  <a:moveTo>
                    <a:pt x="14111" y="1"/>
                  </a:moveTo>
                  <a:cubicBezTo>
                    <a:pt x="13284" y="1"/>
                    <a:pt x="12457" y="76"/>
                    <a:pt x="11630" y="226"/>
                  </a:cubicBezTo>
                  <a:cubicBezTo>
                    <a:pt x="10753" y="402"/>
                    <a:pt x="9875" y="653"/>
                    <a:pt x="9023" y="978"/>
                  </a:cubicBezTo>
                  <a:cubicBezTo>
                    <a:pt x="8046" y="1379"/>
                    <a:pt x="7094" y="1906"/>
                    <a:pt x="6216" y="2532"/>
                  </a:cubicBezTo>
                  <a:lnTo>
                    <a:pt x="4813" y="2081"/>
                  </a:lnTo>
                  <a:cubicBezTo>
                    <a:pt x="4662" y="2031"/>
                    <a:pt x="4512" y="2006"/>
                    <a:pt x="4387" y="2006"/>
                  </a:cubicBezTo>
                  <a:cubicBezTo>
                    <a:pt x="3735" y="2006"/>
                    <a:pt x="3184" y="2432"/>
                    <a:pt x="2983" y="3033"/>
                  </a:cubicBezTo>
                  <a:lnTo>
                    <a:pt x="51" y="12457"/>
                  </a:lnTo>
                  <a:cubicBezTo>
                    <a:pt x="1" y="12607"/>
                    <a:pt x="1" y="12733"/>
                    <a:pt x="26" y="12858"/>
                  </a:cubicBezTo>
                  <a:cubicBezTo>
                    <a:pt x="26" y="12958"/>
                    <a:pt x="51" y="13034"/>
                    <a:pt x="101" y="13134"/>
                  </a:cubicBezTo>
                  <a:cubicBezTo>
                    <a:pt x="201" y="13359"/>
                    <a:pt x="402" y="13535"/>
                    <a:pt x="627" y="13610"/>
                  </a:cubicBezTo>
                  <a:lnTo>
                    <a:pt x="753" y="13635"/>
                  </a:lnTo>
                  <a:lnTo>
                    <a:pt x="753" y="30227"/>
                  </a:lnTo>
                  <a:cubicBezTo>
                    <a:pt x="753" y="30728"/>
                    <a:pt x="1154" y="31154"/>
                    <a:pt x="1680" y="31154"/>
                  </a:cubicBezTo>
                  <a:lnTo>
                    <a:pt x="5966" y="31154"/>
                  </a:lnTo>
                  <a:cubicBezTo>
                    <a:pt x="6116" y="31279"/>
                    <a:pt x="6342" y="31379"/>
                    <a:pt x="6567" y="31379"/>
                  </a:cubicBezTo>
                  <a:cubicBezTo>
                    <a:pt x="6617" y="31379"/>
                    <a:pt x="6693" y="31354"/>
                    <a:pt x="6743" y="31354"/>
                  </a:cubicBezTo>
                  <a:lnTo>
                    <a:pt x="7720" y="31154"/>
                  </a:lnTo>
                  <a:lnTo>
                    <a:pt x="26567" y="31154"/>
                  </a:lnTo>
                  <a:cubicBezTo>
                    <a:pt x="27069" y="31154"/>
                    <a:pt x="27495" y="30728"/>
                    <a:pt x="27495" y="30227"/>
                  </a:cubicBezTo>
                  <a:lnTo>
                    <a:pt x="27495" y="26843"/>
                  </a:lnTo>
                  <a:lnTo>
                    <a:pt x="27896" y="26743"/>
                  </a:lnTo>
                  <a:cubicBezTo>
                    <a:pt x="28372" y="26643"/>
                    <a:pt x="28698" y="26166"/>
                    <a:pt x="28597" y="25665"/>
                  </a:cubicBezTo>
                  <a:lnTo>
                    <a:pt x="27495" y="20427"/>
                  </a:lnTo>
                  <a:lnTo>
                    <a:pt x="27495" y="19876"/>
                  </a:lnTo>
                  <a:cubicBezTo>
                    <a:pt x="27495" y="19074"/>
                    <a:pt x="27520" y="18247"/>
                    <a:pt x="27545" y="17394"/>
                  </a:cubicBezTo>
                  <a:cubicBezTo>
                    <a:pt x="27570" y="16943"/>
                    <a:pt x="27570" y="16517"/>
                    <a:pt x="27595" y="16066"/>
                  </a:cubicBezTo>
                  <a:cubicBezTo>
                    <a:pt x="27620" y="15114"/>
                    <a:pt x="27620" y="14337"/>
                    <a:pt x="27595" y="13635"/>
                  </a:cubicBezTo>
                  <a:cubicBezTo>
                    <a:pt x="27570" y="13409"/>
                    <a:pt x="27570" y="13209"/>
                    <a:pt x="27545" y="12983"/>
                  </a:cubicBezTo>
                  <a:cubicBezTo>
                    <a:pt x="27470" y="11755"/>
                    <a:pt x="27294" y="10678"/>
                    <a:pt x="27018" y="9675"/>
                  </a:cubicBezTo>
                  <a:cubicBezTo>
                    <a:pt x="26392" y="7445"/>
                    <a:pt x="25189" y="5414"/>
                    <a:pt x="23560" y="3810"/>
                  </a:cubicBezTo>
                  <a:cubicBezTo>
                    <a:pt x="23485" y="3735"/>
                    <a:pt x="23409" y="3660"/>
                    <a:pt x="23334" y="3610"/>
                  </a:cubicBezTo>
                  <a:cubicBezTo>
                    <a:pt x="23159" y="3434"/>
                    <a:pt x="23008" y="3284"/>
                    <a:pt x="22808" y="3134"/>
                  </a:cubicBezTo>
                  <a:cubicBezTo>
                    <a:pt x="22683" y="3033"/>
                    <a:pt x="22557" y="2933"/>
                    <a:pt x="22407" y="2808"/>
                  </a:cubicBezTo>
                  <a:cubicBezTo>
                    <a:pt x="22332" y="2758"/>
                    <a:pt x="22282" y="2708"/>
                    <a:pt x="22231" y="2683"/>
                  </a:cubicBezTo>
                  <a:cubicBezTo>
                    <a:pt x="19876" y="928"/>
                    <a:pt x="17069" y="1"/>
                    <a:pt x="14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rotWithShape="0" algn="bl" dir="3360000" dist="57150">
                <a:schemeClr val="accent5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595961" y="1116871"/>
              <a:ext cx="2617514" cy="3065384"/>
            </a:xfrm>
            <a:custGeom>
              <a:rect b="b" l="l" r="r" t="t"/>
              <a:pathLst>
                <a:path extrusionOk="0" h="29324" w="25039">
                  <a:moveTo>
                    <a:pt x="12457" y="0"/>
                  </a:moveTo>
                  <a:cubicBezTo>
                    <a:pt x="11680" y="0"/>
                    <a:pt x="10903" y="75"/>
                    <a:pt x="10151" y="226"/>
                  </a:cubicBezTo>
                  <a:cubicBezTo>
                    <a:pt x="9299" y="376"/>
                    <a:pt x="8497" y="627"/>
                    <a:pt x="7720" y="927"/>
                  </a:cubicBezTo>
                  <a:cubicBezTo>
                    <a:pt x="6642" y="1354"/>
                    <a:pt x="5640" y="1930"/>
                    <a:pt x="4738" y="2632"/>
                  </a:cubicBezTo>
                  <a:cubicBezTo>
                    <a:pt x="4161" y="3083"/>
                    <a:pt x="3635" y="3559"/>
                    <a:pt x="3134" y="4110"/>
                  </a:cubicBezTo>
                  <a:cubicBezTo>
                    <a:pt x="2081" y="5263"/>
                    <a:pt x="1254" y="6617"/>
                    <a:pt x="728" y="8095"/>
                  </a:cubicBezTo>
                  <a:cubicBezTo>
                    <a:pt x="527" y="8647"/>
                    <a:pt x="352" y="9223"/>
                    <a:pt x="251" y="9800"/>
                  </a:cubicBezTo>
                  <a:cubicBezTo>
                    <a:pt x="101" y="10527"/>
                    <a:pt x="26" y="11303"/>
                    <a:pt x="1" y="12080"/>
                  </a:cubicBezTo>
                  <a:lnTo>
                    <a:pt x="1" y="29324"/>
                  </a:lnTo>
                  <a:lnTo>
                    <a:pt x="24913" y="29324"/>
                  </a:lnTo>
                  <a:lnTo>
                    <a:pt x="24913" y="18973"/>
                  </a:lnTo>
                  <a:cubicBezTo>
                    <a:pt x="24913" y="17720"/>
                    <a:pt x="24988" y="16441"/>
                    <a:pt x="25013" y="15138"/>
                  </a:cubicBezTo>
                  <a:cubicBezTo>
                    <a:pt x="25038" y="14361"/>
                    <a:pt x="25038" y="13559"/>
                    <a:pt x="25013" y="12757"/>
                  </a:cubicBezTo>
                  <a:cubicBezTo>
                    <a:pt x="25013" y="12557"/>
                    <a:pt x="24988" y="12356"/>
                    <a:pt x="24988" y="12131"/>
                  </a:cubicBezTo>
                  <a:cubicBezTo>
                    <a:pt x="24913" y="11078"/>
                    <a:pt x="24763" y="10025"/>
                    <a:pt x="24487" y="9023"/>
                  </a:cubicBezTo>
                  <a:cubicBezTo>
                    <a:pt x="23911" y="6993"/>
                    <a:pt x="22808" y="5063"/>
                    <a:pt x="21279" y="3559"/>
                  </a:cubicBezTo>
                  <a:cubicBezTo>
                    <a:pt x="21204" y="3484"/>
                    <a:pt x="21129" y="3434"/>
                    <a:pt x="21053" y="3359"/>
                  </a:cubicBezTo>
                  <a:cubicBezTo>
                    <a:pt x="20903" y="3208"/>
                    <a:pt x="20728" y="3083"/>
                    <a:pt x="20577" y="2932"/>
                  </a:cubicBezTo>
                  <a:cubicBezTo>
                    <a:pt x="20452" y="2832"/>
                    <a:pt x="20302" y="2732"/>
                    <a:pt x="20176" y="2632"/>
                  </a:cubicBezTo>
                  <a:cubicBezTo>
                    <a:pt x="20126" y="2582"/>
                    <a:pt x="20076" y="2531"/>
                    <a:pt x="20026" y="2506"/>
                  </a:cubicBezTo>
                  <a:cubicBezTo>
                    <a:pt x="17921" y="927"/>
                    <a:pt x="15314" y="0"/>
                    <a:pt x="1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6402976" y="1140392"/>
              <a:ext cx="301382" cy="228095"/>
            </a:xfrm>
            <a:custGeom>
              <a:rect b="b" l="l" r="r" t="t"/>
              <a:pathLst>
                <a:path extrusionOk="0" h="2182" w="2883">
                  <a:moveTo>
                    <a:pt x="2431" y="1"/>
                  </a:moveTo>
                  <a:cubicBezTo>
                    <a:pt x="1579" y="151"/>
                    <a:pt x="777" y="402"/>
                    <a:pt x="0" y="702"/>
                  </a:cubicBezTo>
                  <a:lnTo>
                    <a:pt x="2882" y="2181"/>
                  </a:lnTo>
                  <a:lnTo>
                    <a:pt x="2882" y="2181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6526015" y="2311510"/>
              <a:ext cx="416686" cy="576511"/>
            </a:xfrm>
            <a:custGeom>
              <a:rect b="b" l="l" r="r" t="t"/>
              <a:pathLst>
                <a:path extrusionOk="0" h="5515" w="3986">
                  <a:moveTo>
                    <a:pt x="3986" y="1"/>
                  </a:moveTo>
                  <a:lnTo>
                    <a:pt x="1" y="5515"/>
                  </a:lnTo>
                  <a:lnTo>
                    <a:pt x="3460" y="53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7773125" y="2450439"/>
              <a:ext cx="440312" cy="249002"/>
            </a:xfrm>
            <a:custGeom>
              <a:rect b="b" l="l" r="r" t="t"/>
              <a:pathLst>
                <a:path extrusionOk="0" h="2382" w="4212">
                  <a:moveTo>
                    <a:pt x="4186" y="0"/>
                  </a:moveTo>
                  <a:lnTo>
                    <a:pt x="1" y="226"/>
                  </a:lnTo>
                  <a:lnTo>
                    <a:pt x="4186" y="2381"/>
                  </a:lnTo>
                  <a:cubicBezTo>
                    <a:pt x="4211" y="1604"/>
                    <a:pt x="4211" y="802"/>
                    <a:pt x="4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595961" y="3419802"/>
              <a:ext cx="254235" cy="351133"/>
            </a:xfrm>
            <a:custGeom>
              <a:rect b="b" l="l" r="r" t="t"/>
              <a:pathLst>
                <a:path extrusionOk="0" h="3359" w="2432">
                  <a:moveTo>
                    <a:pt x="1" y="0"/>
                  </a:moveTo>
                  <a:lnTo>
                    <a:pt x="1" y="3359"/>
                  </a:lnTo>
                  <a:lnTo>
                    <a:pt x="2432" y="3359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7584543" y="1753496"/>
              <a:ext cx="351141" cy="351133"/>
            </a:xfrm>
            <a:custGeom>
              <a:rect b="b" l="l" r="r" t="t"/>
              <a:pathLst>
                <a:path extrusionOk="0" h="3359" w="3359">
                  <a:moveTo>
                    <a:pt x="0" y="0"/>
                  </a:moveTo>
                  <a:lnTo>
                    <a:pt x="0" y="3359"/>
                  </a:lnTo>
                  <a:lnTo>
                    <a:pt x="3359" y="335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7039598" y="4043360"/>
              <a:ext cx="351141" cy="138927"/>
            </a:xfrm>
            <a:custGeom>
              <a:rect b="b" l="l" r="r" t="t"/>
              <a:pathLst>
                <a:path extrusionOk="0" h="1329" w="3359">
                  <a:moveTo>
                    <a:pt x="0" y="0"/>
                  </a:moveTo>
                  <a:lnTo>
                    <a:pt x="0" y="1329"/>
                  </a:lnTo>
                  <a:lnTo>
                    <a:pt x="3359" y="132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596785" y="2895031"/>
              <a:ext cx="144262" cy="150217"/>
            </a:xfrm>
            <a:custGeom>
              <a:rect b="b" l="l" r="r" t="t"/>
              <a:pathLst>
                <a:path extrusionOk="0" h="1437" w="1380">
                  <a:moveTo>
                    <a:pt x="649" y="1"/>
                  </a:moveTo>
                  <a:cubicBezTo>
                    <a:pt x="617" y="1"/>
                    <a:pt x="585" y="3"/>
                    <a:pt x="552" y="8"/>
                  </a:cubicBezTo>
                  <a:cubicBezTo>
                    <a:pt x="226" y="58"/>
                    <a:pt x="1" y="359"/>
                    <a:pt x="51" y="710"/>
                  </a:cubicBezTo>
                  <a:lnTo>
                    <a:pt x="151" y="1436"/>
                  </a:lnTo>
                  <a:lnTo>
                    <a:pt x="1379" y="1236"/>
                  </a:lnTo>
                  <a:lnTo>
                    <a:pt x="1254" y="509"/>
                  </a:lnTo>
                  <a:cubicBezTo>
                    <a:pt x="1208" y="214"/>
                    <a:pt x="957" y="1"/>
                    <a:pt x="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595961" y="2575986"/>
              <a:ext cx="1076945" cy="1606285"/>
            </a:xfrm>
            <a:custGeom>
              <a:rect b="b" l="l" r="r" t="t"/>
              <a:pathLst>
                <a:path extrusionOk="0" h="15366" w="10302">
                  <a:moveTo>
                    <a:pt x="7570" y="1130"/>
                  </a:moveTo>
                  <a:cubicBezTo>
                    <a:pt x="8271" y="1807"/>
                    <a:pt x="8547" y="2784"/>
                    <a:pt x="8246" y="3586"/>
                  </a:cubicBezTo>
                  <a:cubicBezTo>
                    <a:pt x="8171" y="3812"/>
                    <a:pt x="8021" y="4087"/>
                    <a:pt x="7720" y="4288"/>
                  </a:cubicBezTo>
                  <a:cubicBezTo>
                    <a:pt x="7720" y="4313"/>
                    <a:pt x="7720" y="4313"/>
                    <a:pt x="7695" y="4313"/>
                  </a:cubicBezTo>
                  <a:cubicBezTo>
                    <a:pt x="7494" y="4438"/>
                    <a:pt x="7244" y="4513"/>
                    <a:pt x="6943" y="4538"/>
                  </a:cubicBezTo>
                  <a:lnTo>
                    <a:pt x="6617" y="4538"/>
                  </a:lnTo>
                  <a:cubicBezTo>
                    <a:pt x="5890" y="4488"/>
                    <a:pt x="5189" y="4062"/>
                    <a:pt x="4788" y="3436"/>
                  </a:cubicBezTo>
                  <a:cubicBezTo>
                    <a:pt x="4637" y="3185"/>
                    <a:pt x="4562" y="2934"/>
                    <a:pt x="4587" y="2734"/>
                  </a:cubicBezTo>
                  <a:cubicBezTo>
                    <a:pt x="4612" y="2559"/>
                    <a:pt x="4687" y="2383"/>
                    <a:pt x="4863" y="2183"/>
                  </a:cubicBezTo>
                  <a:cubicBezTo>
                    <a:pt x="5414" y="1506"/>
                    <a:pt x="6342" y="1130"/>
                    <a:pt x="7444" y="1130"/>
                  </a:cubicBezTo>
                  <a:close/>
                  <a:moveTo>
                    <a:pt x="4858" y="1"/>
                  </a:moveTo>
                  <a:cubicBezTo>
                    <a:pt x="4818" y="1"/>
                    <a:pt x="4778" y="1"/>
                    <a:pt x="4738" y="2"/>
                  </a:cubicBezTo>
                  <a:cubicBezTo>
                    <a:pt x="2632" y="2"/>
                    <a:pt x="677" y="1205"/>
                    <a:pt x="1" y="2909"/>
                  </a:cubicBezTo>
                  <a:lnTo>
                    <a:pt x="1" y="3411"/>
                  </a:lnTo>
                  <a:cubicBezTo>
                    <a:pt x="51" y="3260"/>
                    <a:pt x="76" y="3135"/>
                    <a:pt x="126" y="3010"/>
                  </a:cubicBezTo>
                  <a:cubicBezTo>
                    <a:pt x="778" y="1330"/>
                    <a:pt x="2657" y="152"/>
                    <a:pt x="4738" y="152"/>
                  </a:cubicBezTo>
                  <a:lnTo>
                    <a:pt x="4788" y="152"/>
                  </a:lnTo>
                  <a:cubicBezTo>
                    <a:pt x="5815" y="152"/>
                    <a:pt x="6743" y="428"/>
                    <a:pt x="7394" y="954"/>
                  </a:cubicBezTo>
                  <a:cubicBezTo>
                    <a:pt x="6266" y="980"/>
                    <a:pt x="5314" y="1381"/>
                    <a:pt x="4738" y="2082"/>
                  </a:cubicBezTo>
                  <a:cubicBezTo>
                    <a:pt x="4562" y="2308"/>
                    <a:pt x="4462" y="2508"/>
                    <a:pt x="4437" y="2709"/>
                  </a:cubicBezTo>
                  <a:cubicBezTo>
                    <a:pt x="4412" y="2960"/>
                    <a:pt x="4487" y="3235"/>
                    <a:pt x="4662" y="3511"/>
                  </a:cubicBezTo>
                  <a:cubicBezTo>
                    <a:pt x="5013" y="4087"/>
                    <a:pt x="5590" y="4488"/>
                    <a:pt x="6216" y="4639"/>
                  </a:cubicBezTo>
                  <a:lnTo>
                    <a:pt x="6241" y="4639"/>
                  </a:lnTo>
                  <a:cubicBezTo>
                    <a:pt x="6406" y="4675"/>
                    <a:pt x="6585" y="4699"/>
                    <a:pt x="6757" y="4699"/>
                  </a:cubicBezTo>
                  <a:cubicBezTo>
                    <a:pt x="6820" y="4699"/>
                    <a:pt x="6883" y="4696"/>
                    <a:pt x="6943" y="4689"/>
                  </a:cubicBezTo>
                  <a:cubicBezTo>
                    <a:pt x="7269" y="4664"/>
                    <a:pt x="7570" y="4589"/>
                    <a:pt x="7795" y="4438"/>
                  </a:cubicBezTo>
                  <a:cubicBezTo>
                    <a:pt x="7895" y="4388"/>
                    <a:pt x="7971" y="4313"/>
                    <a:pt x="8046" y="4213"/>
                  </a:cubicBezTo>
                  <a:cubicBezTo>
                    <a:pt x="8221" y="4037"/>
                    <a:pt x="8322" y="3812"/>
                    <a:pt x="8397" y="3661"/>
                  </a:cubicBezTo>
                  <a:cubicBezTo>
                    <a:pt x="8697" y="2834"/>
                    <a:pt x="8447" y="1832"/>
                    <a:pt x="7795" y="1130"/>
                  </a:cubicBezTo>
                  <a:lnTo>
                    <a:pt x="7795" y="1130"/>
                  </a:lnTo>
                  <a:cubicBezTo>
                    <a:pt x="8447" y="1180"/>
                    <a:pt x="8998" y="1355"/>
                    <a:pt x="9424" y="1656"/>
                  </a:cubicBezTo>
                  <a:cubicBezTo>
                    <a:pt x="9875" y="2007"/>
                    <a:pt x="10151" y="2533"/>
                    <a:pt x="10151" y="3035"/>
                  </a:cubicBezTo>
                  <a:cubicBezTo>
                    <a:pt x="10151" y="3135"/>
                    <a:pt x="10151" y="3235"/>
                    <a:pt x="10126" y="3310"/>
                  </a:cubicBezTo>
                  <a:lnTo>
                    <a:pt x="10276" y="3361"/>
                  </a:lnTo>
                  <a:cubicBezTo>
                    <a:pt x="10302" y="3235"/>
                    <a:pt x="10302" y="3135"/>
                    <a:pt x="10302" y="3035"/>
                  </a:cubicBezTo>
                  <a:cubicBezTo>
                    <a:pt x="10302" y="2483"/>
                    <a:pt x="10001" y="1907"/>
                    <a:pt x="9500" y="1556"/>
                  </a:cubicBezTo>
                  <a:cubicBezTo>
                    <a:pt x="9023" y="1180"/>
                    <a:pt x="8397" y="1005"/>
                    <a:pt x="7645" y="980"/>
                  </a:cubicBezTo>
                  <a:cubicBezTo>
                    <a:pt x="7620" y="954"/>
                    <a:pt x="7595" y="929"/>
                    <a:pt x="7545" y="904"/>
                  </a:cubicBezTo>
                  <a:cubicBezTo>
                    <a:pt x="6892" y="324"/>
                    <a:pt x="5937" y="1"/>
                    <a:pt x="4858" y="1"/>
                  </a:cubicBezTo>
                  <a:close/>
                  <a:moveTo>
                    <a:pt x="1" y="6117"/>
                  </a:moveTo>
                  <a:lnTo>
                    <a:pt x="1" y="6744"/>
                  </a:lnTo>
                  <a:cubicBezTo>
                    <a:pt x="201" y="7396"/>
                    <a:pt x="477" y="8022"/>
                    <a:pt x="828" y="8624"/>
                  </a:cubicBezTo>
                  <a:cubicBezTo>
                    <a:pt x="1028" y="8924"/>
                    <a:pt x="1229" y="9250"/>
                    <a:pt x="1454" y="9551"/>
                  </a:cubicBezTo>
                  <a:cubicBezTo>
                    <a:pt x="1780" y="10002"/>
                    <a:pt x="2106" y="10478"/>
                    <a:pt x="2357" y="11005"/>
                  </a:cubicBezTo>
                  <a:cubicBezTo>
                    <a:pt x="2733" y="11757"/>
                    <a:pt x="2858" y="12584"/>
                    <a:pt x="2783" y="13386"/>
                  </a:cubicBezTo>
                  <a:cubicBezTo>
                    <a:pt x="2733" y="13912"/>
                    <a:pt x="2582" y="14388"/>
                    <a:pt x="2306" y="14764"/>
                  </a:cubicBezTo>
                  <a:cubicBezTo>
                    <a:pt x="2156" y="14990"/>
                    <a:pt x="1956" y="15190"/>
                    <a:pt x="1730" y="15366"/>
                  </a:cubicBezTo>
                  <a:lnTo>
                    <a:pt x="1981" y="15366"/>
                  </a:lnTo>
                  <a:cubicBezTo>
                    <a:pt x="2156" y="15215"/>
                    <a:pt x="2306" y="15040"/>
                    <a:pt x="2432" y="14839"/>
                  </a:cubicBezTo>
                  <a:cubicBezTo>
                    <a:pt x="2707" y="14463"/>
                    <a:pt x="2883" y="13962"/>
                    <a:pt x="2933" y="13386"/>
                  </a:cubicBezTo>
                  <a:cubicBezTo>
                    <a:pt x="3033" y="12584"/>
                    <a:pt x="2858" y="11731"/>
                    <a:pt x="2482" y="10929"/>
                  </a:cubicBezTo>
                  <a:cubicBezTo>
                    <a:pt x="2256" y="10403"/>
                    <a:pt x="1905" y="9927"/>
                    <a:pt x="1580" y="9451"/>
                  </a:cubicBezTo>
                  <a:cubicBezTo>
                    <a:pt x="1354" y="9150"/>
                    <a:pt x="1154" y="8849"/>
                    <a:pt x="953" y="8549"/>
                  </a:cubicBezTo>
                  <a:cubicBezTo>
                    <a:pt x="502" y="7797"/>
                    <a:pt x="201" y="6970"/>
                    <a:pt x="1" y="6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6987226" y="1590733"/>
              <a:ext cx="157224" cy="157639"/>
            </a:xfrm>
            <a:custGeom>
              <a:rect b="b" l="l" r="r" t="t"/>
              <a:pathLst>
                <a:path extrusionOk="0" h="1508" w="1504">
                  <a:moveTo>
                    <a:pt x="841" y="0"/>
                  </a:moveTo>
                  <a:cubicBezTo>
                    <a:pt x="577" y="0"/>
                    <a:pt x="327" y="166"/>
                    <a:pt x="226" y="430"/>
                  </a:cubicBezTo>
                  <a:lnTo>
                    <a:pt x="0" y="1106"/>
                  </a:lnTo>
                  <a:lnTo>
                    <a:pt x="1153" y="1507"/>
                  </a:lnTo>
                  <a:lnTo>
                    <a:pt x="1404" y="831"/>
                  </a:lnTo>
                  <a:cubicBezTo>
                    <a:pt x="1504" y="505"/>
                    <a:pt x="1353" y="154"/>
                    <a:pt x="1028" y="29"/>
                  </a:cubicBezTo>
                  <a:cubicBezTo>
                    <a:pt x="966" y="10"/>
                    <a:pt x="903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5517350" y="1333052"/>
              <a:ext cx="2486529" cy="1712179"/>
            </a:xfrm>
            <a:custGeom>
              <a:rect b="b" l="l" r="r" t="t"/>
              <a:pathLst>
                <a:path extrusionOk="0" h="16379" w="23786">
                  <a:moveTo>
                    <a:pt x="3557" y="0"/>
                  </a:moveTo>
                  <a:cubicBezTo>
                    <a:pt x="3260" y="0"/>
                    <a:pt x="2988" y="188"/>
                    <a:pt x="2908" y="489"/>
                  </a:cubicBezTo>
                  <a:lnTo>
                    <a:pt x="1" y="9762"/>
                  </a:lnTo>
                  <a:lnTo>
                    <a:pt x="1680" y="10288"/>
                  </a:lnTo>
                  <a:lnTo>
                    <a:pt x="8497" y="12494"/>
                  </a:lnTo>
                  <a:lnTo>
                    <a:pt x="8572" y="12494"/>
                  </a:lnTo>
                  <a:lnTo>
                    <a:pt x="14587" y="14449"/>
                  </a:lnTo>
                  <a:lnTo>
                    <a:pt x="15465" y="14724"/>
                  </a:lnTo>
                  <a:lnTo>
                    <a:pt x="15515" y="14724"/>
                  </a:lnTo>
                  <a:lnTo>
                    <a:pt x="20602" y="16353"/>
                  </a:lnTo>
                  <a:lnTo>
                    <a:pt x="20602" y="16378"/>
                  </a:lnTo>
                  <a:lnTo>
                    <a:pt x="20628" y="16328"/>
                  </a:lnTo>
                  <a:lnTo>
                    <a:pt x="21755" y="12844"/>
                  </a:lnTo>
                  <a:lnTo>
                    <a:pt x="23635" y="7130"/>
                  </a:lnTo>
                  <a:cubicBezTo>
                    <a:pt x="23785" y="6704"/>
                    <a:pt x="23560" y="6253"/>
                    <a:pt x="23134" y="6128"/>
                  </a:cubicBezTo>
                  <a:lnTo>
                    <a:pt x="17946" y="4499"/>
                  </a:lnTo>
                  <a:lnTo>
                    <a:pt x="17820" y="4448"/>
                  </a:lnTo>
                  <a:lnTo>
                    <a:pt x="12282" y="2719"/>
                  </a:lnTo>
                  <a:lnTo>
                    <a:pt x="12156" y="2669"/>
                  </a:lnTo>
                  <a:lnTo>
                    <a:pt x="4387" y="213"/>
                  </a:lnTo>
                  <a:lnTo>
                    <a:pt x="3785" y="37"/>
                  </a:lnTo>
                  <a:cubicBezTo>
                    <a:pt x="3709" y="12"/>
                    <a:pt x="3633" y="0"/>
                    <a:pt x="3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6064908" y="1846324"/>
              <a:ext cx="293541" cy="441765"/>
            </a:xfrm>
            <a:custGeom>
              <a:rect b="b" l="l" r="r" t="t"/>
              <a:pathLst>
                <a:path extrusionOk="0" h="4226" w="2808">
                  <a:moveTo>
                    <a:pt x="1941" y="1"/>
                  </a:moveTo>
                  <a:cubicBezTo>
                    <a:pt x="1649" y="1"/>
                    <a:pt x="1367" y="184"/>
                    <a:pt x="1254" y="466"/>
                  </a:cubicBezTo>
                  <a:lnTo>
                    <a:pt x="151" y="3173"/>
                  </a:lnTo>
                  <a:cubicBezTo>
                    <a:pt x="1" y="3574"/>
                    <a:pt x="176" y="4000"/>
                    <a:pt x="552" y="4175"/>
                  </a:cubicBezTo>
                  <a:cubicBezTo>
                    <a:pt x="643" y="4209"/>
                    <a:pt x="737" y="4225"/>
                    <a:pt x="829" y="4225"/>
                  </a:cubicBezTo>
                  <a:cubicBezTo>
                    <a:pt x="1143" y="4225"/>
                    <a:pt x="1439" y="4040"/>
                    <a:pt x="1555" y="3749"/>
                  </a:cubicBezTo>
                  <a:lnTo>
                    <a:pt x="2658" y="1042"/>
                  </a:lnTo>
                  <a:cubicBezTo>
                    <a:pt x="2808" y="666"/>
                    <a:pt x="2633" y="215"/>
                    <a:pt x="2232" y="65"/>
                  </a:cubicBezTo>
                  <a:cubicBezTo>
                    <a:pt x="2138" y="21"/>
                    <a:pt x="2039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981070" y="1930162"/>
              <a:ext cx="461219" cy="272941"/>
            </a:xfrm>
            <a:custGeom>
              <a:rect b="b" l="l" r="r" t="t"/>
              <a:pathLst>
                <a:path extrusionOk="0" h="2611" w="4412">
                  <a:moveTo>
                    <a:pt x="839" y="1"/>
                  </a:moveTo>
                  <a:cubicBezTo>
                    <a:pt x="546" y="1"/>
                    <a:pt x="264" y="184"/>
                    <a:pt x="151" y="466"/>
                  </a:cubicBezTo>
                  <a:cubicBezTo>
                    <a:pt x="1" y="867"/>
                    <a:pt x="176" y="1293"/>
                    <a:pt x="552" y="1468"/>
                  </a:cubicBezTo>
                  <a:lnTo>
                    <a:pt x="3259" y="2546"/>
                  </a:lnTo>
                  <a:cubicBezTo>
                    <a:pt x="3359" y="2590"/>
                    <a:pt x="3461" y="2610"/>
                    <a:pt x="3560" y="2610"/>
                  </a:cubicBezTo>
                  <a:cubicBezTo>
                    <a:pt x="3857" y="2610"/>
                    <a:pt x="4130" y="2427"/>
                    <a:pt x="4262" y="2145"/>
                  </a:cubicBezTo>
                  <a:cubicBezTo>
                    <a:pt x="4412" y="1744"/>
                    <a:pt x="4237" y="1318"/>
                    <a:pt x="3836" y="1142"/>
                  </a:cubicBezTo>
                  <a:lnTo>
                    <a:pt x="1129" y="65"/>
                  </a:lnTo>
                  <a:cubicBezTo>
                    <a:pt x="1035" y="21"/>
                    <a:pt x="936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517350" y="1328452"/>
              <a:ext cx="458606" cy="1080160"/>
            </a:xfrm>
            <a:custGeom>
              <a:rect b="b" l="l" r="r" t="t"/>
              <a:pathLst>
                <a:path extrusionOk="0" h="10333" w="4387">
                  <a:moveTo>
                    <a:pt x="3448" y="0"/>
                  </a:moveTo>
                  <a:cubicBezTo>
                    <a:pt x="3217" y="0"/>
                    <a:pt x="3012" y="144"/>
                    <a:pt x="2933" y="382"/>
                  </a:cubicBezTo>
                  <a:lnTo>
                    <a:pt x="1" y="9806"/>
                  </a:lnTo>
                  <a:lnTo>
                    <a:pt x="1680" y="10332"/>
                  </a:lnTo>
                  <a:lnTo>
                    <a:pt x="4387" y="257"/>
                  </a:lnTo>
                  <a:lnTo>
                    <a:pt x="3635" y="31"/>
                  </a:lnTo>
                  <a:cubicBezTo>
                    <a:pt x="3572" y="10"/>
                    <a:pt x="3509" y="0"/>
                    <a:pt x="3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850087" y="1727258"/>
              <a:ext cx="752043" cy="691813"/>
            </a:xfrm>
            <a:custGeom>
              <a:rect b="b" l="l" r="r" t="t"/>
              <a:pathLst>
                <a:path extrusionOk="0" h="6618" w="7194">
                  <a:moveTo>
                    <a:pt x="3434" y="76"/>
                  </a:moveTo>
                  <a:cubicBezTo>
                    <a:pt x="3986" y="76"/>
                    <a:pt x="4537" y="201"/>
                    <a:pt x="5038" y="502"/>
                  </a:cubicBezTo>
                  <a:cubicBezTo>
                    <a:pt x="5790" y="928"/>
                    <a:pt x="6342" y="1630"/>
                    <a:pt x="6567" y="2482"/>
                  </a:cubicBezTo>
                  <a:cubicBezTo>
                    <a:pt x="6768" y="3309"/>
                    <a:pt x="6668" y="4186"/>
                    <a:pt x="6216" y="4938"/>
                  </a:cubicBezTo>
                  <a:cubicBezTo>
                    <a:pt x="5790" y="5690"/>
                    <a:pt x="5089" y="6216"/>
                    <a:pt x="4261" y="6442"/>
                  </a:cubicBezTo>
                  <a:cubicBezTo>
                    <a:pt x="3989" y="6516"/>
                    <a:pt x="3712" y="6552"/>
                    <a:pt x="3435" y="6552"/>
                  </a:cubicBezTo>
                  <a:cubicBezTo>
                    <a:pt x="2870" y="6552"/>
                    <a:pt x="2310" y="6402"/>
                    <a:pt x="1805" y="6116"/>
                  </a:cubicBezTo>
                  <a:cubicBezTo>
                    <a:pt x="1053" y="5690"/>
                    <a:pt x="527" y="4988"/>
                    <a:pt x="302" y="4136"/>
                  </a:cubicBezTo>
                  <a:cubicBezTo>
                    <a:pt x="76" y="3309"/>
                    <a:pt x="176" y="2432"/>
                    <a:pt x="627" y="1680"/>
                  </a:cubicBezTo>
                  <a:cubicBezTo>
                    <a:pt x="1229" y="652"/>
                    <a:pt x="2307" y="76"/>
                    <a:pt x="3434" y="76"/>
                  </a:cubicBezTo>
                  <a:close/>
                  <a:moveTo>
                    <a:pt x="3433" y="1"/>
                  </a:moveTo>
                  <a:cubicBezTo>
                    <a:pt x="2289" y="1"/>
                    <a:pt x="1173" y="597"/>
                    <a:pt x="552" y="1655"/>
                  </a:cubicBezTo>
                  <a:cubicBezTo>
                    <a:pt x="126" y="2407"/>
                    <a:pt x="1" y="3309"/>
                    <a:pt x="226" y="4161"/>
                  </a:cubicBezTo>
                  <a:cubicBezTo>
                    <a:pt x="452" y="5013"/>
                    <a:pt x="1003" y="5740"/>
                    <a:pt x="1755" y="6166"/>
                  </a:cubicBezTo>
                  <a:cubicBezTo>
                    <a:pt x="2282" y="6467"/>
                    <a:pt x="2833" y="6617"/>
                    <a:pt x="3409" y="6617"/>
                  </a:cubicBezTo>
                  <a:cubicBezTo>
                    <a:pt x="3710" y="6617"/>
                    <a:pt x="3986" y="6592"/>
                    <a:pt x="4287" y="6517"/>
                  </a:cubicBezTo>
                  <a:cubicBezTo>
                    <a:pt x="5139" y="6266"/>
                    <a:pt x="5840" y="5740"/>
                    <a:pt x="6292" y="4963"/>
                  </a:cubicBezTo>
                  <a:cubicBezTo>
                    <a:pt x="7194" y="3384"/>
                    <a:pt x="6668" y="1354"/>
                    <a:pt x="5089" y="452"/>
                  </a:cubicBezTo>
                  <a:cubicBezTo>
                    <a:pt x="4567" y="146"/>
                    <a:pt x="399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6848298" y="1720358"/>
              <a:ext cx="180954" cy="94081"/>
            </a:xfrm>
            <a:custGeom>
              <a:rect b="b" l="l" r="r" t="t"/>
              <a:pathLst>
                <a:path extrusionOk="0" h="900" w="1731">
                  <a:moveTo>
                    <a:pt x="269" y="1"/>
                  </a:moveTo>
                  <a:cubicBezTo>
                    <a:pt x="168" y="1"/>
                    <a:pt x="71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54" y="894"/>
                  </a:lnTo>
                  <a:cubicBezTo>
                    <a:pt x="1374" y="898"/>
                    <a:pt x="1395" y="900"/>
                    <a:pt x="1417" y="900"/>
                  </a:cubicBezTo>
                  <a:cubicBezTo>
                    <a:pt x="1526" y="900"/>
                    <a:pt x="1638" y="844"/>
                    <a:pt x="1680" y="718"/>
                  </a:cubicBezTo>
                  <a:cubicBezTo>
                    <a:pt x="1730" y="593"/>
                    <a:pt x="1655" y="443"/>
                    <a:pt x="1530" y="418"/>
                  </a:cubicBezTo>
                  <a:lnTo>
                    <a:pt x="352" y="17"/>
                  </a:lnTo>
                  <a:cubicBezTo>
                    <a:pt x="325" y="6"/>
                    <a:pt x="297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7089357" y="1801583"/>
              <a:ext cx="180850" cy="95127"/>
            </a:xfrm>
            <a:custGeom>
              <a:rect b="b" l="l" r="r" t="t"/>
              <a:pathLst>
                <a:path extrusionOk="0" h="910" w="1730">
                  <a:moveTo>
                    <a:pt x="294" y="1"/>
                  </a:moveTo>
                  <a:cubicBezTo>
                    <a:pt x="191" y="1"/>
                    <a:pt x="90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79" y="894"/>
                  </a:lnTo>
                  <a:cubicBezTo>
                    <a:pt x="1405" y="904"/>
                    <a:pt x="1432" y="909"/>
                    <a:pt x="1459" y="909"/>
                  </a:cubicBezTo>
                  <a:cubicBezTo>
                    <a:pt x="1562" y="909"/>
                    <a:pt x="1660" y="837"/>
                    <a:pt x="1680" y="718"/>
                  </a:cubicBezTo>
                  <a:cubicBezTo>
                    <a:pt x="1730" y="593"/>
                    <a:pt x="1655" y="443"/>
                    <a:pt x="1529" y="418"/>
                  </a:cubicBezTo>
                  <a:lnTo>
                    <a:pt x="376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7487638" y="2252761"/>
              <a:ext cx="196530" cy="172169"/>
            </a:xfrm>
            <a:custGeom>
              <a:rect b="b" l="l" r="r" t="t"/>
              <a:pathLst>
                <a:path extrusionOk="0" h="1647" w="188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0" y="788"/>
                    <a:pt x="125" y="1290"/>
                    <a:pt x="526" y="1540"/>
                  </a:cubicBezTo>
                  <a:cubicBezTo>
                    <a:pt x="647" y="1613"/>
                    <a:pt x="780" y="1646"/>
                    <a:pt x="913" y="1646"/>
                  </a:cubicBezTo>
                  <a:cubicBezTo>
                    <a:pt x="1195" y="1646"/>
                    <a:pt x="1476" y="1495"/>
                    <a:pt x="1629" y="1239"/>
                  </a:cubicBezTo>
                  <a:cubicBezTo>
                    <a:pt x="1880" y="838"/>
                    <a:pt x="1729" y="337"/>
                    <a:pt x="1353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7592383" y="2459742"/>
              <a:ext cx="196635" cy="172692"/>
            </a:xfrm>
            <a:custGeom>
              <a:rect b="b" l="l" r="r" t="t"/>
              <a:pathLst>
                <a:path extrusionOk="0" h="1652" w="1881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1" y="813"/>
                    <a:pt x="126" y="1315"/>
                    <a:pt x="527" y="1540"/>
                  </a:cubicBezTo>
                  <a:cubicBezTo>
                    <a:pt x="652" y="1615"/>
                    <a:pt x="794" y="1652"/>
                    <a:pt x="936" y="1652"/>
                  </a:cubicBezTo>
                  <a:cubicBezTo>
                    <a:pt x="1220" y="1652"/>
                    <a:pt x="1504" y="1507"/>
                    <a:pt x="1655" y="1239"/>
                  </a:cubicBezTo>
                  <a:cubicBezTo>
                    <a:pt x="1880" y="838"/>
                    <a:pt x="1730" y="337"/>
                    <a:pt x="1354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7380176" y="2530409"/>
              <a:ext cx="196635" cy="172169"/>
            </a:xfrm>
            <a:custGeom>
              <a:rect b="b" l="l" r="r" t="t"/>
              <a:pathLst>
                <a:path extrusionOk="0" h="1647" w="1881">
                  <a:moveTo>
                    <a:pt x="933" y="1"/>
                  </a:moveTo>
                  <a:cubicBezTo>
                    <a:pt x="649" y="1"/>
                    <a:pt x="376" y="146"/>
                    <a:pt x="226" y="413"/>
                  </a:cubicBezTo>
                  <a:cubicBezTo>
                    <a:pt x="0" y="789"/>
                    <a:pt x="126" y="1290"/>
                    <a:pt x="527" y="1541"/>
                  </a:cubicBezTo>
                  <a:cubicBezTo>
                    <a:pt x="655" y="1613"/>
                    <a:pt x="794" y="1647"/>
                    <a:pt x="931" y="1647"/>
                  </a:cubicBezTo>
                  <a:cubicBezTo>
                    <a:pt x="1221" y="1647"/>
                    <a:pt x="1501" y="1496"/>
                    <a:pt x="1655" y="1240"/>
                  </a:cubicBezTo>
                  <a:cubicBezTo>
                    <a:pt x="1880" y="839"/>
                    <a:pt x="1730" y="338"/>
                    <a:pt x="1354" y="112"/>
                  </a:cubicBezTo>
                  <a:cubicBezTo>
                    <a:pt x="1220" y="37"/>
                    <a:pt x="1075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7275326" y="2344962"/>
              <a:ext cx="196635" cy="172169"/>
            </a:xfrm>
            <a:custGeom>
              <a:rect b="b" l="l" r="r" t="t"/>
              <a:pathLst>
                <a:path extrusionOk="0" h="1647" w="1881">
                  <a:moveTo>
                    <a:pt x="967" y="1"/>
                  </a:moveTo>
                  <a:cubicBezTo>
                    <a:pt x="683" y="1"/>
                    <a:pt x="397" y="152"/>
                    <a:pt x="227" y="408"/>
                  </a:cubicBezTo>
                  <a:cubicBezTo>
                    <a:pt x="1" y="809"/>
                    <a:pt x="151" y="1310"/>
                    <a:pt x="527" y="1535"/>
                  </a:cubicBezTo>
                  <a:cubicBezTo>
                    <a:pt x="661" y="1611"/>
                    <a:pt x="806" y="1647"/>
                    <a:pt x="948" y="1647"/>
                  </a:cubicBezTo>
                  <a:cubicBezTo>
                    <a:pt x="1232" y="1647"/>
                    <a:pt x="1505" y="1502"/>
                    <a:pt x="1655" y="1235"/>
                  </a:cubicBezTo>
                  <a:cubicBezTo>
                    <a:pt x="1881" y="859"/>
                    <a:pt x="1755" y="332"/>
                    <a:pt x="1354" y="107"/>
                  </a:cubicBezTo>
                  <a:cubicBezTo>
                    <a:pt x="1234" y="35"/>
                    <a:pt x="1100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6575878" y="2445316"/>
              <a:ext cx="138930" cy="120215"/>
            </a:xfrm>
            <a:custGeom>
              <a:rect b="b" l="l" r="r" t="t"/>
              <a:pathLst>
                <a:path extrusionOk="0" h="1150" w="1329">
                  <a:moveTo>
                    <a:pt x="1064" y="1"/>
                  </a:moveTo>
                  <a:cubicBezTo>
                    <a:pt x="899" y="1"/>
                    <a:pt x="649" y="127"/>
                    <a:pt x="426" y="350"/>
                  </a:cubicBezTo>
                  <a:cubicBezTo>
                    <a:pt x="126" y="626"/>
                    <a:pt x="0" y="976"/>
                    <a:pt x="126" y="1102"/>
                  </a:cubicBezTo>
                  <a:cubicBezTo>
                    <a:pt x="158" y="1134"/>
                    <a:pt x="204" y="1150"/>
                    <a:pt x="260" y="1150"/>
                  </a:cubicBezTo>
                  <a:cubicBezTo>
                    <a:pt x="419" y="1150"/>
                    <a:pt x="655" y="1023"/>
                    <a:pt x="877" y="801"/>
                  </a:cubicBezTo>
                  <a:cubicBezTo>
                    <a:pt x="1178" y="525"/>
                    <a:pt x="1329" y="199"/>
                    <a:pt x="1203" y="49"/>
                  </a:cubicBezTo>
                  <a:cubicBezTo>
                    <a:pt x="1171" y="16"/>
                    <a:pt x="1123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6759234" y="2500302"/>
              <a:ext cx="138930" cy="119274"/>
            </a:xfrm>
            <a:custGeom>
              <a:rect b="b" l="l" r="r" t="t"/>
              <a:pathLst>
                <a:path extrusionOk="0" h="1141" w="1329">
                  <a:moveTo>
                    <a:pt x="1087" y="1"/>
                  </a:moveTo>
                  <a:cubicBezTo>
                    <a:pt x="922" y="1"/>
                    <a:pt x="673" y="122"/>
                    <a:pt x="452" y="325"/>
                  </a:cubicBezTo>
                  <a:cubicBezTo>
                    <a:pt x="151" y="626"/>
                    <a:pt x="1" y="952"/>
                    <a:pt x="126" y="1077"/>
                  </a:cubicBezTo>
                  <a:cubicBezTo>
                    <a:pt x="162" y="1120"/>
                    <a:pt x="217" y="1141"/>
                    <a:pt x="284" y="1141"/>
                  </a:cubicBezTo>
                  <a:cubicBezTo>
                    <a:pt x="449" y="1141"/>
                    <a:pt x="689" y="1015"/>
                    <a:pt x="903" y="801"/>
                  </a:cubicBezTo>
                  <a:cubicBezTo>
                    <a:pt x="1204" y="526"/>
                    <a:pt x="1329" y="175"/>
                    <a:pt x="1229" y="49"/>
                  </a:cubicBezTo>
                  <a:cubicBezTo>
                    <a:pt x="1196" y="16"/>
                    <a:pt x="1147" y="1"/>
                    <a:pt x="1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6934749" y="2560620"/>
              <a:ext cx="139035" cy="117706"/>
            </a:xfrm>
            <a:custGeom>
              <a:rect b="b" l="l" r="r" t="t"/>
              <a:pathLst>
                <a:path extrusionOk="0" h="1126" w="1330">
                  <a:moveTo>
                    <a:pt x="1067" y="0"/>
                  </a:moveTo>
                  <a:cubicBezTo>
                    <a:pt x="908" y="0"/>
                    <a:pt x="673" y="122"/>
                    <a:pt x="452" y="325"/>
                  </a:cubicBezTo>
                  <a:cubicBezTo>
                    <a:pt x="151" y="625"/>
                    <a:pt x="1" y="951"/>
                    <a:pt x="126" y="1076"/>
                  </a:cubicBezTo>
                  <a:cubicBezTo>
                    <a:pt x="159" y="1110"/>
                    <a:pt x="208" y="1125"/>
                    <a:pt x="267" y="1125"/>
                  </a:cubicBezTo>
                  <a:cubicBezTo>
                    <a:pt x="431" y="1125"/>
                    <a:pt x="675" y="1004"/>
                    <a:pt x="878" y="801"/>
                  </a:cubicBezTo>
                  <a:cubicBezTo>
                    <a:pt x="1179" y="500"/>
                    <a:pt x="1329" y="174"/>
                    <a:pt x="1204" y="49"/>
                  </a:cubicBezTo>
                  <a:cubicBezTo>
                    <a:pt x="1171" y="16"/>
                    <a:pt x="1124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6746167" y="1611954"/>
              <a:ext cx="647192" cy="395770"/>
            </a:xfrm>
            <a:custGeom>
              <a:rect b="b" l="l" r="r" t="t"/>
              <a:pathLst>
                <a:path extrusionOk="0" h="3786" w="6191">
                  <a:moveTo>
                    <a:pt x="401" y="1"/>
                  </a:moveTo>
                  <a:lnTo>
                    <a:pt x="0" y="2081"/>
                  </a:lnTo>
                  <a:lnTo>
                    <a:pt x="5439" y="3785"/>
                  </a:lnTo>
                  <a:lnTo>
                    <a:pt x="6191" y="1831"/>
                  </a:lnTo>
                  <a:lnTo>
                    <a:pt x="6065" y="1780"/>
                  </a:lnTo>
                  <a:lnTo>
                    <a:pt x="5364" y="3635"/>
                  </a:lnTo>
                  <a:lnTo>
                    <a:pt x="151" y="2006"/>
                  </a:lnTo>
                  <a:lnTo>
                    <a:pt x="527" y="5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6405590" y="1950651"/>
              <a:ext cx="867243" cy="921685"/>
            </a:xfrm>
            <a:custGeom>
              <a:rect b="b" l="l" r="r" t="t"/>
              <a:pathLst>
                <a:path extrusionOk="0" h="8817" w="8296">
                  <a:moveTo>
                    <a:pt x="3653" y="1"/>
                  </a:moveTo>
                  <a:cubicBezTo>
                    <a:pt x="3231" y="1"/>
                    <a:pt x="2838" y="242"/>
                    <a:pt x="2657" y="646"/>
                  </a:cubicBezTo>
                  <a:lnTo>
                    <a:pt x="0" y="6586"/>
                  </a:lnTo>
                  <a:lnTo>
                    <a:pt x="75" y="6611"/>
                  </a:lnTo>
                  <a:lnTo>
                    <a:pt x="2707" y="671"/>
                  </a:lnTo>
                  <a:cubicBezTo>
                    <a:pt x="2886" y="293"/>
                    <a:pt x="3254" y="73"/>
                    <a:pt x="3636" y="73"/>
                  </a:cubicBezTo>
                  <a:cubicBezTo>
                    <a:pt x="3736" y="73"/>
                    <a:pt x="3836" y="88"/>
                    <a:pt x="3935" y="119"/>
                  </a:cubicBezTo>
                  <a:lnTo>
                    <a:pt x="7444" y="1172"/>
                  </a:lnTo>
                  <a:cubicBezTo>
                    <a:pt x="7920" y="1322"/>
                    <a:pt x="8221" y="1824"/>
                    <a:pt x="8146" y="2325"/>
                  </a:cubicBezTo>
                  <a:lnTo>
                    <a:pt x="7043" y="8315"/>
                  </a:lnTo>
                  <a:lnTo>
                    <a:pt x="6968" y="8816"/>
                  </a:lnTo>
                  <a:lnTo>
                    <a:pt x="7018" y="8816"/>
                  </a:lnTo>
                  <a:lnTo>
                    <a:pt x="7118" y="8290"/>
                  </a:lnTo>
                  <a:lnTo>
                    <a:pt x="8196" y="2350"/>
                  </a:lnTo>
                  <a:cubicBezTo>
                    <a:pt x="8296" y="1799"/>
                    <a:pt x="7970" y="1272"/>
                    <a:pt x="7444" y="1122"/>
                  </a:cubicBezTo>
                  <a:lnTo>
                    <a:pt x="3960" y="44"/>
                  </a:lnTo>
                  <a:cubicBezTo>
                    <a:pt x="3858" y="15"/>
                    <a:pt x="3754" y="1"/>
                    <a:pt x="3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6678010" y="2165473"/>
              <a:ext cx="500526" cy="266669"/>
            </a:xfrm>
            <a:custGeom>
              <a:rect b="b" l="l" r="r" t="t"/>
              <a:pathLst>
                <a:path extrusionOk="0" h="2551" w="4788">
                  <a:moveTo>
                    <a:pt x="846" y="69"/>
                  </a:moveTo>
                  <a:cubicBezTo>
                    <a:pt x="908" y="69"/>
                    <a:pt x="970" y="78"/>
                    <a:pt x="1028" y="94"/>
                  </a:cubicBezTo>
                  <a:lnTo>
                    <a:pt x="4186" y="1047"/>
                  </a:lnTo>
                  <a:cubicBezTo>
                    <a:pt x="4236" y="1047"/>
                    <a:pt x="4286" y="1072"/>
                    <a:pt x="4337" y="1097"/>
                  </a:cubicBezTo>
                  <a:cubicBezTo>
                    <a:pt x="4462" y="1172"/>
                    <a:pt x="4537" y="1272"/>
                    <a:pt x="4612" y="1398"/>
                  </a:cubicBezTo>
                  <a:cubicBezTo>
                    <a:pt x="4712" y="1573"/>
                    <a:pt x="4738" y="1774"/>
                    <a:pt x="4662" y="1949"/>
                  </a:cubicBezTo>
                  <a:cubicBezTo>
                    <a:pt x="4612" y="2150"/>
                    <a:pt x="4487" y="2300"/>
                    <a:pt x="4311" y="2400"/>
                  </a:cubicBezTo>
                  <a:cubicBezTo>
                    <a:pt x="4209" y="2459"/>
                    <a:pt x="4097" y="2483"/>
                    <a:pt x="3987" y="2483"/>
                  </a:cubicBezTo>
                  <a:cubicBezTo>
                    <a:pt x="3910" y="2483"/>
                    <a:pt x="3833" y="2471"/>
                    <a:pt x="3760" y="2450"/>
                  </a:cubicBezTo>
                  <a:lnTo>
                    <a:pt x="602" y="1523"/>
                  </a:lnTo>
                  <a:cubicBezTo>
                    <a:pt x="427" y="1473"/>
                    <a:pt x="276" y="1348"/>
                    <a:pt x="176" y="1172"/>
                  </a:cubicBezTo>
                  <a:cubicBezTo>
                    <a:pt x="76" y="997"/>
                    <a:pt x="51" y="796"/>
                    <a:pt x="126" y="596"/>
                  </a:cubicBezTo>
                  <a:cubicBezTo>
                    <a:pt x="176" y="420"/>
                    <a:pt x="301" y="270"/>
                    <a:pt x="477" y="170"/>
                  </a:cubicBezTo>
                  <a:cubicBezTo>
                    <a:pt x="594" y="103"/>
                    <a:pt x="722" y="69"/>
                    <a:pt x="846" y="69"/>
                  </a:cubicBezTo>
                  <a:close/>
                  <a:moveTo>
                    <a:pt x="809" y="1"/>
                  </a:moveTo>
                  <a:cubicBezTo>
                    <a:pt x="683" y="1"/>
                    <a:pt x="558" y="34"/>
                    <a:pt x="452" y="94"/>
                  </a:cubicBezTo>
                  <a:cubicBezTo>
                    <a:pt x="251" y="220"/>
                    <a:pt x="101" y="370"/>
                    <a:pt x="51" y="596"/>
                  </a:cubicBezTo>
                  <a:cubicBezTo>
                    <a:pt x="1" y="796"/>
                    <a:pt x="1" y="997"/>
                    <a:pt x="126" y="1197"/>
                  </a:cubicBezTo>
                  <a:cubicBezTo>
                    <a:pt x="176" y="1323"/>
                    <a:pt x="301" y="1448"/>
                    <a:pt x="427" y="1498"/>
                  </a:cubicBezTo>
                  <a:cubicBezTo>
                    <a:pt x="477" y="1548"/>
                    <a:pt x="527" y="1573"/>
                    <a:pt x="602" y="1598"/>
                  </a:cubicBezTo>
                  <a:lnTo>
                    <a:pt x="3735" y="2526"/>
                  </a:lnTo>
                  <a:cubicBezTo>
                    <a:pt x="3802" y="2542"/>
                    <a:pt x="3871" y="2551"/>
                    <a:pt x="3941" y="2551"/>
                  </a:cubicBezTo>
                  <a:cubicBezTo>
                    <a:pt x="4080" y="2551"/>
                    <a:pt x="4220" y="2517"/>
                    <a:pt x="4337" y="2450"/>
                  </a:cubicBezTo>
                  <a:cubicBezTo>
                    <a:pt x="4537" y="2350"/>
                    <a:pt x="4662" y="2175"/>
                    <a:pt x="4738" y="1974"/>
                  </a:cubicBezTo>
                  <a:cubicBezTo>
                    <a:pt x="4788" y="1774"/>
                    <a:pt x="4763" y="1548"/>
                    <a:pt x="4662" y="1373"/>
                  </a:cubicBezTo>
                  <a:cubicBezTo>
                    <a:pt x="4562" y="1172"/>
                    <a:pt x="4387" y="1047"/>
                    <a:pt x="4186" y="972"/>
                  </a:cubicBezTo>
                  <a:lnTo>
                    <a:pt x="1053" y="44"/>
                  </a:lnTo>
                  <a:cubicBezTo>
                    <a:pt x="974" y="15"/>
                    <a:pt x="891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7042212" y="2675714"/>
              <a:ext cx="749429" cy="366918"/>
            </a:xfrm>
            <a:custGeom>
              <a:rect b="b" l="l" r="r" t="t"/>
              <a:pathLst>
                <a:path extrusionOk="0" h="3510" w="7169">
                  <a:moveTo>
                    <a:pt x="7168" y="0"/>
                  </a:moveTo>
                  <a:lnTo>
                    <a:pt x="1028" y="1354"/>
                  </a:lnTo>
                  <a:lnTo>
                    <a:pt x="953" y="1379"/>
                  </a:lnTo>
                  <a:lnTo>
                    <a:pt x="0" y="1605"/>
                  </a:lnTo>
                  <a:lnTo>
                    <a:pt x="878" y="1880"/>
                  </a:lnTo>
                  <a:lnTo>
                    <a:pt x="928" y="1880"/>
                  </a:lnTo>
                  <a:lnTo>
                    <a:pt x="6015" y="3509"/>
                  </a:lnTo>
                  <a:lnTo>
                    <a:pt x="6041" y="3484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873712" y="2665678"/>
              <a:ext cx="2444505" cy="1540219"/>
            </a:xfrm>
            <a:custGeom>
              <a:rect b="b" l="l" r="r" t="t"/>
              <a:pathLst>
                <a:path extrusionOk="0" h="14734" w="23384">
                  <a:moveTo>
                    <a:pt x="20604" y="1"/>
                  </a:moveTo>
                  <a:cubicBezTo>
                    <a:pt x="20545" y="1"/>
                    <a:pt x="20486" y="7"/>
                    <a:pt x="20427" y="21"/>
                  </a:cubicBezTo>
                  <a:lnTo>
                    <a:pt x="15113" y="1199"/>
                  </a:lnTo>
                  <a:lnTo>
                    <a:pt x="14988" y="1224"/>
                  </a:lnTo>
                  <a:lnTo>
                    <a:pt x="9324" y="2477"/>
                  </a:lnTo>
                  <a:lnTo>
                    <a:pt x="9198" y="2503"/>
                  </a:lnTo>
                  <a:lnTo>
                    <a:pt x="1228" y="4282"/>
                  </a:lnTo>
                  <a:lnTo>
                    <a:pt x="627" y="4432"/>
                  </a:lnTo>
                  <a:cubicBezTo>
                    <a:pt x="251" y="4508"/>
                    <a:pt x="0" y="4883"/>
                    <a:pt x="101" y="5284"/>
                  </a:cubicBezTo>
                  <a:lnTo>
                    <a:pt x="2256" y="14733"/>
                  </a:lnTo>
                  <a:lnTo>
                    <a:pt x="3960" y="14382"/>
                  </a:lnTo>
                  <a:lnTo>
                    <a:pt x="10953" y="12853"/>
                  </a:lnTo>
                  <a:lnTo>
                    <a:pt x="11028" y="12828"/>
                  </a:lnTo>
                  <a:lnTo>
                    <a:pt x="18096" y="11300"/>
                  </a:lnTo>
                  <a:lnTo>
                    <a:pt x="18171" y="11274"/>
                  </a:lnTo>
                  <a:lnTo>
                    <a:pt x="23384" y="10147"/>
                  </a:lnTo>
                  <a:lnTo>
                    <a:pt x="21379" y="623"/>
                  </a:lnTo>
                  <a:cubicBezTo>
                    <a:pt x="21293" y="256"/>
                    <a:pt x="20965" y="1"/>
                    <a:pt x="20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452735" y="3388755"/>
              <a:ext cx="235837" cy="456922"/>
            </a:xfrm>
            <a:custGeom>
              <a:rect b="b" l="l" r="r" t="t"/>
              <a:pathLst>
                <a:path extrusionOk="0" h="4371" w="2256">
                  <a:moveTo>
                    <a:pt x="844" y="1"/>
                  </a:moveTo>
                  <a:cubicBezTo>
                    <a:pt x="789" y="1"/>
                    <a:pt x="733" y="8"/>
                    <a:pt x="677" y="22"/>
                  </a:cubicBezTo>
                  <a:cubicBezTo>
                    <a:pt x="251" y="97"/>
                    <a:pt x="0" y="498"/>
                    <a:pt x="100" y="924"/>
                  </a:cubicBezTo>
                  <a:lnTo>
                    <a:pt x="702" y="3756"/>
                  </a:lnTo>
                  <a:cubicBezTo>
                    <a:pt x="768" y="4132"/>
                    <a:pt x="1088" y="4371"/>
                    <a:pt x="1454" y="4371"/>
                  </a:cubicBezTo>
                  <a:cubicBezTo>
                    <a:pt x="1504" y="4371"/>
                    <a:pt x="1554" y="4366"/>
                    <a:pt x="1604" y="4357"/>
                  </a:cubicBezTo>
                  <a:cubicBezTo>
                    <a:pt x="2005" y="4257"/>
                    <a:pt x="2256" y="3856"/>
                    <a:pt x="2181" y="3455"/>
                  </a:cubicBezTo>
                  <a:lnTo>
                    <a:pt x="1579" y="598"/>
                  </a:lnTo>
                  <a:cubicBezTo>
                    <a:pt x="1493" y="253"/>
                    <a:pt x="1184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6334819" y="3504894"/>
              <a:ext cx="471673" cy="222869"/>
            </a:xfrm>
            <a:custGeom>
              <a:rect b="b" l="l" r="r" t="t"/>
              <a:pathLst>
                <a:path extrusionOk="0" h="2132" w="4512">
                  <a:moveTo>
                    <a:pt x="3676" y="0"/>
                  </a:moveTo>
                  <a:cubicBezTo>
                    <a:pt x="3629" y="0"/>
                    <a:pt x="3582" y="4"/>
                    <a:pt x="3534" y="13"/>
                  </a:cubicBezTo>
                  <a:lnTo>
                    <a:pt x="677" y="640"/>
                  </a:lnTo>
                  <a:cubicBezTo>
                    <a:pt x="276" y="715"/>
                    <a:pt x="0" y="1116"/>
                    <a:pt x="101" y="1542"/>
                  </a:cubicBezTo>
                  <a:cubicBezTo>
                    <a:pt x="167" y="1895"/>
                    <a:pt x="486" y="2132"/>
                    <a:pt x="852" y="2132"/>
                  </a:cubicBezTo>
                  <a:cubicBezTo>
                    <a:pt x="902" y="2132"/>
                    <a:pt x="952" y="2128"/>
                    <a:pt x="1003" y="2119"/>
                  </a:cubicBezTo>
                  <a:lnTo>
                    <a:pt x="3860" y="1517"/>
                  </a:lnTo>
                  <a:cubicBezTo>
                    <a:pt x="4261" y="1417"/>
                    <a:pt x="4512" y="1016"/>
                    <a:pt x="4437" y="615"/>
                  </a:cubicBezTo>
                  <a:cubicBezTo>
                    <a:pt x="4348" y="239"/>
                    <a:pt x="4026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873712" y="3113198"/>
              <a:ext cx="414073" cy="1092704"/>
            </a:xfrm>
            <a:custGeom>
              <a:rect b="b" l="l" r="r" t="t"/>
              <a:pathLst>
                <a:path extrusionOk="0" h="10453" w="3961">
                  <a:moveTo>
                    <a:pt x="1228" y="1"/>
                  </a:moveTo>
                  <a:lnTo>
                    <a:pt x="477" y="176"/>
                  </a:lnTo>
                  <a:cubicBezTo>
                    <a:pt x="176" y="252"/>
                    <a:pt x="0" y="552"/>
                    <a:pt x="50" y="828"/>
                  </a:cubicBezTo>
                  <a:lnTo>
                    <a:pt x="2256" y="10452"/>
                  </a:lnTo>
                  <a:lnTo>
                    <a:pt x="3960" y="10101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6219516" y="3273033"/>
              <a:ext cx="691829" cy="691813"/>
            </a:xfrm>
            <a:custGeom>
              <a:rect b="b" l="l" r="r" t="t"/>
              <a:pathLst>
                <a:path extrusionOk="0" h="6618" w="6618">
                  <a:moveTo>
                    <a:pt x="3309" y="76"/>
                  </a:moveTo>
                  <a:cubicBezTo>
                    <a:pt x="5088" y="76"/>
                    <a:pt x="6542" y="1530"/>
                    <a:pt x="6542" y="3309"/>
                  </a:cubicBezTo>
                  <a:cubicBezTo>
                    <a:pt x="6542" y="5089"/>
                    <a:pt x="5088" y="6542"/>
                    <a:pt x="3309" y="6542"/>
                  </a:cubicBezTo>
                  <a:cubicBezTo>
                    <a:pt x="1504" y="6542"/>
                    <a:pt x="51" y="5089"/>
                    <a:pt x="51" y="3309"/>
                  </a:cubicBezTo>
                  <a:cubicBezTo>
                    <a:pt x="51" y="1530"/>
                    <a:pt x="1504" y="76"/>
                    <a:pt x="3309" y="76"/>
                  </a:cubicBezTo>
                  <a:close/>
                  <a:moveTo>
                    <a:pt x="3309" y="1"/>
                  </a:moveTo>
                  <a:cubicBezTo>
                    <a:pt x="1479" y="1"/>
                    <a:pt x="1" y="1480"/>
                    <a:pt x="1" y="3309"/>
                  </a:cubicBezTo>
                  <a:cubicBezTo>
                    <a:pt x="1" y="5139"/>
                    <a:pt x="1479" y="6617"/>
                    <a:pt x="3309" y="6617"/>
                  </a:cubicBezTo>
                  <a:cubicBezTo>
                    <a:pt x="5113" y="6617"/>
                    <a:pt x="6617" y="5139"/>
                    <a:pt x="6617" y="3309"/>
                  </a:cubicBezTo>
                  <a:cubicBezTo>
                    <a:pt x="6617" y="1480"/>
                    <a:pt x="5113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950534" y="2949389"/>
              <a:ext cx="183463" cy="77983"/>
            </a:xfrm>
            <a:custGeom>
              <a:rect b="b" l="l" r="r" t="t"/>
              <a:pathLst>
                <a:path extrusionOk="0" h="746" w="1755">
                  <a:moveTo>
                    <a:pt x="1507" y="1"/>
                  </a:moveTo>
                  <a:cubicBezTo>
                    <a:pt x="1482" y="1"/>
                    <a:pt x="1456" y="5"/>
                    <a:pt x="1429" y="14"/>
                  </a:cubicBezTo>
                  <a:lnTo>
                    <a:pt x="226" y="240"/>
                  </a:lnTo>
                  <a:cubicBezTo>
                    <a:pt x="100" y="265"/>
                    <a:pt x="0" y="415"/>
                    <a:pt x="50" y="540"/>
                  </a:cubicBezTo>
                  <a:cubicBezTo>
                    <a:pt x="72" y="672"/>
                    <a:pt x="170" y="746"/>
                    <a:pt x="295" y="746"/>
                  </a:cubicBezTo>
                  <a:cubicBezTo>
                    <a:pt x="313" y="746"/>
                    <a:pt x="332" y="744"/>
                    <a:pt x="351" y="741"/>
                  </a:cubicBezTo>
                  <a:lnTo>
                    <a:pt x="1529" y="490"/>
                  </a:lnTo>
                  <a:cubicBezTo>
                    <a:pt x="1679" y="465"/>
                    <a:pt x="1755" y="340"/>
                    <a:pt x="1730" y="190"/>
                  </a:cubicBezTo>
                  <a:cubicBezTo>
                    <a:pt x="1709" y="87"/>
                    <a:pt x="1621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7202047" y="2897958"/>
              <a:ext cx="183463" cy="79551"/>
            </a:xfrm>
            <a:custGeom>
              <a:rect b="b" l="l" r="r" t="t"/>
              <a:pathLst>
                <a:path extrusionOk="0" h="761" w="1755">
                  <a:moveTo>
                    <a:pt x="1469" y="1"/>
                  </a:moveTo>
                  <a:cubicBezTo>
                    <a:pt x="1455" y="1"/>
                    <a:pt x="1442" y="2"/>
                    <a:pt x="1429" y="5"/>
                  </a:cubicBezTo>
                  <a:lnTo>
                    <a:pt x="226" y="255"/>
                  </a:lnTo>
                  <a:cubicBezTo>
                    <a:pt x="100" y="281"/>
                    <a:pt x="0" y="406"/>
                    <a:pt x="25" y="556"/>
                  </a:cubicBezTo>
                  <a:cubicBezTo>
                    <a:pt x="48" y="668"/>
                    <a:pt x="171" y="761"/>
                    <a:pt x="286" y="761"/>
                  </a:cubicBezTo>
                  <a:cubicBezTo>
                    <a:pt x="300" y="761"/>
                    <a:pt x="313" y="759"/>
                    <a:pt x="326" y="757"/>
                  </a:cubicBezTo>
                  <a:lnTo>
                    <a:pt x="1529" y="506"/>
                  </a:lnTo>
                  <a:cubicBezTo>
                    <a:pt x="1654" y="481"/>
                    <a:pt x="1755" y="331"/>
                    <a:pt x="1730" y="205"/>
                  </a:cubicBezTo>
                  <a:cubicBezTo>
                    <a:pt x="1707" y="93"/>
                    <a:pt x="1584" y="1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7801977" y="3071279"/>
              <a:ext cx="173010" cy="173110"/>
            </a:xfrm>
            <a:custGeom>
              <a:rect b="b" l="l" r="r" t="t"/>
              <a:pathLst>
                <a:path extrusionOk="0" h="1656" w="1655">
                  <a:moveTo>
                    <a:pt x="828" y="1"/>
                  </a:moveTo>
                  <a:cubicBezTo>
                    <a:pt x="377" y="1"/>
                    <a:pt x="1" y="377"/>
                    <a:pt x="1" y="828"/>
                  </a:cubicBezTo>
                  <a:cubicBezTo>
                    <a:pt x="1" y="1279"/>
                    <a:pt x="377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7998504" y="3199753"/>
              <a:ext cx="173010" cy="173005"/>
            </a:xfrm>
            <a:custGeom>
              <a:rect b="b" l="l" r="r" t="t"/>
              <a:pathLst>
                <a:path extrusionOk="0" h="1655" w="1655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7849123" y="3364816"/>
              <a:ext cx="173010" cy="173005"/>
            </a:xfrm>
            <a:custGeom>
              <a:rect b="b" l="l" r="r" t="t"/>
              <a:pathLst>
                <a:path extrusionOk="0" h="1655" w="1655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cubicBezTo>
                    <a:pt x="1655" y="376"/>
                    <a:pt x="1279" y="0"/>
                    <a:pt x="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7668380" y="3257353"/>
              <a:ext cx="170396" cy="173005"/>
            </a:xfrm>
            <a:custGeom>
              <a:rect b="b" l="l" r="r" t="t"/>
              <a:pathLst>
                <a:path extrusionOk="0" h="1655" w="1630">
                  <a:moveTo>
                    <a:pt x="827" y="0"/>
                  </a:moveTo>
                  <a:cubicBezTo>
                    <a:pt x="376" y="0"/>
                    <a:pt x="0" y="376"/>
                    <a:pt x="0" y="828"/>
                  </a:cubicBezTo>
                  <a:cubicBezTo>
                    <a:pt x="0" y="1279"/>
                    <a:pt x="376" y="1655"/>
                    <a:pt x="827" y="1655"/>
                  </a:cubicBezTo>
                  <a:cubicBezTo>
                    <a:pt x="1279" y="1655"/>
                    <a:pt x="1629" y="1279"/>
                    <a:pt x="1629" y="828"/>
                  </a:cubicBezTo>
                  <a:cubicBezTo>
                    <a:pt x="1629" y="376"/>
                    <a:pt x="1279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7115596" y="3699541"/>
              <a:ext cx="89170" cy="150635"/>
            </a:xfrm>
            <a:custGeom>
              <a:rect b="b" l="l" r="r" t="t"/>
              <a:pathLst>
                <a:path extrusionOk="0" h="1441" w="853">
                  <a:moveTo>
                    <a:pt x="584" y="0"/>
                  </a:moveTo>
                  <a:cubicBezTo>
                    <a:pt x="416" y="0"/>
                    <a:pt x="216" y="263"/>
                    <a:pt x="100" y="633"/>
                  </a:cubicBezTo>
                  <a:cubicBezTo>
                    <a:pt x="0" y="1009"/>
                    <a:pt x="25" y="1384"/>
                    <a:pt x="201" y="1435"/>
                  </a:cubicBezTo>
                  <a:cubicBezTo>
                    <a:pt x="214" y="1439"/>
                    <a:pt x="229" y="1441"/>
                    <a:pt x="243" y="1441"/>
                  </a:cubicBezTo>
                  <a:cubicBezTo>
                    <a:pt x="411" y="1441"/>
                    <a:pt x="612" y="1177"/>
                    <a:pt x="727" y="808"/>
                  </a:cubicBezTo>
                  <a:cubicBezTo>
                    <a:pt x="852" y="407"/>
                    <a:pt x="802" y="56"/>
                    <a:pt x="627" y="6"/>
                  </a:cubicBezTo>
                  <a:cubicBezTo>
                    <a:pt x="613" y="2"/>
                    <a:pt x="599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7301565" y="3652395"/>
              <a:ext cx="89170" cy="150635"/>
            </a:xfrm>
            <a:custGeom>
              <a:rect b="b" l="l" r="r" t="t"/>
              <a:pathLst>
                <a:path extrusionOk="0" h="1441" w="853">
                  <a:moveTo>
                    <a:pt x="609" y="0"/>
                  </a:moveTo>
                  <a:cubicBezTo>
                    <a:pt x="438" y="0"/>
                    <a:pt x="218" y="263"/>
                    <a:pt x="126" y="632"/>
                  </a:cubicBezTo>
                  <a:cubicBezTo>
                    <a:pt x="1" y="1033"/>
                    <a:pt x="51" y="1384"/>
                    <a:pt x="226" y="1434"/>
                  </a:cubicBezTo>
                  <a:cubicBezTo>
                    <a:pt x="240" y="1438"/>
                    <a:pt x="254" y="1440"/>
                    <a:pt x="269" y="1440"/>
                  </a:cubicBezTo>
                  <a:cubicBezTo>
                    <a:pt x="437" y="1440"/>
                    <a:pt x="637" y="1177"/>
                    <a:pt x="752" y="808"/>
                  </a:cubicBezTo>
                  <a:cubicBezTo>
                    <a:pt x="853" y="432"/>
                    <a:pt x="803" y="56"/>
                    <a:pt x="652" y="6"/>
                  </a:cubicBezTo>
                  <a:cubicBezTo>
                    <a:pt x="638" y="2"/>
                    <a:pt x="624" y="0"/>
                    <a:pt x="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7482307" y="3615703"/>
              <a:ext cx="89275" cy="153248"/>
            </a:xfrm>
            <a:custGeom>
              <a:rect b="b" l="l" r="r" t="t"/>
              <a:pathLst>
                <a:path extrusionOk="0" h="1466" w="854">
                  <a:moveTo>
                    <a:pt x="613" y="1"/>
                  </a:moveTo>
                  <a:cubicBezTo>
                    <a:pt x="441" y="1"/>
                    <a:pt x="219" y="284"/>
                    <a:pt x="126" y="633"/>
                  </a:cubicBezTo>
                  <a:cubicBezTo>
                    <a:pt x="1" y="1034"/>
                    <a:pt x="51" y="1410"/>
                    <a:pt x="226" y="1460"/>
                  </a:cubicBezTo>
                  <a:cubicBezTo>
                    <a:pt x="239" y="1463"/>
                    <a:pt x="253" y="1465"/>
                    <a:pt x="266" y="1465"/>
                  </a:cubicBezTo>
                  <a:cubicBezTo>
                    <a:pt x="435" y="1465"/>
                    <a:pt x="637" y="1181"/>
                    <a:pt x="753" y="833"/>
                  </a:cubicBezTo>
                  <a:cubicBezTo>
                    <a:pt x="853" y="432"/>
                    <a:pt x="803" y="56"/>
                    <a:pt x="653" y="6"/>
                  </a:cubicBezTo>
                  <a:cubicBezTo>
                    <a:pt x="640" y="2"/>
                    <a:pt x="62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6835231" y="2791017"/>
              <a:ext cx="655137" cy="348520"/>
            </a:xfrm>
            <a:custGeom>
              <a:rect b="b" l="l" r="r" t="t"/>
              <a:pathLst>
                <a:path extrusionOk="0" h="3334" w="6267">
                  <a:moveTo>
                    <a:pt x="5915" y="0"/>
                  </a:moveTo>
                  <a:lnTo>
                    <a:pt x="5790" y="25"/>
                  </a:lnTo>
                  <a:lnTo>
                    <a:pt x="6116" y="1980"/>
                  </a:lnTo>
                  <a:lnTo>
                    <a:pt x="777" y="3158"/>
                  </a:lnTo>
                  <a:lnTo>
                    <a:pt x="126" y="1278"/>
                  </a:lnTo>
                  <a:lnTo>
                    <a:pt x="0" y="1304"/>
                  </a:lnTo>
                  <a:lnTo>
                    <a:pt x="702" y="3334"/>
                  </a:lnTo>
                  <a:lnTo>
                    <a:pt x="6266" y="2080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942589" y="3120724"/>
              <a:ext cx="830655" cy="888652"/>
            </a:xfrm>
            <a:custGeom>
              <a:rect b="b" l="l" r="r" t="t"/>
              <a:pathLst>
                <a:path extrusionOk="0" h="8501" w="7946">
                  <a:moveTo>
                    <a:pt x="4678" y="1"/>
                  </a:moveTo>
                  <a:cubicBezTo>
                    <a:pt x="4598" y="1"/>
                    <a:pt x="4517" y="10"/>
                    <a:pt x="4437" y="29"/>
                  </a:cubicBezTo>
                  <a:lnTo>
                    <a:pt x="878" y="856"/>
                  </a:lnTo>
                  <a:cubicBezTo>
                    <a:pt x="352" y="982"/>
                    <a:pt x="1" y="1483"/>
                    <a:pt x="51" y="2034"/>
                  </a:cubicBezTo>
                  <a:lnTo>
                    <a:pt x="728" y="8500"/>
                  </a:lnTo>
                  <a:lnTo>
                    <a:pt x="803" y="8475"/>
                  </a:lnTo>
                  <a:lnTo>
                    <a:pt x="126" y="2034"/>
                  </a:lnTo>
                  <a:cubicBezTo>
                    <a:pt x="76" y="1508"/>
                    <a:pt x="402" y="1032"/>
                    <a:pt x="903" y="931"/>
                  </a:cubicBezTo>
                  <a:lnTo>
                    <a:pt x="4462" y="104"/>
                  </a:lnTo>
                  <a:cubicBezTo>
                    <a:pt x="4544" y="84"/>
                    <a:pt x="4625" y="74"/>
                    <a:pt x="4706" y="74"/>
                  </a:cubicBezTo>
                  <a:cubicBezTo>
                    <a:pt x="5118" y="74"/>
                    <a:pt x="5493" y="332"/>
                    <a:pt x="5640" y="731"/>
                  </a:cubicBezTo>
                  <a:lnTo>
                    <a:pt x="7871" y="6947"/>
                  </a:lnTo>
                  <a:lnTo>
                    <a:pt x="7946" y="6921"/>
                  </a:lnTo>
                  <a:lnTo>
                    <a:pt x="5715" y="731"/>
                  </a:lnTo>
                  <a:cubicBezTo>
                    <a:pt x="5545" y="285"/>
                    <a:pt x="5123" y="1"/>
                    <a:pt x="4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7047439" y="3328647"/>
              <a:ext cx="508366" cy="248480"/>
            </a:xfrm>
            <a:custGeom>
              <a:rect b="b" l="l" r="r" t="t"/>
              <a:pathLst>
                <a:path extrusionOk="0" h="2377" w="4863">
                  <a:moveTo>
                    <a:pt x="4011" y="70"/>
                  </a:moveTo>
                  <a:cubicBezTo>
                    <a:pt x="4161" y="70"/>
                    <a:pt x="4286" y="120"/>
                    <a:pt x="4412" y="171"/>
                  </a:cubicBezTo>
                  <a:cubicBezTo>
                    <a:pt x="4562" y="296"/>
                    <a:pt x="4687" y="446"/>
                    <a:pt x="4737" y="647"/>
                  </a:cubicBezTo>
                  <a:cubicBezTo>
                    <a:pt x="4787" y="822"/>
                    <a:pt x="4762" y="1023"/>
                    <a:pt x="4637" y="1198"/>
                  </a:cubicBezTo>
                  <a:cubicBezTo>
                    <a:pt x="4537" y="1374"/>
                    <a:pt x="4386" y="1474"/>
                    <a:pt x="4186" y="1524"/>
                  </a:cubicBezTo>
                  <a:lnTo>
                    <a:pt x="1003" y="2301"/>
                  </a:lnTo>
                  <a:cubicBezTo>
                    <a:pt x="956" y="2314"/>
                    <a:pt x="907" y="2321"/>
                    <a:pt x="858" y="2321"/>
                  </a:cubicBezTo>
                  <a:cubicBezTo>
                    <a:pt x="722" y="2321"/>
                    <a:pt x="580" y="2274"/>
                    <a:pt x="452" y="2201"/>
                  </a:cubicBezTo>
                  <a:cubicBezTo>
                    <a:pt x="276" y="2100"/>
                    <a:pt x="151" y="1950"/>
                    <a:pt x="126" y="1750"/>
                  </a:cubicBezTo>
                  <a:cubicBezTo>
                    <a:pt x="76" y="1549"/>
                    <a:pt x="101" y="1349"/>
                    <a:pt x="201" y="1198"/>
                  </a:cubicBezTo>
                  <a:cubicBezTo>
                    <a:pt x="301" y="1023"/>
                    <a:pt x="477" y="897"/>
                    <a:pt x="652" y="847"/>
                  </a:cubicBezTo>
                  <a:lnTo>
                    <a:pt x="3835" y="95"/>
                  </a:lnTo>
                  <a:cubicBezTo>
                    <a:pt x="3910" y="70"/>
                    <a:pt x="3960" y="70"/>
                    <a:pt x="4011" y="70"/>
                  </a:cubicBezTo>
                  <a:close/>
                  <a:moveTo>
                    <a:pt x="4000" y="1"/>
                  </a:moveTo>
                  <a:cubicBezTo>
                    <a:pt x="3944" y="1"/>
                    <a:pt x="3889" y="7"/>
                    <a:pt x="3835" y="20"/>
                  </a:cubicBezTo>
                  <a:lnTo>
                    <a:pt x="652" y="797"/>
                  </a:lnTo>
                  <a:cubicBezTo>
                    <a:pt x="427" y="847"/>
                    <a:pt x="251" y="973"/>
                    <a:pt x="151" y="1148"/>
                  </a:cubicBezTo>
                  <a:cubicBezTo>
                    <a:pt x="26" y="1349"/>
                    <a:pt x="0" y="1549"/>
                    <a:pt x="51" y="1775"/>
                  </a:cubicBezTo>
                  <a:cubicBezTo>
                    <a:pt x="101" y="1975"/>
                    <a:pt x="226" y="2151"/>
                    <a:pt x="427" y="2276"/>
                  </a:cubicBezTo>
                  <a:cubicBezTo>
                    <a:pt x="552" y="2351"/>
                    <a:pt x="677" y="2376"/>
                    <a:pt x="828" y="2376"/>
                  </a:cubicBezTo>
                  <a:cubicBezTo>
                    <a:pt x="903" y="2376"/>
                    <a:pt x="953" y="2376"/>
                    <a:pt x="1028" y="2351"/>
                  </a:cubicBezTo>
                  <a:lnTo>
                    <a:pt x="4211" y="1599"/>
                  </a:lnTo>
                  <a:cubicBezTo>
                    <a:pt x="4412" y="1549"/>
                    <a:pt x="4587" y="1424"/>
                    <a:pt x="4712" y="1223"/>
                  </a:cubicBezTo>
                  <a:cubicBezTo>
                    <a:pt x="4813" y="1048"/>
                    <a:pt x="4863" y="822"/>
                    <a:pt x="4813" y="622"/>
                  </a:cubicBezTo>
                  <a:cubicBezTo>
                    <a:pt x="4762" y="421"/>
                    <a:pt x="4637" y="246"/>
                    <a:pt x="4437" y="120"/>
                  </a:cubicBezTo>
                  <a:cubicBezTo>
                    <a:pt x="4308" y="47"/>
                    <a:pt x="4153" y="1"/>
                    <a:pt x="4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769687" y="1205309"/>
              <a:ext cx="935506" cy="430371"/>
            </a:xfrm>
            <a:custGeom>
              <a:rect b="b" l="l" r="r" t="t"/>
              <a:pathLst>
                <a:path extrusionOk="0" h="4117" w="8949">
                  <a:moveTo>
                    <a:pt x="1805" y="157"/>
                  </a:moveTo>
                  <a:cubicBezTo>
                    <a:pt x="2683" y="157"/>
                    <a:pt x="3560" y="683"/>
                    <a:pt x="3886" y="1485"/>
                  </a:cubicBezTo>
                  <a:cubicBezTo>
                    <a:pt x="4136" y="2061"/>
                    <a:pt x="4036" y="2763"/>
                    <a:pt x="3710" y="3289"/>
                  </a:cubicBezTo>
                  <a:cubicBezTo>
                    <a:pt x="3593" y="3298"/>
                    <a:pt x="3476" y="3302"/>
                    <a:pt x="3359" y="3302"/>
                  </a:cubicBezTo>
                  <a:cubicBezTo>
                    <a:pt x="2776" y="3302"/>
                    <a:pt x="2198" y="3198"/>
                    <a:pt x="1655" y="2989"/>
                  </a:cubicBezTo>
                  <a:cubicBezTo>
                    <a:pt x="1154" y="2788"/>
                    <a:pt x="778" y="2538"/>
                    <a:pt x="527" y="2237"/>
                  </a:cubicBezTo>
                  <a:cubicBezTo>
                    <a:pt x="251" y="1836"/>
                    <a:pt x="151" y="1360"/>
                    <a:pt x="302" y="984"/>
                  </a:cubicBezTo>
                  <a:cubicBezTo>
                    <a:pt x="502" y="482"/>
                    <a:pt x="1028" y="257"/>
                    <a:pt x="1480" y="182"/>
                  </a:cubicBezTo>
                  <a:cubicBezTo>
                    <a:pt x="1580" y="157"/>
                    <a:pt x="1680" y="157"/>
                    <a:pt x="1805" y="157"/>
                  </a:cubicBezTo>
                  <a:close/>
                  <a:moveTo>
                    <a:pt x="1825" y="1"/>
                  </a:moveTo>
                  <a:cubicBezTo>
                    <a:pt x="1701" y="1"/>
                    <a:pt x="1577" y="11"/>
                    <a:pt x="1454" y="31"/>
                  </a:cubicBezTo>
                  <a:cubicBezTo>
                    <a:pt x="978" y="107"/>
                    <a:pt x="377" y="382"/>
                    <a:pt x="176" y="909"/>
                  </a:cubicBezTo>
                  <a:cubicBezTo>
                    <a:pt x="1" y="1335"/>
                    <a:pt x="101" y="1886"/>
                    <a:pt x="427" y="2312"/>
                  </a:cubicBezTo>
                  <a:cubicBezTo>
                    <a:pt x="678" y="2663"/>
                    <a:pt x="1079" y="2914"/>
                    <a:pt x="1605" y="3114"/>
                  </a:cubicBezTo>
                  <a:cubicBezTo>
                    <a:pt x="2140" y="3328"/>
                    <a:pt x="2712" y="3451"/>
                    <a:pt x="3304" y="3451"/>
                  </a:cubicBezTo>
                  <a:cubicBezTo>
                    <a:pt x="3406" y="3451"/>
                    <a:pt x="3507" y="3447"/>
                    <a:pt x="3610" y="3440"/>
                  </a:cubicBezTo>
                  <a:lnTo>
                    <a:pt x="3610" y="3440"/>
                  </a:lnTo>
                  <a:cubicBezTo>
                    <a:pt x="3510" y="3565"/>
                    <a:pt x="3384" y="3690"/>
                    <a:pt x="3259" y="3791"/>
                  </a:cubicBezTo>
                  <a:cubicBezTo>
                    <a:pt x="3184" y="3866"/>
                    <a:pt x="3059" y="3916"/>
                    <a:pt x="2958" y="3966"/>
                  </a:cubicBezTo>
                  <a:lnTo>
                    <a:pt x="3008" y="4117"/>
                  </a:lnTo>
                  <a:cubicBezTo>
                    <a:pt x="3159" y="4041"/>
                    <a:pt x="3284" y="3966"/>
                    <a:pt x="3409" y="3866"/>
                  </a:cubicBezTo>
                  <a:cubicBezTo>
                    <a:pt x="3560" y="3741"/>
                    <a:pt x="3685" y="3590"/>
                    <a:pt x="3785" y="3440"/>
                  </a:cubicBezTo>
                  <a:cubicBezTo>
                    <a:pt x="3835" y="3440"/>
                    <a:pt x="3886" y="3440"/>
                    <a:pt x="3936" y="3415"/>
                  </a:cubicBezTo>
                  <a:cubicBezTo>
                    <a:pt x="4888" y="3315"/>
                    <a:pt x="5765" y="2939"/>
                    <a:pt x="6617" y="2563"/>
                  </a:cubicBezTo>
                  <a:cubicBezTo>
                    <a:pt x="7369" y="2262"/>
                    <a:pt x="8146" y="1936"/>
                    <a:pt x="8948" y="1786"/>
                  </a:cubicBezTo>
                  <a:cubicBezTo>
                    <a:pt x="8898" y="1736"/>
                    <a:pt x="8848" y="1685"/>
                    <a:pt x="8798" y="1660"/>
                  </a:cubicBezTo>
                  <a:cubicBezTo>
                    <a:pt x="8021" y="1811"/>
                    <a:pt x="7269" y="2137"/>
                    <a:pt x="6567" y="2437"/>
                  </a:cubicBezTo>
                  <a:cubicBezTo>
                    <a:pt x="5715" y="2788"/>
                    <a:pt x="4863" y="3164"/>
                    <a:pt x="3936" y="3264"/>
                  </a:cubicBezTo>
                  <a:lnTo>
                    <a:pt x="3886" y="3264"/>
                  </a:lnTo>
                  <a:cubicBezTo>
                    <a:pt x="4186" y="2713"/>
                    <a:pt x="4262" y="2011"/>
                    <a:pt x="4011" y="1410"/>
                  </a:cubicBezTo>
                  <a:cubicBezTo>
                    <a:pt x="3679" y="568"/>
                    <a:pt x="2760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7209887" y="1335143"/>
              <a:ext cx="424527" cy="313291"/>
            </a:xfrm>
            <a:custGeom>
              <a:rect b="b" l="l" r="r" t="t"/>
              <a:pathLst>
                <a:path extrusionOk="0" h="2997" w="4061">
                  <a:moveTo>
                    <a:pt x="2586" y="0"/>
                  </a:moveTo>
                  <a:cubicBezTo>
                    <a:pt x="2228" y="0"/>
                    <a:pt x="1833" y="88"/>
                    <a:pt x="1454" y="268"/>
                  </a:cubicBezTo>
                  <a:cubicBezTo>
                    <a:pt x="477" y="744"/>
                    <a:pt x="0" y="1596"/>
                    <a:pt x="226" y="2273"/>
                  </a:cubicBezTo>
                  <a:cubicBezTo>
                    <a:pt x="400" y="2808"/>
                    <a:pt x="728" y="2997"/>
                    <a:pt x="1134" y="2997"/>
                  </a:cubicBezTo>
                  <a:cubicBezTo>
                    <a:pt x="1546" y="2997"/>
                    <a:pt x="2039" y="2801"/>
                    <a:pt x="2532" y="2574"/>
                  </a:cubicBezTo>
                  <a:cubicBezTo>
                    <a:pt x="3509" y="2098"/>
                    <a:pt x="4061" y="1220"/>
                    <a:pt x="3760" y="594"/>
                  </a:cubicBezTo>
                  <a:cubicBezTo>
                    <a:pt x="3579" y="202"/>
                    <a:pt x="3126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7217727" y="1367862"/>
              <a:ext cx="432367" cy="297088"/>
            </a:xfrm>
            <a:custGeom>
              <a:rect b="b" l="l" r="r" t="t"/>
              <a:pathLst>
                <a:path extrusionOk="0" h="2842" w="4136">
                  <a:moveTo>
                    <a:pt x="2658" y="1"/>
                  </a:moveTo>
                  <a:cubicBezTo>
                    <a:pt x="2297" y="1"/>
                    <a:pt x="1894" y="91"/>
                    <a:pt x="1504" y="281"/>
                  </a:cubicBezTo>
                  <a:cubicBezTo>
                    <a:pt x="552" y="732"/>
                    <a:pt x="1" y="1634"/>
                    <a:pt x="301" y="2261"/>
                  </a:cubicBezTo>
                  <a:cubicBezTo>
                    <a:pt x="482" y="2637"/>
                    <a:pt x="925" y="2842"/>
                    <a:pt x="1462" y="2842"/>
                  </a:cubicBezTo>
                  <a:cubicBezTo>
                    <a:pt x="1819" y="2842"/>
                    <a:pt x="2217" y="2752"/>
                    <a:pt x="2607" y="2562"/>
                  </a:cubicBezTo>
                  <a:cubicBezTo>
                    <a:pt x="3585" y="2110"/>
                    <a:pt x="4136" y="1208"/>
                    <a:pt x="3835" y="582"/>
                  </a:cubicBezTo>
                  <a:cubicBezTo>
                    <a:pt x="3654" y="205"/>
                    <a:pt x="3202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7251806" y="1382706"/>
              <a:ext cx="366927" cy="271268"/>
            </a:xfrm>
            <a:custGeom>
              <a:rect b="b" l="l" r="r" t="t"/>
              <a:pathLst>
                <a:path extrusionOk="0" h="2595" w="3510">
                  <a:moveTo>
                    <a:pt x="2306" y="64"/>
                  </a:moveTo>
                  <a:cubicBezTo>
                    <a:pt x="2381" y="64"/>
                    <a:pt x="2457" y="64"/>
                    <a:pt x="2532" y="89"/>
                  </a:cubicBezTo>
                  <a:cubicBezTo>
                    <a:pt x="2908" y="114"/>
                    <a:pt x="3183" y="289"/>
                    <a:pt x="3309" y="565"/>
                  </a:cubicBezTo>
                  <a:cubicBezTo>
                    <a:pt x="3434" y="816"/>
                    <a:pt x="3384" y="1141"/>
                    <a:pt x="3183" y="1467"/>
                  </a:cubicBezTo>
                  <a:cubicBezTo>
                    <a:pt x="2983" y="1793"/>
                    <a:pt x="2632" y="2094"/>
                    <a:pt x="2206" y="2294"/>
                  </a:cubicBezTo>
                  <a:cubicBezTo>
                    <a:pt x="1858" y="2458"/>
                    <a:pt x="1497" y="2538"/>
                    <a:pt x="1176" y="2538"/>
                  </a:cubicBezTo>
                  <a:cubicBezTo>
                    <a:pt x="709" y="2538"/>
                    <a:pt x="324" y="2370"/>
                    <a:pt x="176" y="2044"/>
                  </a:cubicBezTo>
                  <a:cubicBezTo>
                    <a:pt x="51" y="1793"/>
                    <a:pt x="101" y="1467"/>
                    <a:pt x="301" y="1141"/>
                  </a:cubicBezTo>
                  <a:cubicBezTo>
                    <a:pt x="502" y="816"/>
                    <a:pt x="853" y="515"/>
                    <a:pt x="1279" y="314"/>
                  </a:cubicBezTo>
                  <a:cubicBezTo>
                    <a:pt x="1629" y="164"/>
                    <a:pt x="1980" y="64"/>
                    <a:pt x="2306" y="64"/>
                  </a:cubicBezTo>
                  <a:close/>
                  <a:moveTo>
                    <a:pt x="2321" y="1"/>
                  </a:moveTo>
                  <a:cubicBezTo>
                    <a:pt x="1977" y="1"/>
                    <a:pt x="1606" y="98"/>
                    <a:pt x="1254" y="264"/>
                  </a:cubicBezTo>
                  <a:cubicBezTo>
                    <a:pt x="827" y="465"/>
                    <a:pt x="477" y="765"/>
                    <a:pt x="251" y="1116"/>
                  </a:cubicBezTo>
                  <a:cubicBezTo>
                    <a:pt x="25" y="1442"/>
                    <a:pt x="0" y="1793"/>
                    <a:pt x="126" y="2069"/>
                  </a:cubicBezTo>
                  <a:cubicBezTo>
                    <a:pt x="276" y="2420"/>
                    <a:pt x="677" y="2595"/>
                    <a:pt x="1178" y="2595"/>
                  </a:cubicBezTo>
                  <a:cubicBezTo>
                    <a:pt x="1504" y="2595"/>
                    <a:pt x="1880" y="2520"/>
                    <a:pt x="2231" y="2344"/>
                  </a:cubicBezTo>
                  <a:cubicBezTo>
                    <a:pt x="2657" y="2144"/>
                    <a:pt x="3033" y="1843"/>
                    <a:pt x="3233" y="1492"/>
                  </a:cubicBezTo>
                  <a:cubicBezTo>
                    <a:pt x="3459" y="1141"/>
                    <a:pt x="3509" y="816"/>
                    <a:pt x="3359" y="540"/>
                  </a:cubicBezTo>
                  <a:cubicBezTo>
                    <a:pt x="3233" y="239"/>
                    <a:pt x="2933" y="64"/>
                    <a:pt x="2532" y="14"/>
                  </a:cubicBezTo>
                  <a:cubicBezTo>
                    <a:pt x="2463" y="5"/>
                    <a:pt x="2393" y="1"/>
                    <a:pt x="2321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636915" y="3796132"/>
              <a:ext cx="463833" cy="299075"/>
            </a:xfrm>
            <a:custGeom>
              <a:rect b="b" l="l" r="r" t="t"/>
              <a:pathLst>
                <a:path extrusionOk="0" h="2861" w="4437">
                  <a:moveTo>
                    <a:pt x="1437" y="1"/>
                  </a:moveTo>
                  <a:cubicBezTo>
                    <a:pt x="919" y="1"/>
                    <a:pt x="491" y="196"/>
                    <a:pt x="301" y="561"/>
                  </a:cubicBezTo>
                  <a:cubicBezTo>
                    <a:pt x="1" y="1162"/>
                    <a:pt x="502" y="2065"/>
                    <a:pt x="1479" y="2566"/>
                  </a:cubicBezTo>
                  <a:cubicBezTo>
                    <a:pt x="1864" y="2768"/>
                    <a:pt x="2248" y="2860"/>
                    <a:pt x="2596" y="2860"/>
                  </a:cubicBezTo>
                  <a:cubicBezTo>
                    <a:pt x="3111" y="2860"/>
                    <a:pt x="3546" y="2659"/>
                    <a:pt x="3785" y="2315"/>
                  </a:cubicBezTo>
                  <a:cubicBezTo>
                    <a:pt x="4437" y="1388"/>
                    <a:pt x="3585" y="786"/>
                    <a:pt x="2632" y="310"/>
                  </a:cubicBezTo>
                  <a:cubicBezTo>
                    <a:pt x="2224" y="101"/>
                    <a:pt x="1807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7652700" y="3763726"/>
              <a:ext cx="429754" cy="300434"/>
            </a:xfrm>
            <a:custGeom>
              <a:rect b="b" l="l" r="r" t="t"/>
              <a:pathLst>
                <a:path extrusionOk="0" h="2874" w="4111">
                  <a:moveTo>
                    <a:pt x="1408" y="0"/>
                  </a:moveTo>
                  <a:cubicBezTo>
                    <a:pt x="903" y="0"/>
                    <a:pt x="487" y="187"/>
                    <a:pt x="301" y="545"/>
                  </a:cubicBezTo>
                  <a:cubicBezTo>
                    <a:pt x="0" y="1172"/>
                    <a:pt x="526" y="2074"/>
                    <a:pt x="1479" y="2575"/>
                  </a:cubicBezTo>
                  <a:cubicBezTo>
                    <a:pt x="1879" y="2775"/>
                    <a:pt x="2298" y="2874"/>
                    <a:pt x="2671" y="2874"/>
                  </a:cubicBezTo>
                  <a:cubicBezTo>
                    <a:pt x="3184" y="2874"/>
                    <a:pt x="3610" y="2687"/>
                    <a:pt x="3784" y="2324"/>
                  </a:cubicBezTo>
                  <a:cubicBezTo>
                    <a:pt x="4110" y="1698"/>
                    <a:pt x="3584" y="796"/>
                    <a:pt x="2632" y="319"/>
                  </a:cubicBezTo>
                  <a:cubicBezTo>
                    <a:pt x="2213" y="105"/>
                    <a:pt x="178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686674" y="3775225"/>
              <a:ext cx="364313" cy="273464"/>
            </a:xfrm>
            <a:custGeom>
              <a:rect b="b" l="l" r="r" t="t"/>
              <a:pathLst>
                <a:path extrusionOk="0" h="2616" w="3485">
                  <a:moveTo>
                    <a:pt x="1154" y="59"/>
                  </a:moveTo>
                  <a:cubicBezTo>
                    <a:pt x="1480" y="59"/>
                    <a:pt x="1855" y="159"/>
                    <a:pt x="2231" y="335"/>
                  </a:cubicBezTo>
                  <a:cubicBezTo>
                    <a:pt x="2657" y="560"/>
                    <a:pt x="2983" y="861"/>
                    <a:pt x="3184" y="1187"/>
                  </a:cubicBezTo>
                  <a:cubicBezTo>
                    <a:pt x="3384" y="1513"/>
                    <a:pt x="3409" y="1838"/>
                    <a:pt x="3284" y="2089"/>
                  </a:cubicBezTo>
                  <a:cubicBezTo>
                    <a:pt x="3127" y="2404"/>
                    <a:pt x="2766" y="2563"/>
                    <a:pt x="2326" y="2563"/>
                  </a:cubicBezTo>
                  <a:cubicBezTo>
                    <a:pt x="1995" y="2563"/>
                    <a:pt x="1620" y="2473"/>
                    <a:pt x="1254" y="2290"/>
                  </a:cubicBezTo>
                  <a:cubicBezTo>
                    <a:pt x="828" y="2064"/>
                    <a:pt x="502" y="1763"/>
                    <a:pt x="302" y="1437"/>
                  </a:cubicBezTo>
                  <a:cubicBezTo>
                    <a:pt x="101" y="1112"/>
                    <a:pt x="76" y="786"/>
                    <a:pt x="201" y="535"/>
                  </a:cubicBezTo>
                  <a:cubicBezTo>
                    <a:pt x="352" y="209"/>
                    <a:pt x="703" y="59"/>
                    <a:pt x="1154" y="59"/>
                  </a:cubicBezTo>
                  <a:close/>
                  <a:moveTo>
                    <a:pt x="1154" y="0"/>
                  </a:moveTo>
                  <a:cubicBezTo>
                    <a:pt x="691" y="0"/>
                    <a:pt x="310" y="168"/>
                    <a:pt x="151" y="485"/>
                  </a:cubicBezTo>
                  <a:cubicBezTo>
                    <a:pt x="1" y="761"/>
                    <a:pt x="26" y="1112"/>
                    <a:pt x="251" y="1463"/>
                  </a:cubicBezTo>
                  <a:cubicBezTo>
                    <a:pt x="452" y="1813"/>
                    <a:pt x="803" y="2114"/>
                    <a:pt x="1204" y="2340"/>
                  </a:cubicBezTo>
                  <a:cubicBezTo>
                    <a:pt x="1580" y="2515"/>
                    <a:pt x="1981" y="2615"/>
                    <a:pt x="2332" y="2615"/>
                  </a:cubicBezTo>
                  <a:cubicBezTo>
                    <a:pt x="2783" y="2615"/>
                    <a:pt x="3184" y="2440"/>
                    <a:pt x="3334" y="2114"/>
                  </a:cubicBezTo>
                  <a:cubicBezTo>
                    <a:pt x="3485" y="1838"/>
                    <a:pt x="3434" y="1513"/>
                    <a:pt x="3234" y="1162"/>
                  </a:cubicBezTo>
                  <a:cubicBezTo>
                    <a:pt x="3033" y="811"/>
                    <a:pt x="2683" y="510"/>
                    <a:pt x="2256" y="285"/>
                  </a:cubicBezTo>
                  <a:cubicBezTo>
                    <a:pt x="1883" y="93"/>
                    <a:pt x="1496" y="0"/>
                    <a:pt x="1154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700810" y="2707179"/>
              <a:ext cx="264689" cy="410300"/>
            </a:xfrm>
            <a:custGeom>
              <a:rect b="b" l="l" r="r" t="t"/>
              <a:pathLst>
                <a:path extrusionOk="0" h="3925" w="2532">
                  <a:moveTo>
                    <a:pt x="1253" y="0"/>
                  </a:moveTo>
                  <a:cubicBezTo>
                    <a:pt x="552" y="0"/>
                    <a:pt x="0" y="877"/>
                    <a:pt x="0" y="1955"/>
                  </a:cubicBezTo>
                  <a:cubicBezTo>
                    <a:pt x="0" y="3033"/>
                    <a:pt x="577" y="3810"/>
                    <a:pt x="1253" y="3910"/>
                  </a:cubicBezTo>
                  <a:cubicBezTo>
                    <a:pt x="1329" y="3920"/>
                    <a:pt x="1401" y="3925"/>
                    <a:pt x="1468" y="3925"/>
                  </a:cubicBezTo>
                  <a:cubicBezTo>
                    <a:pt x="2422" y="3925"/>
                    <a:pt x="2532" y="2962"/>
                    <a:pt x="2532" y="1955"/>
                  </a:cubicBezTo>
                  <a:cubicBezTo>
                    <a:pt x="2532" y="877"/>
                    <a:pt x="195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734889" y="2707179"/>
              <a:ext cx="264689" cy="408836"/>
            </a:xfrm>
            <a:custGeom>
              <a:rect b="b" l="l" r="r" t="t"/>
              <a:pathLst>
                <a:path extrusionOk="0" h="3911" w="2532">
                  <a:moveTo>
                    <a:pt x="1278" y="0"/>
                  </a:moveTo>
                  <a:cubicBezTo>
                    <a:pt x="576" y="0"/>
                    <a:pt x="0" y="877"/>
                    <a:pt x="0" y="1955"/>
                  </a:cubicBezTo>
                  <a:cubicBezTo>
                    <a:pt x="0" y="3033"/>
                    <a:pt x="576" y="3910"/>
                    <a:pt x="1278" y="3910"/>
                  </a:cubicBezTo>
                  <a:cubicBezTo>
                    <a:pt x="1980" y="3910"/>
                    <a:pt x="2531" y="3033"/>
                    <a:pt x="2531" y="1955"/>
                  </a:cubicBezTo>
                  <a:cubicBezTo>
                    <a:pt x="2531" y="877"/>
                    <a:pt x="1980" y="0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750569" y="2722860"/>
              <a:ext cx="241168" cy="374758"/>
            </a:xfrm>
            <a:custGeom>
              <a:rect b="b" l="l" r="r" t="t"/>
              <a:pathLst>
                <a:path extrusionOk="0" h="3585" w="2307">
                  <a:moveTo>
                    <a:pt x="1153" y="76"/>
                  </a:moveTo>
                  <a:cubicBezTo>
                    <a:pt x="1755" y="76"/>
                    <a:pt x="2231" y="853"/>
                    <a:pt x="2231" y="1805"/>
                  </a:cubicBezTo>
                  <a:cubicBezTo>
                    <a:pt x="2231" y="2758"/>
                    <a:pt x="1755" y="3534"/>
                    <a:pt x="1153" y="3534"/>
                  </a:cubicBezTo>
                  <a:cubicBezTo>
                    <a:pt x="552" y="3534"/>
                    <a:pt x="51" y="2758"/>
                    <a:pt x="51" y="1805"/>
                  </a:cubicBezTo>
                  <a:cubicBezTo>
                    <a:pt x="51" y="853"/>
                    <a:pt x="552" y="76"/>
                    <a:pt x="1153" y="76"/>
                  </a:cubicBezTo>
                  <a:close/>
                  <a:moveTo>
                    <a:pt x="1153" y="1"/>
                  </a:moveTo>
                  <a:cubicBezTo>
                    <a:pt x="527" y="1"/>
                    <a:pt x="0" y="803"/>
                    <a:pt x="0" y="1805"/>
                  </a:cubicBezTo>
                  <a:cubicBezTo>
                    <a:pt x="0" y="2783"/>
                    <a:pt x="527" y="3585"/>
                    <a:pt x="1153" y="3585"/>
                  </a:cubicBezTo>
                  <a:cubicBezTo>
                    <a:pt x="1780" y="3585"/>
                    <a:pt x="2306" y="2783"/>
                    <a:pt x="2306" y="1805"/>
                  </a:cubicBezTo>
                  <a:cubicBezTo>
                    <a:pt x="2306" y="803"/>
                    <a:pt x="1780" y="1"/>
                    <a:pt x="11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6413430" y="1266149"/>
              <a:ext cx="217543" cy="220151"/>
            </a:xfrm>
            <a:custGeom>
              <a:rect b="b" l="l" r="r" t="t"/>
              <a:pathLst>
                <a:path extrusionOk="0" h="2106" w="2081">
                  <a:moveTo>
                    <a:pt x="1028" y="1"/>
                  </a:moveTo>
                  <a:lnTo>
                    <a:pt x="777" y="778"/>
                  </a:lnTo>
                  <a:lnTo>
                    <a:pt x="0" y="1078"/>
                  </a:lnTo>
                  <a:lnTo>
                    <a:pt x="777" y="1329"/>
                  </a:lnTo>
                  <a:lnTo>
                    <a:pt x="1053" y="2106"/>
                  </a:lnTo>
                  <a:lnTo>
                    <a:pt x="1304" y="1304"/>
                  </a:lnTo>
                  <a:lnTo>
                    <a:pt x="2081" y="1028"/>
                  </a:lnTo>
                  <a:lnTo>
                    <a:pt x="1304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7904213" y="2314123"/>
              <a:ext cx="220156" cy="220255"/>
            </a:xfrm>
            <a:custGeom>
              <a:rect b="b" l="l" r="r" t="t"/>
              <a:pathLst>
                <a:path extrusionOk="0" h="2107" w="2106">
                  <a:moveTo>
                    <a:pt x="1028" y="1"/>
                  </a:moveTo>
                  <a:lnTo>
                    <a:pt x="777" y="778"/>
                  </a:lnTo>
                  <a:lnTo>
                    <a:pt x="0" y="1079"/>
                  </a:lnTo>
                  <a:lnTo>
                    <a:pt x="802" y="1329"/>
                  </a:lnTo>
                  <a:lnTo>
                    <a:pt x="1078" y="2106"/>
                  </a:lnTo>
                  <a:lnTo>
                    <a:pt x="1328" y="1304"/>
                  </a:lnTo>
                  <a:lnTo>
                    <a:pt x="2105" y="1028"/>
                  </a:lnTo>
                  <a:lnTo>
                    <a:pt x="1303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947921" y="1318521"/>
              <a:ext cx="123250" cy="123247"/>
            </a:xfrm>
            <a:custGeom>
              <a:rect b="b" l="l" r="r" t="t"/>
              <a:pathLst>
                <a:path extrusionOk="0" h="1179" w="1179">
                  <a:moveTo>
                    <a:pt x="577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903"/>
                    <a:pt x="251" y="1179"/>
                    <a:pt x="577" y="1179"/>
                  </a:cubicBezTo>
                  <a:cubicBezTo>
                    <a:pt x="902" y="1179"/>
                    <a:pt x="1178" y="903"/>
                    <a:pt x="1178" y="577"/>
                  </a:cubicBezTo>
                  <a:cubicBezTo>
                    <a:pt x="1178" y="252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7851736" y="1693179"/>
              <a:ext cx="123250" cy="123247"/>
            </a:xfrm>
            <a:custGeom>
              <a:rect b="b" l="l" r="r" t="t"/>
              <a:pathLst>
                <a:path extrusionOk="0" h="1179" w="1179">
                  <a:moveTo>
                    <a:pt x="577" y="1"/>
                  </a:moveTo>
                  <a:cubicBezTo>
                    <a:pt x="251" y="1"/>
                    <a:pt x="1" y="252"/>
                    <a:pt x="1" y="577"/>
                  </a:cubicBezTo>
                  <a:cubicBezTo>
                    <a:pt x="1" y="903"/>
                    <a:pt x="251" y="1179"/>
                    <a:pt x="577" y="1179"/>
                  </a:cubicBezTo>
                  <a:cubicBezTo>
                    <a:pt x="903" y="1179"/>
                    <a:pt x="1179" y="903"/>
                    <a:pt x="1179" y="577"/>
                  </a:cubicBezTo>
                  <a:cubicBezTo>
                    <a:pt x="1179" y="252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7018587" y="4017121"/>
              <a:ext cx="125863" cy="125860"/>
            </a:xfrm>
            <a:custGeom>
              <a:rect b="b" l="l" r="r" t="t"/>
              <a:pathLst>
                <a:path extrusionOk="0" h="1204" w="1204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698197" y="3694837"/>
              <a:ext cx="123250" cy="123247"/>
            </a:xfrm>
            <a:custGeom>
              <a:rect b="b" l="l" r="r" t="t"/>
              <a:pathLst>
                <a:path extrusionOk="0" h="1179" w="1179">
                  <a:moveTo>
                    <a:pt x="602" y="1"/>
                  </a:moveTo>
                  <a:cubicBezTo>
                    <a:pt x="251" y="1"/>
                    <a:pt x="0" y="252"/>
                    <a:pt x="0" y="602"/>
                  </a:cubicBezTo>
                  <a:cubicBezTo>
                    <a:pt x="0" y="928"/>
                    <a:pt x="251" y="1179"/>
                    <a:pt x="602" y="1179"/>
                  </a:cubicBezTo>
                  <a:cubicBezTo>
                    <a:pt x="927" y="1179"/>
                    <a:pt x="1178" y="928"/>
                    <a:pt x="1178" y="602"/>
                  </a:cubicBezTo>
                  <a:cubicBezTo>
                    <a:pt x="1178" y="252"/>
                    <a:pt x="927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ctrTitle"/>
          </p:nvPr>
        </p:nvSpPr>
        <p:spPr>
          <a:xfrm>
            <a:off x="1014725" y="319250"/>
            <a:ext cx="50256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Company Background</a:t>
            </a:r>
            <a:endParaRPr sz="2000"/>
          </a:p>
        </p:txBody>
      </p:sp>
      <p:sp>
        <p:nvSpPr>
          <p:cNvPr id="377" name="Google Shape;377;p29"/>
          <p:cNvSpPr txBox="1"/>
          <p:nvPr>
            <p:ph idx="1" type="subTitle"/>
          </p:nvPr>
        </p:nvSpPr>
        <p:spPr>
          <a:xfrm>
            <a:off x="713100" y="1044475"/>
            <a:ext cx="7166400" cy="15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Perusahaan akan memiliki rencana untuk melakukan ekspansi ke negera lain berdasarkan dataset yang dimiliki tentang kegiatan transaksional perusahaan sejak tahun 2010 hingga 2011.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Pimpinan perusahaan memiliki rencana untuk ekspansi perusahaan ke USA.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Namun mari kita lihat data berikut ini.</a:t>
            </a:r>
            <a:endParaRPr/>
          </a:p>
        </p:txBody>
      </p: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38" y="2603700"/>
            <a:ext cx="7096325" cy="24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</a:t>
            </a:r>
            <a:endParaRPr/>
          </a:p>
        </p:txBody>
      </p:sp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06" y="882799"/>
            <a:ext cx="1540370" cy="38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0"/>
          <p:cNvSpPr txBox="1"/>
          <p:nvPr/>
        </p:nvSpPr>
        <p:spPr>
          <a:xfrm>
            <a:off x="2136875" y="47714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Transaction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6021388" y="4701175"/>
            <a:ext cx="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Income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725" y="882801"/>
            <a:ext cx="1705849" cy="381837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0"/>
          <p:cNvSpPr/>
          <p:nvPr/>
        </p:nvSpPr>
        <p:spPr>
          <a:xfrm>
            <a:off x="1483400" y="3071525"/>
            <a:ext cx="518100" cy="22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5099625" y="3734625"/>
            <a:ext cx="518100" cy="22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ctrTitle"/>
          </p:nvPr>
        </p:nvSpPr>
        <p:spPr>
          <a:xfrm>
            <a:off x="713100" y="1714500"/>
            <a:ext cx="6555000" cy="18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Berikut hasil analisa untuk mengambil keputusan untuk merekomendasikan tentang negara yang harus di ekspansi, untuk memperluas bisnisnya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cxnSp>
        <p:nvCxnSpPr>
          <p:cNvPr id="400" name="Google Shape;400;p32"/>
          <p:cNvCxnSpPr>
            <a:stCxn id="401" idx="2"/>
            <a:endCxn id="402" idx="0"/>
          </p:cNvCxnSpPr>
          <p:nvPr/>
        </p:nvCxnSpPr>
        <p:spPr>
          <a:xfrm flipH="1" rot="-5400000">
            <a:off x="4936475" y="1341600"/>
            <a:ext cx="1227600" cy="19704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32"/>
          <p:cNvCxnSpPr>
            <a:stCxn id="404" idx="0"/>
            <a:endCxn id="401" idx="2"/>
          </p:cNvCxnSpPr>
          <p:nvPr/>
        </p:nvCxnSpPr>
        <p:spPr>
          <a:xfrm rot="-5400000">
            <a:off x="2966050" y="1341550"/>
            <a:ext cx="1227600" cy="19704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32"/>
          <p:cNvCxnSpPr>
            <a:stCxn id="404" idx="2"/>
            <a:endCxn id="406" idx="0"/>
          </p:cNvCxnSpPr>
          <p:nvPr/>
        </p:nvCxnSpPr>
        <p:spPr>
          <a:xfrm flipH="1" rot="-5400000">
            <a:off x="2929150" y="3243550"/>
            <a:ext cx="316200" cy="9852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32"/>
          <p:cNvCxnSpPr>
            <a:stCxn id="408" idx="0"/>
            <a:endCxn id="404" idx="2"/>
          </p:cNvCxnSpPr>
          <p:nvPr/>
        </p:nvCxnSpPr>
        <p:spPr>
          <a:xfrm rot="-5400000">
            <a:off x="1944000" y="3243425"/>
            <a:ext cx="316200" cy="9852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32"/>
          <p:cNvCxnSpPr>
            <a:stCxn id="410" idx="0"/>
            <a:endCxn id="402" idx="2"/>
          </p:cNvCxnSpPr>
          <p:nvPr/>
        </p:nvCxnSpPr>
        <p:spPr>
          <a:xfrm rot="-5400000">
            <a:off x="6377546" y="3735725"/>
            <a:ext cx="316200" cy="600"/>
          </a:xfrm>
          <a:prstGeom prst="bentConnector3">
            <a:avLst>
              <a:gd fmla="val 4998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1" name="Google Shape;411;p32"/>
          <p:cNvGrpSpPr/>
          <p:nvPr/>
        </p:nvGrpSpPr>
        <p:grpSpPr>
          <a:xfrm>
            <a:off x="712991" y="3894125"/>
            <a:ext cx="1793000" cy="637503"/>
            <a:chOff x="712991" y="2982650"/>
            <a:chExt cx="1793000" cy="637503"/>
          </a:xfrm>
        </p:grpSpPr>
        <p:sp>
          <p:nvSpPr>
            <p:cNvPr id="408" name="Google Shape;408;p32"/>
            <p:cNvSpPr/>
            <p:nvPr/>
          </p:nvSpPr>
          <p:spPr>
            <a:xfrm>
              <a:off x="713100" y="2982650"/>
              <a:ext cx="1792800" cy="63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Highest Revenue Gain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 flipH="1" rot="10800000">
              <a:off x="2419891" y="3534053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 flipH="1" rot="10800000">
              <a:off x="2419891" y="2982778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 flipH="1" rot="10800000">
              <a:off x="712991" y="3534053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 flipH="1" rot="10800000">
              <a:off x="712991" y="2982778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2"/>
          <p:cNvGrpSpPr/>
          <p:nvPr/>
        </p:nvGrpSpPr>
        <p:grpSpPr>
          <a:xfrm>
            <a:off x="2683428" y="3894125"/>
            <a:ext cx="1793000" cy="637503"/>
            <a:chOff x="2683428" y="2982650"/>
            <a:chExt cx="1793000" cy="637503"/>
          </a:xfrm>
        </p:grpSpPr>
        <p:sp>
          <p:nvSpPr>
            <p:cNvPr id="406" name="Google Shape;406;p32"/>
            <p:cNvSpPr/>
            <p:nvPr/>
          </p:nvSpPr>
          <p:spPr>
            <a:xfrm>
              <a:off x="2683479" y="2982650"/>
              <a:ext cx="1792800" cy="63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Highest Average Revenue Gain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 flipH="1" rot="10800000">
              <a:off x="4390328" y="3534053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 flipH="1" rot="10800000">
              <a:off x="4390328" y="2982778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 flipH="1" rot="10800000">
              <a:off x="2683428" y="3534053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 flipH="1" rot="10800000">
              <a:off x="2683428" y="2982778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2"/>
          <p:cNvGrpSpPr/>
          <p:nvPr/>
        </p:nvGrpSpPr>
        <p:grpSpPr>
          <a:xfrm>
            <a:off x="5638916" y="3894125"/>
            <a:ext cx="1793000" cy="637503"/>
            <a:chOff x="4653841" y="2982650"/>
            <a:chExt cx="1793000" cy="637503"/>
          </a:xfrm>
        </p:grpSpPr>
        <p:sp>
          <p:nvSpPr>
            <p:cNvPr id="410" name="Google Shape;410;p32"/>
            <p:cNvSpPr/>
            <p:nvPr/>
          </p:nvSpPr>
          <p:spPr>
            <a:xfrm>
              <a:off x="4653871" y="2982650"/>
              <a:ext cx="1792800" cy="63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Most Frequent Transaction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 flipH="1" rot="10800000">
              <a:off x="6360741" y="3534053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 flipH="1" rot="10800000">
              <a:off x="6360741" y="2982778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 flipH="1" rot="10800000">
              <a:off x="4653841" y="3534053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 flipH="1" rot="10800000">
              <a:off x="4653841" y="2982778"/>
              <a:ext cx="86100" cy="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2"/>
          <p:cNvGrpSpPr/>
          <p:nvPr/>
        </p:nvGrpSpPr>
        <p:grpSpPr>
          <a:xfrm>
            <a:off x="1037491" y="2940550"/>
            <a:ext cx="3114309" cy="637503"/>
            <a:chOff x="1037491" y="2029075"/>
            <a:chExt cx="3114309" cy="637503"/>
          </a:xfrm>
        </p:grpSpPr>
        <p:sp>
          <p:nvSpPr>
            <p:cNvPr id="404" name="Google Shape;404;p32"/>
            <p:cNvSpPr/>
            <p:nvPr/>
          </p:nvSpPr>
          <p:spPr>
            <a:xfrm>
              <a:off x="1037500" y="2029075"/>
              <a:ext cx="3114300" cy="6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Gross Merchandise Value</a:t>
              </a:r>
              <a:endPara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7" name="Google Shape;427;p32"/>
            <p:cNvGrpSpPr/>
            <p:nvPr/>
          </p:nvGrpSpPr>
          <p:grpSpPr>
            <a:xfrm>
              <a:off x="1037491" y="2029078"/>
              <a:ext cx="3114300" cy="637500"/>
              <a:chOff x="1037491" y="2029078"/>
              <a:chExt cx="3114300" cy="637500"/>
            </a:xfrm>
          </p:grpSpPr>
          <p:sp>
            <p:nvSpPr>
              <p:cNvPr id="428" name="Google Shape;428;p32"/>
              <p:cNvSpPr/>
              <p:nvPr/>
            </p:nvSpPr>
            <p:spPr>
              <a:xfrm flipH="1" rot="10800000">
                <a:off x="4065691" y="20290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 flipH="1" rot="10800000">
                <a:off x="4065691" y="25804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 flipH="1" rot="10800000">
                <a:off x="1037491" y="20290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 flipH="1" rot="10800000">
                <a:off x="1037491" y="25804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2" name="Google Shape;432;p32"/>
          <p:cNvGrpSpPr/>
          <p:nvPr/>
        </p:nvGrpSpPr>
        <p:grpSpPr>
          <a:xfrm>
            <a:off x="4978266" y="2940550"/>
            <a:ext cx="3114309" cy="637503"/>
            <a:chOff x="4978266" y="2029075"/>
            <a:chExt cx="3114309" cy="637503"/>
          </a:xfrm>
        </p:grpSpPr>
        <p:sp>
          <p:nvSpPr>
            <p:cNvPr id="402" name="Google Shape;402;p32"/>
            <p:cNvSpPr/>
            <p:nvPr/>
          </p:nvSpPr>
          <p:spPr>
            <a:xfrm>
              <a:off x="4978275" y="2029075"/>
              <a:ext cx="3114300" cy="63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Transaction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433" name="Google Shape;433;p32"/>
            <p:cNvGrpSpPr/>
            <p:nvPr/>
          </p:nvGrpSpPr>
          <p:grpSpPr>
            <a:xfrm>
              <a:off x="4978266" y="2029078"/>
              <a:ext cx="3114300" cy="637500"/>
              <a:chOff x="1037491" y="2029078"/>
              <a:chExt cx="3114300" cy="637500"/>
            </a:xfrm>
          </p:grpSpPr>
          <p:sp>
            <p:nvSpPr>
              <p:cNvPr id="434" name="Google Shape;434;p32"/>
              <p:cNvSpPr/>
              <p:nvPr/>
            </p:nvSpPr>
            <p:spPr>
              <a:xfrm flipH="1" rot="10800000">
                <a:off x="4065691" y="20290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 flipH="1" rot="10800000">
                <a:off x="4065691" y="25804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 flipH="1" rot="10800000">
                <a:off x="1037491" y="20290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 flipH="1" rot="10800000">
                <a:off x="1037491" y="25804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8" name="Google Shape;438;p32"/>
          <p:cNvGrpSpPr/>
          <p:nvPr/>
        </p:nvGrpSpPr>
        <p:grpSpPr>
          <a:xfrm>
            <a:off x="3668666" y="1075500"/>
            <a:ext cx="1792809" cy="637503"/>
            <a:chOff x="3668666" y="1075500"/>
            <a:chExt cx="1792809" cy="637503"/>
          </a:xfrm>
        </p:grpSpPr>
        <p:sp>
          <p:nvSpPr>
            <p:cNvPr id="401" name="Google Shape;401;p32"/>
            <p:cNvSpPr/>
            <p:nvPr/>
          </p:nvSpPr>
          <p:spPr>
            <a:xfrm>
              <a:off x="3668675" y="1075500"/>
              <a:ext cx="1792800" cy="63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EXPAND TARGET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439" name="Google Shape;439;p32"/>
            <p:cNvGrpSpPr/>
            <p:nvPr/>
          </p:nvGrpSpPr>
          <p:grpSpPr>
            <a:xfrm>
              <a:off x="3668666" y="1075503"/>
              <a:ext cx="86100" cy="637500"/>
              <a:chOff x="1037491" y="2029078"/>
              <a:chExt cx="86100" cy="637500"/>
            </a:xfrm>
          </p:grpSpPr>
          <p:sp>
            <p:nvSpPr>
              <p:cNvPr id="440" name="Google Shape;440;p32"/>
              <p:cNvSpPr/>
              <p:nvPr/>
            </p:nvSpPr>
            <p:spPr>
              <a:xfrm flipH="1" rot="10800000">
                <a:off x="1037491" y="20290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 flipH="1" rot="10800000">
                <a:off x="1037491" y="25804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32"/>
            <p:cNvGrpSpPr/>
            <p:nvPr/>
          </p:nvGrpSpPr>
          <p:grpSpPr>
            <a:xfrm>
              <a:off x="5375366" y="1075503"/>
              <a:ext cx="86100" cy="637500"/>
              <a:chOff x="1037491" y="2029078"/>
              <a:chExt cx="86100" cy="637500"/>
            </a:xfrm>
          </p:grpSpPr>
          <p:sp>
            <p:nvSpPr>
              <p:cNvPr id="443" name="Google Shape;443;p32"/>
              <p:cNvSpPr/>
              <p:nvPr/>
            </p:nvSpPr>
            <p:spPr>
              <a:xfrm flipH="1" rot="10800000">
                <a:off x="1037491" y="20290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 flipH="1" rot="10800000">
                <a:off x="1037491" y="25804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5" name="Google Shape;445;p32"/>
          <p:cNvGrpSpPr/>
          <p:nvPr/>
        </p:nvGrpSpPr>
        <p:grpSpPr>
          <a:xfrm>
            <a:off x="3675591" y="2008025"/>
            <a:ext cx="1792809" cy="637503"/>
            <a:chOff x="3668666" y="1075500"/>
            <a:chExt cx="1792809" cy="637503"/>
          </a:xfrm>
        </p:grpSpPr>
        <p:sp>
          <p:nvSpPr>
            <p:cNvPr id="446" name="Google Shape;446;p32"/>
            <p:cNvSpPr/>
            <p:nvPr/>
          </p:nvSpPr>
          <p:spPr>
            <a:xfrm>
              <a:off x="3668675" y="1075500"/>
              <a:ext cx="1792800" cy="63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POTENTIAL COUNTRY</a:t>
              </a:r>
              <a:endParaRPr sz="1000">
                <a:solidFill>
                  <a:schemeClr val="lt1"/>
                </a:solidFill>
              </a:endParaRPr>
            </a:p>
          </p:txBody>
        </p:sp>
        <p:grpSp>
          <p:nvGrpSpPr>
            <p:cNvPr id="447" name="Google Shape;447;p32"/>
            <p:cNvGrpSpPr/>
            <p:nvPr/>
          </p:nvGrpSpPr>
          <p:grpSpPr>
            <a:xfrm>
              <a:off x="3668666" y="1075503"/>
              <a:ext cx="86100" cy="637500"/>
              <a:chOff x="1037491" y="2029078"/>
              <a:chExt cx="86100" cy="637500"/>
            </a:xfrm>
          </p:grpSpPr>
          <p:sp>
            <p:nvSpPr>
              <p:cNvPr id="448" name="Google Shape;448;p32"/>
              <p:cNvSpPr/>
              <p:nvPr/>
            </p:nvSpPr>
            <p:spPr>
              <a:xfrm flipH="1" rot="10800000">
                <a:off x="1037491" y="20290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 flipH="1" rot="10800000">
                <a:off x="1037491" y="25804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32"/>
            <p:cNvGrpSpPr/>
            <p:nvPr/>
          </p:nvGrpSpPr>
          <p:grpSpPr>
            <a:xfrm>
              <a:off x="5375366" y="1075503"/>
              <a:ext cx="86100" cy="637500"/>
              <a:chOff x="1037491" y="2029078"/>
              <a:chExt cx="86100" cy="637500"/>
            </a:xfrm>
          </p:grpSpPr>
          <p:sp>
            <p:nvSpPr>
              <p:cNvPr id="451" name="Google Shape;451;p32"/>
              <p:cNvSpPr/>
              <p:nvPr/>
            </p:nvSpPr>
            <p:spPr>
              <a:xfrm flipH="1" rot="10800000">
                <a:off x="1037491" y="20290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2"/>
              <p:cNvSpPr/>
              <p:nvPr/>
            </p:nvSpPr>
            <p:spPr>
              <a:xfrm flipH="1" rot="10800000">
                <a:off x="1037491" y="2580478"/>
                <a:ext cx="86100" cy="86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GMV </a:t>
            </a:r>
            <a:r>
              <a:rPr lang="en"/>
              <a:t>ANALYSIS</a:t>
            </a:r>
            <a:endParaRPr/>
          </a:p>
        </p:txBody>
      </p:sp>
      <p:sp>
        <p:nvSpPr>
          <p:cNvPr id="458" name="Google Shape;458;p33"/>
          <p:cNvSpPr txBox="1"/>
          <p:nvPr>
            <p:ph idx="2" type="title"/>
          </p:nvPr>
        </p:nvSpPr>
        <p:spPr>
          <a:xfrm>
            <a:off x="1225838" y="1185500"/>
            <a:ext cx="2760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REVENUE GAIN</a:t>
            </a:r>
            <a:endParaRPr/>
          </a:p>
        </p:txBody>
      </p:sp>
      <p:sp>
        <p:nvSpPr>
          <p:cNvPr id="459" name="Google Shape;459;p33"/>
          <p:cNvSpPr txBox="1"/>
          <p:nvPr>
            <p:ph idx="1" type="subTitle"/>
          </p:nvPr>
        </p:nvSpPr>
        <p:spPr>
          <a:xfrm>
            <a:off x="1607013" y="1612188"/>
            <a:ext cx="1986000" cy="10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United Kingdom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Netherlands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EIRE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Germany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France</a:t>
            </a:r>
            <a:endParaRPr/>
          </a:p>
        </p:txBody>
      </p:sp>
      <p:sp>
        <p:nvSpPr>
          <p:cNvPr id="460" name="Google Shape;460;p33"/>
          <p:cNvSpPr txBox="1"/>
          <p:nvPr>
            <p:ph idx="3" type="title"/>
          </p:nvPr>
        </p:nvSpPr>
        <p:spPr>
          <a:xfrm>
            <a:off x="4620563" y="1101650"/>
            <a:ext cx="32976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AVERAGE REVENUE GAIN</a:t>
            </a:r>
            <a:endParaRPr/>
          </a:p>
        </p:txBody>
      </p:sp>
      <p:sp>
        <p:nvSpPr>
          <p:cNvPr id="461" name="Google Shape;461;p33"/>
          <p:cNvSpPr txBox="1"/>
          <p:nvPr>
            <p:ph idx="4" type="subTitle"/>
          </p:nvPr>
        </p:nvSpPr>
        <p:spPr>
          <a:xfrm>
            <a:off x="5276363" y="1628538"/>
            <a:ext cx="19860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Netherlands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Australia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Japan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Sweden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Denmark</a:t>
            </a:r>
            <a:endParaRPr/>
          </a:p>
        </p:txBody>
      </p:sp>
      <p:grpSp>
        <p:nvGrpSpPr>
          <p:cNvPr id="462" name="Google Shape;462;p33"/>
          <p:cNvGrpSpPr/>
          <p:nvPr/>
        </p:nvGrpSpPr>
        <p:grpSpPr>
          <a:xfrm>
            <a:off x="948450" y="2758863"/>
            <a:ext cx="3327000" cy="2227263"/>
            <a:chOff x="948450" y="2758863"/>
            <a:chExt cx="3327000" cy="2227263"/>
          </a:xfrm>
        </p:grpSpPr>
        <p:sp>
          <p:nvSpPr>
            <p:cNvPr id="463" name="Google Shape;463;p33"/>
            <p:cNvSpPr/>
            <p:nvPr/>
          </p:nvSpPr>
          <p:spPr>
            <a:xfrm>
              <a:off x="948450" y="2761025"/>
              <a:ext cx="3327000" cy="2225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4" name="Google Shape;464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7038" y="2758863"/>
              <a:ext cx="3205980" cy="21811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Google Shape;465;p33"/>
          <p:cNvGrpSpPr/>
          <p:nvPr/>
        </p:nvGrpSpPr>
        <p:grpSpPr>
          <a:xfrm>
            <a:off x="4497175" y="2761025"/>
            <a:ext cx="3601200" cy="2230075"/>
            <a:chOff x="4497175" y="2761025"/>
            <a:chExt cx="3601200" cy="2230075"/>
          </a:xfrm>
        </p:grpSpPr>
        <p:sp>
          <p:nvSpPr>
            <p:cNvPr id="466" name="Google Shape;466;p33"/>
            <p:cNvSpPr/>
            <p:nvPr/>
          </p:nvSpPr>
          <p:spPr>
            <a:xfrm>
              <a:off x="4497175" y="2761025"/>
              <a:ext cx="3601200" cy="2225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7" name="Google Shape;46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97180" y="2809938"/>
              <a:ext cx="3544389" cy="2181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</a:t>
            </a:r>
            <a:r>
              <a:rPr lang="en"/>
              <a:t>ANALYSIS</a:t>
            </a:r>
            <a:endParaRPr/>
          </a:p>
        </p:txBody>
      </p:sp>
      <p:sp>
        <p:nvSpPr>
          <p:cNvPr id="473" name="Google Shape;473;p34"/>
          <p:cNvSpPr txBox="1"/>
          <p:nvPr>
            <p:ph idx="5" type="title"/>
          </p:nvPr>
        </p:nvSpPr>
        <p:spPr>
          <a:xfrm>
            <a:off x="882800" y="1531150"/>
            <a:ext cx="29475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FREQUENT TRANSACTION</a:t>
            </a:r>
            <a:endParaRPr/>
          </a:p>
        </p:txBody>
      </p:sp>
      <p:sp>
        <p:nvSpPr>
          <p:cNvPr id="474" name="Google Shape;474;p34"/>
          <p:cNvSpPr txBox="1"/>
          <p:nvPr>
            <p:ph idx="6" type="subTitle"/>
          </p:nvPr>
        </p:nvSpPr>
        <p:spPr>
          <a:xfrm>
            <a:off x="1063300" y="2198425"/>
            <a:ext cx="2760000" cy="15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United Kingdom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Germany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France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EIRE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Netherlands</a:t>
            </a:r>
            <a:endParaRPr b="1"/>
          </a:p>
        </p:txBody>
      </p:sp>
      <p:grpSp>
        <p:nvGrpSpPr>
          <p:cNvPr id="475" name="Google Shape;475;p34"/>
          <p:cNvGrpSpPr/>
          <p:nvPr/>
        </p:nvGrpSpPr>
        <p:grpSpPr>
          <a:xfrm>
            <a:off x="4158609" y="2362892"/>
            <a:ext cx="3793861" cy="2291839"/>
            <a:chOff x="3839591" y="1086175"/>
            <a:chExt cx="3879600" cy="2331000"/>
          </a:xfrm>
        </p:grpSpPr>
        <p:sp>
          <p:nvSpPr>
            <p:cNvPr id="476" name="Google Shape;476;p34"/>
            <p:cNvSpPr/>
            <p:nvPr/>
          </p:nvSpPr>
          <p:spPr>
            <a:xfrm>
              <a:off x="3839591" y="1086175"/>
              <a:ext cx="3879600" cy="2331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7" name="Google Shape;477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5400" y="1161088"/>
              <a:ext cx="3607982" cy="218116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/>
          <p:nvPr>
            <p:ph type="title"/>
          </p:nvPr>
        </p:nvSpPr>
        <p:spPr>
          <a:xfrm>
            <a:off x="712950" y="1584300"/>
            <a:ext cx="7718100" cy="27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Netherlands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/>
          <p:nvPr>
            <p:ph type="ctrTitle"/>
          </p:nvPr>
        </p:nvSpPr>
        <p:spPr>
          <a:xfrm>
            <a:off x="1149675" y="468400"/>
            <a:ext cx="47649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Marketing Strategy</a:t>
            </a:r>
            <a:endParaRPr sz="2000"/>
          </a:p>
        </p:txBody>
      </p:sp>
      <p:sp>
        <p:nvSpPr>
          <p:cNvPr id="488" name="Google Shape;488;p36"/>
          <p:cNvSpPr txBox="1"/>
          <p:nvPr>
            <p:ph idx="1" type="subTitle"/>
          </p:nvPr>
        </p:nvSpPr>
        <p:spPr>
          <a:xfrm>
            <a:off x="760725" y="1123850"/>
            <a:ext cx="7254000" cy="24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Meningkatkan kegiatan marketing di Netherland untuk meningkatkan kegiatan transaksi dari customer dan menarik customer baru bagi perusahaan.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Memaintain lini usaha di United Kingdom karena sudah cukup kuat.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