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6DD"/>
    <a:srgbClr val="340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722"/>
  </p:normalViewPr>
  <p:slideViewPr>
    <p:cSldViewPr snapToGrid="0" snapToObjects="1">
      <p:cViewPr varScale="1">
        <p:scale>
          <a:sx n="68" d="100"/>
          <a:sy n="68" d="100"/>
        </p:scale>
        <p:origin x="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B84-9963-4347-9B6B-097DB657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704D-28B2-8E44-ACAC-8A3F523FB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61CD-EF34-CB4C-8DE7-4DC64BD4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3974-FC8F-EF40-AD17-00E7F151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A4BA-65E2-4649-9846-B38B13F8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84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BCB8-6441-6E46-9B84-BCD11965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5BA2E-1F35-EE47-8553-FC536289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6982-DEEF-1B45-9F30-4A56F249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99041-897C-CC48-ACDB-84130AE5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F8BE-EA95-9F42-8869-8F8CD51A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716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79327-FD9C-704B-B873-16103EB53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3A47C-1F17-D047-988C-93B7B0ECC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B8DE-45C8-AD4F-8AC5-B760B68D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1F6E-F5C8-AD47-AA41-6AA180BB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8A3E5-2CFF-1646-B73A-FB114F45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677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A50-06B8-9E4E-BA0B-7467D09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E2EF-028E-5344-888D-052000EB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90E6-5B09-3748-AB26-A256B319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7715-A31D-9844-80DB-E8D821DE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3110-B1B3-854C-AD87-82FD1B74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61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6C31-7096-2446-B34C-584C15E3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66FD-2CC7-1B4F-9A36-549254E0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7D55-4ACF-2545-B09F-6F763718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FB2D-C069-E14B-92CD-408D1166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6B2C-2904-4043-841F-56EBDB0F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41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3D95-45FF-9D48-8BA5-1DB990EB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4881-BDCB-0742-A286-286323F72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9B991-4002-1948-8623-17AFD3D0F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F9A22-6EC8-6443-BDF6-078C319A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8A6B-2F94-484A-AD93-E66CA3A1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DE3C5-CFA2-564D-874D-67D2D73B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41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E871-25F5-8940-B59B-8147F26B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E533-564A-4D4E-B08E-4F2BED1A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2F28C-1ADD-DB47-8D60-D11CEF67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34610-4A00-BA49-BAE5-3A5BF4F11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48EE4-3CC7-CC43-9D05-17E7BDA34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FC958-A4E5-8D4C-8CF5-5B4C0607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C2178-C754-7E40-B220-A61BC58B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2D908-DB83-754C-87A1-837176DA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02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B72D-4E56-704A-A704-2731320E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22782-527A-AA41-9D11-4452A59E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2C23C-DAEC-3F4B-9159-A44B9432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CACE7-DF8F-8944-ABCF-B5613C14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557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1C2E0-C101-2547-A7F7-050494BC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B0C25-E9A2-7B41-8655-483C8257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A822E-A67B-D84C-B6B0-A988C222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8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8F1F-8650-B242-9C8E-69802534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F390-2929-6B46-A5A1-594A364A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550A-827B-984F-81BB-1B803B340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256E5-4901-0243-A6E1-9951B6CB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42231-625A-8A40-B46F-07CB44A1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48096-4985-494D-8681-A2DB2207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417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F789-375B-A346-BE28-AD5B99C4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C0C16-B413-3747-8537-946B49995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146F5-C6F1-4A44-A134-AEB2F903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D9C24-13BB-2A45-BFB9-A007D657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D9CE8-5ECE-7D4E-B131-A0C83D21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8F385-6DB8-334C-8C7B-EAE238A9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3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0E0D3-7F13-774C-834F-F8CAD61F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1EFF9-542A-CC45-ABE9-AF106D0A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89168-DD3B-584B-80E2-0CF81E6D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B22C-DDF5-BB41-83BF-B6A2AA03918C}" type="datetimeFigureOut">
              <a:rPr lang="tr-TR" smtClean="0"/>
              <a:t>15.02.2023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EC96-6FB0-D944-9074-FCFE1DF6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84393-A006-5A4B-B4DA-A19A158CF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ECA3-3983-7C4B-A216-29E22F63AD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34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tiff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325C3807-F6CC-804E-AAE2-3050B13B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12" y="1374955"/>
            <a:ext cx="992300" cy="992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2F8A0B-6E8B-BA43-86EA-EB232579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70" y="1424442"/>
            <a:ext cx="1797863" cy="8933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342F65-7433-334E-B10A-3433C6B238DB}"/>
              </a:ext>
            </a:extLst>
          </p:cNvPr>
          <p:cNvSpPr txBox="1"/>
          <p:nvPr/>
        </p:nvSpPr>
        <p:spPr>
          <a:xfrm>
            <a:off x="3335408" y="2406769"/>
            <a:ext cx="12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 </a:t>
            </a:r>
            <a:r>
              <a:rPr lang="tr-T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Teams</a:t>
            </a:r>
            <a:endParaRPr lang="tr-T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123E28-D3AA-6345-8DE5-376B287B9794}"/>
              </a:ext>
            </a:extLst>
          </p:cNvPr>
          <p:cNvSpPr txBox="1"/>
          <p:nvPr/>
        </p:nvSpPr>
        <p:spPr>
          <a:xfrm>
            <a:off x="5097043" y="2394901"/>
            <a:ext cx="21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 Bot Framework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826EC9C5-9FB9-F748-AA89-F1D61FEF0F75}"/>
              </a:ext>
            </a:extLst>
          </p:cNvPr>
          <p:cNvSpPr/>
          <p:nvPr/>
        </p:nvSpPr>
        <p:spPr>
          <a:xfrm rot="5400000" flipH="1">
            <a:off x="7633370" y="1661555"/>
            <a:ext cx="180689" cy="4190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25F078E-5DB1-BF4B-95B6-35337F5C3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089" y="1411071"/>
            <a:ext cx="812800" cy="812800"/>
          </a:xfrm>
          <a:prstGeom prst="rect">
            <a:avLst/>
          </a:prstGeom>
        </p:spPr>
      </p:pic>
      <p:sp>
        <p:nvSpPr>
          <p:cNvPr id="44" name="Frame 43">
            <a:extLst>
              <a:ext uri="{FF2B5EF4-FFF2-40B4-BE49-F238E27FC236}">
                <a16:creationId xmlns:a16="http://schemas.microsoft.com/office/drawing/2014/main" id="{B1DAE477-A547-354E-BC52-2C93566994A7}"/>
              </a:ext>
            </a:extLst>
          </p:cNvPr>
          <p:cNvSpPr/>
          <p:nvPr/>
        </p:nvSpPr>
        <p:spPr>
          <a:xfrm>
            <a:off x="3093394" y="832990"/>
            <a:ext cx="4252925" cy="2076227"/>
          </a:xfrm>
          <a:prstGeom prst="frame">
            <a:avLst>
              <a:gd name="adj1" fmla="val 2536"/>
            </a:avLst>
          </a:prstGeom>
          <a:solidFill>
            <a:srgbClr val="3A96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826EC9C5-9FB9-F748-AA89-F1D61FEF0F75}"/>
              </a:ext>
            </a:extLst>
          </p:cNvPr>
          <p:cNvSpPr/>
          <p:nvPr/>
        </p:nvSpPr>
        <p:spPr>
          <a:xfrm rot="5400000" flipH="1">
            <a:off x="4714321" y="1633910"/>
            <a:ext cx="180689" cy="4190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826EC9C5-9FB9-F748-AA89-F1D61FEF0F75}"/>
              </a:ext>
            </a:extLst>
          </p:cNvPr>
          <p:cNvSpPr/>
          <p:nvPr/>
        </p:nvSpPr>
        <p:spPr>
          <a:xfrm rot="5400000" flipH="1">
            <a:off x="2599571" y="1636057"/>
            <a:ext cx="180689" cy="4190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2AF8E64-7EE8-3849-9D7C-4B2D7F0C9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110" y="1184129"/>
            <a:ext cx="2954559" cy="12666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520D444-6991-EA4A-A723-96592F635BFE}"/>
              </a:ext>
            </a:extLst>
          </p:cNvPr>
          <p:cNvSpPr txBox="1"/>
          <p:nvPr/>
        </p:nvSpPr>
        <p:spPr>
          <a:xfrm>
            <a:off x="9228549" y="236014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 &amp; AI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E9A92B-0666-A147-88A9-F3B59C146AE4}"/>
              </a:ext>
            </a:extLst>
          </p:cNvPr>
          <p:cNvSpPr txBox="1"/>
          <p:nvPr/>
        </p:nvSpPr>
        <p:spPr>
          <a:xfrm>
            <a:off x="9198549" y="3157672"/>
            <a:ext cx="152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tr-TR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ook</a:t>
            </a:r>
            <a:endParaRPr lang="tr-TR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6DBF6B8-1684-CF41-A5A8-E77ACFE94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460" y="5323645"/>
            <a:ext cx="625250" cy="6252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405D4CF-7C80-FA4E-9B3F-7FFEBA2D4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804" y="4162692"/>
            <a:ext cx="1954825" cy="1012890"/>
          </a:xfrm>
          <a:prstGeom prst="rect">
            <a:avLst/>
          </a:prstGeom>
        </p:spPr>
      </p:pic>
      <p:sp>
        <p:nvSpPr>
          <p:cNvPr id="52" name="Frame 51">
            <a:extLst>
              <a:ext uri="{FF2B5EF4-FFF2-40B4-BE49-F238E27FC236}">
                <a16:creationId xmlns:a16="http://schemas.microsoft.com/office/drawing/2014/main" id="{B915AB76-215A-4246-90D4-AE0D5EBFEED9}"/>
              </a:ext>
            </a:extLst>
          </p:cNvPr>
          <p:cNvSpPr/>
          <p:nvPr/>
        </p:nvSpPr>
        <p:spPr>
          <a:xfrm>
            <a:off x="8854640" y="3957876"/>
            <a:ext cx="2205065" cy="2139083"/>
          </a:xfrm>
          <a:prstGeom prst="frame">
            <a:avLst>
              <a:gd name="adj1" fmla="val 2536"/>
            </a:avLst>
          </a:prstGeom>
          <a:solidFill>
            <a:srgbClr val="3401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64FF63F-C352-A84C-A9E4-1490E155C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9701" y="5101680"/>
            <a:ext cx="916091" cy="9160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B0DC2DB-9573-234B-9DFE-E353B1ADBE8C}"/>
              </a:ext>
            </a:extLst>
          </p:cNvPr>
          <p:cNvSpPr txBox="1"/>
          <p:nvPr/>
        </p:nvSpPr>
        <p:spPr>
          <a:xfrm>
            <a:off x="5997887" y="4139415"/>
            <a:ext cx="166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RESTful</a:t>
            </a:r>
            <a:endParaRPr lang="tr-T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r-T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endParaRPr lang="en-US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Up-Down Arrow 57">
            <a:extLst>
              <a:ext uri="{FF2B5EF4-FFF2-40B4-BE49-F238E27FC236}">
                <a16:creationId xmlns:a16="http://schemas.microsoft.com/office/drawing/2014/main" id="{9B3E923D-C11A-2542-9FB6-46699DDE6B2B}"/>
              </a:ext>
            </a:extLst>
          </p:cNvPr>
          <p:cNvSpPr/>
          <p:nvPr/>
        </p:nvSpPr>
        <p:spPr>
          <a:xfrm rot="5400000" flipH="1">
            <a:off x="8097733" y="3896979"/>
            <a:ext cx="161258" cy="99814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9B3E923D-C11A-2542-9FB6-46699DDE6B2B}"/>
              </a:ext>
            </a:extLst>
          </p:cNvPr>
          <p:cNvSpPr/>
          <p:nvPr/>
        </p:nvSpPr>
        <p:spPr>
          <a:xfrm rot="5400000" flipH="1">
            <a:off x="8081675" y="5060653"/>
            <a:ext cx="161258" cy="99814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F2BCFC-3115-614D-A0C2-CD9FB1E9C245}"/>
              </a:ext>
            </a:extLst>
          </p:cNvPr>
          <p:cNvSpPr txBox="1"/>
          <p:nvPr/>
        </p:nvSpPr>
        <p:spPr>
          <a:xfrm>
            <a:off x="6238762" y="6012880"/>
            <a:ext cx="118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tr-T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mail</a:t>
            </a:r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  <a:endParaRPr lang="tr-T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EAA3DF-32DD-A145-B441-40DF64908614}"/>
              </a:ext>
            </a:extLst>
          </p:cNvPr>
          <p:cNvGrpSpPr/>
          <p:nvPr/>
        </p:nvGrpSpPr>
        <p:grpSpPr>
          <a:xfrm>
            <a:off x="3218386" y="3536524"/>
            <a:ext cx="2463500" cy="2433570"/>
            <a:chOff x="8953500" y="2942977"/>
            <a:chExt cx="3238500" cy="3069972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524A042-B731-184B-83C8-F05B7783C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3500" y="2942977"/>
              <a:ext cx="3238500" cy="2088696"/>
            </a:xfrm>
            <a:prstGeom prst="rect">
              <a:avLst/>
            </a:prstGeom>
          </p:spPr>
        </p:pic>
        <p:pic>
          <p:nvPicPr>
            <p:cNvPr id="63" name="Picture 62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A797F484-8DD0-244F-8F0B-EA3ECEAE3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8669"/>
            <a:stretch/>
          </p:blipFill>
          <p:spPr>
            <a:xfrm>
              <a:off x="10153527" y="4738387"/>
              <a:ext cx="838445" cy="1117600"/>
            </a:xfrm>
            <a:prstGeom prst="rect">
              <a:avLst/>
            </a:prstGeom>
          </p:spPr>
        </p:pic>
        <p:sp>
          <p:nvSpPr>
            <p:cNvPr id="64" name="Frame 63">
              <a:extLst>
                <a:ext uri="{FF2B5EF4-FFF2-40B4-BE49-F238E27FC236}">
                  <a16:creationId xmlns:a16="http://schemas.microsoft.com/office/drawing/2014/main" id="{F3112712-6F8E-FB45-A520-E52FB3205B6C}"/>
                </a:ext>
              </a:extLst>
            </p:cNvPr>
            <p:cNvSpPr/>
            <p:nvPr/>
          </p:nvSpPr>
          <p:spPr>
            <a:xfrm>
              <a:off x="9150349" y="3463824"/>
              <a:ext cx="2844800" cy="2549125"/>
            </a:xfrm>
            <a:prstGeom prst="frame">
              <a:avLst>
                <a:gd name="adj1" fmla="val 2536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B0DC2DB-9573-234B-9DFE-E353B1ADBE8C}"/>
              </a:ext>
            </a:extLst>
          </p:cNvPr>
          <p:cNvSpPr txBox="1"/>
          <p:nvPr/>
        </p:nvSpPr>
        <p:spPr>
          <a:xfrm>
            <a:off x="3689715" y="4465991"/>
            <a:ext cx="152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RPA</a:t>
            </a:r>
            <a:endParaRPr lang="tr-TR" sz="20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Up-Down Arrow 66">
            <a:extLst>
              <a:ext uri="{FF2B5EF4-FFF2-40B4-BE49-F238E27FC236}">
                <a16:creationId xmlns:a16="http://schemas.microsoft.com/office/drawing/2014/main" id="{826EC9C5-9FB9-F748-AA89-F1D61FEF0F75}"/>
              </a:ext>
            </a:extLst>
          </p:cNvPr>
          <p:cNvSpPr/>
          <p:nvPr/>
        </p:nvSpPr>
        <p:spPr>
          <a:xfrm rot="5400000" flipH="1">
            <a:off x="5813458" y="5359893"/>
            <a:ext cx="180689" cy="4190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Up-Down Arrow 67">
            <a:extLst>
              <a:ext uri="{FF2B5EF4-FFF2-40B4-BE49-F238E27FC236}">
                <a16:creationId xmlns:a16="http://schemas.microsoft.com/office/drawing/2014/main" id="{826EC9C5-9FB9-F748-AA89-F1D61FEF0F75}"/>
              </a:ext>
            </a:extLst>
          </p:cNvPr>
          <p:cNvSpPr/>
          <p:nvPr/>
        </p:nvSpPr>
        <p:spPr>
          <a:xfrm rot="5400000" flipH="1">
            <a:off x="5800831" y="4253032"/>
            <a:ext cx="180689" cy="4190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Up-Down Arrow 68">
            <a:extLst>
              <a:ext uri="{FF2B5EF4-FFF2-40B4-BE49-F238E27FC236}">
                <a16:creationId xmlns:a16="http://schemas.microsoft.com/office/drawing/2014/main" id="{826EC9C5-9FB9-F748-AA89-F1D61FEF0F75}"/>
              </a:ext>
            </a:extLst>
          </p:cNvPr>
          <p:cNvSpPr/>
          <p:nvPr/>
        </p:nvSpPr>
        <p:spPr>
          <a:xfrm rot="5400000" flipH="1">
            <a:off x="2799106" y="4801788"/>
            <a:ext cx="180689" cy="4190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Up-Down Arrow 33">
            <a:extLst>
              <a:ext uri="{FF2B5EF4-FFF2-40B4-BE49-F238E27FC236}">
                <a16:creationId xmlns:a16="http://schemas.microsoft.com/office/drawing/2014/main" id="{2EB04BE8-ACA3-9C40-89AF-1F38345826F0}"/>
              </a:ext>
            </a:extLst>
          </p:cNvPr>
          <p:cNvSpPr/>
          <p:nvPr/>
        </p:nvSpPr>
        <p:spPr>
          <a:xfrm flipH="1">
            <a:off x="9762678" y="2728968"/>
            <a:ext cx="184954" cy="376109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r-TR"/>
          </a:p>
        </p:txBody>
      </p:sp>
      <p:sp>
        <p:nvSpPr>
          <p:cNvPr id="37" name="Up-Down Arrow 36">
            <a:extLst>
              <a:ext uri="{FF2B5EF4-FFF2-40B4-BE49-F238E27FC236}">
                <a16:creationId xmlns:a16="http://schemas.microsoft.com/office/drawing/2014/main" id="{2EB04BE8-ACA3-9C40-89AF-1F38345826F0}"/>
              </a:ext>
            </a:extLst>
          </p:cNvPr>
          <p:cNvSpPr/>
          <p:nvPr/>
        </p:nvSpPr>
        <p:spPr>
          <a:xfrm flipH="1">
            <a:off x="9773168" y="3533904"/>
            <a:ext cx="184954" cy="376109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r-TR"/>
          </a:p>
        </p:txBody>
      </p:sp>
      <p:sp>
        <p:nvSpPr>
          <p:cNvPr id="3" name="TextBox 2"/>
          <p:cNvSpPr txBox="1"/>
          <p:nvPr/>
        </p:nvSpPr>
        <p:spPr>
          <a:xfrm>
            <a:off x="885881" y="4842751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Business </a:t>
            </a:r>
            <a:r>
              <a:rPr lang="tr-TR" dirty="0" err="1"/>
              <a:t>Area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D4F5B2-9DE0-4B62-B266-2B2CF108BE60}"/>
              </a:ext>
            </a:extLst>
          </p:cNvPr>
          <p:cNvSpPr txBox="1"/>
          <p:nvPr/>
        </p:nvSpPr>
        <p:spPr>
          <a:xfrm>
            <a:off x="1136331" y="2246156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End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5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Training</dc:creator>
  <cp:lastModifiedBy>Baybur Aziz (PS/BDO-DX Xelerator)</cp:lastModifiedBy>
  <cp:revision>14</cp:revision>
  <dcterms:created xsi:type="dcterms:W3CDTF">2019-02-27T05:58:28Z</dcterms:created>
  <dcterms:modified xsi:type="dcterms:W3CDTF">2023-02-15T08:39:58Z</dcterms:modified>
</cp:coreProperties>
</file>