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88704"/>
            <a:ext cx="7772400" cy="1470025"/>
          </a:xfrm>
          <a:solidFill>
            <a:srgbClr val="2980B9"/>
          </a:solidFill>
        </p:spPr>
        <p:txBody>
          <a:bodyPr>
            <a:normAutofit fontScale="90000"/>
          </a:bodyPr>
          <a:lstStyle/>
          <a:p>
            <a:pPr algn="ctr"/>
            <a:r>
              <a:rPr sz="4400" b="1" dirty="0">
                <a:solidFill>
                  <a:srgbClr val="2C3E50"/>
                </a:solidFill>
              </a:rPr>
              <a:t>Impact of Inflation on Consumer Spending Patterns in South Korea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9146"/>
            <a:ext cx="6400800" cy="2891170"/>
          </a:xfrm>
        </p:spPr>
        <p:txBody>
          <a:bodyPr>
            <a:normAutofit lnSpcReduction="10000"/>
          </a:bodyPr>
          <a:lstStyle/>
          <a:p>
            <a:r>
              <a:rPr sz="2800" dirty="0">
                <a:solidFill>
                  <a:srgbClr val="2C3E50"/>
                </a:solidFill>
              </a:rPr>
              <a:t>Big Data Analysis (IBT4105-001)</a:t>
            </a:r>
          </a:p>
          <a:p>
            <a:r>
              <a:rPr sz="2800" dirty="0">
                <a:solidFill>
                  <a:srgbClr val="2C3E50"/>
                </a:solidFill>
              </a:rPr>
              <a:t>Team Members:</a:t>
            </a:r>
          </a:p>
          <a:p>
            <a:r>
              <a:rPr sz="2800" dirty="0">
                <a:solidFill>
                  <a:srgbClr val="2C3E50"/>
                </a:solidFill>
              </a:rPr>
              <a:t>Azi</a:t>
            </a:r>
            <a:r>
              <a:rPr lang="en-US" sz="2800" dirty="0">
                <a:solidFill>
                  <a:srgbClr val="2C3E50"/>
                </a:solidFill>
              </a:rPr>
              <a:t>z</a:t>
            </a:r>
            <a:r>
              <a:rPr sz="2800" dirty="0">
                <a:solidFill>
                  <a:srgbClr val="2C3E50"/>
                </a:solidFill>
              </a:rPr>
              <a:t>bek</a:t>
            </a:r>
          </a:p>
          <a:p>
            <a:r>
              <a:rPr lang="en-US" sz="2800" dirty="0" err="1">
                <a:solidFill>
                  <a:srgbClr val="2C3E50"/>
                </a:solidFill>
              </a:rPr>
              <a:t>Changhwan</a:t>
            </a:r>
            <a:endParaRPr lang="en-US" sz="2800" dirty="0">
              <a:solidFill>
                <a:srgbClr val="2C3E50"/>
              </a:solidFill>
            </a:endParaRPr>
          </a:p>
          <a:p>
            <a:r>
              <a:rPr lang="en-US" sz="2800" dirty="0">
                <a:solidFill>
                  <a:srgbClr val="2C3E50"/>
                </a:solidFill>
              </a:rPr>
              <a:t>Diyora</a:t>
            </a:r>
            <a:endParaRPr sz="2800" dirty="0">
              <a:solidFill>
                <a:srgbClr val="2C3E50"/>
              </a:solidFill>
            </a:endParaRPr>
          </a:p>
          <a:p>
            <a:r>
              <a:rPr lang="en-US" sz="2800" dirty="0" err="1">
                <a:solidFill>
                  <a:srgbClr val="2C3E50"/>
                </a:solidFill>
              </a:rPr>
              <a:t>Nuritdin</a:t>
            </a:r>
            <a:endParaRPr sz="2800" dirty="0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80B9"/>
          </a:solidFill>
        </p:spPr>
        <p:txBody>
          <a:bodyPr/>
          <a:lstStyle/>
          <a:p>
            <a:pPr algn="ctr"/>
            <a:r>
              <a:rPr sz="4400" b="1">
                <a:solidFill>
                  <a:srgbClr val="2C3E50"/>
                </a:solidFill>
              </a:rPr>
              <a:t>Use-Case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solidFill>
                  <a:srgbClr val="2C3E50"/>
                </a:solidFill>
              </a:rPr>
              <a:t>Use-Case: Analyze the impact of inflation on consumer spending habits.</a:t>
            </a:r>
          </a:p>
          <a:p>
            <a:r>
              <a:rPr sz="2800">
                <a:solidFill>
                  <a:srgbClr val="2C3E50"/>
                </a:solidFill>
              </a:rPr>
              <a:t>Why It Matters: Helps guide policy, business strategy, and budgeting.</a:t>
            </a:r>
          </a:p>
          <a:p>
            <a:r>
              <a:rPr sz="2800">
                <a:solidFill>
                  <a:srgbClr val="2C3E50"/>
                </a:solidFill>
              </a:rPr>
              <a:t>Relevance: Combines economic data and human behavior analysis via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80B9"/>
          </a:solidFill>
        </p:spPr>
        <p:txBody>
          <a:bodyPr/>
          <a:lstStyle/>
          <a:p>
            <a:pPr algn="ctr"/>
            <a:r>
              <a:rPr sz="4400" b="1">
                <a:solidFill>
                  <a:srgbClr val="2C3E50"/>
                </a:solidFill>
              </a:rPr>
              <a:t>Survey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solidFill>
                  <a:srgbClr val="2C3E50"/>
                </a:solidFill>
              </a:rPr>
              <a:t>Target: 30 Korean residents aged 20–40.</a:t>
            </a:r>
          </a:p>
          <a:p>
            <a:r>
              <a:rPr sz="2800">
                <a:solidFill>
                  <a:srgbClr val="2C3E50"/>
                </a:solidFill>
              </a:rPr>
              <a:t>Sample Questions:</a:t>
            </a:r>
          </a:p>
          <a:p>
            <a:r>
              <a:rPr sz="2800">
                <a:solidFill>
                  <a:srgbClr val="2C3E50"/>
                </a:solidFill>
              </a:rPr>
              <a:t>- Have you changed spending habits due to inflation?</a:t>
            </a:r>
          </a:p>
          <a:p>
            <a:r>
              <a:rPr sz="2800">
                <a:solidFill>
                  <a:srgbClr val="2C3E50"/>
                </a:solidFill>
              </a:rPr>
              <a:t>- Which categories are most impacted?</a:t>
            </a:r>
          </a:p>
          <a:p>
            <a:r>
              <a:rPr sz="2800">
                <a:solidFill>
                  <a:srgbClr val="2C3E50"/>
                </a:solidFill>
              </a:rPr>
              <a:t>- Do you expect inflation to rise?</a:t>
            </a:r>
          </a:p>
          <a:p>
            <a:r>
              <a:rPr sz="2800">
                <a:solidFill>
                  <a:srgbClr val="2C3E50"/>
                </a:solidFill>
              </a:rPr>
              <a:t>- How has inflation affected your daily life? (open-ended)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80B9"/>
          </a:solidFill>
        </p:spPr>
        <p:txBody>
          <a:bodyPr/>
          <a:lstStyle/>
          <a:p>
            <a:pPr algn="ctr"/>
            <a:r>
              <a:rPr sz="4400" b="1">
                <a:solidFill>
                  <a:srgbClr val="2C3E50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solidFill>
                  <a:srgbClr val="2C3E50"/>
                </a:solidFill>
              </a:rPr>
              <a:t>Sources:</a:t>
            </a:r>
          </a:p>
          <a:p>
            <a:r>
              <a:rPr sz="2800">
                <a:solidFill>
                  <a:srgbClr val="2C3E50"/>
                </a:solidFill>
              </a:rPr>
              <a:t>- KOSIS: CPI &amp; expenditure data</a:t>
            </a:r>
          </a:p>
          <a:p>
            <a:r>
              <a:rPr sz="2800">
                <a:solidFill>
                  <a:srgbClr val="2C3E50"/>
                </a:solidFill>
              </a:rPr>
              <a:t>- Bank of Korea: Inflation indicators</a:t>
            </a:r>
          </a:p>
          <a:p>
            <a:r>
              <a:rPr sz="2800">
                <a:solidFill>
                  <a:srgbClr val="2C3E50"/>
                </a:solidFill>
              </a:rPr>
              <a:t>Formats: CSV / Excel</a:t>
            </a:r>
          </a:p>
          <a:p>
            <a:r>
              <a:rPr sz="2800">
                <a:solidFill>
                  <a:srgbClr val="2C3E50"/>
                </a:solidFill>
              </a:rPr>
              <a:t>Key Metrics: Monthly CPI, category-wise spending, inflation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80B9"/>
          </a:solidFill>
        </p:spPr>
        <p:txBody>
          <a:bodyPr/>
          <a:lstStyle/>
          <a:p>
            <a:pPr algn="ctr"/>
            <a:r>
              <a:rPr sz="4400" b="1">
                <a:solidFill>
                  <a:srgbClr val="2C3E50"/>
                </a:solidFill>
              </a:rP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solidFill>
                  <a:srgbClr val="2C3E50"/>
                </a:solidFill>
              </a:rPr>
              <a:t>AI Tool: GPT-4 (OpenAI) for analyzing open-ended responses</a:t>
            </a:r>
          </a:p>
          <a:p>
            <a:r>
              <a:rPr sz="2800">
                <a:solidFill>
                  <a:srgbClr val="2C3E50"/>
                </a:solidFill>
              </a:rPr>
              <a:t>Data Tools:</a:t>
            </a:r>
          </a:p>
          <a:p>
            <a:r>
              <a:rPr sz="2800">
                <a:solidFill>
                  <a:srgbClr val="2C3E50"/>
                </a:solidFill>
              </a:rPr>
              <a:t>- Python (pandas, seaborn, matplotlib)</a:t>
            </a:r>
          </a:p>
          <a:p>
            <a:r>
              <a:rPr sz="2800">
                <a:solidFill>
                  <a:srgbClr val="2C3E50"/>
                </a:solidFill>
              </a:rPr>
              <a:t>- Excel (data preprocessing)</a:t>
            </a:r>
          </a:p>
          <a:p>
            <a:r>
              <a:rPr sz="2800">
                <a:solidFill>
                  <a:srgbClr val="2C3E50"/>
                </a:solidFill>
              </a:rPr>
              <a:t>- Optional: Streamlit/Tableau for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80B9"/>
          </a:solidFill>
        </p:spPr>
        <p:txBody>
          <a:bodyPr/>
          <a:lstStyle/>
          <a:p>
            <a:pPr algn="ctr"/>
            <a:r>
              <a:rPr sz="4400" b="1">
                <a:solidFill>
                  <a:srgbClr val="2C3E50"/>
                </a:solidFill>
              </a:rPr>
              <a:t>Visual Output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solidFill>
                  <a:srgbClr val="2C3E50"/>
                </a:solidFill>
              </a:rPr>
              <a:t>Line Graph: Monthly CPI trend</a:t>
            </a:r>
          </a:p>
          <a:p>
            <a:r>
              <a:rPr sz="2800">
                <a:solidFill>
                  <a:srgbClr val="2C3E50"/>
                </a:solidFill>
              </a:rPr>
              <a:t>Bar Graph: Spending reduction by category</a:t>
            </a:r>
          </a:p>
          <a:p>
            <a:r>
              <a:rPr sz="2800">
                <a:solidFill>
                  <a:srgbClr val="2C3E50"/>
                </a:solidFill>
              </a:rPr>
              <a:t>Pie Chart: Public inflation expectations</a:t>
            </a:r>
          </a:p>
          <a:p>
            <a:r>
              <a:rPr sz="2800">
                <a:solidFill>
                  <a:srgbClr val="2C3E50"/>
                </a:solidFill>
              </a:rPr>
              <a:t>Word Cloud: Survey response themes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980B9"/>
          </a:solidFill>
        </p:spPr>
        <p:txBody>
          <a:bodyPr/>
          <a:lstStyle/>
          <a:p>
            <a:pPr algn="ctr"/>
            <a:r>
              <a:rPr sz="4400" b="1">
                <a:solidFill>
                  <a:srgbClr val="2C3E50"/>
                </a:solidFill>
              </a:rPr>
              <a:t>Team Roles &amp;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>
                <a:solidFill>
                  <a:srgbClr val="2C3E50"/>
                </a:solidFill>
              </a:rPr>
              <a:t>Azibek</a:t>
            </a:r>
            <a:r>
              <a:rPr sz="2800" dirty="0">
                <a:solidFill>
                  <a:srgbClr val="2C3E50"/>
                </a:solidFill>
              </a:rPr>
              <a:t>: Data acquisition &amp; visualization</a:t>
            </a:r>
          </a:p>
          <a:p>
            <a:r>
              <a:rPr lang="en-US" sz="2800" dirty="0" err="1">
                <a:solidFill>
                  <a:srgbClr val="2C3E50"/>
                </a:solidFill>
              </a:rPr>
              <a:t>Changhwan</a:t>
            </a:r>
            <a:r>
              <a:rPr sz="2800" dirty="0">
                <a:solidFill>
                  <a:srgbClr val="2C3E50"/>
                </a:solidFill>
              </a:rPr>
              <a:t>: Survey creation &amp; collection</a:t>
            </a:r>
          </a:p>
          <a:p>
            <a:r>
              <a:rPr lang="en-US" sz="2800" dirty="0">
                <a:solidFill>
                  <a:srgbClr val="2C3E50"/>
                </a:solidFill>
              </a:rPr>
              <a:t>Diyora</a:t>
            </a:r>
            <a:r>
              <a:rPr sz="2800" dirty="0">
                <a:solidFill>
                  <a:srgbClr val="2C3E50"/>
                </a:solidFill>
              </a:rPr>
              <a:t>: GPT-4 analysis of responses</a:t>
            </a:r>
          </a:p>
          <a:p>
            <a:r>
              <a:rPr lang="en-US" sz="2800" dirty="0" err="1">
                <a:solidFill>
                  <a:srgbClr val="2C3E50"/>
                </a:solidFill>
              </a:rPr>
              <a:t>Nuritdin</a:t>
            </a:r>
            <a:r>
              <a:rPr sz="2800" dirty="0">
                <a:solidFill>
                  <a:srgbClr val="2C3E50"/>
                </a:solidFill>
              </a:rPr>
              <a:t>: Final report, slides, and formatting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249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Impact of Inflation on Consumer Spending Patterns in South Korea</vt:lpstr>
      <vt:lpstr>Use-Case and Motivation</vt:lpstr>
      <vt:lpstr>Survey Overview</vt:lpstr>
      <vt:lpstr>Dataset Overview</vt:lpstr>
      <vt:lpstr>Tools &amp; Techniques</vt:lpstr>
      <vt:lpstr>Visual Output Plan</vt:lpstr>
      <vt:lpstr>Team Roles &amp;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아지즈벡</cp:lastModifiedBy>
  <cp:revision>2</cp:revision>
  <dcterms:created xsi:type="dcterms:W3CDTF">2013-01-27T09:14:16Z</dcterms:created>
  <dcterms:modified xsi:type="dcterms:W3CDTF">2025-05-12T03:19:11Z</dcterms:modified>
  <cp:category/>
</cp:coreProperties>
</file>