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quickStyle3.xml" ContentType="application/vnd.openxmlformats-officedocument.drawingml.diagramStyle+xml"/>
  <Override PartName="/ppt/diagrams/colors2.xml" ContentType="application/vnd.openxmlformats-officedocument.drawingml.diagramColors+xml"/>
  <Override PartName="/ppt/diagrams/_rels/data2.xml.rels" ContentType="application/vnd.openxmlformats-package.relationships+xml"/>
  <Override PartName="/ppt/diagrams/_rels/drawing2.xml.rels" ContentType="application/vnd.openxmlformats-package.relationships+xml"/>
  <Override PartName="/ppt/diagrams/data3.xml" ContentType="application/vnd.openxmlformats-officedocument.drawingml.diagramData+xml"/>
  <Override PartName="/ppt/diagrams/drawing2.xml" ContentType="application/vnd.ms-office.drawingml.diagramDrawing+xml"/>
  <Override PartName="/ppt/diagrams/quickStyle2.xml" ContentType="application/vnd.openxmlformats-officedocument.drawingml.diagramStyle+xml"/>
  <Override PartName="/ppt/diagrams/colors1.xml" ContentType="application/vnd.openxmlformats-officedocument.drawingml.diagramColors+xml"/>
  <Override PartName="/ppt/diagrams/layout3.xml" ContentType="application/vnd.openxmlformats-officedocument.drawingml.diagramLayout+xml"/>
  <Override PartName="/ppt/diagrams/drawing4.xml" ContentType="application/vnd.ms-office.drawingml.diagramDrawing+xml"/>
  <Override PartName="/ppt/diagrams/quickStyle1.xml" ContentType="application/vnd.openxmlformats-officedocument.drawingml.diagramStyle+xml"/>
  <Override PartName="/ppt/diagrams/colors4.xml" ContentType="application/vnd.openxmlformats-officedocument.drawingml.diagramColors+xml"/>
  <Override PartName="/ppt/diagrams/layout1.xml" ContentType="application/vnd.openxmlformats-officedocument.drawingml.diagramLayout+xml"/>
  <Override PartName="/ppt/diagrams/layout4.xml" ContentType="application/vnd.openxmlformats-officedocument.drawingml.diagramLayout+xml"/>
  <Override PartName="/ppt/diagrams/data4.xml" ContentType="application/vnd.openxmlformats-officedocument.drawingml.diagramData+xml"/>
  <Override PartName="/ppt/diagrams/drawing1.xml" ContentType="application/vnd.ms-office.drawingml.diagramDrawing+xml"/>
  <Override PartName="/ppt/diagrams/drawing3.xml" ContentType="application/vnd.ms-office.drawingml.diagramDrawing+xml"/>
  <Override PartName="/ppt/diagrams/quickStyle4.xml" ContentType="application/vnd.openxmlformats-officedocument.drawingml.diagramStyle+xml"/>
  <Override PartName="/ppt/diagrams/colors3.xml" ContentType="application/vnd.openxmlformats-officedocument.drawingml.diagramColors+xml"/>
  <Override PartName="/ppt/diagrams/data1.xml" ContentType="application/vnd.openxmlformats-officedocument.drawingml.diagramData+xml"/>
  <Override PartName="/ppt/diagrams/layout2.xml" ContentType="application/vnd.openxmlformats-officedocument.drawingml.diagramLayout+xml"/>
  <Override PartName="/ppt/diagrams/data2.xml" ContentType="application/vnd.openxmlformats-officedocument.drawingml.diagramData+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OOXDiagramDrawingRels2_1.svg" ContentType="image/svg"/>
  <Override PartName="/ppt/media/image2.png" ContentType="image/png"/>
  <Override PartName="/ppt/media/OOXDiagramDrawingRels2_2.png" ContentType="image/png"/>
  <Override PartName="/ppt/media/OOXDiagramDataRels2_7.svg" ContentType="image/svg"/>
  <Override PartName="/ppt/media/OOXDiagramDrawingRels2_0.png" ContentType="image/png"/>
  <Override PartName="/ppt/media/image5.jpeg" ContentType="image/jpeg"/>
  <Override PartName="/ppt/media/OOXDiagramDataRels2_5.svg" ContentType="image/svg"/>
  <Override PartName="/ppt/media/OOXDiagramDataRels2_6.png" ContentType="image/png"/>
  <Override PartName="/ppt/media/OOXDiagramDataRels2_3.svg" ContentType="image/svg"/>
  <Override PartName="/ppt/media/image1.jpeg" ContentType="image/jpeg"/>
  <Override PartName="/ppt/media/image7.png" ContentType="image/png"/>
  <Override PartName="/ppt/media/image3.jpeg" ContentType="image/jpeg"/>
  <Override PartName="/ppt/media/image8.png" ContentType="image/png"/>
  <Override PartName="/ppt/media/OOXDiagramDrawingRels2_7.svg" ContentType="image/svg"/>
  <Override PartName="/ppt/media/OOXDiagramDrawingRels2_6.png" ContentType="image/png"/>
  <Override PartName="/ppt/media/OOXDiagramDrawingRels2_5.svg" ContentType="image/svg"/>
  <Override PartName="/ppt/media/image6.png" ContentType="image/png"/>
  <Override PartName="/ppt/media/OOXDiagramDrawingRels2_4.png" ContentType="image/png"/>
  <Override PartName="/ppt/media/OOXDiagramDrawingRels2_3.svg" ContentType="image/svg"/>
  <Override PartName="/ppt/media/image4.png" ContentType="image/png"/>
  <Override PartName="/ppt/media/OOXDiagramDataRels2_1.svg" ContentType="image/svg"/>
  <Override PartName="/ppt/media/OOXDiagramDataRels2_4.png" ContentType="image/png"/>
  <Override PartName="/ppt/media/OOXDiagramDataRels2_0.png" ContentType="image/png"/>
  <Override PartName="/ppt/media/OOXDiagramDataRels2_2.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11/relationships/webextensiontaskpanes" Target="ppt/webextensions/taskpanes.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diagrams/_rels/data2.xml.rels><?xml version="1.0" encoding="UTF-8"?>
<Relationships xmlns="http://schemas.openxmlformats.org/package/2006/relationships"><Relationship Id="rId1" Type="http://schemas.openxmlformats.org/officeDocument/2006/relationships/image" Target="../media/OOXDiagramDataRels2_0.png"/><Relationship Id="rId2" Type="http://schemas.openxmlformats.org/officeDocument/2006/relationships/image" Target="../media/OOXDiagramDataRels2_1.svg"/><Relationship Id="rId3" Type="http://schemas.openxmlformats.org/officeDocument/2006/relationships/image" Target="../media/OOXDiagramDataRels2_2.png"/><Relationship Id="rId4" Type="http://schemas.openxmlformats.org/officeDocument/2006/relationships/image" Target="../media/OOXDiagramDataRels2_3.svg"/><Relationship Id="rId5" Type="http://schemas.openxmlformats.org/officeDocument/2006/relationships/image" Target="../media/OOXDiagramDataRels2_4.png"/><Relationship Id="rId6" Type="http://schemas.openxmlformats.org/officeDocument/2006/relationships/image" Target="../media/OOXDiagramDataRels2_5.svg"/><Relationship Id="rId7" Type="http://schemas.openxmlformats.org/officeDocument/2006/relationships/image" Target="../media/OOXDiagramDataRels2_6.png"/><Relationship Id="rId8" Type="http://schemas.openxmlformats.org/officeDocument/2006/relationships/image" Target="../media/OOXDiagramDataRels2_7.svg"/>
</Relationships>
</file>

<file path=ppt/diagrams/_rels/drawing2.xml.rels><?xml version="1.0" encoding="UTF-8"?>
<Relationships xmlns="http://schemas.openxmlformats.org/package/2006/relationships"><Relationship Id="rId1" Type="http://schemas.openxmlformats.org/officeDocument/2006/relationships/image" Target="../media/OOXDiagramDrawingRels2_0.png"/><Relationship Id="rId2" Type="http://schemas.openxmlformats.org/officeDocument/2006/relationships/image" Target="../media/OOXDiagramDrawingRels2_1.svg"/><Relationship Id="rId3" Type="http://schemas.openxmlformats.org/officeDocument/2006/relationships/image" Target="../media/OOXDiagramDrawingRels2_2.png"/><Relationship Id="rId4" Type="http://schemas.openxmlformats.org/officeDocument/2006/relationships/image" Target="../media/OOXDiagramDrawingRels2_3.svg"/><Relationship Id="rId5" Type="http://schemas.openxmlformats.org/officeDocument/2006/relationships/image" Target="../media/OOXDiagramDrawingRels2_4.png"/><Relationship Id="rId6" Type="http://schemas.openxmlformats.org/officeDocument/2006/relationships/image" Target="../media/OOXDiagramDrawingRels2_5.svg"/><Relationship Id="rId7" Type="http://schemas.openxmlformats.org/officeDocument/2006/relationships/image" Target="../media/OOXDiagramDrawingRels2_6.png"/><Relationship Id="rId8" Type="http://schemas.openxmlformats.org/officeDocument/2006/relationships/image" Target="../media/OOXDiagramDrawingRels2_7.sv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2FE55-379F-4EEB-9435-8E96AD559BE4}"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F5D56E1C-60DA-4D85-8512-285EC9AD2F61}">
      <dgm:prSet/>
      <dgm:spPr/>
      <dgm:t>
        <a:bodyPr/>
        <a:lstStyle/>
        <a:p>
          <a:pPr>
            <a:defRPr b="1"/>
          </a:pPr>
          <a:r>
            <a:rPr lang="en-US" b="1" i="0"/>
            <a:t>Handling Missing Values</a:t>
          </a:r>
          <a:r>
            <a:rPr lang="en-US" b="0" i="0"/>
            <a:t>:</a:t>
          </a:r>
          <a:endParaRPr lang="en-US"/>
        </a:p>
      </dgm:t>
    </dgm:pt>
    <dgm:pt modelId="{FF96BD6D-8614-4F1E-AA47-DD50EECB77F1}" type="parTrans" cxnId="{7BB50BF6-C4C4-451E-B12C-34DC5C29E352}">
      <dgm:prSet/>
      <dgm:spPr/>
      <dgm:t>
        <a:bodyPr/>
        <a:lstStyle/>
        <a:p>
          <a:endParaRPr lang="en-US"/>
        </a:p>
      </dgm:t>
    </dgm:pt>
    <dgm:pt modelId="{B6147E38-D558-4531-9215-282C920920E4}" type="sibTrans" cxnId="{7BB50BF6-C4C4-451E-B12C-34DC5C29E352}">
      <dgm:prSet phldrT="1" phldr="0"/>
      <dgm:spPr/>
      <dgm:t>
        <a:bodyPr/>
        <a:lstStyle/>
        <a:p>
          <a:r>
            <a:rPr lang="en-US"/>
            <a:t>1</a:t>
          </a:r>
        </a:p>
      </dgm:t>
    </dgm:pt>
    <dgm:pt modelId="{0039B150-02A1-413B-ADC1-C0CC5A14306F}">
      <dgm:prSet/>
      <dgm:spPr/>
      <dgm:t>
        <a:bodyPr/>
        <a:lstStyle/>
        <a:p>
          <a:r>
            <a:rPr lang="en-US" b="0" i="0"/>
            <a:t>There were no missing values in the dataset.</a:t>
          </a:r>
          <a:endParaRPr lang="en-US"/>
        </a:p>
      </dgm:t>
    </dgm:pt>
    <dgm:pt modelId="{A3759E2A-878E-45EE-9F8B-CE341DAF7745}" type="parTrans" cxnId="{F34836AA-ACA2-4FE5-99D4-90CAE5924069}">
      <dgm:prSet/>
      <dgm:spPr/>
      <dgm:t>
        <a:bodyPr/>
        <a:lstStyle/>
        <a:p>
          <a:endParaRPr lang="en-US"/>
        </a:p>
      </dgm:t>
    </dgm:pt>
    <dgm:pt modelId="{F7D83BE0-742C-452F-A322-1280758DECF3}" type="sibTrans" cxnId="{F34836AA-ACA2-4FE5-99D4-90CAE5924069}">
      <dgm:prSet/>
      <dgm:spPr/>
      <dgm:t>
        <a:bodyPr/>
        <a:lstStyle/>
        <a:p>
          <a:endParaRPr lang="en-US"/>
        </a:p>
      </dgm:t>
    </dgm:pt>
    <dgm:pt modelId="{BA078922-DF48-44FC-A46F-9229DCBA9C58}">
      <dgm:prSet/>
      <dgm:spPr/>
      <dgm:t>
        <a:bodyPr/>
        <a:lstStyle/>
        <a:p>
          <a:pPr>
            <a:defRPr b="1"/>
          </a:pPr>
          <a:r>
            <a:rPr lang="en-US" b="1" i="0"/>
            <a:t>Deleting Duplicate Values</a:t>
          </a:r>
          <a:r>
            <a:rPr lang="en-US" b="0" i="0"/>
            <a:t>:</a:t>
          </a:r>
          <a:endParaRPr lang="en-US"/>
        </a:p>
      </dgm:t>
    </dgm:pt>
    <dgm:pt modelId="{D8CFB242-78E9-4262-8E8A-98AAD1B2C89F}" type="parTrans" cxnId="{7052EF91-8262-4B00-8DF3-00B9195E51BB}">
      <dgm:prSet/>
      <dgm:spPr/>
      <dgm:t>
        <a:bodyPr/>
        <a:lstStyle/>
        <a:p>
          <a:endParaRPr lang="en-US"/>
        </a:p>
      </dgm:t>
    </dgm:pt>
    <dgm:pt modelId="{07AC4ACE-BCB1-4E76-AE2B-EC3F3AFA9F81}" type="sibTrans" cxnId="{7052EF91-8262-4B00-8DF3-00B9195E51BB}">
      <dgm:prSet phldrT="2" phldr="0"/>
      <dgm:spPr/>
      <dgm:t>
        <a:bodyPr/>
        <a:lstStyle/>
        <a:p>
          <a:r>
            <a:rPr lang="en-US"/>
            <a:t>2</a:t>
          </a:r>
        </a:p>
      </dgm:t>
    </dgm:pt>
    <dgm:pt modelId="{98B93722-8127-4C20-95A1-A16D00CAE982}">
      <dgm:prSet/>
      <dgm:spPr/>
      <dgm:t>
        <a:bodyPr/>
        <a:lstStyle/>
        <a:p>
          <a:r>
            <a:rPr lang="en-US" b="0" i="0"/>
            <a:t>Removed duplicate entries to ensure data integrity and accuracy.</a:t>
          </a:r>
          <a:endParaRPr lang="en-US"/>
        </a:p>
      </dgm:t>
    </dgm:pt>
    <dgm:pt modelId="{ABE730A2-49CD-4E46-909E-4988C3EAD987}" type="parTrans" cxnId="{7095F74A-1E44-48F5-80FA-8A65F63E7BED}">
      <dgm:prSet/>
      <dgm:spPr/>
      <dgm:t>
        <a:bodyPr/>
        <a:lstStyle/>
        <a:p>
          <a:endParaRPr lang="en-US"/>
        </a:p>
      </dgm:t>
    </dgm:pt>
    <dgm:pt modelId="{A2A52EE5-E67E-4523-A92D-9D5A610E73B1}" type="sibTrans" cxnId="{7095F74A-1E44-48F5-80FA-8A65F63E7BED}">
      <dgm:prSet/>
      <dgm:spPr/>
      <dgm:t>
        <a:bodyPr/>
        <a:lstStyle/>
        <a:p>
          <a:endParaRPr lang="en-US"/>
        </a:p>
      </dgm:t>
    </dgm:pt>
    <dgm:pt modelId="{C3B1F3F3-E8BE-4CCB-BAF5-3C0A939CA931}">
      <dgm:prSet/>
      <dgm:spPr/>
      <dgm:t>
        <a:bodyPr/>
        <a:lstStyle/>
        <a:p>
          <a:pPr>
            <a:defRPr b="1"/>
          </a:pPr>
          <a:r>
            <a:rPr lang="en-US" b="1" i="0"/>
            <a:t>Encoding Categorical Variables</a:t>
          </a:r>
          <a:r>
            <a:rPr lang="en-US" b="0" i="0"/>
            <a:t>:</a:t>
          </a:r>
          <a:endParaRPr lang="en-US"/>
        </a:p>
      </dgm:t>
    </dgm:pt>
    <dgm:pt modelId="{7FF4809E-AF50-4307-BC81-34604E9927D0}" type="parTrans" cxnId="{11C69E16-DE6D-43EC-B2A0-867D853BB920}">
      <dgm:prSet/>
      <dgm:spPr/>
      <dgm:t>
        <a:bodyPr/>
        <a:lstStyle/>
        <a:p>
          <a:endParaRPr lang="en-US"/>
        </a:p>
      </dgm:t>
    </dgm:pt>
    <dgm:pt modelId="{5F83EBA0-1FCA-4E91-A624-B976809E6510}" type="sibTrans" cxnId="{11C69E16-DE6D-43EC-B2A0-867D853BB920}">
      <dgm:prSet phldrT="3" phldr="0"/>
      <dgm:spPr/>
      <dgm:t>
        <a:bodyPr/>
        <a:lstStyle/>
        <a:p>
          <a:r>
            <a:rPr lang="en-US"/>
            <a:t>3</a:t>
          </a:r>
        </a:p>
      </dgm:t>
    </dgm:pt>
    <dgm:pt modelId="{A4A5DAB2-0639-4196-AB6C-3B44367602F0}">
      <dgm:prSet/>
      <dgm:spPr/>
      <dgm:t>
        <a:bodyPr/>
        <a:lstStyle/>
        <a:p>
          <a:r>
            <a:rPr lang="en-US" b="0" i="0"/>
            <a:t>Used one-ho and ordinal encoding to handle categorical data without imposing any ordinal relationship.</a:t>
          </a:r>
          <a:endParaRPr lang="en-US"/>
        </a:p>
      </dgm:t>
    </dgm:pt>
    <dgm:pt modelId="{886F0412-C0A1-4D6B-AA5F-0B94E015BCAE}" type="parTrans" cxnId="{D8C25577-435F-42FF-8DEB-65949CDA2389}">
      <dgm:prSet/>
      <dgm:spPr/>
      <dgm:t>
        <a:bodyPr/>
        <a:lstStyle/>
        <a:p>
          <a:endParaRPr lang="en-US"/>
        </a:p>
      </dgm:t>
    </dgm:pt>
    <dgm:pt modelId="{AD533CFB-214F-4B6E-B459-0AA2851D9190}" type="sibTrans" cxnId="{D8C25577-435F-42FF-8DEB-65949CDA2389}">
      <dgm:prSet/>
      <dgm:spPr/>
      <dgm:t>
        <a:bodyPr/>
        <a:lstStyle/>
        <a:p>
          <a:endParaRPr lang="en-US"/>
        </a:p>
      </dgm:t>
    </dgm:pt>
    <dgm:pt modelId="{222C0984-FBA7-EC4F-BB98-7F439E9D643A}" type="pres">
      <dgm:prSet presAssocID="{30A2FE55-379F-4EEB-9435-8E96AD559BE4}" presName="Name0" presStyleCnt="0">
        <dgm:presLayoutVars>
          <dgm:animLvl val="lvl"/>
          <dgm:resizeHandles val="exact"/>
        </dgm:presLayoutVars>
      </dgm:prSet>
      <dgm:spPr/>
    </dgm:pt>
    <dgm:pt modelId="{65DB160F-FFBD-B740-B8F3-9490631017C8}" type="pres">
      <dgm:prSet presAssocID="{F5D56E1C-60DA-4D85-8512-285EC9AD2F61}" presName="compositeNode" presStyleCnt="0">
        <dgm:presLayoutVars>
          <dgm:bulletEnabled val="1"/>
        </dgm:presLayoutVars>
      </dgm:prSet>
      <dgm:spPr/>
    </dgm:pt>
    <dgm:pt modelId="{4B7552E6-F9BF-1742-BFE6-126AA91DB684}" type="pres">
      <dgm:prSet presAssocID="{F5D56E1C-60DA-4D85-8512-285EC9AD2F61}" presName="bgRect" presStyleLbl="bgAccFollowNode1" presStyleIdx="0" presStyleCnt="3"/>
      <dgm:spPr/>
    </dgm:pt>
    <dgm:pt modelId="{D9097402-C407-3D4B-9B1A-C90AEED257A3}" type="pres">
      <dgm:prSet presAssocID="{B6147E38-D558-4531-9215-282C920920E4}" presName="sibTransNodeCircle" presStyleLbl="alignNode1" presStyleIdx="0" presStyleCnt="6">
        <dgm:presLayoutVars>
          <dgm:chMax val="0"/>
          <dgm:bulletEnabled/>
        </dgm:presLayoutVars>
      </dgm:prSet>
      <dgm:spPr/>
    </dgm:pt>
    <dgm:pt modelId="{CFEC00A2-1CD9-3741-B12B-377C486869AE}" type="pres">
      <dgm:prSet presAssocID="{F5D56E1C-60DA-4D85-8512-285EC9AD2F61}" presName="bottomLine" presStyleLbl="alignNode1" presStyleIdx="1" presStyleCnt="6">
        <dgm:presLayoutVars/>
      </dgm:prSet>
      <dgm:spPr/>
    </dgm:pt>
    <dgm:pt modelId="{3010D73E-EE44-C445-9D70-76F4391E410A}" type="pres">
      <dgm:prSet presAssocID="{F5D56E1C-60DA-4D85-8512-285EC9AD2F61}" presName="nodeText" presStyleLbl="bgAccFollowNode1" presStyleIdx="0" presStyleCnt="3">
        <dgm:presLayoutVars>
          <dgm:bulletEnabled val="1"/>
        </dgm:presLayoutVars>
      </dgm:prSet>
      <dgm:spPr/>
    </dgm:pt>
    <dgm:pt modelId="{215E1E2E-8792-684A-90AB-7D76BE57B63C}" type="pres">
      <dgm:prSet presAssocID="{B6147E38-D558-4531-9215-282C920920E4}" presName="sibTrans" presStyleCnt="0"/>
      <dgm:spPr/>
    </dgm:pt>
    <dgm:pt modelId="{6DC1602B-09AF-CA4E-AA5A-0E48CC640262}" type="pres">
      <dgm:prSet presAssocID="{BA078922-DF48-44FC-A46F-9229DCBA9C58}" presName="compositeNode" presStyleCnt="0">
        <dgm:presLayoutVars>
          <dgm:bulletEnabled val="1"/>
        </dgm:presLayoutVars>
      </dgm:prSet>
      <dgm:spPr/>
    </dgm:pt>
    <dgm:pt modelId="{D84FFDBF-FC9C-A54F-83AB-033FF6E9F528}" type="pres">
      <dgm:prSet presAssocID="{BA078922-DF48-44FC-A46F-9229DCBA9C58}" presName="bgRect" presStyleLbl="bgAccFollowNode1" presStyleIdx="1" presStyleCnt="3"/>
      <dgm:spPr/>
    </dgm:pt>
    <dgm:pt modelId="{B4AE982D-4EA0-2D4E-958B-A22ADC2DFD68}" type="pres">
      <dgm:prSet presAssocID="{07AC4ACE-BCB1-4E76-AE2B-EC3F3AFA9F81}" presName="sibTransNodeCircle" presStyleLbl="alignNode1" presStyleIdx="2" presStyleCnt="6">
        <dgm:presLayoutVars>
          <dgm:chMax val="0"/>
          <dgm:bulletEnabled/>
        </dgm:presLayoutVars>
      </dgm:prSet>
      <dgm:spPr/>
    </dgm:pt>
    <dgm:pt modelId="{65EAA508-D2FB-6440-BD05-DB9557F1E276}" type="pres">
      <dgm:prSet presAssocID="{BA078922-DF48-44FC-A46F-9229DCBA9C58}" presName="bottomLine" presStyleLbl="alignNode1" presStyleIdx="3" presStyleCnt="6">
        <dgm:presLayoutVars/>
      </dgm:prSet>
      <dgm:spPr/>
    </dgm:pt>
    <dgm:pt modelId="{B8FFA461-4092-A841-A3D8-871AED644D15}" type="pres">
      <dgm:prSet presAssocID="{BA078922-DF48-44FC-A46F-9229DCBA9C58}" presName="nodeText" presStyleLbl="bgAccFollowNode1" presStyleIdx="1" presStyleCnt="3">
        <dgm:presLayoutVars>
          <dgm:bulletEnabled val="1"/>
        </dgm:presLayoutVars>
      </dgm:prSet>
      <dgm:spPr/>
    </dgm:pt>
    <dgm:pt modelId="{E7327B1E-0852-0943-A1DE-6DFCE7161FB3}" type="pres">
      <dgm:prSet presAssocID="{07AC4ACE-BCB1-4E76-AE2B-EC3F3AFA9F81}" presName="sibTrans" presStyleCnt="0"/>
      <dgm:spPr/>
    </dgm:pt>
    <dgm:pt modelId="{18B59225-303B-1F4B-BDAF-EE4E18C3B0D7}" type="pres">
      <dgm:prSet presAssocID="{C3B1F3F3-E8BE-4CCB-BAF5-3C0A939CA931}" presName="compositeNode" presStyleCnt="0">
        <dgm:presLayoutVars>
          <dgm:bulletEnabled val="1"/>
        </dgm:presLayoutVars>
      </dgm:prSet>
      <dgm:spPr/>
    </dgm:pt>
    <dgm:pt modelId="{9E4E0CEC-2C04-1A41-B202-3B5B04485A22}" type="pres">
      <dgm:prSet presAssocID="{C3B1F3F3-E8BE-4CCB-BAF5-3C0A939CA931}" presName="bgRect" presStyleLbl="bgAccFollowNode1" presStyleIdx="2" presStyleCnt="3"/>
      <dgm:spPr/>
    </dgm:pt>
    <dgm:pt modelId="{616D15F6-1276-2F49-9D17-7817D0692533}" type="pres">
      <dgm:prSet presAssocID="{5F83EBA0-1FCA-4E91-A624-B976809E6510}" presName="sibTransNodeCircle" presStyleLbl="alignNode1" presStyleIdx="4" presStyleCnt="6">
        <dgm:presLayoutVars>
          <dgm:chMax val="0"/>
          <dgm:bulletEnabled/>
        </dgm:presLayoutVars>
      </dgm:prSet>
      <dgm:spPr/>
    </dgm:pt>
    <dgm:pt modelId="{A0A8CB78-910C-CD48-B31B-88E0549842B4}" type="pres">
      <dgm:prSet presAssocID="{C3B1F3F3-E8BE-4CCB-BAF5-3C0A939CA931}" presName="bottomLine" presStyleLbl="alignNode1" presStyleIdx="5" presStyleCnt="6">
        <dgm:presLayoutVars/>
      </dgm:prSet>
      <dgm:spPr/>
    </dgm:pt>
    <dgm:pt modelId="{9B33FC4B-6D5A-F44A-82CF-4A3163CE4150}" type="pres">
      <dgm:prSet presAssocID="{C3B1F3F3-E8BE-4CCB-BAF5-3C0A939CA931}" presName="nodeText" presStyleLbl="bgAccFollowNode1" presStyleIdx="2" presStyleCnt="3">
        <dgm:presLayoutVars>
          <dgm:bulletEnabled val="1"/>
        </dgm:presLayoutVars>
      </dgm:prSet>
      <dgm:spPr/>
    </dgm:pt>
  </dgm:ptLst>
  <dgm:cxnLst>
    <dgm:cxn modelId="{B3CC1E00-6AB7-3D46-891B-FF6351892579}" type="presOf" srcId="{B6147E38-D558-4531-9215-282C920920E4}" destId="{D9097402-C407-3D4B-9B1A-C90AEED257A3}" srcOrd="0" destOrd="0" presId="urn:microsoft.com/office/officeart/2016/7/layout/BasicLinearProcessNumbered"/>
    <dgm:cxn modelId="{BD59B402-810B-6D49-9187-421F47427BB7}" type="presOf" srcId="{F5D56E1C-60DA-4D85-8512-285EC9AD2F61}" destId="{3010D73E-EE44-C445-9D70-76F4391E410A}" srcOrd="1" destOrd="0" presId="urn:microsoft.com/office/officeart/2016/7/layout/BasicLinearProcessNumbered"/>
    <dgm:cxn modelId="{11C69E16-DE6D-43EC-B2A0-867D853BB920}" srcId="{30A2FE55-379F-4EEB-9435-8E96AD559BE4}" destId="{C3B1F3F3-E8BE-4CCB-BAF5-3C0A939CA931}" srcOrd="2" destOrd="0" parTransId="{7FF4809E-AF50-4307-BC81-34604E9927D0}" sibTransId="{5F83EBA0-1FCA-4E91-A624-B976809E6510}"/>
    <dgm:cxn modelId="{BFA7741C-C09A-B844-994D-0354D81FBE6F}" type="presOf" srcId="{F5D56E1C-60DA-4D85-8512-285EC9AD2F61}" destId="{4B7552E6-F9BF-1742-BFE6-126AA91DB684}" srcOrd="0" destOrd="0" presId="urn:microsoft.com/office/officeart/2016/7/layout/BasicLinearProcessNumbered"/>
    <dgm:cxn modelId="{0AAF4F36-B57D-E945-8E83-A6B1738F363C}" type="presOf" srcId="{BA078922-DF48-44FC-A46F-9229DCBA9C58}" destId="{D84FFDBF-FC9C-A54F-83AB-033FF6E9F528}" srcOrd="0" destOrd="0" presId="urn:microsoft.com/office/officeart/2016/7/layout/BasicLinearProcessNumbered"/>
    <dgm:cxn modelId="{7095F74A-1E44-48F5-80FA-8A65F63E7BED}" srcId="{BA078922-DF48-44FC-A46F-9229DCBA9C58}" destId="{98B93722-8127-4C20-95A1-A16D00CAE982}" srcOrd="0" destOrd="0" parTransId="{ABE730A2-49CD-4E46-909E-4988C3EAD987}" sibTransId="{A2A52EE5-E67E-4523-A92D-9D5A610E73B1}"/>
    <dgm:cxn modelId="{F6AB846C-3B45-434C-A13E-C77A9915B448}" type="presOf" srcId="{0039B150-02A1-413B-ADC1-C0CC5A14306F}" destId="{3010D73E-EE44-C445-9D70-76F4391E410A}" srcOrd="0" destOrd="1" presId="urn:microsoft.com/office/officeart/2016/7/layout/BasicLinearProcessNumbered"/>
    <dgm:cxn modelId="{D8C25577-435F-42FF-8DEB-65949CDA2389}" srcId="{C3B1F3F3-E8BE-4CCB-BAF5-3C0A939CA931}" destId="{A4A5DAB2-0639-4196-AB6C-3B44367602F0}" srcOrd="0" destOrd="0" parTransId="{886F0412-C0A1-4D6B-AA5F-0B94E015BCAE}" sibTransId="{AD533CFB-214F-4B6E-B459-0AA2851D9190}"/>
    <dgm:cxn modelId="{FBC42B80-4DB7-F84D-B631-076CDF68E7BE}" type="presOf" srcId="{98B93722-8127-4C20-95A1-A16D00CAE982}" destId="{B8FFA461-4092-A841-A3D8-871AED644D15}" srcOrd="0" destOrd="1" presId="urn:microsoft.com/office/officeart/2016/7/layout/BasicLinearProcessNumbered"/>
    <dgm:cxn modelId="{CA547D83-AC53-C44F-A795-0C31F8E539C1}" type="presOf" srcId="{A4A5DAB2-0639-4196-AB6C-3B44367602F0}" destId="{9B33FC4B-6D5A-F44A-82CF-4A3163CE4150}" srcOrd="0" destOrd="1" presId="urn:microsoft.com/office/officeart/2016/7/layout/BasicLinearProcessNumbered"/>
    <dgm:cxn modelId="{7052EF91-8262-4B00-8DF3-00B9195E51BB}" srcId="{30A2FE55-379F-4EEB-9435-8E96AD559BE4}" destId="{BA078922-DF48-44FC-A46F-9229DCBA9C58}" srcOrd="1" destOrd="0" parTransId="{D8CFB242-78E9-4262-8E8A-98AAD1B2C89F}" sibTransId="{07AC4ACE-BCB1-4E76-AE2B-EC3F3AFA9F81}"/>
    <dgm:cxn modelId="{C2301199-3809-6F41-8E04-F95F8CAE55D0}" type="presOf" srcId="{07AC4ACE-BCB1-4E76-AE2B-EC3F3AFA9F81}" destId="{B4AE982D-4EA0-2D4E-958B-A22ADC2DFD68}" srcOrd="0" destOrd="0" presId="urn:microsoft.com/office/officeart/2016/7/layout/BasicLinearProcessNumbered"/>
    <dgm:cxn modelId="{F34836AA-ACA2-4FE5-99D4-90CAE5924069}" srcId="{F5D56E1C-60DA-4D85-8512-285EC9AD2F61}" destId="{0039B150-02A1-413B-ADC1-C0CC5A14306F}" srcOrd="0" destOrd="0" parTransId="{A3759E2A-878E-45EE-9F8B-CE341DAF7745}" sibTransId="{F7D83BE0-742C-452F-A322-1280758DECF3}"/>
    <dgm:cxn modelId="{DD28F5CD-62C5-A14E-89B9-89AC87C04DFA}" type="presOf" srcId="{30A2FE55-379F-4EEB-9435-8E96AD559BE4}" destId="{222C0984-FBA7-EC4F-BB98-7F439E9D643A}" srcOrd="0" destOrd="0" presId="urn:microsoft.com/office/officeart/2016/7/layout/BasicLinearProcessNumbered"/>
    <dgm:cxn modelId="{9B0BCFD0-8654-7044-BCC3-28E38E0E17B0}" type="presOf" srcId="{5F83EBA0-1FCA-4E91-A624-B976809E6510}" destId="{616D15F6-1276-2F49-9D17-7817D0692533}" srcOrd="0" destOrd="0" presId="urn:microsoft.com/office/officeart/2016/7/layout/BasicLinearProcessNumbered"/>
    <dgm:cxn modelId="{0EAFB7D6-6EC4-DB45-9074-774B95BE4EF2}" type="presOf" srcId="{C3B1F3F3-E8BE-4CCB-BAF5-3C0A939CA931}" destId="{9B33FC4B-6D5A-F44A-82CF-4A3163CE4150}" srcOrd="1" destOrd="0" presId="urn:microsoft.com/office/officeart/2016/7/layout/BasicLinearProcessNumbered"/>
    <dgm:cxn modelId="{528DCBE6-A4CC-F542-B4A1-2C526FC93C3D}" type="presOf" srcId="{C3B1F3F3-E8BE-4CCB-BAF5-3C0A939CA931}" destId="{9E4E0CEC-2C04-1A41-B202-3B5B04485A22}" srcOrd="0" destOrd="0" presId="urn:microsoft.com/office/officeart/2016/7/layout/BasicLinearProcessNumbered"/>
    <dgm:cxn modelId="{A6C2DCE7-44ED-9648-9F7C-80288A8A3497}" type="presOf" srcId="{BA078922-DF48-44FC-A46F-9229DCBA9C58}" destId="{B8FFA461-4092-A841-A3D8-871AED644D15}" srcOrd="1" destOrd="0" presId="urn:microsoft.com/office/officeart/2016/7/layout/BasicLinearProcessNumbered"/>
    <dgm:cxn modelId="{7BB50BF6-C4C4-451E-B12C-34DC5C29E352}" srcId="{30A2FE55-379F-4EEB-9435-8E96AD559BE4}" destId="{F5D56E1C-60DA-4D85-8512-285EC9AD2F61}" srcOrd="0" destOrd="0" parTransId="{FF96BD6D-8614-4F1E-AA47-DD50EECB77F1}" sibTransId="{B6147E38-D558-4531-9215-282C920920E4}"/>
    <dgm:cxn modelId="{E014FA89-07E3-7842-A7DB-FE4C4FFBCB93}" type="presParOf" srcId="{222C0984-FBA7-EC4F-BB98-7F439E9D643A}" destId="{65DB160F-FFBD-B740-B8F3-9490631017C8}" srcOrd="0" destOrd="0" presId="urn:microsoft.com/office/officeart/2016/7/layout/BasicLinearProcessNumbered"/>
    <dgm:cxn modelId="{BB7B0D4F-2325-9247-A417-F7914A86974A}" type="presParOf" srcId="{65DB160F-FFBD-B740-B8F3-9490631017C8}" destId="{4B7552E6-F9BF-1742-BFE6-126AA91DB684}" srcOrd="0" destOrd="0" presId="urn:microsoft.com/office/officeart/2016/7/layout/BasicLinearProcessNumbered"/>
    <dgm:cxn modelId="{7F0B2939-83A5-BB45-960D-C2398A52D7B7}" type="presParOf" srcId="{65DB160F-FFBD-B740-B8F3-9490631017C8}" destId="{D9097402-C407-3D4B-9B1A-C90AEED257A3}" srcOrd="1" destOrd="0" presId="urn:microsoft.com/office/officeart/2016/7/layout/BasicLinearProcessNumbered"/>
    <dgm:cxn modelId="{B28FE687-8A8B-B44D-9CBD-7A5FE93A5A7A}" type="presParOf" srcId="{65DB160F-FFBD-B740-B8F3-9490631017C8}" destId="{CFEC00A2-1CD9-3741-B12B-377C486869AE}" srcOrd="2" destOrd="0" presId="urn:microsoft.com/office/officeart/2016/7/layout/BasicLinearProcessNumbered"/>
    <dgm:cxn modelId="{4F339616-12BD-994D-B7EA-B6E6E3004D7C}" type="presParOf" srcId="{65DB160F-FFBD-B740-B8F3-9490631017C8}" destId="{3010D73E-EE44-C445-9D70-76F4391E410A}" srcOrd="3" destOrd="0" presId="urn:microsoft.com/office/officeart/2016/7/layout/BasicLinearProcessNumbered"/>
    <dgm:cxn modelId="{DA02A3C9-7A77-CD4B-AFA7-D46B79D68A17}" type="presParOf" srcId="{222C0984-FBA7-EC4F-BB98-7F439E9D643A}" destId="{215E1E2E-8792-684A-90AB-7D76BE57B63C}" srcOrd="1" destOrd="0" presId="urn:microsoft.com/office/officeart/2016/7/layout/BasicLinearProcessNumbered"/>
    <dgm:cxn modelId="{0E16B2A6-3F63-2448-90DC-4FD9052C0F70}" type="presParOf" srcId="{222C0984-FBA7-EC4F-BB98-7F439E9D643A}" destId="{6DC1602B-09AF-CA4E-AA5A-0E48CC640262}" srcOrd="2" destOrd="0" presId="urn:microsoft.com/office/officeart/2016/7/layout/BasicLinearProcessNumbered"/>
    <dgm:cxn modelId="{8D933705-214C-D540-908F-C6E58DB2E5A4}" type="presParOf" srcId="{6DC1602B-09AF-CA4E-AA5A-0E48CC640262}" destId="{D84FFDBF-FC9C-A54F-83AB-033FF6E9F528}" srcOrd="0" destOrd="0" presId="urn:microsoft.com/office/officeart/2016/7/layout/BasicLinearProcessNumbered"/>
    <dgm:cxn modelId="{F314951C-C54C-2C40-B145-B50BC45A7596}" type="presParOf" srcId="{6DC1602B-09AF-CA4E-AA5A-0E48CC640262}" destId="{B4AE982D-4EA0-2D4E-958B-A22ADC2DFD68}" srcOrd="1" destOrd="0" presId="urn:microsoft.com/office/officeart/2016/7/layout/BasicLinearProcessNumbered"/>
    <dgm:cxn modelId="{34315145-01AD-3B4A-BCFC-E0FF4F5CE408}" type="presParOf" srcId="{6DC1602B-09AF-CA4E-AA5A-0E48CC640262}" destId="{65EAA508-D2FB-6440-BD05-DB9557F1E276}" srcOrd="2" destOrd="0" presId="urn:microsoft.com/office/officeart/2016/7/layout/BasicLinearProcessNumbered"/>
    <dgm:cxn modelId="{531E49EF-A9BE-FA46-BA25-DB07FAE6169C}" type="presParOf" srcId="{6DC1602B-09AF-CA4E-AA5A-0E48CC640262}" destId="{B8FFA461-4092-A841-A3D8-871AED644D15}" srcOrd="3" destOrd="0" presId="urn:microsoft.com/office/officeart/2016/7/layout/BasicLinearProcessNumbered"/>
    <dgm:cxn modelId="{9F22F022-2E26-C247-A7CA-9BCEC14EFF09}" type="presParOf" srcId="{222C0984-FBA7-EC4F-BB98-7F439E9D643A}" destId="{E7327B1E-0852-0943-A1DE-6DFCE7161FB3}" srcOrd="3" destOrd="0" presId="urn:microsoft.com/office/officeart/2016/7/layout/BasicLinearProcessNumbered"/>
    <dgm:cxn modelId="{D0F07524-2CF8-3145-B485-4A4C04DBE705}" type="presParOf" srcId="{222C0984-FBA7-EC4F-BB98-7F439E9D643A}" destId="{18B59225-303B-1F4B-BDAF-EE4E18C3B0D7}" srcOrd="4" destOrd="0" presId="urn:microsoft.com/office/officeart/2016/7/layout/BasicLinearProcessNumbered"/>
    <dgm:cxn modelId="{2E5266DE-4836-EB42-8DAF-1CA2CFA2CCEB}" type="presParOf" srcId="{18B59225-303B-1F4B-BDAF-EE4E18C3B0D7}" destId="{9E4E0CEC-2C04-1A41-B202-3B5B04485A22}" srcOrd="0" destOrd="0" presId="urn:microsoft.com/office/officeart/2016/7/layout/BasicLinearProcessNumbered"/>
    <dgm:cxn modelId="{795A1EA0-4DC9-ED4D-B286-42D9ACA60810}" type="presParOf" srcId="{18B59225-303B-1F4B-BDAF-EE4E18C3B0D7}" destId="{616D15F6-1276-2F49-9D17-7817D0692533}" srcOrd="1" destOrd="0" presId="urn:microsoft.com/office/officeart/2016/7/layout/BasicLinearProcessNumbered"/>
    <dgm:cxn modelId="{EDDAD6BC-5A47-B943-90E4-BFA65F2BA70C}" type="presParOf" srcId="{18B59225-303B-1F4B-BDAF-EE4E18C3B0D7}" destId="{A0A8CB78-910C-CD48-B31B-88E0549842B4}" srcOrd="2" destOrd="0" presId="urn:microsoft.com/office/officeart/2016/7/layout/BasicLinearProcessNumbered"/>
    <dgm:cxn modelId="{A0496441-4D56-A240-A7EA-5EE4EA0B3EA9}" type="presParOf" srcId="{18B59225-303B-1F4B-BDAF-EE4E18C3B0D7}" destId="{9B33FC4B-6D5A-F44A-82CF-4A3163CE415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AF8A8-2140-4193-9C5C-334822B4DC5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361B8C-79A6-4CA7-A108-02232C637DB6}">
      <dgm:prSet/>
      <dgm:spPr/>
      <dgm:t>
        <a:bodyPr/>
        <a:lstStyle/>
        <a:p>
          <a:pPr>
            <a:defRPr b="1"/>
          </a:pPr>
          <a:r>
            <a:rPr lang="en-US" b="1" i="0"/>
            <a:t>Trends Over Time</a:t>
          </a:r>
          <a:r>
            <a:rPr lang="en-US" b="0" i="0"/>
            <a:t>:</a:t>
          </a:r>
          <a:endParaRPr lang="en-US"/>
        </a:p>
      </dgm:t>
    </dgm:pt>
    <dgm:pt modelId="{BD790DA8-93F8-4E28-B036-6276D0496010}" type="parTrans" cxnId="{D6D9B8CE-378C-475E-AE24-BA06D192CB63}">
      <dgm:prSet/>
      <dgm:spPr/>
      <dgm:t>
        <a:bodyPr/>
        <a:lstStyle/>
        <a:p>
          <a:endParaRPr lang="en-US"/>
        </a:p>
      </dgm:t>
    </dgm:pt>
    <dgm:pt modelId="{F811575F-58CA-4887-8227-77092210481A}" type="sibTrans" cxnId="{D6D9B8CE-378C-475E-AE24-BA06D192CB63}">
      <dgm:prSet/>
      <dgm:spPr/>
      <dgm:t>
        <a:bodyPr/>
        <a:lstStyle/>
        <a:p>
          <a:endParaRPr lang="en-US"/>
        </a:p>
      </dgm:t>
    </dgm:pt>
    <dgm:pt modelId="{5B3B1F67-4B29-4AEC-A4AE-F7388C700737}">
      <dgm:prSet/>
      <dgm:spPr/>
      <dgm:t>
        <a:bodyPr/>
        <a:lstStyle/>
        <a:p>
          <a:r>
            <a:rPr lang="en-US" b="0" i="0"/>
            <a:t>Analyzed resale price trends over the months and years.</a:t>
          </a:r>
          <a:endParaRPr lang="en-US"/>
        </a:p>
      </dgm:t>
    </dgm:pt>
    <dgm:pt modelId="{A1ADB5D3-DCEF-486B-824E-15C12920D7BC}" type="parTrans" cxnId="{DC4D49E9-D5F7-4DB9-84BF-FF313A820EF8}">
      <dgm:prSet/>
      <dgm:spPr/>
      <dgm:t>
        <a:bodyPr/>
        <a:lstStyle/>
        <a:p>
          <a:endParaRPr lang="en-US"/>
        </a:p>
      </dgm:t>
    </dgm:pt>
    <dgm:pt modelId="{63F783CD-14E1-40C4-BA30-C53C42276F83}" type="sibTrans" cxnId="{DC4D49E9-D5F7-4DB9-84BF-FF313A820EF8}">
      <dgm:prSet/>
      <dgm:spPr/>
      <dgm:t>
        <a:bodyPr/>
        <a:lstStyle/>
        <a:p>
          <a:endParaRPr lang="en-US"/>
        </a:p>
      </dgm:t>
    </dgm:pt>
    <dgm:pt modelId="{614B5569-5DD0-4CC5-9C7B-483EDF242F0B}">
      <dgm:prSet/>
      <dgm:spPr/>
      <dgm:t>
        <a:bodyPr/>
        <a:lstStyle/>
        <a:p>
          <a:pPr>
            <a:defRPr b="1"/>
          </a:pPr>
          <a:r>
            <a:rPr lang="en-US" b="1" i="0"/>
            <a:t>Distribution Analysis</a:t>
          </a:r>
          <a:r>
            <a:rPr lang="en-US" b="0" i="0"/>
            <a:t>:</a:t>
          </a:r>
          <a:endParaRPr lang="en-US"/>
        </a:p>
      </dgm:t>
    </dgm:pt>
    <dgm:pt modelId="{C6C43CC5-D958-4159-B13C-C58C9CF0E316}" type="parTrans" cxnId="{BC6287EE-9B71-4F21-86E6-E7B03D064AA9}">
      <dgm:prSet/>
      <dgm:spPr/>
      <dgm:t>
        <a:bodyPr/>
        <a:lstStyle/>
        <a:p>
          <a:endParaRPr lang="en-US"/>
        </a:p>
      </dgm:t>
    </dgm:pt>
    <dgm:pt modelId="{58504C56-EF07-48F7-BCD0-06CDE4496B52}" type="sibTrans" cxnId="{BC6287EE-9B71-4F21-86E6-E7B03D064AA9}">
      <dgm:prSet/>
      <dgm:spPr/>
      <dgm:t>
        <a:bodyPr/>
        <a:lstStyle/>
        <a:p>
          <a:endParaRPr lang="en-US"/>
        </a:p>
      </dgm:t>
    </dgm:pt>
    <dgm:pt modelId="{88482B36-6082-4934-9936-CDE24376389F}">
      <dgm:prSet/>
      <dgm:spPr/>
      <dgm:t>
        <a:bodyPr/>
        <a:lstStyle/>
        <a:p>
          <a:r>
            <a:rPr lang="en-US" b="0" i="0"/>
            <a:t>Analyzed the distribution of flat prices based on different flat types, towns, and storey ranges.</a:t>
          </a:r>
          <a:endParaRPr lang="en-US"/>
        </a:p>
      </dgm:t>
    </dgm:pt>
    <dgm:pt modelId="{F43E6C33-F61D-4819-8D26-CEBBB492ED36}" type="parTrans" cxnId="{BB51D56F-BA76-4015-94F8-1F565E894F50}">
      <dgm:prSet/>
      <dgm:spPr/>
      <dgm:t>
        <a:bodyPr/>
        <a:lstStyle/>
        <a:p>
          <a:endParaRPr lang="en-US"/>
        </a:p>
      </dgm:t>
    </dgm:pt>
    <dgm:pt modelId="{87FAC5EF-2183-421D-BEE8-87D51A7A09AB}" type="sibTrans" cxnId="{BB51D56F-BA76-4015-94F8-1F565E894F50}">
      <dgm:prSet/>
      <dgm:spPr/>
      <dgm:t>
        <a:bodyPr/>
        <a:lstStyle/>
        <a:p>
          <a:endParaRPr lang="en-US"/>
        </a:p>
      </dgm:t>
    </dgm:pt>
    <dgm:pt modelId="{937C87B5-5423-44A5-817C-1005E7AAA0DF}">
      <dgm:prSet/>
      <dgm:spPr/>
      <dgm:t>
        <a:bodyPr/>
        <a:lstStyle/>
        <a:p>
          <a:pPr>
            <a:defRPr b="1"/>
          </a:pPr>
          <a:r>
            <a:rPr lang="en-US" b="1" i="0"/>
            <a:t>Price by Town</a:t>
          </a:r>
          <a:r>
            <a:rPr lang="en-US" b="0" i="0"/>
            <a:t>:</a:t>
          </a:r>
          <a:endParaRPr lang="en-US"/>
        </a:p>
      </dgm:t>
    </dgm:pt>
    <dgm:pt modelId="{BAE37871-49F0-4839-9820-2E2BF90590EF}" type="parTrans" cxnId="{6C81BA8B-2613-46A4-86D3-A6BFA53D46AE}">
      <dgm:prSet/>
      <dgm:spPr/>
      <dgm:t>
        <a:bodyPr/>
        <a:lstStyle/>
        <a:p>
          <a:endParaRPr lang="en-US"/>
        </a:p>
      </dgm:t>
    </dgm:pt>
    <dgm:pt modelId="{3E2C55A9-FD15-4FED-8FBF-4E1598041BAC}" type="sibTrans" cxnId="{6C81BA8B-2613-46A4-86D3-A6BFA53D46AE}">
      <dgm:prSet/>
      <dgm:spPr/>
      <dgm:t>
        <a:bodyPr/>
        <a:lstStyle/>
        <a:p>
          <a:endParaRPr lang="en-US"/>
        </a:p>
      </dgm:t>
    </dgm:pt>
    <dgm:pt modelId="{8577A481-9049-4C26-914F-C10550DDFE65}">
      <dgm:prSet/>
      <dgm:spPr/>
      <dgm:t>
        <a:bodyPr/>
        <a:lstStyle/>
        <a:p>
          <a:r>
            <a:rPr lang="en-US" b="0" i="0"/>
            <a:t>Displayed a bar chart of average resale prices by town.</a:t>
          </a:r>
          <a:endParaRPr lang="en-US"/>
        </a:p>
      </dgm:t>
    </dgm:pt>
    <dgm:pt modelId="{33B52969-52BA-4A51-81E5-E8ABED7ADEDD}" type="parTrans" cxnId="{868CCB8C-B657-4376-83CB-3DD96652A9C9}">
      <dgm:prSet/>
      <dgm:spPr/>
      <dgm:t>
        <a:bodyPr/>
        <a:lstStyle/>
        <a:p>
          <a:endParaRPr lang="en-US"/>
        </a:p>
      </dgm:t>
    </dgm:pt>
    <dgm:pt modelId="{A618DB8D-A2CF-4A2B-A96E-51509222B397}" type="sibTrans" cxnId="{868CCB8C-B657-4376-83CB-3DD96652A9C9}">
      <dgm:prSet/>
      <dgm:spPr/>
      <dgm:t>
        <a:bodyPr/>
        <a:lstStyle/>
        <a:p>
          <a:endParaRPr lang="en-US"/>
        </a:p>
      </dgm:t>
    </dgm:pt>
    <dgm:pt modelId="{F4B4D5F5-9D98-4C09-BBAF-B4C3F21F1B5A}">
      <dgm:prSet/>
      <dgm:spPr/>
      <dgm:t>
        <a:bodyPr/>
        <a:lstStyle/>
        <a:p>
          <a:pPr>
            <a:defRPr b="1"/>
          </a:pPr>
          <a:r>
            <a:rPr lang="en-US" b="1" i="0"/>
            <a:t>Price by Flat Type</a:t>
          </a:r>
          <a:r>
            <a:rPr lang="en-US" b="0" i="0"/>
            <a:t>:</a:t>
          </a:r>
          <a:endParaRPr lang="en-US"/>
        </a:p>
      </dgm:t>
    </dgm:pt>
    <dgm:pt modelId="{DC36B4E9-D15C-41C8-A77E-97252B014638}" type="parTrans" cxnId="{4C20E5B2-B5A7-49C2-967A-EAF7A31ACEC5}">
      <dgm:prSet/>
      <dgm:spPr/>
      <dgm:t>
        <a:bodyPr/>
        <a:lstStyle/>
        <a:p>
          <a:endParaRPr lang="en-US"/>
        </a:p>
      </dgm:t>
    </dgm:pt>
    <dgm:pt modelId="{845BAD88-1B0F-4F2E-A680-60F66FAB4D67}" type="sibTrans" cxnId="{4C20E5B2-B5A7-49C2-967A-EAF7A31ACEC5}">
      <dgm:prSet/>
      <dgm:spPr/>
      <dgm:t>
        <a:bodyPr/>
        <a:lstStyle/>
        <a:p>
          <a:endParaRPr lang="en-US"/>
        </a:p>
      </dgm:t>
    </dgm:pt>
    <dgm:pt modelId="{10BAAA96-0EAA-46D5-9C36-60C25E7084D8}">
      <dgm:prSet/>
      <dgm:spPr/>
      <dgm:t>
        <a:bodyPr/>
        <a:lstStyle/>
        <a:p>
          <a:r>
            <a:rPr lang="en-US" b="0" i="0"/>
            <a:t>Displayed a bar chart of average resale prices by flat type.</a:t>
          </a:r>
          <a:endParaRPr lang="en-US"/>
        </a:p>
      </dgm:t>
    </dgm:pt>
    <dgm:pt modelId="{00A5F7B9-05D1-4C33-986E-6DE7A6E7423E}" type="parTrans" cxnId="{31765DDE-1075-4F67-BF0C-355F20316E83}">
      <dgm:prSet/>
      <dgm:spPr/>
      <dgm:t>
        <a:bodyPr/>
        <a:lstStyle/>
        <a:p>
          <a:endParaRPr lang="en-US"/>
        </a:p>
      </dgm:t>
    </dgm:pt>
    <dgm:pt modelId="{DD2D8231-0340-4C99-A55B-3CA8DDCE0DEB}" type="sibTrans" cxnId="{31765DDE-1075-4F67-BF0C-355F20316E83}">
      <dgm:prSet/>
      <dgm:spPr/>
      <dgm:t>
        <a:bodyPr/>
        <a:lstStyle/>
        <a:p>
          <a:endParaRPr lang="en-US"/>
        </a:p>
      </dgm:t>
    </dgm:pt>
    <dgm:pt modelId="{2848E1A6-0A07-46BD-9CC1-84A0366F003E}" type="pres">
      <dgm:prSet presAssocID="{7D2AF8A8-2140-4193-9C5C-334822B4DC54}" presName="root" presStyleCnt="0">
        <dgm:presLayoutVars>
          <dgm:dir/>
          <dgm:resizeHandles val="exact"/>
        </dgm:presLayoutVars>
      </dgm:prSet>
      <dgm:spPr/>
    </dgm:pt>
    <dgm:pt modelId="{12416FC0-65BE-4D64-8E74-82407985F009}" type="pres">
      <dgm:prSet presAssocID="{B5361B8C-79A6-4CA7-A108-02232C637DB6}" presName="compNode" presStyleCnt="0"/>
      <dgm:spPr/>
    </dgm:pt>
    <dgm:pt modelId="{D9F2379F-FE69-4C95-93E7-B3F1C1C2B004}" type="pres">
      <dgm:prSet presAssocID="{B5361B8C-79A6-4CA7-A108-02232C637D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C7735B51-3A0E-4211-A532-72C6EC3A0E20}" type="pres">
      <dgm:prSet presAssocID="{B5361B8C-79A6-4CA7-A108-02232C637DB6}" presName="iconSpace" presStyleCnt="0"/>
      <dgm:spPr/>
    </dgm:pt>
    <dgm:pt modelId="{2C7FF58D-BF86-4F8B-AF48-809B911C5A9E}" type="pres">
      <dgm:prSet presAssocID="{B5361B8C-79A6-4CA7-A108-02232C637DB6}" presName="parTx" presStyleLbl="revTx" presStyleIdx="0" presStyleCnt="8">
        <dgm:presLayoutVars>
          <dgm:chMax val="0"/>
          <dgm:chPref val="0"/>
        </dgm:presLayoutVars>
      </dgm:prSet>
      <dgm:spPr/>
    </dgm:pt>
    <dgm:pt modelId="{F515E74F-F9D8-4331-A71D-183913166DF4}" type="pres">
      <dgm:prSet presAssocID="{B5361B8C-79A6-4CA7-A108-02232C637DB6}" presName="txSpace" presStyleCnt="0"/>
      <dgm:spPr/>
    </dgm:pt>
    <dgm:pt modelId="{1D4198E4-910F-4D5C-9AF1-35DFB7E508DE}" type="pres">
      <dgm:prSet presAssocID="{B5361B8C-79A6-4CA7-A108-02232C637DB6}" presName="desTx" presStyleLbl="revTx" presStyleIdx="1" presStyleCnt="8">
        <dgm:presLayoutVars/>
      </dgm:prSet>
      <dgm:spPr/>
    </dgm:pt>
    <dgm:pt modelId="{D48FD7A2-1AF5-41E6-BA7F-FF50E942F0A2}" type="pres">
      <dgm:prSet presAssocID="{F811575F-58CA-4887-8227-77092210481A}" presName="sibTrans" presStyleCnt="0"/>
      <dgm:spPr/>
    </dgm:pt>
    <dgm:pt modelId="{3A69F8B1-8303-490B-95A8-85368BC3C2C2}" type="pres">
      <dgm:prSet presAssocID="{614B5569-5DD0-4CC5-9C7B-483EDF242F0B}" presName="compNode" presStyleCnt="0"/>
      <dgm:spPr/>
    </dgm:pt>
    <dgm:pt modelId="{F51BEA4D-EF09-4852-8514-0E8773661301}" type="pres">
      <dgm:prSet presAssocID="{614B5569-5DD0-4CC5-9C7B-483EDF242F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B0DC6CB6-4CF3-4271-978D-CF5F1F87D5F7}" type="pres">
      <dgm:prSet presAssocID="{614B5569-5DD0-4CC5-9C7B-483EDF242F0B}" presName="iconSpace" presStyleCnt="0"/>
      <dgm:spPr/>
    </dgm:pt>
    <dgm:pt modelId="{0A326C09-5FBC-4E84-AE4F-16BAADB8C281}" type="pres">
      <dgm:prSet presAssocID="{614B5569-5DD0-4CC5-9C7B-483EDF242F0B}" presName="parTx" presStyleLbl="revTx" presStyleIdx="2" presStyleCnt="8">
        <dgm:presLayoutVars>
          <dgm:chMax val="0"/>
          <dgm:chPref val="0"/>
        </dgm:presLayoutVars>
      </dgm:prSet>
      <dgm:spPr/>
    </dgm:pt>
    <dgm:pt modelId="{3664052D-8E0E-4B68-8761-6B13B09D9305}" type="pres">
      <dgm:prSet presAssocID="{614B5569-5DD0-4CC5-9C7B-483EDF242F0B}" presName="txSpace" presStyleCnt="0"/>
      <dgm:spPr/>
    </dgm:pt>
    <dgm:pt modelId="{F55C14D5-8428-47A8-AA2E-CDEC14CF4996}" type="pres">
      <dgm:prSet presAssocID="{614B5569-5DD0-4CC5-9C7B-483EDF242F0B}" presName="desTx" presStyleLbl="revTx" presStyleIdx="3" presStyleCnt="8">
        <dgm:presLayoutVars/>
      </dgm:prSet>
      <dgm:spPr/>
    </dgm:pt>
    <dgm:pt modelId="{0043DEC9-3D15-40A6-B6A2-C2D541607A37}" type="pres">
      <dgm:prSet presAssocID="{58504C56-EF07-48F7-BCD0-06CDE4496B52}" presName="sibTrans" presStyleCnt="0"/>
      <dgm:spPr/>
    </dgm:pt>
    <dgm:pt modelId="{97CD313E-B197-4D42-A25F-E396AA501D14}" type="pres">
      <dgm:prSet presAssocID="{937C87B5-5423-44A5-817C-1005E7AAA0DF}" presName="compNode" presStyleCnt="0"/>
      <dgm:spPr/>
    </dgm:pt>
    <dgm:pt modelId="{5D420C33-4511-49C0-BBA0-051BFA95159C}" type="pres">
      <dgm:prSet presAssocID="{937C87B5-5423-44A5-817C-1005E7AAA0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7CE09B0F-639B-45A5-866B-436B526CBA0B}" type="pres">
      <dgm:prSet presAssocID="{937C87B5-5423-44A5-817C-1005E7AAA0DF}" presName="iconSpace" presStyleCnt="0"/>
      <dgm:spPr/>
    </dgm:pt>
    <dgm:pt modelId="{647ECEFE-1DB4-415F-AE70-1D53F6E13CAE}" type="pres">
      <dgm:prSet presAssocID="{937C87B5-5423-44A5-817C-1005E7AAA0DF}" presName="parTx" presStyleLbl="revTx" presStyleIdx="4" presStyleCnt="8">
        <dgm:presLayoutVars>
          <dgm:chMax val="0"/>
          <dgm:chPref val="0"/>
        </dgm:presLayoutVars>
      </dgm:prSet>
      <dgm:spPr/>
    </dgm:pt>
    <dgm:pt modelId="{4B370F15-0053-4486-8C25-BF7230066199}" type="pres">
      <dgm:prSet presAssocID="{937C87B5-5423-44A5-817C-1005E7AAA0DF}" presName="txSpace" presStyleCnt="0"/>
      <dgm:spPr/>
    </dgm:pt>
    <dgm:pt modelId="{AB0EEF7E-5119-4B40-B3F8-08DCF6196B94}" type="pres">
      <dgm:prSet presAssocID="{937C87B5-5423-44A5-817C-1005E7AAA0DF}" presName="desTx" presStyleLbl="revTx" presStyleIdx="5" presStyleCnt="8">
        <dgm:presLayoutVars/>
      </dgm:prSet>
      <dgm:spPr/>
    </dgm:pt>
    <dgm:pt modelId="{8AEBB2FC-D823-4781-99FD-7DD26B3A0846}" type="pres">
      <dgm:prSet presAssocID="{3E2C55A9-FD15-4FED-8FBF-4E1598041BAC}" presName="sibTrans" presStyleCnt="0"/>
      <dgm:spPr/>
    </dgm:pt>
    <dgm:pt modelId="{DC1A344B-A160-4C3D-B323-2F43FB91A0A7}" type="pres">
      <dgm:prSet presAssocID="{F4B4D5F5-9D98-4C09-BBAF-B4C3F21F1B5A}" presName="compNode" presStyleCnt="0"/>
      <dgm:spPr/>
    </dgm:pt>
    <dgm:pt modelId="{D4046E02-D842-4C23-BC17-CD7240767763}" type="pres">
      <dgm:prSet presAssocID="{F4B4D5F5-9D98-4C09-BBAF-B4C3F21F1B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ty"/>
        </a:ext>
      </dgm:extLst>
    </dgm:pt>
    <dgm:pt modelId="{9996529E-4636-4250-8FDB-DFFEB1B9A54A}" type="pres">
      <dgm:prSet presAssocID="{F4B4D5F5-9D98-4C09-BBAF-B4C3F21F1B5A}" presName="iconSpace" presStyleCnt="0"/>
      <dgm:spPr/>
    </dgm:pt>
    <dgm:pt modelId="{1757B963-968C-48C6-B251-1E889D3172E9}" type="pres">
      <dgm:prSet presAssocID="{F4B4D5F5-9D98-4C09-BBAF-B4C3F21F1B5A}" presName="parTx" presStyleLbl="revTx" presStyleIdx="6" presStyleCnt="8">
        <dgm:presLayoutVars>
          <dgm:chMax val="0"/>
          <dgm:chPref val="0"/>
        </dgm:presLayoutVars>
      </dgm:prSet>
      <dgm:spPr/>
    </dgm:pt>
    <dgm:pt modelId="{E965B87F-6851-4BD6-873F-4F8A7B5CEC33}" type="pres">
      <dgm:prSet presAssocID="{F4B4D5F5-9D98-4C09-BBAF-B4C3F21F1B5A}" presName="txSpace" presStyleCnt="0"/>
      <dgm:spPr/>
    </dgm:pt>
    <dgm:pt modelId="{0FE20C6E-D421-4DEF-855D-801FF607925D}" type="pres">
      <dgm:prSet presAssocID="{F4B4D5F5-9D98-4C09-BBAF-B4C3F21F1B5A}" presName="desTx" presStyleLbl="revTx" presStyleIdx="7" presStyleCnt="8">
        <dgm:presLayoutVars/>
      </dgm:prSet>
      <dgm:spPr/>
    </dgm:pt>
  </dgm:ptLst>
  <dgm:cxnLst>
    <dgm:cxn modelId="{3BC81C03-B467-4671-BB55-93A3398ED848}" type="presOf" srcId="{614B5569-5DD0-4CC5-9C7B-483EDF242F0B}" destId="{0A326C09-5FBC-4E84-AE4F-16BAADB8C281}" srcOrd="0" destOrd="0" presId="urn:microsoft.com/office/officeart/2018/5/layout/CenteredIconLabelDescriptionList"/>
    <dgm:cxn modelId="{9FC9870C-DE99-42E1-B1C1-FA7334FB23C6}" type="presOf" srcId="{5B3B1F67-4B29-4AEC-A4AE-F7388C700737}" destId="{1D4198E4-910F-4D5C-9AF1-35DFB7E508DE}" srcOrd="0" destOrd="0" presId="urn:microsoft.com/office/officeart/2018/5/layout/CenteredIconLabelDescriptionList"/>
    <dgm:cxn modelId="{12016224-DD51-484A-BF40-F46712BA2040}" type="presOf" srcId="{88482B36-6082-4934-9936-CDE24376389F}" destId="{F55C14D5-8428-47A8-AA2E-CDEC14CF4996}" srcOrd="0" destOrd="0" presId="urn:microsoft.com/office/officeart/2018/5/layout/CenteredIconLabelDescriptionList"/>
    <dgm:cxn modelId="{CF4C8A32-7AF6-48DD-8C1F-87767FE0B7EB}" type="presOf" srcId="{B5361B8C-79A6-4CA7-A108-02232C637DB6}" destId="{2C7FF58D-BF86-4F8B-AF48-809B911C5A9E}" srcOrd="0" destOrd="0" presId="urn:microsoft.com/office/officeart/2018/5/layout/CenteredIconLabelDescriptionList"/>
    <dgm:cxn modelId="{834FE63F-0206-4F98-B21A-F6A82CABE7DF}" type="presOf" srcId="{10BAAA96-0EAA-46D5-9C36-60C25E7084D8}" destId="{0FE20C6E-D421-4DEF-855D-801FF607925D}" srcOrd="0" destOrd="0" presId="urn:microsoft.com/office/officeart/2018/5/layout/CenteredIconLabelDescriptionList"/>
    <dgm:cxn modelId="{BB51D56F-BA76-4015-94F8-1F565E894F50}" srcId="{614B5569-5DD0-4CC5-9C7B-483EDF242F0B}" destId="{88482B36-6082-4934-9936-CDE24376389F}" srcOrd="0" destOrd="0" parTransId="{F43E6C33-F61D-4819-8D26-CEBBB492ED36}" sibTransId="{87FAC5EF-2183-421D-BEE8-87D51A7A09AB}"/>
    <dgm:cxn modelId="{0780837B-DFD6-4F05-96C5-CCE683449DF3}" type="presOf" srcId="{937C87B5-5423-44A5-817C-1005E7AAA0DF}" destId="{647ECEFE-1DB4-415F-AE70-1D53F6E13CAE}" srcOrd="0" destOrd="0" presId="urn:microsoft.com/office/officeart/2018/5/layout/CenteredIconLabelDescriptionList"/>
    <dgm:cxn modelId="{8598BF7F-8A2A-422C-B61F-D04E9825BC2A}" type="presOf" srcId="{7D2AF8A8-2140-4193-9C5C-334822B4DC54}" destId="{2848E1A6-0A07-46BD-9CC1-84A0366F003E}" srcOrd="0" destOrd="0" presId="urn:microsoft.com/office/officeart/2018/5/layout/CenteredIconLabelDescriptionList"/>
    <dgm:cxn modelId="{C56F6883-AECF-4F30-AB2C-ACAB7A81301F}" type="presOf" srcId="{8577A481-9049-4C26-914F-C10550DDFE65}" destId="{AB0EEF7E-5119-4B40-B3F8-08DCF6196B94}" srcOrd="0" destOrd="0" presId="urn:microsoft.com/office/officeart/2018/5/layout/CenteredIconLabelDescriptionList"/>
    <dgm:cxn modelId="{6C81BA8B-2613-46A4-86D3-A6BFA53D46AE}" srcId="{7D2AF8A8-2140-4193-9C5C-334822B4DC54}" destId="{937C87B5-5423-44A5-817C-1005E7AAA0DF}" srcOrd="2" destOrd="0" parTransId="{BAE37871-49F0-4839-9820-2E2BF90590EF}" sibTransId="{3E2C55A9-FD15-4FED-8FBF-4E1598041BAC}"/>
    <dgm:cxn modelId="{868CCB8C-B657-4376-83CB-3DD96652A9C9}" srcId="{937C87B5-5423-44A5-817C-1005E7AAA0DF}" destId="{8577A481-9049-4C26-914F-C10550DDFE65}" srcOrd="0" destOrd="0" parTransId="{33B52969-52BA-4A51-81E5-E8ABED7ADEDD}" sibTransId="{A618DB8D-A2CF-4A2B-A96E-51509222B397}"/>
    <dgm:cxn modelId="{AE0B698D-133E-4819-A740-696BFDA44C06}" type="presOf" srcId="{F4B4D5F5-9D98-4C09-BBAF-B4C3F21F1B5A}" destId="{1757B963-968C-48C6-B251-1E889D3172E9}" srcOrd="0" destOrd="0" presId="urn:microsoft.com/office/officeart/2018/5/layout/CenteredIconLabelDescriptionList"/>
    <dgm:cxn modelId="{4C20E5B2-B5A7-49C2-967A-EAF7A31ACEC5}" srcId="{7D2AF8A8-2140-4193-9C5C-334822B4DC54}" destId="{F4B4D5F5-9D98-4C09-BBAF-B4C3F21F1B5A}" srcOrd="3" destOrd="0" parTransId="{DC36B4E9-D15C-41C8-A77E-97252B014638}" sibTransId="{845BAD88-1B0F-4F2E-A680-60F66FAB4D67}"/>
    <dgm:cxn modelId="{D6D9B8CE-378C-475E-AE24-BA06D192CB63}" srcId="{7D2AF8A8-2140-4193-9C5C-334822B4DC54}" destId="{B5361B8C-79A6-4CA7-A108-02232C637DB6}" srcOrd="0" destOrd="0" parTransId="{BD790DA8-93F8-4E28-B036-6276D0496010}" sibTransId="{F811575F-58CA-4887-8227-77092210481A}"/>
    <dgm:cxn modelId="{31765DDE-1075-4F67-BF0C-355F20316E83}" srcId="{F4B4D5F5-9D98-4C09-BBAF-B4C3F21F1B5A}" destId="{10BAAA96-0EAA-46D5-9C36-60C25E7084D8}" srcOrd="0" destOrd="0" parTransId="{00A5F7B9-05D1-4C33-986E-6DE7A6E7423E}" sibTransId="{DD2D8231-0340-4C99-A55B-3CA8DDCE0DEB}"/>
    <dgm:cxn modelId="{DC4D49E9-D5F7-4DB9-84BF-FF313A820EF8}" srcId="{B5361B8C-79A6-4CA7-A108-02232C637DB6}" destId="{5B3B1F67-4B29-4AEC-A4AE-F7388C700737}" srcOrd="0" destOrd="0" parTransId="{A1ADB5D3-DCEF-486B-824E-15C12920D7BC}" sibTransId="{63F783CD-14E1-40C4-BA30-C53C42276F83}"/>
    <dgm:cxn modelId="{BC6287EE-9B71-4F21-86E6-E7B03D064AA9}" srcId="{7D2AF8A8-2140-4193-9C5C-334822B4DC54}" destId="{614B5569-5DD0-4CC5-9C7B-483EDF242F0B}" srcOrd="1" destOrd="0" parTransId="{C6C43CC5-D958-4159-B13C-C58C9CF0E316}" sibTransId="{58504C56-EF07-48F7-BCD0-06CDE4496B52}"/>
    <dgm:cxn modelId="{5290C666-5C90-4423-B6B4-685D821AB7E6}" type="presParOf" srcId="{2848E1A6-0A07-46BD-9CC1-84A0366F003E}" destId="{12416FC0-65BE-4D64-8E74-82407985F009}" srcOrd="0" destOrd="0" presId="urn:microsoft.com/office/officeart/2018/5/layout/CenteredIconLabelDescriptionList"/>
    <dgm:cxn modelId="{2F7ECAC0-65D1-4801-B88B-91908E14583C}" type="presParOf" srcId="{12416FC0-65BE-4D64-8E74-82407985F009}" destId="{D9F2379F-FE69-4C95-93E7-B3F1C1C2B004}" srcOrd="0" destOrd="0" presId="urn:microsoft.com/office/officeart/2018/5/layout/CenteredIconLabelDescriptionList"/>
    <dgm:cxn modelId="{07C3A0AD-DE11-406C-B555-AAC8ACDA5D1F}" type="presParOf" srcId="{12416FC0-65BE-4D64-8E74-82407985F009}" destId="{C7735B51-3A0E-4211-A532-72C6EC3A0E20}" srcOrd="1" destOrd="0" presId="urn:microsoft.com/office/officeart/2018/5/layout/CenteredIconLabelDescriptionList"/>
    <dgm:cxn modelId="{10A46FE7-782F-495C-9BA9-79640A7DEC27}" type="presParOf" srcId="{12416FC0-65BE-4D64-8E74-82407985F009}" destId="{2C7FF58D-BF86-4F8B-AF48-809B911C5A9E}" srcOrd="2" destOrd="0" presId="urn:microsoft.com/office/officeart/2018/5/layout/CenteredIconLabelDescriptionList"/>
    <dgm:cxn modelId="{B263741C-E29B-454B-8F1A-A2C0957153E4}" type="presParOf" srcId="{12416FC0-65BE-4D64-8E74-82407985F009}" destId="{F515E74F-F9D8-4331-A71D-183913166DF4}" srcOrd="3" destOrd="0" presId="urn:microsoft.com/office/officeart/2018/5/layout/CenteredIconLabelDescriptionList"/>
    <dgm:cxn modelId="{1C3426A5-40F4-4F98-B9A6-E5B69F2A7E3E}" type="presParOf" srcId="{12416FC0-65BE-4D64-8E74-82407985F009}" destId="{1D4198E4-910F-4D5C-9AF1-35DFB7E508DE}" srcOrd="4" destOrd="0" presId="urn:microsoft.com/office/officeart/2018/5/layout/CenteredIconLabelDescriptionList"/>
    <dgm:cxn modelId="{8E7A2DB3-938E-4DF2-825E-0CC278777C1F}" type="presParOf" srcId="{2848E1A6-0A07-46BD-9CC1-84A0366F003E}" destId="{D48FD7A2-1AF5-41E6-BA7F-FF50E942F0A2}" srcOrd="1" destOrd="0" presId="urn:microsoft.com/office/officeart/2018/5/layout/CenteredIconLabelDescriptionList"/>
    <dgm:cxn modelId="{2F8F5234-33F8-4391-AD3F-A09DED72CF70}" type="presParOf" srcId="{2848E1A6-0A07-46BD-9CC1-84A0366F003E}" destId="{3A69F8B1-8303-490B-95A8-85368BC3C2C2}" srcOrd="2" destOrd="0" presId="urn:microsoft.com/office/officeart/2018/5/layout/CenteredIconLabelDescriptionList"/>
    <dgm:cxn modelId="{82FF100F-474C-4B13-AF30-4D8394D8C799}" type="presParOf" srcId="{3A69F8B1-8303-490B-95A8-85368BC3C2C2}" destId="{F51BEA4D-EF09-4852-8514-0E8773661301}" srcOrd="0" destOrd="0" presId="urn:microsoft.com/office/officeart/2018/5/layout/CenteredIconLabelDescriptionList"/>
    <dgm:cxn modelId="{13730451-F643-441B-AC9A-04699AA5EF71}" type="presParOf" srcId="{3A69F8B1-8303-490B-95A8-85368BC3C2C2}" destId="{B0DC6CB6-4CF3-4271-978D-CF5F1F87D5F7}" srcOrd="1" destOrd="0" presId="urn:microsoft.com/office/officeart/2018/5/layout/CenteredIconLabelDescriptionList"/>
    <dgm:cxn modelId="{983220D8-CC5E-4144-818A-4124336F687F}" type="presParOf" srcId="{3A69F8B1-8303-490B-95A8-85368BC3C2C2}" destId="{0A326C09-5FBC-4E84-AE4F-16BAADB8C281}" srcOrd="2" destOrd="0" presId="urn:microsoft.com/office/officeart/2018/5/layout/CenteredIconLabelDescriptionList"/>
    <dgm:cxn modelId="{7FF5B021-A7DF-44CC-8930-F8EF8F380EDD}" type="presParOf" srcId="{3A69F8B1-8303-490B-95A8-85368BC3C2C2}" destId="{3664052D-8E0E-4B68-8761-6B13B09D9305}" srcOrd="3" destOrd="0" presId="urn:microsoft.com/office/officeart/2018/5/layout/CenteredIconLabelDescriptionList"/>
    <dgm:cxn modelId="{B277CD88-C60A-446D-9DE8-9338EE40CD3F}" type="presParOf" srcId="{3A69F8B1-8303-490B-95A8-85368BC3C2C2}" destId="{F55C14D5-8428-47A8-AA2E-CDEC14CF4996}" srcOrd="4" destOrd="0" presId="urn:microsoft.com/office/officeart/2018/5/layout/CenteredIconLabelDescriptionList"/>
    <dgm:cxn modelId="{8F1564D3-7FAE-4D8E-9A57-D6DA1A681F6B}" type="presParOf" srcId="{2848E1A6-0A07-46BD-9CC1-84A0366F003E}" destId="{0043DEC9-3D15-40A6-B6A2-C2D541607A37}" srcOrd="3" destOrd="0" presId="urn:microsoft.com/office/officeart/2018/5/layout/CenteredIconLabelDescriptionList"/>
    <dgm:cxn modelId="{2F3203DC-0D12-4A2D-97A7-9C15D7AFEB2F}" type="presParOf" srcId="{2848E1A6-0A07-46BD-9CC1-84A0366F003E}" destId="{97CD313E-B197-4D42-A25F-E396AA501D14}" srcOrd="4" destOrd="0" presId="urn:microsoft.com/office/officeart/2018/5/layout/CenteredIconLabelDescriptionList"/>
    <dgm:cxn modelId="{5EBB7A11-13EF-4CF0-B978-117232811979}" type="presParOf" srcId="{97CD313E-B197-4D42-A25F-E396AA501D14}" destId="{5D420C33-4511-49C0-BBA0-051BFA95159C}" srcOrd="0" destOrd="0" presId="urn:microsoft.com/office/officeart/2018/5/layout/CenteredIconLabelDescriptionList"/>
    <dgm:cxn modelId="{83BA4CD3-7575-455A-AD55-B99E77BD9111}" type="presParOf" srcId="{97CD313E-B197-4D42-A25F-E396AA501D14}" destId="{7CE09B0F-639B-45A5-866B-436B526CBA0B}" srcOrd="1" destOrd="0" presId="urn:microsoft.com/office/officeart/2018/5/layout/CenteredIconLabelDescriptionList"/>
    <dgm:cxn modelId="{73FC6469-A4BF-4BC1-A335-5EFB0E703E65}" type="presParOf" srcId="{97CD313E-B197-4D42-A25F-E396AA501D14}" destId="{647ECEFE-1DB4-415F-AE70-1D53F6E13CAE}" srcOrd="2" destOrd="0" presId="urn:microsoft.com/office/officeart/2018/5/layout/CenteredIconLabelDescriptionList"/>
    <dgm:cxn modelId="{19707936-20F5-4792-8D54-CFF248F74004}" type="presParOf" srcId="{97CD313E-B197-4D42-A25F-E396AA501D14}" destId="{4B370F15-0053-4486-8C25-BF7230066199}" srcOrd="3" destOrd="0" presId="urn:microsoft.com/office/officeart/2018/5/layout/CenteredIconLabelDescriptionList"/>
    <dgm:cxn modelId="{9CCC4415-1456-4CDF-BBFB-841E202543A0}" type="presParOf" srcId="{97CD313E-B197-4D42-A25F-E396AA501D14}" destId="{AB0EEF7E-5119-4B40-B3F8-08DCF6196B94}" srcOrd="4" destOrd="0" presId="urn:microsoft.com/office/officeart/2018/5/layout/CenteredIconLabelDescriptionList"/>
    <dgm:cxn modelId="{A3187CCD-32AA-4487-A88A-C5BE83D40CA2}" type="presParOf" srcId="{2848E1A6-0A07-46BD-9CC1-84A0366F003E}" destId="{8AEBB2FC-D823-4781-99FD-7DD26B3A0846}" srcOrd="5" destOrd="0" presId="urn:microsoft.com/office/officeart/2018/5/layout/CenteredIconLabelDescriptionList"/>
    <dgm:cxn modelId="{51149765-D986-43A3-A3BF-C7E2105B6358}" type="presParOf" srcId="{2848E1A6-0A07-46BD-9CC1-84A0366F003E}" destId="{DC1A344B-A160-4C3D-B323-2F43FB91A0A7}" srcOrd="6" destOrd="0" presId="urn:microsoft.com/office/officeart/2018/5/layout/CenteredIconLabelDescriptionList"/>
    <dgm:cxn modelId="{0D5CD02E-99FF-4CEF-8CC5-2FF3F1279D98}" type="presParOf" srcId="{DC1A344B-A160-4C3D-B323-2F43FB91A0A7}" destId="{D4046E02-D842-4C23-BC17-CD7240767763}" srcOrd="0" destOrd="0" presId="urn:microsoft.com/office/officeart/2018/5/layout/CenteredIconLabelDescriptionList"/>
    <dgm:cxn modelId="{F2E291B4-4224-4746-865A-47ACBD4B700A}" type="presParOf" srcId="{DC1A344B-A160-4C3D-B323-2F43FB91A0A7}" destId="{9996529E-4636-4250-8FDB-DFFEB1B9A54A}" srcOrd="1" destOrd="0" presId="urn:microsoft.com/office/officeart/2018/5/layout/CenteredIconLabelDescriptionList"/>
    <dgm:cxn modelId="{964C9D05-E7FE-4D5A-BB9B-0096AA9FDD81}" type="presParOf" srcId="{DC1A344B-A160-4C3D-B323-2F43FB91A0A7}" destId="{1757B963-968C-48C6-B251-1E889D3172E9}" srcOrd="2" destOrd="0" presId="urn:microsoft.com/office/officeart/2018/5/layout/CenteredIconLabelDescriptionList"/>
    <dgm:cxn modelId="{2084E870-8773-4EF2-A6D6-7EAA02A26A9E}" type="presParOf" srcId="{DC1A344B-A160-4C3D-B323-2F43FB91A0A7}" destId="{E965B87F-6851-4BD6-873F-4F8A7B5CEC33}" srcOrd="3" destOrd="0" presId="urn:microsoft.com/office/officeart/2018/5/layout/CenteredIconLabelDescriptionList"/>
    <dgm:cxn modelId="{9B3CD8A5-68D8-4313-B9B2-0BDC7E6D2A08}" type="presParOf" srcId="{DC1A344B-A160-4C3D-B323-2F43FB91A0A7}" destId="{0FE20C6E-D421-4DEF-855D-801FF607925D}" srcOrd="4" destOrd="0" presId="urn:microsoft.com/office/officeart/2018/5/layout/CenteredIconLabelDescrip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94B053-1BD1-4AFE-B451-7F6284B36C63}"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97306503-2874-4637-87F1-087AA127C1FC}">
      <dgm:prSet/>
      <dgm:spPr/>
      <dgm:t>
        <a:bodyPr/>
        <a:lstStyle/>
        <a:p>
          <a:r>
            <a:rPr lang="en-US" b="1" i="0"/>
            <a:t>MAE (Mean Absolute Error)</a:t>
          </a:r>
          <a:r>
            <a:rPr lang="en-US" b="0" i="0"/>
            <a:t>: Average of absolute differences between predicted and actual values.</a:t>
          </a:r>
          <a:endParaRPr lang="en-US"/>
        </a:p>
      </dgm:t>
    </dgm:pt>
    <dgm:pt modelId="{1020DFEF-1C85-4C5F-ACBE-8D5FA0119181}" type="parTrans" cxnId="{C0CB0EB2-EB0A-48FE-92F2-8F0EDC698408}">
      <dgm:prSet/>
      <dgm:spPr/>
      <dgm:t>
        <a:bodyPr/>
        <a:lstStyle/>
        <a:p>
          <a:endParaRPr lang="en-US"/>
        </a:p>
      </dgm:t>
    </dgm:pt>
    <dgm:pt modelId="{A07BA384-C24B-4536-B1A1-D717FF144E57}" type="sibTrans" cxnId="{C0CB0EB2-EB0A-48FE-92F2-8F0EDC698408}">
      <dgm:prSet phldrT="1" phldr="0"/>
      <dgm:spPr/>
      <dgm:t>
        <a:bodyPr/>
        <a:lstStyle/>
        <a:p>
          <a:r>
            <a:rPr lang="en-US"/>
            <a:t>1</a:t>
          </a:r>
        </a:p>
      </dgm:t>
    </dgm:pt>
    <dgm:pt modelId="{76F321F5-8917-4AB9-A6F3-9705095089F9}">
      <dgm:prSet/>
      <dgm:spPr/>
      <dgm:t>
        <a:bodyPr/>
        <a:lstStyle/>
        <a:p>
          <a:r>
            <a:rPr lang="en-US" b="1" i="0"/>
            <a:t>RMSE (Root Mean Squared Error)</a:t>
          </a:r>
          <a:r>
            <a:rPr lang="en-US" b="0" i="0"/>
            <a:t>: Square root of the average of squared differences between predicted and actual values.</a:t>
          </a:r>
          <a:endParaRPr lang="en-US"/>
        </a:p>
      </dgm:t>
    </dgm:pt>
    <dgm:pt modelId="{9071DD54-DFE2-48DF-A20F-41A98FEEAEFA}" type="parTrans" cxnId="{5441E645-5050-4DD6-9A25-8BBEB7C8E212}">
      <dgm:prSet/>
      <dgm:spPr/>
      <dgm:t>
        <a:bodyPr/>
        <a:lstStyle/>
        <a:p>
          <a:endParaRPr lang="en-US"/>
        </a:p>
      </dgm:t>
    </dgm:pt>
    <dgm:pt modelId="{EB27C30D-737E-464D-BD73-A7F6E2E872C0}" type="sibTrans" cxnId="{5441E645-5050-4DD6-9A25-8BBEB7C8E212}">
      <dgm:prSet phldrT="2" phldr="0"/>
      <dgm:spPr/>
      <dgm:t>
        <a:bodyPr/>
        <a:lstStyle/>
        <a:p>
          <a:r>
            <a:rPr lang="en-US"/>
            <a:t>2</a:t>
          </a:r>
        </a:p>
      </dgm:t>
    </dgm:pt>
    <dgm:pt modelId="{137DE6F1-FB68-41AF-8353-D8133CE11055}">
      <dgm:prSet/>
      <dgm:spPr/>
      <dgm:t>
        <a:bodyPr/>
        <a:lstStyle/>
        <a:p>
          <a:r>
            <a:rPr lang="en-US" b="1" i="0"/>
            <a:t>R² (Coefficient of Determination)</a:t>
          </a:r>
          <a:r>
            <a:rPr lang="en-US" b="0" i="0"/>
            <a:t>: Proportion of variance in the dependent variable that is predictable from the independent variables.</a:t>
          </a:r>
          <a:endParaRPr lang="en-US"/>
        </a:p>
      </dgm:t>
    </dgm:pt>
    <dgm:pt modelId="{FD95936F-7B10-4698-87B4-5FF02790013B}" type="parTrans" cxnId="{22DEB34A-AAEF-49E0-B796-10FDF90CAF20}">
      <dgm:prSet/>
      <dgm:spPr/>
      <dgm:t>
        <a:bodyPr/>
        <a:lstStyle/>
        <a:p>
          <a:endParaRPr lang="en-US"/>
        </a:p>
      </dgm:t>
    </dgm:pt>
    <dgm:pt modelId="{7DFC4E02-2EBD-4EDF-84F8-92CC54D48E26}" type="sibTrans" cxnId="{22DEB34A-AAEF-49E0-B796-10FDF90CAF20}">
      <dgm:prSet phldrT="3" phldr="0"/>
      <dgm:spPr/>
      <dgm:t>
        <a:bodyPr/>
        <a:lstStyle/>
        <a:p>
          <a:r>
            <a:rPr lang="en-US"/>
            <a:t>3</a:t>
          </a:r>
        </a:p>
      </dgm:t>
    </dgm:pt>
    <dgm:pt modelId="{01FB9148-055D-BE42-9055-B7E6EAF3DC17}" type="pres">
      <dgm:prSet presAssocID="{A494B053-1BD1-4AFE-B451-7F6284B36C63}" presName="Name0" presStyleCnt="0">
        <dgm:presLayoutVars>
          <dgm:animLvl val="lvl"/>
          <dgm:resizeHandles val="exact"/>
        </dgm:presLayoutVars>
      </dgm:prSet>
      <dgm:spPr/>
    </dgm:pt>
    <dgm:pt modelId="{2BD5A838-91E4-3F4A-A53D-813D99F76DD3}" type="pres">
      <dgm:prSet presAssocID="{97306503-2874-4637-87F1-087AA127C1FC}" presName="compositeNode" presStyleCnt="0">
        <dgm:presLayoutVars>
          <dgm:bulletEnabled val="1"/>
        </dgm:presLayoutVars>
      </dgm:prSet>
      <dgm:spPr/>
    </dgm:pt>
    <dgm:pt modelId="{3BE97DA0-9DA3-084A-8D54-B408C51395D4}" type="pres">
      <dgm:prSet presAssocID="{97306503-2874-4637-87F1-087AA127C1FC}" presName="bgRect" presStyleLbl="bgAccFollowNode1" presStyleIdx="0" presStyleCnt="3"/>
      <dgm:spPr/>
    </dgm:pt>
    <dgm:pt modelId="{4950AFCD-B2B8-A24A-AFF1-C8F9D6AC46DA}" type="pres">
      <dgm:prSet presAssocID="{A07BA384-C24B-4536-B1A1-D717FF144E57}" presName="sibTransNodeCircle" presStyleLbl="alignNode1" presStyleIdx="0" presStyleCnt="6">
        <dgm:presLayoutVars>
          <dgm:chMax val="0"/>
          <dgm:bulletEnabled/>
        </dgm:presLayoutVars>
      </dgm:prSet>
      <dgm:spPr/>
    </dgm:pt>
    <dgm:pt modelId="{DEB806FB-24D7-4A4F-9842-1E0FFFAE9D28}" type="pres">
      <dgm:prSet presAssocID="{97306503-2874-4637-87F1-087AA127C1FC}" presName="bottomLine" presStyleLbl="alignNode1" presStyleIdx="1" presStyleCnt="6">
        <dgm:presLayoutVars/>
      </dgm:prSet>
      <dgm:spPr/>
    </dgm:pt>
    <dgm:pt modelId="{28D98ADD-C88B-AC4E-A31A-A31ED486400D}" type="pres">
      <dgm:prSet presAssocID="{97306503-2874-4637-87F1-087AA127C1FC}" presName="nodeText" presStyleLbl="bgAccFollowNode1" presStyleIdx="0" presStyleCnt="3">
        <dgm:presLayoutVars>
          <dgm:bulletEnabled val="1"/>
        </dgm:presLayoutVars>
      </dgm:prSet>
      <dgm:spPr/>
    </dgm:pt>
    <dgm:pt modelId="{64972F80-DBAF-6943-95E3-7FD558C2DD04}" type="pres">
      <dgm:prSet presAssocID="{A07BA384-C24B-4536-B1A1-D717FF144E57}" presName="sibTrans" presStyleCnt="0"/>
      <dgm:spPr/>
    </dgm:pt>
    <dgm:pt modelId="{FA31619B-C296-7844-A588-096BCFD17A2D}" type="pres">
      <dgm:prSet presAssocID="{76F321F5-8917-4AB9-A6F3-9705095089F9}" presName="compositeNode" presStyleCnt="0">
        <dgm:presLayoutVars>
          <dgm:bulletEnabled val="1"/>
        </dgm:presLayoutVars>
      </dgm:prSet>
      <dgm:spPr/>
    </dgm:pt>
    <dgm:pt modelId="{E5949DAC-0660-B745-84B1-00A892D803AB}" type="pres">
      <dgm:prSet presAssocID="{76F321F5-8917-4AB9-A6F3-9705095089F9}" presName="bgRect" presStyleLbl="bgAccFollowNode1" presStyleIdx="1" presStyleCnt="3"/>
      <dgm:spPr/>
    </dgm:pt>
    <dgm:pt modelId="{D7F5A438-D854-7541-B938-421275A1742E}" type="pres">
      <dgm:prSet presAssocID="{EB27C30D-737E-464D-BD73-A7F6E2E872C0}" presName="sibTransNodeCircle" presStyleLbl="alignNode1" presStyleIdx="2" presStyleCnt="6">
        <dgm:presLayoutVars>
          <dgm:chMax val="0"/>
          <dgm:bulletEnabled/>
        </dgm:presLayoutVars>
      </dgm:prSet>
      <dgm:spPr/>
    </dgm:pt>
    <dgm:pt modelId="{83CCA73C-F274-BE4E-BE25-85FC252C176F}" type="pres">
      <dgm:prSet presAssocID="{76F321F5-8917-4AB9-A6F3-9705095089F9}" presName="bottomLine" presStyleLbl="alignNode1" presStyleIdx="3" presStyleCnt="6">
        <dgm:presLayoutVars/>
      </dgm:prSet>
      <dgm:spPr/>
    </dgm:pt>
    <dgm:pt modelId="{27DD6F65-0DDC-144E-879E-C26A1C490EC6}" type="pres">
      <dgm:prSet presAssocID="{76F321F5-8917-4AB9-A6F3-9705095089F9}" presName="nodeText" presStyleLbl="bgAccFollowNode1" presStyleIdx="1" presStyleCnt="3">
        <dgm:presLayoutVars>
          <dgm:bulletEnabled val="1"/>
        </dgm:presLayoutVars>
      </dgm:prSet>
      <dgm:spPr/>
    </dgm:pt>
    <dgm:pt modelId="{6FA27845-0888-F64D-BA0B-F67D9966CC9D}" type="pres">
      <dgm:prSet presAssocID="{EB27C30D-737E-464D-BD73-A7F6E2E872C0}" presName="sibTrans" presStyleCnt="0"/>
      <dgm:spPr/>
    </dgm:pt>
    <dgm:pt modelId="{519E3592-B88E-CE48-992A-C22B30441C80}" type="pres">
      <dgm:prSet presAssocID="{137DE6F1-FB68-41AF-8353-D8133CE11055}" presName="compositeNode" presStyleCnt="0">
        <dgm:presLayoutVars>
          <dgm:bulletEnabled val="1"/>
        </dgm:presLayoutVars>
      </dgm:prSet>
      <dgm:spPr/>
    </dgm:pt>
    <dgm:pt modelId="{AACDF5C9-F842-F149-BFC4-ED8A30A2AA8B}" type="pres">
      <dgm:prSet presAssocID="{137DE6F1-FB68-41AF-8353-D8133CE11055}" presName="bgRect" presStyleLbl="bgAccFollowNode1" presStyleIdx="2" presStyleCnt="3"/>
      <dgm:spPr/>
    </dgm:pt>
    <dgm:pt modelId="{C21EF963-893C-7847-B75D-D7A77F025C06}" type="pres">
      <dgm:prSet presAssocID="{7DFC4E02-2EBD-4EDF-84F8-92CC54D48E26}" presName="sibTransNodeCircle" presStyleLbl="alignNode1" presStyleIdx="4" presStyleCnt="6">
        <dgm:presLayoutVars>
          <dgm:chMax val="0"/>
          <dgm:bulletEnabled/>
        </dgm:presLayoutVars>
      </dgm:prSet>
      <dgm:spPr/>
    </dgm:pt>
    <dgm:pt modelId="{9C744950-A188-E641-8A6F-46EFB1EA69E4}" type="pres">
      <dgm:prSet presAssocID="{137DE6F1-FB68-41AF-8353-D8133CE11055}" presName="bottomLine" presStyleLbl="alignNode1" presStyleIdx="5" presStyleCnt="6">
        <dgm:presLayoutVars/>
      </dgm:prSet>
      <dgm:spPr/>
    </dgm:pt>
    <dgm:pt modelId="{A085E8A1-24D6-8040-903A-383022A3197A}" type="pres">
      <dgm:prSet presAssocID="{137DE6F1-FB68-41AF-8353-D8133CE11055}" presName="nodeText" presStyleLbl="bgAccFollowNode1" presStyleIdx="2" presStyleCnt="3">
        <dgm:presLayoutVars>
          <dgm:bulletEnabled val="1"/>
        </dgm:presLayoutVars>
      </dgm:prSet>
      <dgm:spPr/>
    </dgm:pt>
  </dgm:ptLst>
  <dgm:cxnLst>
    <dgm:cxn modelId="{A12EB10F-B88E-2E45-9157-3B453C714E06}" type="presOf" srcId="{76F321F5-8917-4AB9-A6F3-9705095089F9}" destId="{E5949DAC-0660-B745-84B1-00A892D803AB}" srcOrd="0" destOrd="0" presId="urn:microsoft.com/office/officeart/2016/7/layout/BasicLinearProcessNumbered"/>
    <dgm:cxn modelId="{F2030E15-C578-7F4D-B324-BD9A829927D7}" type="presOf" srcId="{EB27C30D-737E-464D-BD73-A7F6E2E872C0}" destId="{D7F5A438-D854-7541-B938-421275A1742E}" srcOrd="0" destOrd="0" presId="urn:microsoft.com/office/officeart/2016/7/layout/BasicLinearProcessNumbered"/>
    <dgm:cxn modelId="{5441E645-5050-4DD6-9A25-8BBEB7C8E212}" srcId="{A494B053-1BD1-4AFE-B451-7F6284B36C63}" destId="{76F321F5-8917-4AB9-A6F3-9705095089F9}" srcOrd="1" destOrd="0" parTransId="{9071DD54-DFE2-48DF-A20F-41A98FEEAEFA}" sibTransId="{EB27C30D-737E-464D-BD73-A7F6E2E872C0}"/>
    <dgm:cxn modelId="{4CB22C47-0164-DE4C-ABC5-F1B49F27F06C}" type="presOf" srcId="{137DE6F1-FB68-41AF-8353-D8133CE11055}" destId="{A085E8A1-24D6-8040-903A-383022A3197A}" srcOrd="1" destOrd="0" presId="urn:microsoft.com/office/officeart/2016/7/layout/BasicLinearProcessNumbered"/>
    <dgm:cxn modelId="{22DEB34A-AAEF-49E0-B796-10FDF90CAF20}" srcId="{A494B053-1BD1-4AFE-B451-7F6284B36C63}" destId="{137DE6F1-FB68-41AF-8353-D8133CE11055}" srcOrd="2" destOrd="0" parTransId="{FD95936F-7B10-4698-87B4-5FF02790013B}" sibTransId="{7DFC4E02-2EBD-4EDF-84F8-92CC54D48E26}"/>
    <dgm:cxn modelId="{47ED044C-17A9-1D4D-BC09-B7461BEED9BF}" type="presOf" srcId="{97306503-2874-4637-87F1-087AA127C1FC}" destId="{28D98ADD-C88B-AC4E-A31A-A31ED486400D}" srcOrd="1" destOrd="0" presId="urn:microsoft.com/office/officeart/2016/7/layout/BasicLinearProcessNumbered"/>
    <dgm:cxn modelId="{41A6335E-ED89-0144-B3B0-7896F7B19EB7}" type="presOf" srcId="{76F321F5-8917-4AB9-A6F3-9705095089F9}" destId="{27DD6F65-0DDC-144E-879E-C26A1C490EC6}" srcOrd="1" destOrd="0" presId="urn:microsoft.com/office/officeart/2016/7/layout/BasicLinearProcessNumbered"/>
    <dgm:cxn modelId="{0C2B8F89-A936-CE4B-9BE0-B9D106506BB3}" type="presOf" srcId="{A07BA384-C24B-4536-B1A1-D717FF144E57}" destId="{4950AFCD-B2B8-A24A-AFF1-C8F9D6AC46DA}" srcOrd="0" destOrd="0" presId="urn:microsoft.com/office/officeart/2016/7/layout/BasicLinearProcessNumbered"/>
    <dgm:cxn modelId="{47F8878C-83E6-CC4D-835E-1AFBF2288AD5}" type="presOf" srcId="{97306503-2874-4637-87F1-087AA127C1FC}" destId="{3BE97DA0-9DA3-084A-8D54-B408C51395D4}" srcOrd="0" destOrd="0" presId="urn:microsoft.com/office/officeart/2016/7/layout/BasicLinearProcessNumbered"/>
    <dgm:cxn modelId="{C0CB0EB2-EB0A-48FE-92F2-8F0EDC698408}" srcId="{A494B053-1BD1-4AFE-B451-7F6284B36C63}" destId="{97306503-2874-4637-87F1-087AA127C1FC}" srcOrd="0" destOrd="0" parTransId="{1020DFEF-1C85-4C5F-ACBE-8D5FA0119181}" sibTransId="{A07BA384-C24B-4536-B1A1-D717FF144E57}"/>
    <dgm:cxn modelId="{0F74B9C7-77A7-434F-BCF1-8E464D6C14C0}" type="presOf" srcId="{A494B053-1BD1-4AFE-B451-7F6284B36C63}" destId="{01FB9148-055D-BE42-9055-B7E6EAF3DC17}" srcOrd="0" destOrd="0" presId="urn:microsoft.com/office/officeart/2016/7/layout/BasicLinearProcessNumbered"/>
    <dgm:cxn modelId="{C49512E0-3288-D244-B0BC-44EFC84126D9}" type="presOf" srcId="{137DE6F1-FB68-41AF-8353-D8133CE11055}" destId="{AACDF5C9-F842-F149-BFC4-ED8A30A2AA8B}" srcOrd="0" destOrd="0" presId="urn:microsoft.com/office/officeart/2016/7/layout/BasicLinearProcessNumbered"/>
    <dgm:cxn modelId="{6B5907EF-E33F-3745-9B60-DA84C9974C73}" type="presOf" srcId="{7DFC4E02-2EBD-4EDF-84F8-92CC54D48E26}" destId="{C21EF963-893C-7847-B75D-D7A77F025C06}" srcOrd="0" destOrd="0" presId="urn:microsoft.com/office/officeart/2016/7/layout/BasicLinearProcessNumbered"/>
    <dgm:cxn modelId="{8621388B-BCAD-7240-BA3B-77B515EAA14F}" type="presParOf" srcId="{01FB9148-055D-BE42-9055-B7E6EAF3DC17}" destId="{2BD5A838-91E4-3F4A-A53D-813D99F76DD3}" srcOrd="0" destOrd="0" presId="urn:microsoft.com/office/officeart/2016/7/layout/BasicLinearProcessNumbered"/>
    <dgm:cxn modelId="{BFE6ED87-1918-B542-BDB7-8AD41EBADEF5}" type="presParOf" srcId="{2BD5A838-91E4-3F4A-A53D-813D99F76DD3}" destId="{3BE97DA0-9DA3-084A-8D54-B408C51395D4}" srcOrd="0" destOrd="0" presId="urn:microsoft.com/office/officeart/2016/7/layout/BasicLinearProcessNumbered"/>
    <dgm:cxn modelId="{000D53AB-2466-0C47-87D6-D92655078B01}" type="presParOf" srcId="{2BD5A838-91E4-3F4A-A53D-813D99F76DD3}" destId="{4950AFCD-B2B8-A24A-AFF1-C8F9D6AC46DA}" srcOrd="1" destOrd="0" presId="urn:microsoft.com/office/officeart/2016/7/layout/BasicLinearProcessNumbered"/>
    <dgm:cxn modelId="{931A6FC7-8549-E24B-BDDF-5DA82D84B525}" type="presParOf" srcId="{2BD5A838-91E4-3F4A-A53D-813D99F76DD3}" destId="{DEB806FB-24D7-4A4F-9842-1E0FFFAE9D28}" srcOrd="2" destOrd="0" presId="urn:microsoft.com/office/officeart/2016/7/layout/BasicLinearProcessNumbered"/>
    <dgm:cxn modelId="{676C83C7-9ACB-A241-9060-EF985D58D53B}" type="presParOf" srcId="{2BD5A838-91E4-3F4A-A53D-813D99F76DD3}" destId="{28D98ADD-C88B-AC4E-A31A-A31ED486400D}" srcOrd="3" destOrd="0" presId="urn:microsoft.com/office/officeart/2016/7/layout/BasicLinearProcessNumbered"/>
    <dgm:cxn modelId="{34F8F762-EB5C-D943-8C21-2B46570D8E32}" type="presParOf" srcId="{01FB9148-055D-BE42-9055-B7E6EAF3DC17}" destId="{64972F80-DBAF-6943-95E3-7FD558C2DD04}" srcOrd="1" destOrd="0" presId="urn:microsoft.com/office/officeart/2016/7/layout/BasicLinearProcessNumbered"/>
    <dgm:cxn modelId="{89499F21-9D02-5F4E-9403-A0996E25D877}" type="presParOf" srcId="{01FB9148-055D-BE42-9055-B7E6EAF3DC17}" destId="{FA31619B-C296-7844-A588-096BCFD17A2D}" srcOrd="2" destOrd="0" presId="urn:microsoft.com/office/officeart/2016/7/layout/BasicLinearProcessNumbered"/>
    <dgm:cxn modelId="{D32BEDDC-04A6-A643-8A6A-6F5F6987B105}" type="presParOf" srcId="{FA31619B-C296-7844-A588-096BCFD17A2D}" destId="{E5949DAC-0660-B745-84B1-00A892D803AB}" srcOrd="0" destOrd="0" presId="urn:microsoft.com/office/officeart/2016/7/layout/BasicLinearProcessNumbered"/>
    <dgm:cxn modelId="{53FC6E7F-E2B0-3D47-9530-C5C8A8F07FC1}" type="presParOf" srcId="{FA31619B-C296-7844-A588-096BCFD17A2D}" destId="{D7F5A438-D854-7541-B938-421275A1742E}" srcOrd="1" destOrd="0" presId="urn:microsoft.com/office/officeart/2016/7/layout/BasicLinearProcessNumbered"/>
    <dgm:cxn modelId="{025D0854-7BC4-0E45-ADC8-B2DB08F22561}" type="presParOf" srcId="{FA31619B-C296-7844-A588-096BCFD17A2D}" destId="{83CCA73C-F274-BE4E-BE25-85FC252C176F}" srcOrd="2" destOrd="0" presId="urn:microsoft.com/office/officeart/2016/7/layout/BasicLinearProcessNumbered"/>
    <dgm:cxn modelId="{777CDD6D-1C97-AB44-B08A-869C0E8E48C8}" type="presParOf" srcId="{FA31619B-C296-7844-A588-096BCFD17A2D}" destId="{27DD6F65-0DDC-144E-879E-C26A1C490EC6}" srcOrd="3" destOrd="0" presId="urn:microsoft.com/office/officeart/2016/7/layout/BasicLinearProcessNumbered"/>
    <dgm:cxn modelId="{8E66AB3F-1F58-E940-8064-E97BE812DA3C}" type="presParOf" srcId="{01FB9148-055D-BE42-9055-B7E6EAF3DC17}" destId="{6FA27845-0888-F64D-BA0B-F67D9966CC9D}" srcOrd="3" destOrd="0" presId="urn:microsoft.com/office/officeart/2016/7/layout/BasicLinearProcessNumbered"/>
    <dgm:cxn modelId="{9C416028-0E96-1841-A640-F82E0E5E6A30}" type="presParOf" srcId="{01FB9148-055D-BE42-9055-B7E6EAF3DC17}" destId="{519E3592-B88E-CE48-992A-C22B30441C80}" srcOrd="4" destOrd="0" presId="urn:microsoft.com/office/officeart/2016/7/layout/BasicLinearProcessNumbered"/>
    <dgm:cxn modelId="{62F12A62-AA02-B340-B49E-6AD620164685}" type="presParOf" srcId="{519E3592-B88E-CE48-992A-C22B30441C80}" destId="{AACDF5C9-F842-F149-BFC4-ED8A30A2AA8B}" srcOrd="0" destOrd="0" presId="urn:microsoft.com/office/officeart/2016/7/layout/BasicLinearProcessNumbered"/>
    <dgm:cxn modelId="{8B05BC4E-4EC4-3748-8D63-C2384DB4D7C6}" type="presParOf" srcId="{519E3592-B88E-CE48-992A-C22B30441C80}" destId="{C21EF963-893C-7847-B75D-D7A77F025C06}" srcOrd="1" destOrd="0" presId="urn:microsoft.com/office/officeart/2016/7/layout/BasicLinearProcessNumbered"/>
    <dgm:cxn modelId="{EB1826ED-C7EC-6347-AC43-48AAF928A24D}" type="presParOf" srcId="{519E3592-B88E-CE48-992A-C22B30441C80}" destId="{9C744950-A188-E641-8A6F-46EFB1EA69E4}" srcOrd="2" destOrd="0" presId="urn:microsoft.com/office/officeart/2016/7/layout/BasicLinearProcessNumbered"/>
    <dgm:cxn modelId="{E7E44298-2C56-ED42-BAB2-5C0522174AE8}" type="presParOf" srcId="{519E3592-B88E-CE48-992A-C22B30441C80}" destId="{A085E8A1-24D6-8040-903A-383022A3197A}" srcOrd="3" destOrd="0" presId="urn:microsoft.com/office/officeart/2016/7/layout/BasicLinear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95A7F9-F07C-4E6D-90F4-9D59F1A777C3}"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F615E67C-96BF-434D-A2D8-38E09FD893DE}">
      <dgm:prSet/>
      <dgm:spPr/>
      <dgm:t>
        <a:bodyPr/>
        <a:lstStyle/>
        <a:p>
          <a:pPr>
            <a:defRPr b="1"/>
          </a:pPr>
          <a:r>
            <a:rPr lang="en-US" b="1" i="0"/>
            <a:t>Trends</a:t>
          </a:r>
          <a:r>
            <a:rPr lang="en-US" b="0" i="0"/>
            <a:t>:</a:t>
          </a:r>
          <a:endParaRPr lang="en-US"/>
        </a:p>
      </dgm:t>
    </dgm:pt>
    <dgm:pt modelId="{C225AA06-B697-433B-903E-2DAB98F3F393}" type="parTrans" cxnId="{18482FC6-037F-4424-9631-2B4726C718D2}">
      <dgm:prSet/>
      <dgm:spPr/>
      <dgm:t>
        <a:bodyPr/>
        <a:lstStyle/>
        <a:p>
          <a:endParaRPr lang="en-US"/>
        </a:p>
      </dgm:t>
    </dgm:pt>
    <dgm:pt modelId="{3A3E2AED-7B38-4232-8D1E-14FE54ED688D}" type="sibTrans" cxnId="{18482FC6-037F-4424-9631-2B4726C718D2}">
      <dgm:prSet/>
      <dgm:spPr/>
      <dgm:t>
        <a:bodyPr/>
        <a:lstStyle/>
        <a:p>
          <a:endParaRPr lang="en-US"/>
        </a:p>
      </dgm:t>
    </dgm:pt>
    <dgm:pt modelId="{C07826CD-3D5B-4642-AD72-B0B8D914EF53}">
      <dgm:prSet/>
      <dgm:spPr/>
      <dgm:t>
        <a:bodyPr/>
        <a:lstStyle/>
        <a:p>
          <a:r>
            <a:rPr lang="en-US" b="0" i="0"/>
            <a:t>Observed an overall increase in resale prices over the analyzed period, however,  price significantly fluctuated during certain months</a:t>
          </a:r>
          <a:endParaRPr lang="en-US"/>
        </a:p>
      </dgm:t>
    </dgm:pt>
    <dgm:pt modelId="{9006201E-37AF-4C30-A1E2-8C199BF61752}" type="parTrans" cxnId="{8581EE5D-10F7-47E4-9CC6-4FDEF9949D61}">
      <dgm:prSet/>
      <dgm:spPr/>
      <dgm:t>
        <a:bodyPr/>
        <a:lstStyle/>
        <a:p>
          <a:endParaRPr lang="en-US"/>
        </a:p>
      </dgm:t>
    </dgm:pt>
    <dgm:pt modelId="{C7FE3563-FCB3-44B4-83EE-24CB645137F2}" type="sibTrans" cxnId="{8581EE5D-10F7-47E4-9CC6-4FDEF9949D61}">
      <dgm:prSet/>
      <dgm:spPr/>
      <dgm:t>
        <a:bodyPr/>
        <a:lstStyle/>
        <a:p>
          <a:endParaRPr lang="en-US"/>
        </a:p>
      </dgm:t>
    </dgm:pt>
    <dgm:pt modelId="{48AF70B9-BD08-48A8-82BA-B972A995B5E4}">
      <dgm:prSet/>
      <dgm:spPr/>
      <dgm:t>
        <a:bodyPr/>
        <a:lstStyle/>
        <a:p>
          <a:pPr>
            <a:defRPr b="1"/>
          </a:pPr>
          <a:r>
            <a:rPr lang="en-US" b="1" i="0"/>
            <a:t>Model Performance</a:t>
          </a:r>
          <a:r>
            <a:rPr lang="en-US" b="0" i="0"/>
            <a:t>:</a:t>
          </a:r>
          <a:endParaRPr lang="en-US"/>
        </a:p>
      </dgm:t>
    </dgm:pt>
    <dgm:pt modelId="{DF718355-A17E-4CD0-A122-EEBB66CA14F0}" type="parTrans" cxnId="{F32F3ED5-9DBA-458F-A707-3996255A3E99}">
      <dgm:prSet/>
      <dgm:spPr/>
      <dgm:t>
        <a:bodyPr/>
        <a:lstStyle/>
        <a:p>
          <a:endParaRPr lang="en-US"/>
        </a:p>
      </dgm:t>
    </dgm:pt>
    <dgm:pt modelId="{5C39CE91-18D2-4738-97CD-0EDC7590BBF8}" type="sibTrans" cxnId="{F32F3ED5-9DBA-458F-A707-3996255A3E99}">
      <dgm:prSet/>
      <dgm:spPr/>
      <dgm:t>
        <a:bodyPr/>
        <a:lstStyle/>
        <a:p>
          <a:endParaRPr lang="en-US"/>
        </a:p>
      </dgm:t>
    </dgm:pt>
    <dgm:pt modelId="{29BF4593-429A-4994-8D35-97D3A5477894}">
      <dgm:prSet/>
      <dgm:spPr/>
      <dgm:t>
        <a:bodyPr/>
        <a:lstStyle/>
        <a:p>
          <a:r>
            <a:rPr lang="en-US" b="0" i="0"/>
            <a:t>Random Forest and Decision Tree models performed the best with high R² values, indicating strong predictive power.</a:t>
          </a:r>
          <a:endParaRPr lang="en-US"/>
        </a:p>
      </dgm:t>
    </dgm:pt>
    <dgm:pt modelId="{A18A6B55-6BFF-473B-A92C-0BCA22B23005}" type="parTrans" cxnId="{907AFDB9-44E0-40D1-97DE-7C36332C22C6}">
      <dgm:prSet/>
      <dgm:spPr/>
      <dgm:t>
        <a:bodyPr/>
        <a:lstStyle/>
        <a:p>
          <a:endParaRPr lang="en-US"/>
        </a:p>
      </dgm:t>
    </dgm:pt>
    <dgm:pt modelId="{657BD200-F274-4775-B75D-D7ADBF1932C4}" type="sibTrans" cxnId="{907AFDB9-44E0-40D1-97DE-7C36332C22C6}">
      <dgm:prSet/>
      <dgm:spPr/>
      <dgm:t>
        <a:bodyPr/>
        <a:lstStyle/>
        <a:p>
          <a:endParaRPr lang="en-US"/>
        </a:p>
      </dgm:t>
    </dgm:pt>
    <dgm:pt modelId="{0A460DCA-1D90-4F60-AF21-BE3F2D5E5C71}">
      <dgm:prSet/>
      <dgm:spPr/>
      <dgm:t>
        <a:bodyPr/>
        <a:lstStyle/>
        <a:p>
          <a:pPr>
            <a:defRPr b="1"/>
          </a:pPr>
          <a:r>
            <a:rPr lang="en-US" b="1" i="0"/>
            <a:t>Feature Importance</a:t>
          </a:r>
          <a:r>
            <a:rPr lang="en-US" b="0" i="0"/>
            <a:t>:</a:t>
          </a:r>
          <a:endParaRPr lang="en-US"/>
        </a:p>
      </dgm:t>
    </dgm:pt>
    <dgm:pt modelId="{765AD475-D437-4408-A2C4-D5E3573B5B4E}" type="parTrans" cxnId="{0754EDE1-000F-41DF-A8FA-D594E07DCC6E}">
      <dgm:prSet/>
      <dgm:spPr/>
      <dgm:t>
        <a:bodyPr/>
        <a:lstStyle/>
        <a:p>
          <a:endParaRPr lang="en-US"/>
        </a:p>
      </dgm:t>
    </dgm:pt>
    <dgm:pt modelId="{72DB94A2-F18C-4DBF-BE89-9C557E3CBE79}" type="sibTrans" cxnId="{0754EDE1-000F-41DF-A8FA-D594E07DCC6E}">
      <dgm:prSet/>
      <dgm:spPr/>
      <dgm:t>
        <a:bodyPr/>
        <a:lstStyle/>
        <a:p>
          <a:endParaRPr lang="en-US"/>
        </a:p>
      </dgm:t>
    </dgm:pt>
    <dgm:pt modelId="{94A902DF-9272-4951-9EA4-56A2D2180706}">
      <dgm:prSet/>
      <dgm:spPr/>
      <dgm:t>
        <a:bodyPr/>
        <a:lstStyle/>
        <a:p>
          <a:r>
            <a:rPr lang="en-US" b="0" i="0"/>
            <a:t>Floor area, flat type, and remaining lease were the most influential features affecting resale prices.</a:t>
          </a:r>
          <a:endParaRPr lang="en-US"/>
        </a:p>
      </dgm:t>
    </dgm:pt>
    <dgm:pt modelId="{22DA0765-43F7-4EB3-98F4-37E66197D32F}" type="parTrans" cxnId="{EC0AF0C8-3A8B-4E17-9411-1E2A1AB8AF82}">
      <dgm:prSet/>
      <dgm:spPr/>
      <dgm:t>
        <a:bodyPr/>
        <a:lstStyle/>
        <a:p>
          <a:endParaRPr lang="en-US"/>
        </a:p>
      </dgm:t>
    </dgm:pt>
    <dgm:pt modelId="{9AACA234-78E9-4D46-AA71-26F8A2E05353}" type="sibTrans" cxnId="{EC0AF0C8-3A8B-4E17-9411-1E2A1AB8AF82}">
      <dgm:prSet/>
      <dgm:spPr/>
      <dgm:t>
        <a:bodyPr/>
        <a:lstStyle/>
        <a:p>
          <a:endParaRPr lang="en-US"/>
        </a:p>
      </dgm:t>
    </dgm:pt>
    <dgm:pt modelId="{3D5FFDB2-A48C-CC45-B71B-861DE639558E}" type="pres">
      <dgm:prSet presAssocID="{2095A7F9-F07C-4E6D-90F4-9D59F1A777C3}" presName="Name0" presStyleCnt="0">
        <dgm:presLayoutVars>
          <dgm:dir/>
          <dgm:animLvl val="lvl"/>
          <dgm:resizeHandles val="exact"/>
        </dgm:presLayoutVars>
      </dgm:prSet>
      <dgm:spPr/>
    </dgm:pt>
    <dgm:pt modelId="{D6FBF1D7-966C-C44C-8043-2A159FD9DF8D}" type="pres">
      <dgm:prSet presAssocID="{F615E67C-96BF-434D-A2D8-38E09FD893DE}" presName="linNode" presStyleCnt="0"/>
      <dgm:spPr/>
    </dgm:pt>
    <dgm:pt modelId="{2D84F084-77B0-8444-B23B-550B0ABBC4B7}" type="pres">
      <dgm:prSet presAssocID="{F615E67C-96BF-434D-A2D8-38E09FD893DE}" presName="parentText" presStyleLbl="node1" presStyleIdx="0" presStyleCnt="3">
        <dgm:presLayoutVars>
          <dgm:chMax val="1"/>
          <dgm:bulletEnabled val="1"/>
        </dgm:presLayoutVars>
      </dgm:prSet>
      <dgm:spPr/>
    </dgm:pt>
    <dgm:pt modelId="{4D96B734-1A35-214D-A627-C494B170641D}" type="pres">
      <dgm:prSet presAssocID="{F615E67C-96BF-434D-A2D8-38E09FD893DE}" presName="descendantText" presStyleLbl="alignAccFollowNode1" presStyleIdx="0" presStyleCnt="3">
        <dgm:presLayoutVars>
          <dgm:bulletEnabled val="1"/>
        </dgm:presLayoutVars>
      </dgm:prSet>
      <dgm:spPr/>
    </dgm:pt>
    <dgm:pt modelId="{F714B051-1D3E-3F42-BDDB-CCBE44041491}" type="pres">
      <dgm:prSet presAssocID="{3A3E2AED-7B38-4232-8D1E-14FE54ED688D}" presName="sp" presStyleCnt="0"/>
      <dgm:spPr/>
    </dgm:pt>
    <dgm:pt modelId="{B08292CF-37A8-B148-9F04-A33635F8720F}" type="pres">
      <dgm:prSet presAssocID="{48AF70B9-BD08-48A8-82BA-B972A995B5E4}" presName="linNode" presStyleCnt="0"/>
      <dgm:spPr/>
    </dgm:pt>
    <dgm:pt modelId="{E2F1E6CA-01EF-114B-AFA2-9956E2C144DA}" type="pres">
      <dgm:prSet presAssocID="{48AF70B9-BD08-48A8-82BA-B972A995B5E4}" presName="parentText" presStyleLbl="node1" presStyleIdx="1" presStyleCnt="3">
        <dgm:presLayoutVars>
          <dgm:chMax val="1"/>
          <dgm:bulletEnabled val="1"/>
        </dgm:presLayoutVars>
      </dgm:prSet>
      <dgm:spPr/>
    </dgm:pt>
    <dgm:pt modelId="{5732B10B-46ED-6040-BDF2-29860333B0F2}" type="pres">
      <dgm:prSet presAssocID="{48AF70B9-BD08-48A8-82BA-B972A995B5E4}" presName="descendantText" presStyleLbl="alignAccFollowNode1" presStyleIdx="1" presStyleCnt="3">
        <dgm:presLayoutVars>
          <dgm:bulletEnabled val="1"/>
        </dgm:presLayoutVars>
      </dgm:prSet>
      <dgm:spPr/>
    </dgm:pt>
    <dgm:pt modelId="{ADC2BAA9-7333-A140-97EB-F8AA884DA96D}" type="pres">
      <dgm:prSet presAssocID="{5C39CE91-18D2-4738-97CD-0EDC7590BBF8}" presName="sp" presStyleCnt="0"/>
      <dgm:spPr/>
    </dgm:pt>
    <dgm:pt modelId="{BF3BC12D-FB8B-8543-B6D8-E00890E97496}" type="pres">
      <dgm:prSet presAssocID="{0A460DCA-1D90-4F60-AF21-BE3F2D5E5C71}" presName="linNode" presStyleCnt="0"/>
      <dgm:spPr/>
    </dgm:pt>
    <dgm:pt modelId="{17BE10E4-47D9-2C44-9AF5-E0BAC663EAD9}" type="pres">
      <dgm:prSet presAssocID="{0A460DCA-1D90-4F60-AF21-BE3F2D5E5C71}" presName="parentText" presStyleLbl="node1" presStyleIdx="2" presStyleCnt="3">
        <dgm:presLayoutVars>
          <dgm:chMax val="1"/>
          <dgm:bulletEnabled val="1"/>
        </dgm:presLayoutVars>
      </dgm:prSet>
      <dgm:spPr/>
    </dgm:pt>
    <dgm:pt modelId="{B8C66F7E-59CA-014B-96C3-9041624AD825}" type="pres">
      <dgm:prSet presAssocID="{0A460DCA-1D90-4F60-AF21-BE3F2D5E5C71}" presName="descendantText" presStyleLbl="alignAccFollowNode1" presStyleIdx="2" presStyleCnt="3">
        <dgm:presLayoutVars>
          <dgm:bulletEnabled val="1"/>
        </dgm:presLayoutVars>
      </dgm:prSet>
      <dgm:spPr/>
    </dgm:pt>
  </dgm:ptLst>
  <dgm:cxnLst>
    <dgm:cxn modelId="{F5D3F219-1ADC-FC47-AFF6-B02F0684E086}" type="presOf" srcId="{2095A7F9-F07C-4E6D-90F4-9D59F1A777C3}" destId="{3D5FFDB2-A48C-CC45-B71B-861DE639558E}" srcOrd="0" destOrd="0" presId="urn:microsoft.com/office/officeart/2005/8/layout/vList5"/>
    <dgm:cxn modelId="{13D37924-B0FC-7345-920C-2824AED77A00}" type="presOf" srcId="{C07826CD-3D5B-4642-AD72-B0B8D914EF53}" destId="{4D96B734-1A35-214D-A627-C494B170641D}" srcOrd="0" destOrd="0" presId="urn:microsoft.com/office/officeart/2005/8/layout/vList5"/>
    <dgm:cxn modelId="{BC888051-25A7-6E4F-9DB4-EBDE777FEC4B}" type="presOf" srcId="{0A460DCA-1D90-4F60-AF21-BE3F2D5E5C71}" destId="{17BE10E4-47D9-2C44-9AF5-E0BAC663EAD9}" srcOrd="0" destOrd="0" presId="urn:microsoft.com/office/officeart/2005/8/layout/vList5"/>
    <dgm:cxn modelId="{8581EE5D-10F7-47E4-9CC6-4FDEF9949D61}" srcId="{F615E67C-96BF-434D-A2D8-38E09FD893DE}" destId="{C07826CD-3D5B-4642-AD72-B0B8D914EF53}" srcOrd="0" destOrd="0" parTransId="{9006201E-37AF-4C30-A1E2-8C199BF61752}" sibTransId="{C7FE3563-FCB3-44B4-83EE-24CB645137F2}"/>
    <dgm:cxn modelId="{C0235971-1534-8A40-888A-5E6F52985548}" type="presOf" srcId="{29BF4593-429A-4994-8D35-97D3A5477894}" destId="{5732B10B-46ED-6040-BDF2-29860333B0F2}" srcOrd="0" destOrd="0" presId="urn:microsoft.com/office/officeart/2005/8/layout/vList5"/>
    <dgm:cxn modelId="{D4F3398E-6C4D-D148-B95F-4BB399C2E049}" type="presOf" srcId="{F615E67C-96BF-434D-A2D8-38E09FD893DE}" destId="{2D84F084-77B0-8444-B23B-550B0ABBC4B7}" srcOrd="0" destOrd="0" presId="urn:microsoft.com/office/officeart/2005/8/layout/vList5"/>
    <dgm:cxn modelId="{907AFDB9-44E0-40D1-97DE-7C36332C22C6}" srcId="{48AF70B9-BD08-48A8-82BA-B972A995B5E4}" destId="{29BF4593-429A-4994-8D35-97D3A5477894}" srcOrd="0" destOrd="0" parTransId="{A18A6B55-6BFF-473B-A92C-0BCA22B23005}" sibTransId="{657BD200-F274-4775-B75D-D7ADBF1932C4}"/>
    <dgm:cxn modelId="{18482FC6-037F-4424-9631-2B4726C718D2}" srcId="{2095A7F9-F07C-4E6D-90F4-9D59F1A777C3}" destId="{F615E67C-96BF-434D-A2D8-38E09FD893DE}" srcOrd="0" destOrd="0" parTransId="{C225AA06-B697-433B-903E-2DAB98F3F393}" sibTransId="{3A3E2AED-7B38-4232-8D1E-14FE54ED688D}"/>
    <dgm:cxn modelId="{EC0AF0C8-3A8B-4E17-9411-1E2A1AB8AF82}" srcId="{0A460DCA-1D90-4F60-AF21-BE3F2D5E5C71}" destId="{94A902DF-9272-4951-9EA4-56A2D2180706}" srcOrd="0" destOrd="0" parTransId="{22DA0765-43F7-4EB3-98F4-37E66197D32F}" sibTransId="{9AACA234-78E9-4D46-AA71-26F8A2E05353}"/>
    <dgm:cxn modelId="{4BEADAD4-E2B2-8149-8B97-D6E22B079394}" type="presOf" srcId="{48AF70B9-BD08-48A8-82BA-B972A995B5E4}" destId="{E2F1E6CA-01EF-114B-AFA2-9956E2C144DA}" srcOrd="0" destOrd="0" presId="urn:microsoft.com/office/officeart/2005/8/layout/vList5"/>
    <dgm:cxn modelId="{F32F3ED5-9DBA-458F-A707-3996255A3E99}" srcId="{2095A7F9-F07C-4E6D-90F4-9D59F1A777C3}" destId="{48AF70B9-BD08-48A8-82BA-B972A995B5E4}" srcOrd="1" destOrd="0" parTransId="{DF718355-A17E-4CD0-A122-EEBB66CA14F0}" sibTransId="{5C39CE91-18D2-4738-97CD-0EDC7590BBF8}"/>
    <dgm:cxn modelId="{E106FDD5-0AFD-204E-B3F1-33E226A5E43F}" type="presOf" srcId="{94A902DF-9272-4951-9EA4-56A2D2180706}" destId="{B8C66F7E-59CA-014B-96C3-9041624AD825}" srcOrd="0" destOrd="0" presId="urn:microsoft.com/office/officeart/2005/8/layout/vList5"/>
    <dgm:cxn modelId="{0754EDE1-000F-41DF-A8FA-D594E07DCC6E}" srcId="{2095A7F9-F07C-4E6D-90F4-9D59F1A777C3}" destId="{0A460DCA-1D90-4F60-AF21-BE3F2D5E5C71}" srcOrd="2" destOrd="0" parTransId="{765AD475-D437-4408-A2C4-D5E3573B5B4E}" sibTransId="{72DB94A2-F18C-4DBF-BE89-9C557E3CBE79}"/>
    <dgm:cxn modelId="{0AEE62CD-1FDE-874B-ABC9-57F1C97F4C00}" type="presParOf" srcId="{3D5FFDB2-A48C-CC45-B71B-861DE639558E}" destId="{D6FBF1D7-966C-C44C-8043-2A159FD9DF8D}" srcOrd="0" destOrd="0" presId="urn:microsoft.com/office/officeart/2005/8/layout/vList5"/>
    <dgm:cxn modelId="{58AD4C3F-CF75-6744-BB03-D081710EEEA7}" type="presParOf" srcId="{D6FBF1D7-966C-C44C-8043-2A159FD9DF8D}" destId="{2D84F084-77B0-8444-B23B-550B0ABBC4B7}" srcOrd="0" destOrd="0" presId="urn:microsoft.com/office/officeart/2005/8/layout/vList5"/>
    <dgm:cxn modelId="{8C661619-0D3A-E849-9E89-ADC2D8DAD590}" type="presParOf" srcId="{D6FBF1D7-966C-C44C-8043-2A159FD9DF8D}" destId="{4D96B734-1A35-214D-A627-C494B170641D}" srcOrd="1" destOrd="0" presId="urn:microsoft.com/office/officeart/2005/8/layout/vList5"/>
    <dgm:cxn modelId="{F248AAF4-5A27-D04E-A6E4-F822965EAAC6}" type="presParOf" srcId="{3D5FFDB2-A48C-CC45-B71B-861DE639558E}" destId="{F714B051-1D3E-3F42-BDDB-CCBE44041491}" srcOrd="1" destOrd="0" presId="urn:microsoft.com/office/officeart/2005/8/layout/vList5"/>
    <dgm:cxn modelId="{4D0D9B69-38FD-7B46-A948-4C406FF0B1F8}" type="presParOf" srcId="{3D5FFDB2-A48C-CC45-B71B-861DE639558E}" destId="{B08292CF-37A8-B148-9F04-A33635F8720F}" srcOrd="2" destOrd="0" presId="urn:microsoft.com/office/officeart/2005/8/layout/vList5"/>
    <dgm:cxn modelId="{C0D5DE2F-5DD0-214E-96DF-0E4071E87EB9}" type="presParOf" srcId="{B08292CF-37A8-B148-9F04-A33635F8720F}" destId="{E2F1E6CA-01EF-114B-AFA2-9956E2C144DA}" srcOrd="0" destOrd="0" presId="urn:microsoft.com/office/officeart/2005/8/layout/vList5"/>
    <dgm:cxn modelId="{30B93355-C6C4-474F-9705-1CF619B4649F}" type="presParOf" srcId="{B08292CF-37A8-B148-9F04-A33635F8720F}" destId="{5732B10B-46ED-6040-BDF2-29860333B0F2}" srcOrd="1" destOrd="0" presId="urn:microsoft.com/office/officeart/2005/8/layout/vList5"/>
    <dgm:cxn modelId="{FD5E125B-118E-EF44-9401-1A3FA99344E4}" type="presParOf" srcId="{3D5FFDB2-A48C-CC45-B71B-861DE639558E}" destId="{ADC2BAA9-7333-A140-97EB-F8AA884DA96D}" srcOrd="3" destOrd="0" presId="urn:microsoft.com/office/officeart/2005/8/layout/vList5"/>
    <dgm:cxn modelId="{3F15D4A6-3154-5941-BEF0-BD5F5EEAC469}" type="presParOf" srcId="{3D5FFDB2-A48C-CC45-B71B-861DE639558E}" destId="{BF3BC12D-FB8B-8543-B6D8-E00890E97496}" srcOrd="4" destOrd="0" presId="urn:microsoft.com/office/officeart/2005/8/layout/vList5"/>
    <dgm:cxn modelId="{EC67E6B9-72F8-2943-9688-E9DA1ADDA776}" type="presParOf" srcId="{BF3BC12D-FB8B-8543-B6D8-E00890E97496}" destId="{17BE10E4-47D9-2C44-9AF5-E0BAC663EAD9}" srcOrd="0" destOrd="0" presId="urn:microsoft.com/office/officeart/2005/8/layout/vList5"/>
    <dgm:cxn modelId="{CF145904-ABDF-4447-9F44-E6C6B2C2635D}" type="presParOf" srcId="{BF3BC12D-FB8B-8543-B6D8-E00890E97496}" destId="{B8C66F7E-59CA-014B-96C3-9041624AD82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552E6-F9BF-1742-BFE6-126AA91DB684}">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977900">
            <a:lnSpc>
              <a:spcPct val="90000"/>
            </a:lnSpc>
            <a:spcBef>
              <a:spcPct val="0"/>
            </a:spcBef>
            <a:spcAft>
              <a:spcPct val="35000"/>
            </a:spcAft>
            <a:buNone/>
            <a:defRPr b="1"/>
          </a:pPr>
          <a:r>
            <a:rPr lang="en-US" sz="2200" b="1" i="0" kern="1200"/>
            <a:t>Handling Missing Values</a:t>
          </a:r>
          <a:r>
            <a:rPr lang="en-US" sz="2200" b="0" i="0" kern="1200"/>
            <a:t>:</a:t>
          </a:r>
          <a:endParaRPr lang="en-US" sz="2200" kern="1200"/>
        </a:p>
        <a:p>
          <a:pPr marL="171450" lvl="1" indent="-171450" algn="l" defTabSz="755650">
            <a:lnSpc>
              <a:spcPct val="90000"/>
            </a:lnSpc>
            <a:spcBef>
              <a:spcPct val="0"/>
            </a:spcBef>
            <a:spcAft>
              <a:spcPct val="15000"/>
            </a:spcAft>
            <a:buChar char="•"/>
          </a:pPr>
          <a:r>
            <a:rPr lang="en-US" sz="1700" b="0" i="0" kern="1200"/>
            <a:t>There were no missing values in the dataset.</a:t>
          </a:r>
          <a:endParaRPr lang="en-US" sz="1700" kern="1200"/>
        </a:p>
      </dsp:txBody>
      <dsp:txXfrm>
        <a:off x="0" y="1653508"/>
        <a:ext cx="3286125" cy="2610802"/>
      </dsp:txXfrm>
    </dsp:sp>
    <dsp:sp modelId="{D9097402-C407-3D4B-9B1A-C90AEED257A3}">
      <dsp:nvSpPr>
        <dsp:cNvPr id="0" name=""/>
        <dsp:cNvSpPr/>
      </dsp:nvSpPr>
      <dsp:spPr>
        <a:xfrm>
          <a:off x="990361" y="435133"/>
          <a:ext cx="1305401" cy="1305401"/>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CFEC00A2-1CD9-3741-B12B-377C486869AE}">
      <dsp:nvSpPr>
        <dsp:cNvPr id="0" name=""/>
        <dsp:cNvSpPr/>
      </dsp:nvSpPr>
      <dsp:spPr>
        <a:xfrm>
          <a:off x="0" y="4351266"/>
          <a:ext cx="3286125" cy="72"/>
        </a:xfrm>
        <a:prstGeom prst="rect">
          <a:avLst/>
        </a:prstGeom>
        <a:solidFill>
          <a:schemeClr val="accent2">
            <a:hueOff val="1288722"/>
            <a:satOff val="-3699"/>
            <a:lumOff val="-5922"/>
            <a:alphaOff val="0"/>
          </a:schemeClr>
        </a:solidFill>
        <a:ln w="19050" cap="flat" cmpd="sng" algn="ctr">
          <a:solidFill>
            <a:schemeClr val="accent2">
              <a:hueOff val="1288722"/>
              <a:satOff val="-3699"/>
              <a:lumOff val="-5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84FFDBF-FC9C-A54F-83AB-033FF6E9F528}">
      <dsp:nvSpPr>
        <dsp:cNvPr id="0" name=""/>
        <dsp:cNvSpPr/>
      </dsp:nvSpPr>
      <dsp:spPr>
        <a:xfrm>
          <a:off x="3614737" y="0"/>
          <a:ext cx="3286125" cy="4351338"/>
        </a:xfrm>
        <a:prstGeom prst="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977900">
            <a:lnSpc>
              <a:spcPct val="90000"/>
            </a:lnSpc>
            <a:spcBef>
              <a:spcPct val="0"/>
            </a:spcBef>
            <a:spcAft>
              <a:spcPct val="35000"/>
            </a:spcAft>
            <a:buNone/>
            <a:defRPr b="1"/>
          </a:pPr>
          <a:r>
            <a:rPr lang="en-US" sz="2200" b="1" i="0" kern="1200"/>
            <a:t>Deleting Duplicate Values</a:t>
          </a:r>
          <a:r>
            <a:rPr lang="en-US" sz="2200" b="0" i="0" kern="1200"/>
            <a:t>:</a:t>
          </a:r>
          <a:endParaRPr lang="en-US" sz="2200" kern="1200"/>
        </a:p>
        <a:p>
          <a:pPr marL="171450" lvl="1" indent="-171450" algn="l" defTabSz="755650">
            <a:lnSpc>
              <a:spcPct val="90000"/>
            </a:lnSpc>
            <a:spcBef>
              <a:spcPct val="0"/>
            </a:spcBef>
            <a:spcAft>
              <a:spcPct val="15000"/>
            </a:spcAft>
            <a:buChar char="•"/>
          </a:pPr>
          <a:r>
            <a:rPr lang="en-US" sz="1700" b="0" i="0" kern="1200"/>
            <a:t>Removed duplicate entries to ensure data integrity and accuracy.</a:t>
          </a:r>
          <a:endParaRPr lang="en-US" sz="1700" kern="1200"/>
        </a:p>
      </dsp:txBody>
      <dsp:txXfrm>
        <a:off x="3614737" y="1653508"/>
        <a:ext cx="3286125" cy="2610802"/>
      </dsp:txXfrm>
    </dsp:sp>
    <dsp:sp modelId="{B4AE982D-4EA0-2D4E-958B-A22ADC2DFD68}">
      <dsp:nvSpPr>
        <dsp:cNvPr id="0" name=""/>
        <dsp:cNvSpPr/>
      </dsp:nvSpPr>
      <dsp:spPr>
        <a:xfrm>
          <a:off x="4605099" y="435133"/>
          <a:ext cx="1305401" cy="1305401"/>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65EAA508-D2FB-6440-BD05-DB9557F1E276}">
      <dsp:nvSpPr>
        <dsp:cNvPr id="0" name=""/>
        <dsp:cNvSpPr/>
      </dsp:nvSpPr>
      <dsp:spPr>
        <a:xfrm>
          <a:off x="3614737" y="4351266"/>
          <a:ext cx="3286125" cy="72"/>
        </a:xfrm>
        <a:prstGeom prst="rect">
          <a:avLst/>
        </a:prstGeom>
        <a:solidFill>
          <a:schemeClr val="accent2">
            <a:hueOff val="3866168"/>
            <a:satOff val="-11096"/>
            <a:lumOff val="-17765"/>
            <a:alphaOff val="0"/>
          </a:schemeClr>
        </a:solidFill>
        <a:ln w="19050" cap="flat" cmpd="sng" algn="ctr">
          <a:solidFill>
            <a:schemeClr val="accent2">
              <a:hueOff val="3866168"/>
              <a:satOff val="-11096"/>
              <a:lumOff val="-17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E4E0CEC-2C04-1A41-B202-3B5B04485A22}">
      <dsp:nvSpPr>
        <dsp:cNvPr id="0" name=""/>
        <dsp:cNvSpPr/>
      </dsp:nvSpPr>
      <dsp:spPr>
        <a:xfrm>
          <a:off x="7229475" y="0"/>
          <a:ext cx="3286125" cy="4351338"/>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977900">
            <a:lnSpc>
              <a:spcPct val="90000"/>
            </a:lnSpc>
            <a:spcBef>
              <a:spcPct val="0"/>
            </a:spcBef>
            <a:spcAft>
              <a:spcPct val="35000"/>
            </a:spcAft>
            <a:buNone/>
            <a:defRPr b="1"/>
          </a:pPr>
          <a:r>
            <a:rPr lang="en-US" sz="2200" b="1" i="0" kern="1200"/>
            <a:t>Encoding Categorical Variables</a:t>
          </a:r>
          <a:r>
            <a:rPr lang="en-US" sz="2200" b="0" i="0" kern="1200"/>
            <a:t>:</a:t>
          </a:r>
          <a:endParaRPr lang="en-US" sz="2200" kern="1200"/>
        </a:p>
        <a:p>
          <a:pPr marL="171450" lvl="1" indent="-171450" algn="l" defTabSz="755650">
            <a:lnSpc>
              <a:spcPct val="90000"/>
            </a:lnSpc>
            <a:spcBef>
              <a:spcPct val="0"/>
            </a:spcBef>
            <a:spcAft>
              <a:spcPct val="15000"/>
            </a:spcAft>
            <a:buChar char="•"/>
          </a:pPr>
          <a:r>
            <a:rPr lang="en-US" sz="1700" b="0" i="0" kern="1200"/>
            <a:t>Used one-ho and ordinal encoding to handle categorical data without imposing any ordinal relationship.</a:t>
          </a:r>
          <a:endParaRPr lang="en-US" sz="1700" kern="1200"/>
        </a:p>
      </dsp:txBody>
      <dsp:txXfrm>
        <a:off x="7229475" y="1653508"/>
        <a:ext cx="3286125" cy="2610802"/>
      </dsp:txXfrm>
    </dsp:sp>
    <dsp:sp modelId="{616D15F6-1276-2F49-9D17-7817D0692533}">
      <dsp:nvSpPr>
        <dsp:cNvPr id="0" name=""/>
        <dsp:cNvSpPr/>
      </dsp:nvSpPr>
      <dsp:spPr>
        <a:xfrm>
          <a:off x="8219836" y="435133"/>
          <a:ext cx="1305401" cy="1305401"/>
        </a:xfrm>
        <a:prstGeom prst="ellipse">
          <a:avLst/>
        </a:prstGeom>
        <a:solidFill>
          <a:schemeClr val="accent2">
            <a:hueOff val="5154890"/>
            <a:satOff val="-14794"/>
            <a:lumOff val="-23687"/>
            <a:alphaOff val="0"/>
          </a:schemeClr>
        </a:solidFill>
        <a:ln w="19050" cap="flat" cmpd="sng" algn="ctr">
          <a:solidFill>
            <a:schemeClr val="accent2">
              <a:hueOff val="5154890"/>
              <a:satOff val="-14794"/>
              <a:lumOff val="-2368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A0A8CB78-910C-CD48-B31B-88E0549842B4}">
      <dsp:nvSpPr>
        <dsp:cNvPr id="0" name=""/>
        <dsp:cNvSpPr/>
      </dsp:nvSpPr>
      <dsp:spPr>
        <a:xfrm>
          <a:off x="7229475" y="4351266"/>
          <a:ext cx="3286125" cy="72"/>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2379F-FE69-4C95-93E7-B3F1C1C2B004}">
      <dsp:nvSpPr>
        <dsp:cNvPr id="0" name=""/>
        <dsp:cNvSpPr/>
      </dsp:nvSpPr>
      <dsp:spPr>
        <a:xfrm>
          <a:off x="788484" y="1030492"/>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7FF58D-BF86-4F8B-AF48-809B911C5A9E}">
      <dsp:nvSpPr>
        <dsp:cNvPr id="0" name=""/>
        <dsp:cNvSpPr/>
      </dsp:nvSpPr>
      <dsp:spPr>
        <a:xfrm>
          <a:off x="4219" y="1966754"/>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b="1" i="0" kern="1200"/>
            <a:t>Trends Over Time</a:t>
          </a:r>
          <a:r>
            <a:rPr lang="en-US" sz="1900" b="0" i="0" kern="1200"/>
            <a:t>:</a:t>
          </a:r>
          <a:endParaRPr lang="en-US" sz="1900" kern="1200"/>
        </a:p>
      </dsp:txBody>
      <dsp:txXfrm>
        <a:off x="4219" y="1966754"/>
        <a:ext cx="2413125" cy="361968"/>
      </dsp:txXfrm>
    </dsp:sp>
    <dsp:sp modelId="{1D4198E4-910F-4D5C-9AF1-35DFB7E508DE}">
      <dsp:nvSpPr>
        <dsp:cNvPr id="0" name=""/>
        <dsp:cNvSpPr/>
      </dsp:nvSpPr>
      <dsp:spPr>
        <a:xfrm>
          <a:off x="4219" y="2371359"/>
          <a:ext cx="2413125" cy="79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Analyzed resale price trends over the months and years.</a:t>
          </a:r>
          <a:endParaRPr lang="en-US" sz="1400" kern="1200"/>
        </a:p>
      </dsp:txBody>
      <dsp:txXfrm>
        <a:off x="4219" y="2371359"/>
        <a:ext cx="2413125" cy="790953"/>
      </dsp:txXfrm>
    </dsp:sp>
    <dsp:sp modelId="{F51BEA4D-EF09-4852-8514-0E8773661301}">
      <dsp:nvSpPr>
        <dsp:cNvPr id="0" name=""/>
        <dsp:cNvSpPr/>
      </dsp:nvSpPr>
      <dsp:spPr>
        <a:xfrm>
          <a:off x="3623906" y="1030492"/>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326C09-5FBC-4E84-AE4F-16BAADB8C281}">
      <dsp:nvSpPr>
        <dsp:cNvPr id="0" name=""/>
        <dsp:cNvSpPr/>
      </dsp:nvSpPr>
      <dsp:spPr>
        <a:xfrm>
          <a:off x="2839641" y="1966754"/>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b="1" i="0" kern="1200"/>
            <a:t>Distribution Analysis</a:t>
          </a:r>
          <a:r>
            <a:rPr lang="en-US" sz="1900" b="0" i="0" kern="1200"/>
            <a:t>:</a:t>
          </a:r>
          <a:endParaRPr lang="en-US" sz="1900" kern="1200"/>
        </a:p>
      </dsp:txBody>
      <dsp:txXfrm>
        <a:off x="2839641" y="1966754"/>
        <a:ext cx="2413125" cy="361968"/>
      </dsp:txXfrm>
    </dsp:sp>
    <dsp:sp modelId="{F55C14D5-8428-47A8-AA2E-CDEC14CF4996}">
      <dsp:nvSpPr>
        <dsp:cNvPr id="0" name=""/>
        <dsp:cNvSpPr/>
      </dsp:nvSpPr>
      <dsp:spPr>
        <a:xfrm>
          <a:off x="2839641" y="2371359"/>
          <a:ext cx="2413125" cy="79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Analyzed the distribution of flat prices based on different flat types, towns, and storey ranges.</a:t>
          </a:r>
          <a:endParaRPr lang="en-US" sz="1400" kern="1200"/>
        </a:p>
      </dsp:txBody>
      <dsp:txXfrm>
        <a:off x="2839641" y="2371359"/>
        <a:ext cx="2413125" cy="790953"/>
      </dsp:txXfrm>
    </dsp:sp>
    <dsp:sp modelId="{5D420C33-4511-49C0-BBA0-051BFA95159C}">
      <dsp:nvSpPr>
        <dsp:cNvPr id="0" name=""/>
        <dsp:cNvSpPr/>
      </dsp:nvSpPr>
      <dsp:spPr>
        <a:xfrm>
          <a:off x="6459328" y="1030492"/>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7ECEFE-1DB4-415F-AE70-1D53F6E13CAE}">
      <dsp:nvSpPr>
        <dsp:cNvPr id="0" name=""/>
        <dsp:cNvSpPr/>
      </dsp:nvSpPr>
      <dsp:spPr>
        <a:xfrm>
          <a:off x="5675062" y="1966754"/>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b="1" i="0" kern="1200"/>
            <a:t>Price by Town</a:t>
          </a:r>
          <a:r>
            <a:rPr lang="en-US" sz="1900" b="0" i="0" kern="1200"/>
            <a:t>:</a:t>
          </a:r>
          <a:endParaRPr lang="en-US" sz="1900" kern="1200"/>
        </a:p>
      </dsp:txBody>
      <dsp:txXfrm>
        <a:off x="5675062" y="1966754"/>
        <a:ext cx="2413125" cy="361968"/>
      </dsp:txXfrm>
    </dsp:sp>
    <dsp:sp modelId="{AB0EEF7E-5119-4B40-B3F8-08DCF6196B94}">
      <dsp:nvSpPr>
        <dsp:cNvPr id="0" name=""/>
        <dsp:cNvSpPr/>
      </dsp:nvSpPr>
      <dsp:spPr>
        <a:xfrm>
          <a:off x="5675062" y="2371359"/>
          <a:ext cx="2413125" cy="79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Displayed a bar chart of average resale prices by town.</a:t>
          </a:r>
          <a:endParaRPr lang="en-US" sz="1400" kern="1200"/>
        </a:p>
      </dsp:txBody>
      <dsp:txXfrm>
        <a:off x="5675062" y="2371359"/>
        <a:ext cx="2413125" cy="790953"/>
      </dsp:txXfrm>
    </dsp:sp>
    <dsp:sp modelId="{D4046E02-D842-4C23-BC17-CD7240767763}">
      <dsp:nvSpPr>
        <dsp:cNvPr id="0" name=""/>
        <dsp:cNvSpPr/>
      </dsp:nvSpPr>
      <dsp:spPr>
        <a:xfrm>
          <a:off x="9294750" y="1030492"/>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57B963-968C-48C6-B251-1E889D3172E9}">
      <dsp:nvSpPr>
        <dsp:cNvPr id="0" name=""/>
        <dsp:cNvSpPr/>
      </dsp:nvSpPr>
      <dsp:spPr>
        <a:xfrm>
          <a:off x="8510484" y="1966754"/>
          <a:ext cx="2413125" cy="36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b="1" i="0" kern="1200"/>
            <a:t>Price by Flat Type</a:t>
          </a:r>
          <a:r>
            <a:rPr lang="en-US" sz="1900" b="0" i="0" kern="1200"/>
            <a:t>:</a:t>
          </a:r>
          <a:endParaRPr lang="en-US" sz="1900" kern="1200"/>
        </a:p>
      </dsp:txBody>
      <dsp:txXfrm>
        <a:off x="8510484" y="1966754"/>
        <a:ext cx="2413125" cy="361968"/>
      </dsp:txXfrm>
    </dsp:sp>
    <dsp:sp modelId="{0FE20C6E-D421-4DEF-855D-801FF607925D}">
      <dsp:nvSpPr>
        <dsp:cNvPr id="0" name=""/>
        <dsp:cNvSpPr/>
      </dsp:nvSpPr>
      <dsp:spPr>
        <a:xfrm>
          <a:off x="8510484" y="2371359"/>
          <a:ext cx="2413125" cy="79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Displayed a bar chart of average resale prices by flat type.</a:t>
          </a:r>
          <a:endParaRPr lang="en-US" sz="1400" kern="1200"/>
        </a:p>
      </dsp:txBody>
      <dsp:txXfrm>
        <a:off x="8510484" y="2371359"/>
        <a:ext cx="2413125" cy="7909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97DA0-9DA3-084A-8D54-B408C51395D4}">
      <dsp:nvSpPr>
        <dsp:cNvPr id="0" name=""/>
        <dsp:cNvSpPr/>
      </dsp:nvSpPr>
      <dsp:spPr>
        <a:xfrm>
          <a:off x="0" y="0"/>
          <a:ext cx="3381375" cy="3733799"/>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625" tIns="330200" rIns="263625" bIns="330200" numCol="1" spcCol="1270" anchor="t" anchorCtr="0">
          <a:noAutofit/>
        </a:bodyPr>
        <a:lstStyle/>
        <a:p>
          <a:pPr marL="0" lvl="0" indent="0" algn="l" defTabSz="800100">
            <a:lnSpc>
              <a:spcPct val="90000"/>
            </a:lnSpc>
            <a:spcBef>
              <a:spcPct val="0"/>
            </a:spcBef>
            <a:spcAft>
              <a:spcPct val="35000"/>
            </a:spcAft>
            <a:buNone/>
          </a:pPr>
          <a:r>
            <a:rPr lang="en-US" sz="1800" b="1" i="0" kern="1200"/>
            <a:t>MAE (Mean Absolute Error)</a:t>
          </a:r>
          <a:r>
            <a:rPr lang="en-US" sz="1800" b="0" i="0" kern="1200"/>
            <a:t>: Average of absolute differences between predicted and actual values.</a:t>
          </a:r>
          <a:endParaRPr lang="en-US" sz="1800" kern="1200"/>
        </a:p>
      </dsp:txBody>
      <dsp:txXfrm>
        <a:off x="0" y="1418843"/>
        <a:ext cx="3381375" cy="2240279"/>
      </dsp:txXfrm>
    </dsp:sp>
    <dsp:sp modelId="{4950AFCD-B2B8-A24A-AFF1-C8F9D6AC46DA}">
      <dsp:nvSpPr>
        <dsp:cNvPr id="0" name=""/>
        <dsp:cNvSpPr/>
      </dsp:nvSpPr>
      <dsp:spPr>
        <a:xfrm>
          <a:off x="1130617" y="373379"/>
          <a:ext cx="1120139" cy="1120139"/>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94658" y="537420"/>
        <a:ext cx="792057" cy="792057"/>
      </dsp:txXfrm>
    </dsp:sp>
    <dsp:sp modelId="{DEB806FB-24D7-4A4F-9842-1E0FFFAE9D28}">
      <dsp:nvSpPr>
        <dsp:cNvPr id="0" name=""/>
        <dsp:cNvSpPr/>
      </dsp:nvSpPr>
      <dsp:spPr>
        <a:xfrm>
          <a:off x="0" y="3733727"/>
          <a:ext cx="3381375" cy="72"/>
        </a:xfrm>
        <a:prstGeom prst="rect">
          <a:avLst/>
        </a:prstGeom>
        <a:solidFill>
          <a:schemeClr val="accent2">
            <a:hueOff val="1288722"/>
            <a:satOff val="-3699"/>
            <a:lumOff val="-5922"/>
            <a:alphaOff val="0"/>
          </a:schemeClr>
        </a:solidFill>
        <a:ln w="19050" cap="flat" cmpd="sng" algn="ctr">
          <a:solidFill>
            <a:schemeClr val="accent2">
              <a:hueOff val="1288722"/>
              <a:satOff val="-3699"/>
              <a:lumOff val="-5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49DAC-0660-B745-84B1-00A892D803AB}">
      <dsp:nvSpPr>
        <dsp:cNvPr id="0" name=""/>
        <dsp:cNvSpPr/>
      </dsp:nvSpPr>
      <dsp:spPr>
        <a:xfrm>
          <a:off x="3719512" y="0"/>
          <a:ext cx="3381375" cy="3733799"/>
        </a:xfrm>
        <a:prstGeom prst="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625" tIns="330200" rIns="263625" bIns="330200" numCol="1" spcCol="1270" anchor="t" anchorCtr="0">
          <a:noAutofit/>
        </a:bodyPr>
        <a:lstStyle/>
        <a:p>
          <a:pPr marL="0" lvl="0" indent="0" algn="l" defTabSz="800100">
            <a:lnSpc>
              <a:spcPct val="90000"/>
            </a:lnSpc>
            <a:spcBef>
              <a:spcPct val="0"/>
            </a:spcBef>
            <a:spcAft>
              <a:spcPct val="35000"/>
            </a:spcAft>
            <a:buNone/>
          </a:pPr>
          <a:r>
            <a:rPr lang="en-US" sz="1800" b="1" i="0" kern="1200"/>
            <a:t>RMSE (Root Mean Squared Error)</a:t>
          </a:r>
          <a:r>
            <a:rPr lang="en-US" sz="1800" b="0" i="0" kern="1200"/>
            <a:t>: Square root of the average of squared differences between predicted and actual values.</a:t>
          </a:r>
          <a:endParaRPr lang="en-US" sz="1800" kern="1200"/>
        </a:p>
      </dsp:txBody>
      <dsp:txXfrm>
        <a:off x="3719512" y="1418843"/>
        <a:ext cx="3381375" cy="2240279"/>
      </dsp:txXfrm>
    </dsp:sp>
    <dsp:sp modelId="{D7F5A438-D854-7541-B938-421275A1742E}">
      <dsp:nvSpPr>
        <dsp:cNvPr id="0" name=""/>
        <dsp:cNvSpPr/>
      </dsp:nvSpPr>
      <dsp:spPr>
        <a:xfrm>
          <a:off x="4850130" y="373379"/>
          <a:ext cx="1120139" cy="1120139"/>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14171" y="537420"/>
        <a:ext cx="792057" cy="792057"/>
      </dsp:txXfrm>
    </dsp:sp>
    <dsp:sp modelId="{83CCA73C-F274-BE4E-BE25-85FC252C176F}">
      <dsp:nvSpPr>
        <dsp:cNvPr id="0" name=""/>
        <dsp:cNvSpPr/>
      </dsp:nvSpPr>
      <dsp:spPr>
        <a:xfrm>
          <a:off x="3719512" y="3733727"/>
          <a:ext cx="3381375" cy="72"/>
        </a:xfrm>
        <a:prstGeom prst="rect">
          <a:avLst/>
        </a:prstGeom>
        <a:solidFill>
          <a:schemeClr val="accent2">
            <a:hueOff val="3866168"/>
            <a:satOff val="-11096"/>
            <a:lumOff val="-17765"/>
            <a:alphaOff val="0"/>
          </a:schemeClr>
        </a:solidFill>
        <a:ln w="19050" cap="flat" cmpd="sng" algn="ctr">
          <a:solidFill>
            <a:schemeClr val="accent2">
              <a:hueOff val="3866168"/>
              <a:satOff val="-11096"/>
              <a:lumOff val="-1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CDF5C9-F842-F149-BFC4-ED8A30A2AA8B}">
      <dsp:nvSpPr>
        <dsp:cNvPr id="0" name=""/>
        <dsp:cNvSpPr/>
      </dsp:nvSpPr>
      <dsp:spPr>
        <a:xfrm>
          <a:off x="7439025" y="0"/>
          <a:ext cx="3381375" cy="3733799"/>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625" tIns="330200" rIns="263625" bIns="330200" numCol="1" spcCol="1270" anchor="t" anchorCtr="0">
          <a:noAutofit/>
        </a:bodyPr>
        <a:lstStyle/>
        <a:p>
          <a:pPr marL="0" lvl="0" indent="0" algn="l" defTabSz="800100">
            <a:lnSpc>
              <a:spcPct val="90000"/>
            </a:lnSpc>
            <a:spcBef>
              <a:spcPct val="0"/>
            </a:spcBef>
            <a:spcAft>
              <a:spcPct val="35000"/>
            </a:spcAft>
            <a:buNone/>
          </a:pPr>
          <a:r>
            <a:rPr lang="en-US" sz="1800" b="1" i="0" kern="1200"/>
            <a:t>R² (Coefficient of Determination)</a:t>
          </a:r>
          <a:r>
            <a:rPr lang="en-US" sz="1800" b="0" i="0" kern="1200"/>
            <a:t>: Proportion of variance in the dependent variable that is predictable from the independent variables.</a:t>
          </a:r>
          <a:endParaRPr lang="en-US" sz="1800" kern="1200"/>
        </a:p>
      </dsp:txBody>
      <dsp:txXfrm>
        <a:off x="7439025" y="1418843"/>
        <a:ext cx="3381375" cy="2240279"/>
      </dsp:txXfrm>
    </dsp:sp>
    <dsp:sp modelId="{C21EF963-893C-7847-B75D-D7A77F025C06}">
      <dsp:nvSpPr>
        <dsp:cNvPr id="0" name=""/>
        <dsp:cNvSpPr/>
      </dsp:nvSpPr>
      <dsp:spPr>
        <a:xfrm>
          <a:off x="8569642" y="373379"/>
          <a:ext cx="1120139" cy="1120139"/>
        </a:xfrm>
        <a:prstGeom prst="ellipse">
          <a:avLst/>
        </a:prstGeom>
        <a:solidFill>
          <a:schemeClr val="accent2">
            <a:hueOff val="5154890"/>
            <a:satOff val="-14794"/>
            <a:lumOff val="-23687"/>
            <a:alphaOff val="0"/>
          </a:schemeClr>
        </a:solidFill>
        <a:ln w="19050" cap="flat" cmpd="sng" algn="ctr">
          <a:solidFill>
            <a:schemeClr val="accent2">
              <a:hueOff val="5154890"/>
              <a:satOff val="-14794"/>
              <a:lumOff val="-236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33683" y="537420"/>
        <a:ext cx="792057" cy="792057"/>
      </dsp:txXfrm>
    </dsp:sp>
    <dsp:sp modelId="{9C744950-A188-E641-8A6F-46EFB1EA69E4}">
      <dsp:nvSpPr>
        <dsp:cNvPr id="0" name=""/>
        <dsp:cNvSpPr/>
      </dsp:nvSpPr>
      <dsp:spPr>
        <a:xfrm>
          <a:off x="7439025" y="3733727"/>
          <a:ext cx="3381375" cy="72"/>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6B734-1A35-214D-A627-C494B170641D}">
      <dsp:nvSpPr>
        <dsp:cNvPr id="0" name=""/>
        <dsp:cNvSpPr/>
      </dsp:nvSpPr>
      <dsp:spPr>
        <a:xfrm rot="5400000">
          <a:off x="6589693" y="-2661723"/>
          <a:ext cx="1121829" cy="6729984"/>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a:t>Observed an overall increase in resale prices over the analyzed period, however,  price significantly fluctuated during certain months</a:t>
          </a:r>
          <a:endParaRPr lang="en-US" sz="2200" kern="1200"/>
        </a:p>
      </dsp:txBody>
      <dsp:txXfrm rot="-5400000">
        <a:off x="3785616" y="197117"/>
        <a:ext cx="6675221" cy="1012303"/>
      </dsp:txXfrm>
    </dsp:sp>
    <dsp:sp modelId="{2D84F084-77B0-8444-B23B-550B0ABBC4B7}">
      <dsp:nvSpPr>
        <dsp:cNvPr id="0" name=""/>
        <dsp:cNvSpPr/>
      </dsp:nvSpPr>
      <dsp:spPr>
        <a:xfrm>
          <a:off x="0" y="2124"/>
          <a:ext cx="3785616" cy="140228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defRPr b="1"/>
          </a:pPr>
          <a:r>
            <a:rPr lang="en-US" sz="3900" b="1" i="0" kern="1200"/>
            <a:t>Trends</a:t>
          </a:r>
          <a:r>
            <a:rPr lang="en-US" sz="3900" b="0" i="0" kern="1200"/>
            <a:t>:</a:t>
          </a:r>
          <a:endParaRPr lang="en-US" sz="3900" kern="1200"/>
        </a:p>
      </dsp:txBody>
      <dsp:txXfrm>
        <a:off x="68454" y="70578"/>
        <a:ext cx="3648708" cy="1265378"/>
      </dsp:txXfrm>
    </dsp:sp>
    <dsp:sp modelId="{5732B10B-46ED-6040-BDF2-29860333B0F2}">
      <dsp:nvSpPr>
        <dsp:cNvPr id="0" name=""/>
        <dsp:cNvSpPr/>
      </dsp:nvSpPr>
      <dsp:spPr>
        <a:xfrm rot="5400000">
          <a:off x="6589693" y="-1189322"/>
          <a:ext cx="1121829" cy="6729984"/>
        </a:xfrm>
        <a:prstGeom prst="round2Same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a:t>Random Forest and Decision Tree models performed the best with high R² values, indicating strong predictive power.</a:t>
          </a:r>
          <a:endParaRPr lang="en-US" sz="2200" kern="1200"/>
        </a:p>
      </dsp:txBody>
      <dsp:txXfrm rot="-5400000">
        <a:off x="3785616" y="1669518"/>
        <a:ext cx="6675221" cy="1012303"/>
      </dsp:txXfrm>
    </dsp:sp>
    <dsp:sp modelId="{E2F1E6CA-01EF-114B-AFA2-9956E2C144DA}">
      <dsp:nvSpPr>
        <dsp:cNvPr id="0" name=""/>
        <dsp:cNvSpPr/>
      </dsp:nvSpPr>
      <dsp:spPr>
        <a:xfrm>
          <a:off x="0" y="1474525"/>
          <a:ext cx="3785616" cy="1402286"/>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defRPr b="1"/>
          </a:pPr>
          <a:r>
            <a:rPr lang="en-US" sz="3900" b="1" i="0" kern="1200"/>
            <a:t>Model Performance</a:t>
          </a:r>
          <a:r>
            <a:rPr lang="en-US" sz="3900" b="0" i="0" kern="1200"/>
            <a:t>:</a:t>
          </a:r>
          <a:endParaRPr lang="en-US" sz="3900" kern="1200"/>
        </a:p>
      </dsp:txBody>
      <dsp:txXfrm>
        <a:off x="68454" y="1542979"/>
        <a:ext cx="3648708" cy="1265378"/>
      </dsp:txXfrm>
    </dsp:sp>
    <dsp:sp modelId="{B8C66F7E-59CA-014B-96C3-9041624AD825}">
      <dsp:nvSpPr>
        <dsp:cNvPr id="0" name=""/>
        <dsp:cNvSpPr/>
      </dsp:nvSpPr>
      <dsp:spPr>
        <a:xfrm rot="5400000">
          <a:off x="6589693" y="283077"/>
          <a:ext cx="1121829" cy="6729984"/>
        </a:xfrm>
        <a:prstGeom prst="round2Same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a:t>Floor area, flat type, and remaining lease were the most influential features affecting resale prices.</a:t>
          </a:r>
          <a:endParaRPr lang="en-US" sz="2200" kern="1200"/>
        </a:p>
      </dsp:txBody>
      <dsp:txXfrm rot="-5400000">
        <a:off x="3785616" y="3141918"/>
        <a:ext cx="6675221" cy="1012303"/>
      </dsp:txXfrm>
    </dsp:sp>
    <dsp:sp modelId="{17BE10E4-47D9-2C44-9AF5-E0BAC663EAD9}">
      <dsp:nvSpPr>
        <dsp:cNvPr id="0" name=""/>
        <dsp:cNvSpPr/>
      </dsp:nvSpPr>
      <dsp:spPr>
        <a:xfrm>
          <a:off x="0" y="2946926"/>
          <a:ext cx="3785616" cy="1402286"/>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defRPr b="1"/>
          </a:pPr>
          <a:r>
            <a:rPr lang="en-US" sz="3900" b="1" i="0" kern="1200"/>
            <a:t>Feature Importance</a:t>
          </a:r>
          <a:r>
            <a:rPr lang="en-US" sz="3900" b="0" i="0" kern="1200"/>
            <a:t>:</a:t>
          </a:r>
          <a:endParaRPr lang="en-US" sz="3900" kern="1200"/>
        </a:p>
      </dsp:txBody>
      <dsp:txXfrm>
        <a:off x="68454" y="3015380"/>
        <a:ext cx="3648708" cy="1265378"/>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KR" sz="2800" spc="-1" strike="noStrike">
              <a:solidFill>
                <a:srgbClr val="000000"/>
              </a:solidFill>
              <a:latin typeface="Aptos"/>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KR" sz="2800" spc="-1" strike="noStrike">
              <a:solidFill>
                <a:srgbClr val="000000"/>
              </a:solidFill>
              <a:latin typeface="Aptos"/>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KR" sz="2800" spc="-1" strike="noStrike">
              <a:solidFill>
                <a:srgbClr val="000000"/>
              </a:solidFill>
              <a:latin typeface="Aptos"/>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KR" sz="2800" spc="-1" strike="noStrike">
              <a:solidFill>
                <a:srgbClr val="000000"/>
              </a:solidFill>
              <a:latin typeface="Aptos"/>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KR" sz="2800" spc="-1" strike="noStrike">
              <a:solidFill>
                <a:srgbClr val="000000"/>
              </a:solidFill>
              <a:latin typeface="Aptos"/>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KR" sz="2800" spc="-1" strike="noStrike">
              <a:solidFill>
                <a:srgbClr val="000000"/>
              </a:solidFill>
              <a:latin typeface="Aptos"/>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KR" sz="1800" spc="-1" strike="noStrike">
              <a:solidFill>
                <a:srgbClr val="000000"/>
              </a:solidFill>
              <a:latin typeface="Aptos"/>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KR" sz="2800" spc="-1" strike="noStrike">
              <a:solidFill>
                <a:srgbClr val="000000"/>
              </a:solidFill>
              <a:latin typeface="Aptos"/>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KR" sz="2800" spc="-1" strike="noStrike">
              <a:solidFill>
                <a:srgbClr val="000000"/>
              </a:solidFill>
              <a:latin typeface="Apto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Aptos Display"/>
              </a:rPr>
              <a:t>Click to edit Master title style</a:t>
            </a:r>
            <a:endParaRPr b="0" lang="en-KR" sz="6000" spc="-1" strike="noStrike">
              <a:solidFill>
                <a:srgbClr val="000000"/>
              </a:solidFill>
              <a:latin typeface="Aptos"/>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54379B37-7C09-4564-92ED-EADE8AB02301}" type="datetime">
              <a:rPr b="0" lang="en-KR" sz="1200" spc="-1" strike="noStrike">
                <a:solidFill>
                  <a:srgbClr val="787878"/>
                </a:solidFill>
                <a:latin typeface="Aptos"/>
              </a:rPr>
              <a:t>6/25/24</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409BBAF-0E4F-458F-AEB4-AC4172FC75CE}" type="slidenum">
              <a:rPr b="0" lang="en-KR" sz="1200" spc="-1" strike="noStrike">
                <a:solidFill>
                  <a:srgbClr val="787878"/>
                </a:solidFill>
                <a:latin typeface="Aptos"/>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KR" sz="2800" spc="-1" strike="noStrike">
                <a:solidFill>
                  <a:srgbClr val="000000"/>
                </a:solidFill>
                <a:latin typeface="Aptos"/>
              </a:rPr>
              <a:t>Click to edit the outline text format</a:t>
            </a:r>
            <a:endParaRPr b="0" lang="en-KR" sz="2800" spc="-1" strike="noStrike">
              <a:solidFill>
                <a:srgbClr val="000000"/>
              </a:solidFill>
              <a:latin typeface="Aptos"/>
            </a:endParaRPr>
          </a:p>
          <a:p>
            <a:pPr lvl="1" marL="864000" indent="-324000">
              <a:spcBef>
                <a:spcPts val="1134"/>
              </a:spcBef>
              <a:buClr>
                <a:srgbClr val="000000"/>
              </a:buClr>
              <a:buSzPct val="75000"/>
              <a:buFont typeface="Symbol" charset="2"/>
              <a:buChar char=""/>
            </a:pPr>
            <a:r>
              <a:rPr b="0" lang="en-KR" sz="2000" spc="-1" strike="noStrike">
                <a:solidFill>
                  <a:srgbClr val="000000"/>
                </a:solidFill>
                <a:latin typeface="Aptos"/>
              </a:rPr>
              <a:t>Second Outline Level</a:t>
            </a:r>
            <a:endParaRPr b="0" lang="en-KR" sz="2000" spc="-1" strike="noStrike">
              <a:solidFill>
                <a:srgbClr val="000000"/>
              </a:solidFill>
              <a:latin typeface="Aptos"/>
            </a:endParaRPr>
          </a:p>
          <a:p>
            <a:pPr lvl="2" marL="1296000" indent="-288000">
              <a:spcBef>
                <a:spcPts val="850"/>
              </a:spcBef>
              <a:buClr>
                <a:srgbClr val="000000"/>
              </a:buClr>
              <a:buSzPct val="45000"/>
              <a:buFont typeface="Wingdings" charset="2"/>
              <a:buChar char=""/>
            </a:pPr>
            <a:r>
              <a:rPr b="0" lang="en-KR" sz="1800" spc="-1" strike="noStrike">
                <a:solidFill>
                  <a:srgbClr val="000000"/>
                </a:solidFill>
                <a:latin typeface="Aptos"/>
              </a:rPr>
              <a:t>Third Outline Level</a:t>
            </a:r>
            <a:endParaRPr b="0" lang="en-KR" sz="1800" spc="-1" strike="noStrike">
              <a:solidFill>
                <a:srgbClr val="000000"/>
              </a:solidFill>
              <a:latin typeface="Aptos"/>
            </a:endParaRPr>
          </a:p>
          <a:p>
            <a:pPr lvl="3" marL="1728000" indent="-216000">
              <a:spcBef>
                <a:spcPts val="567"/>
              </a:spcBef>
              <a:buClr>
                <a:srgbClr val="000000"/>
              </a:buClr>
              <a:buSzPct val="75000"/>
              <a:buFont typeface="Symbol" charset="2"/>
              <a:buChar char=""/>
            </a:pPr>
            <a:r>
              <a:rPr b="0" lang="en-KR" sz="1800" spc="-1" strike="noStrike">
                <a:solidFill>
                  <a:srgbClr val="000000"/>
                </a:solidFill>
                <a:latin typeface="Aptos"/>
              </a:rPr>
              <a:t>Fourth Outline Level</a:t>
            </a:r>
            <a:endParaRPr b="0" lang="en-KR" sz="1800" spc="-1" strike="noStrike">
              <a:solidFill>
                <a:srgbClr val="000000"/>
              </a:solidFill>
              <a:latin typeface="Aptos"/>
            </a:endParaRPr>
          </a:p>
          <a:p>
            <a:pPr lvl="4" marL="2160000" indent="-216000">
              <a:spcBef>
                <a:spcPts val="283"/>
              </a:spcBef>
              <a:buClr>
                <a:srgbClr val="000000"/>
              </a:buClr>
              <a:buSzPct val="45000"/>
              <a:buFont typeface="Wingdings" charset="2"/>
              <a:buChar char=""/>
            </a:pPr>
            <a:r>
              <a:rPr b="0" lang="en-KR" sz="2000" spc="-1" strike="noStrike">
                <a:solidFill>
                  <a:srgbClr val="000000"/>
                </a:solidFill>
                <a:latin typeface="Aptos"/>
              </a:rPr>
              <a:t>Fifth Outline Level</a:t>
            </a:r>
            <a:endParaRPr b="0" lang="en-KR" sz="2000" spc="-1" strike="noStrike">
              <a:solidFill>
                <a:srgbClr val="000000"/>
              </a:solidFill>
              <a:latin typeface="Aptos"/>
            </a:endParaRPr>
          </a:p>
          <a:p>
            <a:pPr lvl="5" marL="2592000" indent="-216000">
              <a:spcBef>
                <a:spcPts val="283"/>
              </a:spcBef>
              <a:buClr>
                <a:srgbClr val="000000"/>
              </a:buClr>
              <a:buSzPct val="45000"/>
              <a:buFont typeface="Wingdings" charset="2"/>
              <a:buChar char=""/>
            </a:pPr>
            <a:r>
              <a:rPr b="0" lang="en-KR" sz="2000" spc="-1" strike="noStrike">
                <a:solidFill>
                  <a:srgbClr val="000000"/>
                </a:solidFill>
                <a:latin typeface="Aptos"/>
              </a:rPr>
              <a:t>Sixth Outline Level</a:t>
            </a:r>
            <a:endParaRPr b="0" lang="en-KR" sz="2000" spc="-1" strike="noStrike">
              <a:solidFill>
                <a:srgbClr val="000000"/>
              </a:solidFill>
              <a:latin typeface="Aptos"/>
            </a:endParaRPr>
          </a:p>
          <a:p>
            <a:pPr lvl="6" marL="3024000" indent="-216000">
              <a:spcBef>
                <a:spcPts val="283"/>
              </a:spcBef>
              <a:buClr>
                <a:srgbClr val="000000"/>
              </a:buClr>
              <a:buSzPct val="45000"/>
              <a:buFont typeface="Wingdings" charset="2"/>
              <a:buChar char=""/>
            </a:pPr>
            <a:r>
              <a:rPr b="0" lang="en-KR" sz="2000" spc="-1" strike="noStrike">
                <a:solidFill>
                  <a:srgbClr val="000000"/>
                </a:solidFill>
                <a:latin typeface="Aptos"/>
              </a:rPr>
              <a:t>Seventh Outline Level</a:t>
            </a:r>
            <a:endParaRPr b="0" lang="en-KR" sz="2000" spc="-1" strike="noStrike">
              <a:solidFill>
                <a:srgbClr val="000000"/>
              </a:solidFill>
              <a:latin typeface="Apto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Aptos Display"/>
              </a:rPr>
              <a:t>Click to edit Master title style</a:t>
            </a:r>
            <a:endParaRPr b="0" lang="en-KR" sz="4400" spc="-1" strike="noStrike">
              <a:solidFill>
                <a:srgbClr val="000000"/>
              </a:solidFill>
              <a:latin typeface="Aptos"/>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Aptos"/>
              </a:rPr>
              <a:t>Click to edit Master text styles</a:t>
            </a:r>
            <a:endParaRPr b="0" lang="en-KR" sz="2800" spc="-1" strike="noStrike">
              <a:solidFill>
                <a:srgbClr val="000000"/>
              </a:solidFill>
              <a:latin typeface="Aptos"/>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Aptos"/>
              </a:rPr>
              <a:t>Second level</a:t>
            </a:r>
            <a:endParaRPr b="0" lang="en-KR" sz="2400" spc="-1" strike="noStrike">
              <a:solidFill>
                <a:srgbClr val="000000"/>
              </a:solidFill>
              <a:latin typeface="Aptos"/>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Aptos"/>
              </a:rPr>
              <a:t>Third level</a:t>
            </a:r>
            <a:endParaRPr b="0" lang="en-KR" sz="2000" spc="-1" strike="noStrike">
              <a:solidFill>
                <a:srgbClr val="000000"/>
              </a:solidFill>
              <a:latin typeface="Aptos"/>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Aptos"/>
              </a:rPr>
              <a:t>Fourth level</a:t>
            </a:r>
            <a:endParaRPr b="0" lang="en-KR" sz="1800" spc="-1" strike="noStrike">
              <a:solidFill>
                <a:srgbClr val="000000"/>
              </a:solidFill>
              <a:latin typeface="Aptos"/>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Aptos"/>
              </a:rPr>
              <a:t>Fifth level</a:t>
            </a:r>
            <a:endParaRPr b="0" lang="en-KR" sz="1800" spc="-1" strike="noStrike">
              <a:solidFill>
                <a:srgbClr val="000000"/>
              </a:solidFill>
              <a:latin typeface="Aptos"/>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E5FC7A58-BC8C-4255-9CD3-5FDD2EF17140}" type="datetime">
              <a:rPr b="0" lang="en-KR" sz="1200" spc="-1" strike="noStrike">
                <a:solidFill>
                  <a:srgbClr val="787878"/>
                </a:solidFill>
                <a:latin typeface="Aptos"/>
              </a:rPr>
              <a:t>6/25/24</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A6C1A80-288C-4EE0-851C-48E3EA51442E}" type="slidenum">
              <a:rPr b="0" lang="en-KR" sz="1200" spc="-1" strike="noStrike">
                <a:solidFill>
                  <a:srgbClr val="787878"/>
                </a:solidFill>
                <a:latin typeface="Aptos"/>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mailto:asiddikov.04@gmail.com" TargetMode="External"/><Relationship Id="rId2" Type="http://schemas.openxmlformats.org/officeDocument/2006/relationships/hyperlink" Target="https://www.linkedin.com/in/azzd/" TargetMode="Externa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diagramData" Target="../diagrams/data4.xml"/><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0" y="0"/>
            <a:ext cx="12191760" cy="6857640"/>
          </a:xfrm>
          <a:prstGeom prst="rect">
            <a:avLst/>
          </a:prstGeom>
          <a:gradFill rotWithShape="0">
            <a:gsLst>
              <a:gs pos="0">
                <a:srgbClr val="156082"/>
              </a:gs>
              <a:gs pos="100000">
                <a:srgbClr val="e97132"/>
              </a:gs>
            </a:gsLst>
            <a:lin ang="8100000"/>
          </a:gradFill>
          <a:ln>
            <a:noFill/>
          </a:ln>
        </p:spPr>
        <p:style>
          <a:lnRef idx="2">
            <a:schemeClr val="accent1">
              <a:shade val="50000"/>
            </a:schemeClr>
          </a:lnRef>
          <a:fillRef idx="1">
            <a:schemeClr val="accent1"/>
          </a:fillRef>
          <a:effectRef idx="0">
            <a:schemeClr val="accent1"/>
          </a:effectRef>
          <a:fontRef idx="minor"/>
        </p:style>
      </p:sp>
      <p:sp>
        <p:nvSpPr>
          <p:cNvPr id="83" name="TextShape 2"/>
          <p:cNvSpPr txBox="1"/>
          <p:nvPr/>
        </p:nvSpPr>
        <p:spPr>
          <a:xfrm>
            <a:off x="3880440" y="583200"/>
            <a:ext cx="7160040" cy="4164480"/>
          </a:xfrm>
          <a:prstGeom prst="rect">
            <a:avLst/>
          </a:prstGeom>
          <a:noFill/>
          <a:ln>
            <a:noFill/>
          </a:ln>
        </p:spPr>
        <p:txBody>
          <a:bodyPr>
            <a:normAutofit/>
          </a:bodyPr>
          <a:p>
            <a:pPr algn="r">
              <a:lnSpc>
                <a:spcPct val="90000"/>
              </a:lnSpc>
            </a:pPr>
            <a:r>
              <a:rPr b="0" lang="en-US" sz="5600" spc="-1" strike="noStrike">
                <a:solidFill>
                  <a:srgbClr val="ffffff"/>
                </a:solidFill>
                <a:latin typeface="-webkit-standard"/>
              </a:rPr>
              <a:t>Analysis and Prediction of Singapore HDB Resale Flat Prices (2017-2024)</a:t>
            </a:r>
            <a:endParaRPr b="0" lang="en-KR" sz="5600" spc="-1" strike="noStrike">
              <a:solidFill>
                <a:srgbClr val="000000"/>
              </a:solidFill>
              <a:latin typeface="Aptos"/>
            </a:endParaRPr>
          </a:p>
        </p:txBody>
      </p:sp>
      <p:sp>
        <p:nvSpPr>
          <p:cNvPr id="84" name="TextShape 3"/>
          <p:cNvSpPr txBox="1"/>
          <p:nvPr/>
        </p:nvSpPr>
        <p:spPr>
          <a:xfrm>
            <a:off x="1208160" y="5972040"/>
            <a:ext cx="3549600" cy="598680"/>
          </a:xfrm>
          <a:prstGeom prst="rect">
            <a:avLst/>
          </a:prstGeom>
          <a:noFill/>
          <a:ln>
            <a:noFill/>
          </a:ln>
        </p:spPr>
        <p:txBody>
          <a:bodyPr>
            <a:normAutofit fontScale="19000"/>
          </a:bodyPr>
          <a:p>
            <a:pPr>
              <a:lnSpc>
                <a:spcPct val="90000"/>
              </a:lnSpc>
              <a:spcBef>
                <a:spcPts val="1001"/>
              </a:spcBef>
              <a:tabLst>
                <a:tab algn="l" pos="0"/>
              </a:tabLst>
            </a:pPr>
            <a:r>
              <a:rPr b="0" lang="en-US" sz="5600" spc="-1" strike="noStrike">
                <a:solidFill>
                  <a:srgbClr val="ffffff"/>
                </a:solidFill>
                <a:latin typeface="-webkit-standard"/>
              </a:rPr>
              <a:t>Azizbek Siddikov</a:t>
            </a:r>
            <a:endParaRPr b="0" lang="en-US" sz="5600" spc="-1" strike="noStrike">
              <a:latin typeface="Arial"/>
            </a:endParaRPr>
          </a:p>
        </p:txBody>
      </p:sp>
      <p:sp>
        <p:nvSpPr>
          <p:cNvPr id="85" name="CustomShape 4"/>
          <p:cNvSpPr/>
          <p:nvPr/>
        </p:nvSpPr>
        <p:spPr>
          <a:xfrm>
            <a:off x="3474360" y="583200"/>
            <a:ext cx="138600" cy="138600"/>
          </a:xfrm>
          <a:custGeom>
            <a:avLst/>
            <a:gdLst/>
            <a:ah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720">
            <a:noFill/>
          </a:ln>
        </p:spPr>
        <p:style>
          <a:lnRef idx="0"/>
          <a:fillRef idx="0"/>
          <a:effectRef idx="0"/>
          <a:fontRef idx="minor"/>
        </p:style>
      </p:sp>
      <p:sp>
        <p:nvSpPr>
          <p:cNvPr id="86" name="CustomShape 5"/>
          <p:cNvSpPr/>
          <p:nvPr/>
        </p:nvSpPr>
        <p:spPr>
          <a:xfrm>
            <a:off x="3833280" y="812520"/>
            <a:ext cx="90720" cy="90720"/>
          </a:xfrm>
          <a:custGeom>
            <a:avLst/>
            <a:gdLst/>
            <a:ah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a:noFill/>
          </a:ln>
        </p:spPr>
        <p:style>
          <a:lnRef idx="0"/>
          <a:fillRef idx="0"/>
          <a:effectRef idx="0"/>
          <a:fontRef idx="minor"/>
        </p:style>
      </p:sp>
      <p:sp>
        <p:nvSpPr>
          <p:cNvPr id="87" name="CustomShape 6"/>
          <p:cNvSpPr/>
          <p:nvPr/>
        </p:nvSpPr>
        <p:spPr>
          <a:xfrm>
            <a:off x="3458880" y="1037160"/>
            <a:ext cx="127440" cy="127440"/>
          </a:xfrm>
          <a:custGeom>
            <a:avLst/>
            <a:gdLst/>
            <a:ah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720">
            <a:noFill/>
          </a:ln>
        </p:spPr>
        <p:style>
          <a:lnRef idx="0"/>
          <a:fillRef idx="0"/>
          <a:effectRef idx="0"/>
          <a:fontRef idx="minor"/>
        </p:style>
      </p:sp>
      <p:sp>
        <p:nvSpPr>
          <p:cNvPr id="88" name="Line 7"/>
          <p:cNvSpPr/>
          <p:nvPr/>
        </p:nvSpPr>
        <p:spPr>
          <a:xfrm>
            <a:off x="856080" y="3502800"/>
            <a:ext cx="0" cy="3346200"/>
          </a:xfrm>
          <a:prstGeom prst="line">
            <a:avLst/>
          </a:prstGeom>
          <a:ln cap="sq" w="25560">
            <a:solidFill>
              <a:srgbClr val="ffffff"/>
            </a:solidFill>
            <a:bevel/>
          </a:ln>
        </p:spPr>
        <p:style>
          <a:lnRef idx="1">
            <a:schemeClr val="accent1"/>
          </a:lnRef>
          <a:fillRef idx="0">
            <a:schemeClr val="accent1"/>
          </a:fillRef>
          <a:effectRef idx="0">
            <a:schemeClr val="accent1"/>
          </a:effectRef>
          <a:fontRef idx="minor"/>
        </p:style>
      </p:sp>
      <p:sp>
        <p:nvSpPr>
          <p:cNvPr id="89" name="CustomShape 8"/>
          <p:cNvSpPr/>
          <p:nvPr/>
        </p:nvSpPr>
        <p:spPr>
          <a:xfrm>
            <a:off x="10836360" y="5636520"/>
            <a:ext cx="151200" cy="151200"/>
          </a:xfrm>
          <a:custGeom>
            <a:avLst/>
            <a:gdLst/>
            <a:ah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720">
            <a:noFill/>
          </a:ln>
        </p:spPr>
        <p:style>
          <a:lnRef idx="0"/>
          <a:fillRef idx="0"/>
          <a:effectRef idx="0"/>
          <a:fontRef idx="minor"/>
        </p:style>
      </p:sp>
      <p:sp>
        <p:nvSpPr>
          <p:cNvPr id="90" name="CustomShape 9"/>
          <p:cNvSpPr/>
          <p:nvPr/>
        </p:nvSpPr>
        <p:spPr>
          <a:xfrm>
            <a:off x="11245320" y="6096600"/>
            <a:ext cx="108360" cy="108360"/>
          </a:xfrm>
          <a:custGeom>
            <a:avLst/>
            <a:gdLst/>
            <a:ah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a:noFill/>
          </a:ln>
        </p:spPr>
        <p:style>
          <a:lnRef idx="0"/>
          <a:fillRef idx="0"/>
          <a:effectRef idx="0"/>
          <a:fontRef idx="minor"/>
        </p:style>
      </p:sp>
      <p:sp>
        <p:nvSpPr>
          <p:cNvPr id="91" name="CustomShape 10"/>
          <p:cNvSpPr/>
          <p:nvPr/>
        </p:nvSpPr>
        <p:spPr>
          <a:xfrm>
            <a:off x="10554120" y="6238080"/>
            <a:ext cx="95400" cy="95400"/>
          </a:xfrm>
          <a:custGeom>
            <a:avLst/>
            <a:gdLst/>
            <a:ah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0" y="0"/>
            <a:ext cx="12191760" cy="1690200"/>
          </a:xfrm>
          <a:prstGeom prst="rect">
            <a:avLst/>
          </a:prstGeom>
          <a:gradFill rotWithShape="0">
            <a:gsLst>
              <a:gs pos="0">
                <a:srgbClr val="156082"/>
              </a:gs>
              <a:gs pos="100000">
                <a:srgbClr val="e97132"/>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32" name="TextShape 2"/>
          <p:cNvSpPr txBox="1"/>
          <p:nvPr/>
        </p:nvSpPr>
        <p:spPr>
          <a:xfrm>
            <a:off x="838080" y="300600"/>
            <a:ext cx="9829440" cy="1089000"/>
          </a:xfrm>
          <a:prstGeom prst="rect">
            <a:avLst/>
          </a:prstGeom>
          <a:noFill/>
          <a:ln>
            <a:noFill/>
          </a:ln>
        </p:spPr>
        <p:txBody>
          <a:bodyPr anchor="ctr">
            <a:normAutofit/>
          </a:bodyPr>
          <a:p>
            <a:pPr>
              <a:lnSpc>
                <a:spcPct val="90000"/>
              </a:lnSpc>
            </a:pPr>
            <a:r>
              <a:rPr b="0" lang="en-US" sz="3600" spc="-1" strike="noStrike">
                <a:solidFill>
                  <a:srgbClr val="ffffff"/>
                </a:solidFill>
                <a:latin typeface="-webkit-standard"/>
              </a:rPr>
              <a:t>Q&amp;A</a:t>
            </a:r>
            <a:endParaRPr b="0" lang="en-KR" sz="3600" spc="-1" strike="noStrike">
              <a:solidFill>
                <a:srgbClr val="000000"/>
              </a:solidFill>
              <a:latin typeface="Aptos"/>
            </a:endParaRPr>
          </a:p>
        </p:txBody>
      </p:sp>
      <p:sp>
        <p:nvSpPr>
          <p:cNvPr id="133" name="CustomShape 3"/>
          <p:cNvSpPr/>
          <p:nvPr/>
        </p:nvSpPr>
        <p:spPr>
          <a:xfrm>
            <a:off x="10904040" y="591840"/>
            <a:ext cx="138600" cy="138600"/>
          </a:xfrm>
          <a:custGeom>
            <a:avLst/>
            <a:gdLst/>
            <a:ah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720">
            <a:noFill/>
          </a:ln>
        </p:spPr>
        <p:style>
          <a:lnRef idx="0"/>
          <a:fillRef idx="0"/>
          <a:effectRef idx="0"/>
          <a:fontRef idx="minor"/>
        </p:style>
      </p:sp>
      <p:sp>
        <p:nvSpPr>
          <p:cNvPr id="134" name="CustomShape 4"/>
          <p:cNvSpPr/>
          <p:nvPr/>
        </p:nvSpPr>
        <p:spPr>
          <a:xfrm>
            <a:off x="11262600" y="821160"/>
            <a:ext cx="90720" cy="90720"/>
          </a:xfrm>
          <a:custGeom>
            <a:avLst/>
            <a:gdLst/>
            <a:ah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a:noFill/>
          </a:ln>
        </p:spPr>
        <p:style>
          <a:lnRef idx="0"/>
          <a:fillRef idx="0"/>
          <a:effectRef idx="0"/>
          <a:fontRef idx="minor"/>
        </p:style>
      </p:sp>
      <p:sp>
        <p:nvSpPr>
          <p:cNvPr id="135" name="CustomShape 5"/>
          <p:cNvSpPr/>
          <p:nvPr/>
        </p:nvSpPr>
        <p:spPr>
          <a:xfrm>
            <a:off x="10888200" y="1336320"/>
            <a:ext cx="127440" cy="127440"/>
          </a:xfrm>
          <a:custGeom>
            <a:avLst/>
            <a:gdLst/>
            <a:ah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720">
            <a:noFill/>
          </a:ln>
        </p:spPr>
        <p:style>
          <a:lnRef idx="0"/>
          <a:fillRef idx="0"/>
          <a:effectRef idx="0"/>
          <a:fontRef idx="minor"/>
        </p:style>
      </p:sp>
      <p:sp>
        <p:nvSpPr>
          <p:cNvPr id="136" name="CustomShape 6"/>
          <p:cNvSpPr/>
          <p:nvPr/>
        </p:nvSpPr>
        <p:spPr>
          <a:xfrm>
            <a:off x="838080" y="5375160"/>
            <a:ext cx="3520080" cy="468000"/>
          </a:xfrm>
          <a:prstGeom prst="rect">
            <a:avLst/>
          </a:prstGeom>
          <a:noFill/>
          <a:ln>
            <a:noFill/>
          </a:ln>
        </p:spPr>
        <p:style>
          <a:lnRef idx="0"/>
          <a:fillRef idx="0"/>
          <a:effectRef idx="0"/>
          <a:fontRef idx="minor"/>
        </p:style>
        <p:txBody>
          <a:bodyPr lIns="90000" rIns="90000" tIns="45000" bIns="45000">
            <a:noAutofit/>
          </a:bodyPr>
          <a:p>
            <a:pPr>
              <a:lnSpc>
                <a:spcPct val="100000"/>
              </a:lnSpc>
              <a:spcAft>
                <a:spcPts val="607"/>
              </a:spcAft>
            </a:pPr>
            <a:r>
              <a:rPr b="0" lang="en-KR" sz="2430" spc="-1" strike="noStrike" u="sng">
                <a:solidFill>
                  <a:srgbClr val="467886"/>
                </a:solidFill>
                <a:uFillTx/>
                <a:latin typeface="Times New Roman"/>
                <a:hlinkClick r:id="rId1"/>
              </a:rPr>
              <a:t>asiddikov.04@gmail.com</a:t>
            </a:r>
            <a:endParaRPr b="0" lang="en-US" sz="2430" spc="-1" strike="noStrike">
              <a:latin typeface="Arial"/>
            </a:endParaRPr>
          </a:p>
        </p:txBody>
      </p:sp>
      <p:sp>
        <p:nvSpPr>
          <p:cNvPr id="137" name="CustomShape 7"/>
          <p:cNvSpPr/>
          <p:nvPr/>
        </p:nvSpPr>
        <p:spPr>
          <a:xfrm>
            <a:off x="6662880" y="5375160"/>
            <a:ext cx="4690440" cy="4597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607"/>
              </a:spcAft>
            </a:pPr>
            <a:r>
              <a:rPr b="0" lang="en-US" sz="2430" spc="-1" strike="noStrike" u="sng">
                <a:solidFill>
                  <a:srgbClr val="467886"/>
                </a:solidFill>
                <a:uFillTx/>
                <a:latin typeface="Times New Roman"/>
                <a:hlinkClick r:id="rId2"/>
              </a:rPr>
              <a:t>https://www.linkedin.com/in/azzd/</a:t>
            </a:r>
            <a:endParaRPr b="0" lang="en-US" sz="2430" spc="-1" strike="noStrike">
              <a:latin typeface="Arial"/>
            </a:endParaRPr>
          </a:p>
        </p:txBody>
      </p:sp>
      <p:pic>
        <p:nvPicPr>
          <p:cNvPr id="138" name="Picture 4" descr=""/>
          <p:cNvPicPr/>
          <p:nvPr/>
        </p:nvPicPr>
        <p:blipFill>
          <a:blip r:embed="rId3"/>
          <a:stretch/>
        </p:blipFill>
        <p:spPr>
          <a:xfrm>
            <a:off x="1401480" y="2544840"/>
            <a:ext cx="2250000" cy="2250000"/>
          </a:xfrm>
          <a:prstGeom prst="rect">
            <a:avLst/>
          </a:prstGeom>
          <a:ln>
            <a:noFill/>
          </a:ln>
        </p:spPr>
      </p:pic>
      <p:pic>
        <p:nvPicPr>
          <p:cNvPr id="139" name="Picture 6" descr=""/>
          <p:cNvPicPr/>
          <p:nvPr/>
        </p:nvPicPr>
        <p:blipFill>
          <a:blip r:embed="rId4"/>
          <a:stretch/>
        </p:blipFill>
        <p:spPr>
          <a:xfrm>
            <a:off x="7990920" y="2971080"/>
            <a:ext cx="1823760" cy="18237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93" name="Picture 32" descr="Colourful and highrise apartment blocks in the city"/>
          <p:cNvPicPr/>
          <p:nvPr/>
        </p:nvPicPr>
        <p:blipFill>
          <a:blip r:embed="rId1"/>
          <a:srcRect l="4534" t="0" r="1347" b="0"/>
          <a:stretch/>
        </p:blipFill>
        <p:spPr>
          <a:xfrm>
            <a:off x="2522520" y="0"/>
            <a:ext cx="9669240" cy="6857640"/>
          </a:xfrm>
          <a:prstGeom prst="rect">
            <a:avLst/>
          </a:prstGeom>
          <a:ln>
            <a:noFill/>
          </a:ln>
        </p:spPr>
      </p:pic>
      <p:sp>
        <p:nvSpPr>
          <p:cNvPr id="94" name="CustomShape 2"/>
          <p:cNvSpPr/>
          <p:nvPr/>
        </p:nvSpPr>
        <p:spPr>
          <a:xfrm>
            <a:off x="0" y="0"/>
            <a:ext cx="7390080" cy="6857640"/>
          </a:xfrm>
          <a:prstGeom prst="rect">
            <a:avLst/>
          </a:prstGeom>
          <a:gradFill rotWithShape="0">
            <a:gsLst>
              <a:gs pos="52000">
                <a:srgbClr val="ffffff">
                  <a:alpha val="0"/>
                </a:srgbClr>
              </a:gs>
              <a:gs pos="100000">
                <a:srgbClr val="ffffff">
                  <a:alpha val="77254"/>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95" name="TextShape 3"/>
          <p:cNvSpPr txBox="1"/>
          <p:nvPr/>
        </p:nvSpPr>
        <p:spPr>
          <a:xfrm>
            <a:off x="838080" y="365040"/>
            <a:ext cx="3821760" cy="1899720"/>
          </a:xfrm>
          <a:prstGeom prst="rect">
            <a:avLst/>
          </a:prstGeom>
          <a:noFill/>
          <a:ln>
            <a:noFill/>
          </a:ln>
        </p:spPr>
        <p:txBody>
          <a:bodyPr anchor="ctr">
            <a:normAutofit/>
          </a:bodyPr>
          <a:p>
            <a:pPr>
              <a:lnSpc>
                <a:spcPct val="90000"/>
              </a:lnSpc>
            </a:pPr>
            <a:r>
              <a:rPr b="0" lang="en-US" sz="4000" spc="-1" strike="noStrike">
                <a:solidFill>
                  <a:srgbClr val="000000"/>
                </a:solidFill>
                <a:latin typeface="Aptos Display"/>
              </a:rPr>
              <a:t>Data Description</a:t>
            </a:r>
            <a:endParaRPr b="0" lang="en-KR" sz="4000" spc="-1" strike="noStrike">
              <a:solidFill>
                <a:srgbClr val="000000"/>
              </a:solidFill>
              <a:latin typeface="Aptos"/>
            </a:endParaRPr>
          </a:p>
        </p:txBody>
      </p:sp>
      <p:sp>
        <p:nvSpPr>
          <p:cNvPr id="96" name="CustomShape 4"/>
          <p:cNvSpPr/>
          <p:nvPr/>
        </p:nvSpPr>
        <p:spPr>
          <a:xfrm>
            <a:off x="838080" y="2434320"/>
            <a:ext cx="3821760" cy="3742560"/>
          </a:xfrm>
          <a:prstGeom prst="rect">
            <a:avLst/>
          </a:prstGeom>
          <a:noFill/>
          <a:ln>
            <a:noFill/>
          </a:ln>
        </p:spPr>
        <p:style>
          <a:lnRef idx="0"/>
          <a:fillRef idx="0"/>
          <a:effectRef idx="0"/>
          <a:fontRef idx="minor"/>
        </p:style>
        <p:txBody>
          <a:bodyPr>
            <a:normAutofit fontScale="88000"/>
          </a:bodyPr>
          <a:p>
            <a:pPr indent="-228240">
              <a:lnSpc>
                <a:spcPct val="90000"/>
              </a:lnSpc>
              <a:spcAft>
                <a:spcPts val="601"/>
              </a:spcAft>
              <a:buClr>
                <a:srgbClr val="000000"/>
              </a:buClr>
              <a:buFont typeface="Arial"/>
              <a:buChar char="•"/>
            </a:pPr>
            <a:r>
              <a:rPr b="0" lang="en-US" sz="1900" spc="-1" strike="noStrike">
                <a:solidFill>
                  <a:srgbClr val="000000"/>
                </a:solidFill>
                <a:latin typeface="Aptos"/>
              </a:rPr>
              <a:t>This dataset was sourced from data.gov.sg.</a:t>
            </a:r>
            <a:endParaRPr b="0" lang="en-US" sz="1900" spc="-1" strike="noStrike">
              <a:latin typeface="Arial"/>
            </a:endParaRPr>
          </a:p>
          <a:p>
            <a:pPr>
              <a:lnSpc>
                <a:spcPct val="90000"/>
              </a:lnSpc>
              <a:spcAft>
                <a:spcPts val="601"/>
              </a:spcAft>
            </a:pPr>
            <a:endParaRPr b="0" lang="en-US" sz="1900" spc="-1" strike="noStrike">
              <a:latin typeface="Arial"/>
            </a:endParaRPr>
          </a:p>
          <a:p>
            <a:pPr indent="-228240">
              <a:lnSpc>
                <a:spcPct val="90000"/>
              </a:lnSpc>
              <a:spcAft>
                <a:spcPts val="601"/>
              </a:spcAft>
              <a:buClr>
                <a:srgbClr val="000000"/>
              </a:buClr>
              <a:buFont typeface="Arial"/>
              <a:buChar char="•"/>
            </a:pPr>
            <a:r>
              <a:rPr b="0" lang="en-US" sz="1900" spc="-1" strike="noStrike">
                <a:solidFill>
                  <a:srgbClr val="000000"/>
                </a:solidFill>
                <a:latin typeface="Aptos"/>
              </a:rPr>
              <a:t>This dataset contains information on the resale prices of HDB flats in Singapore from January 2017 to June 2024. It includes detailed data on transaction month, town, flat type, block, street name, storey range, floor area, flat model, lease commencement date, remaining lease, and resale price.</a:t>
            </a: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841"/>
        </a:solidFill>
      </p:bgPr>
    </p:bg>
    <p:spTree>
      <p:nvGrpSpPr>
        <p:cNvPr id="1" name=""/>
        <p:cNvGrpSpPr/>
        <p:nvPr/>
      </p:nvGrpSpPr>
      <p:grpSpPr>
        <a:xfrm>
          <a:off x="0" y="0"/>
          <a:ext cx="0" cy="0"/>
          <a:chOff x="0" y="0"/>
          <a:chExt cx="0" cy="0"/>
        </a:xfrm>
      </p:grpSpPr>
      <p:pic>
        <p:nvPicPr>
          <p:cNvPr id="97" name="Picture 22" descr=""/>
          <p:cNvPicPr/>
          <p:nvPr/>
        </p:nvPicPr>
        <p:blipFill>
          <a:blip r:embed="rId1">
            <a:alphaModFix amt="25000"/>
          </a:blip>
          <a:srcRect l="0" t="2150" r="0" b="4099"/>
          <a:stretch/>
        </p:blipFill>
        <p:spPr>
          <a:xfrm>
            <a:off x="0" y="0"/>
            <a:ext cx="12191760" cy="6857640"/>
          </a:xfrm>
          <a:prstGeom prst="rect">
            <a:avLst/>
          </a:prstGeom>
          <a:ln>
            <a:noFill/>
          </a:ln>
        </p:spPr>
      </p:pic>
      <p:sp>
        <p:nvSpPr>
          <p:cNvPr id="98"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ffffff"/>
                </a:solidFill>
                <a:latin typeface="Aptos Display"/>
              </a:rPr>
              <a:t>Data Preprocessing</a:t>
            </a:r>
            <a:endParaRPr b="0" lang="en-KR" sz="4400" spc="-1" strike="noStrike">
              <a:solidFill>
                <a:srgbClr val="000000"/>
              </a:solidFill>
              <a:latin typeface="Aptos"/>
            </a:endParaRPr>
          </a:p>
        </p:txBody>
      </p:sp>
      <p:graphicFrame>
        <p:nvGraphicFramePr>
          <p:cNvPr id="1" name="Diagram1"/>
          <p:cNvGraphicFramePr/>
          <p:nvPr>
            <p:extLst>
              <p:ext uri="{D42A27DB-BD31-4B8C-83A1-F6EECF244321}">
                <p14:modId xmlns:p14="http://schemas.microsoft.com/office/powerpoint/2010/main" val="2392093839"/>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0" y="0"/>
            <a:ext cx="12191760" cy="6857640"/>
          </a:xfrm>
          <a:prstGeom prst="rect">
            <a:avLst/>
          </a:prstGeom>
          <a:solidFill>
            <a:schemeClr val="bg1">
              <a:alpha val="90000"/>
            </a:schemeClr>
          </a:solidFill>
          <a:ln w="12600">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0" y="0"/>
            <a:ext cx="12191760" cy="1575720"/>
          </a:xfrm>
          <a:prstGeom prst="rect">
            <a:avLst/>
          </a:prstGeom>
          <a:gradFill rotWithShape="0">
            <a:gsLst>
              <a:gs pos="0">
                <a:srgbClr val="000000">
                  <a:alpha val="96078"/>
                </a:srgbClr>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flipH="1" rot="10800000">
            <a:off x="8129160" y="360"/>
            <a:ext cx="4062960" cy="1576080"/>
          </a:xfrm>
          <a:prstGeom prst="rect">
            <a:avLst/>
          </a:prstGeom>
          <a:gradFill rotWithShape="0">
            <a:gsLst>
              <a:gs pos="19000">
                <a:srgbClr val="0b3041">
                  <a:alpha val="68235"/>
                </a:srgbClr>
              </a:gs>
              <a:gs pos="100000">
                <a:srgbClr val="156082">
                  <a:alpha val="79215"/>
                </a:srgb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rot="5400000">
            <a:off x="5308200" y="-5307840"/>
            <a:ext cx="1576080" cy="12191760"/>
          </a:xfrm>
          <a:prstGeom prst="rect">
            <a:avLst/>
          </a:prstGeom>
          <a:gradFill rotWithShape="0">
            <a:gsLst>
              <a:gs pos="0">
                <a:srgbClr val="156082">
                  <a:alpha val="0"/>
                </a:srgbClr>
              </a:gs>
              <a:gs pos="100000">
                <a:srgbClr val="000000">
                  <a:alpha val="74117"/>
                </a:srgb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03" name="TextShape 5"/>
          <p:cNvSpPr txBox="1"/>
          <p:nvPr/>
        </p:nvSpPr>
        <p:spPr>
          <a:xfrm>
            <a:off x="1371600" y="348840"/>
            <a:ext cx="10043640" cy="877320"/>
          </a:xfrm>
          <a:prstGeom prst="rect">
            <a:avLst/>
          </a:prstGeom>
          <a:noFill/>
          <a:ln>
            <a:noFill/>
          </a:ln>
        </p:spPr>
        <p:txBody>
          <a:bodyPr anchor="ctr">
            <a:normAutofit/>
          </a:bodyPr>
          <a:p>
            <a:pPr>
              <a:lnSpc>
                <a:spcPct val="90000"/>
              </a:lnSpc>
            </a:pPr>
            <a:r>
              <a:rPr b="0" lang="en-US" sz="4000" spc="-1" strike="noStrike">
                <a:solidFill>
                  <a:srgbClr val="ffffff"/>
                </a:solidFill>
                <a:latin typeface="Aptos Display"/>
              </a:rPr>
              <a:t>Exploratory Data Analysis (EDA)</a:t>
            </a:r>
            <a:endParaRPr b="0" lang="en-KR" sz="4000" spc="-1" strike="noStrike">
              <a:solidFill>
                <a:srgbClr val="000000"/>
              </a:solidFill>
              <a:latin typeface="Aptos"/>
            </a:endParaRPr>
          </a:p>
        </p:txBody>
      </p:sp>
      <p:graphicFrame>
        <p:nvGraphicFramePr>
          <p:cNvPr id="2" name="Diagram2"/>
          <p:cNvGraphicFramePr/>
          <p:nvPr>
            <p:extLst>
              <p:ext uri="{D42A27DB-BD31-4B8C-83A1-F6EECF244321}">
                <p14:modId xmlns:p14="http://schemas.microsoft.com/office/powerpoint/2010/main" val="2274677540"/>
              </p:ext>
            </p:extLst>
          </p:nvPr>
        </p:nvGraphicFramePr>
        <p:xfrm>
          <a:off x="644040" y="2112480"/>
          <a:ext cx="10927440" cy="4192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5" name="CustomShape 2"/>
          <p:cNvSpPr/>
          <p:nvPr/>
        </p:nvSpPr>
        <p:spPr>
          <a:xfrm>
            <a:off x="0" y="0"/>
            <a:ext cx="11415960" cy="6857640"/>
          </a:xfrm>
          <a:prstGeom prst="rect">
            <a:avLst/>
          </a:prstGeom>
          <a:solidFill>
            <a:schemeClr val="bg1"/>
          </a:solidFill>
          <a:ln>
            <a:noFill/>
          </a:ln>
          <a:effectLst>
            <a:outerShdw algn="t" blurRad="889000" dir="21542101" dist="406137" rotWithShape="0" sx="90000" sy="90000">
              <a:srgbClr val="000000">
                <a:alpha val="20000"/>
              </a:srgbClr>
            </a:outerShdw>
          </a:effectLst>
        </p:spPr>
        <p:style>
          <a:lnRef idx="2">
            <a:schemeClr val="accent1">
              <a:shade val="50000"/>
            </a:schemeClr>
          </a:lnRef>
          <a:fillRef idx="1">
            <a:schemeClr val="accent1"/>
          </a:fillRef>
          <a:effectRef idx="0">
            <a:schemeClr val="accent1"/>
          </a:effectRef>
          <a:fontRef idx="minor"/>
        </p:style>
      </p:sp>
      <p:sp>
        <p:nvSpPr>
          <p:cNvPr id="106" name="TextShape 3"/>
          <p:cNvSpPr txBox="1"/>
          <p:nvPr/>
        </p:nvSpPr>
        <p:spPr>
          <a:xfrm>
            <a:off x="6803280" y="762120"/>
            <a:ext cx="4156200" cy="1707840"/>
          </a:xfrm>
          <a:prstGeom prst="rect">
            <a:avLst/>
          </a:prstGeom>
          <a:noFill/>
          <a:ln>
            <a:noFill/>
          </a:ln>
        </p:spPr>
        <p:txBody>
          <a:bodyPr anchor="ctr">
            <a:normAutofit/>
          </a:bodyPr>
          <a:p>
            <a:pPr>
              <a:lnSpc>
                <a:spcPct val="90000"/>
              </a:lnSpc>
            </a:pPr>
            <a:r>
              <a:rPr b="0" lang="en-US" sz="4000" spc="-1" strike="noStrike">
                <a:solidFill>
                  <a:srgbClr val="000000"/>
                </a:solidFill>
                <a:latin typeface="Aptos Display"/>
              </a:rPr>
              <a:t>Model Building and Evaluation</a:t>
            </a:r>
            <a:endParaRPr b="0" lang="en-KR" sz="4000" spc="-1" strike="noStrike">
              <a:solidFill>
                <a:srgbClr val="000000"/>
              </a:solidFill>
              <a:latin typeface="Aptos"/>
            </a:endParaRPr>
          </a:p>
        </p:txBody>
      </p:sp>
      <p:pic>
        <p:nvPicPr>
          <p:cNvPr id="107" name="Picture 6" descr="Abstract background of mesh on pink"/>
          <p:cNvPicPr/>
          <p:nvPr/>
        </p:nvPicPr>
        <p:blipFill>
          <a:blip r:embed="rId1"/>
          <a:srcRect l="26669" t="0" r="13998" b="-3"/>
          <a:stretch/>
        </p:blipFill>
        <p:spPr>
          <a:xfrm>
            <a:off x="0" y="0"/>
            <a:ext cx="6095520" cy="6857640"/>
          </a:xfrm>
          <a:prstGeom prst="rect">
            <a:avLst/>
          </a:prstGeom>
          <a:ln>
            <a:noFill/>
          </a:ln>
        </p:spPr>
      </p:pic>
      <p:sp>
        <p:nvSpPr>
          <p:cNvPr id="108" name="CustomShape 4"/>
          <p:cNvSpPr/>
          <p:nvPr/>
        </p:nvSpPr>
        <p:spPr>
          <a:xfrm>
            <a:off x="6803280" y="2470320"/>
            <a:ext cx="4156200" cy="376956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1" lang="en-US" sz="2000" spc="-1" strike="noStrike">
                <a:solidFill>
                  <a:srgbClr val="000000"/>
                </a:solidFill>
                <a:latin typeface="Aptos"/>
              </a:rPr>
              <a:t>Models Used</a:t>
            </a:r>
            <a:r>
              <a:rPr b="0" lang="en-US" sz="2000" spc="-1" strike="noStrike">
                <a:solidFill>
                  <a:srgbClr val="000000"/>
                </a:solidFill>
                <a:latin typeface="Aptos"/>
              </a:rPr>
              <a:t>:</a:t>
            </a:r>
            <a:endParaRPr b="0" lang="en-US" sz="2000" spc="-1" strike="noStrike">
              <a:latin typeface="Arial"/>
            </a:endParaRPr>
          </a:p>
          <a:p>
            <a:pPr lvl="1" marL="457200" indent="-228240">
              <a:lnSpc>
                <a:spcPct val="90000"/>
              </a:lnSpc>
              <a:spcAft>
                <a:spcPts val="601"/>
              </a:spcAft>
              <a:buClr>
                <a:srgbClr val="000000"/>
              </a:buClr>
              <a:buFont typeface="Arial"/>
              <a:buChar char="•"/>
            </a:pPr>
            <a:r>
              <a:rPr b="0" lang="en-US" sz="2000" spc="-1" strike="noStrike">
                <a:solidFill>
                  <a:srgbClr val="000000"/>
                </a:solidFill>
                <a:latin typeface="Aptos"/>
              </a:rPr>
              <a:t>Polynomial Regression</a:t>
            </a:r>
            <a:endParaRPr b="0" lang="en-US" sz="2000" spc="-1" strike="noStrike">
              <a:latin typeface="Arial"/>
            </a:endParaRPr>
          </a:p>
          <a:p>
            <a:pPr lvl="1" marL="457200" indent="-228240">
              <a:lnSpc>
                <a:spcPct val="90000"/>
              </a:lnSpc>
              <a:spcAft>
                <a:spcPts val="601"/>
              </a:spcAft>
              <a:buClr>
                <a:srgbClr val="000000"/>
              </a:buClr>
              <a:buFont typeface="Arial"/>
              <a:buChar char="•"/>
            </a:pPr>
            <a:r>
              <a:rPr b="0" lang="en-US" sz="2000" spc="-1" strike="noStrike">
                <a:solidFill>
                  <a:srgbClr val="000000"/>
                </a:solidFill>
                <a:latin typeface="Aptos"/>
              </a:rPr>
              <a:t>Neural Network</a:t>
            </a:r>
            <a:endParaRPr b="0" lang="en-US" sz="2000" spc="-1" strike="noStrike">
              <a:latin typeface="Arial"/>
            </a:endParaRPr>
          </a:p>
          <a:p>
            <a:pPr lvl="1" marL="457200" indent="-228240">
              <a:lnSpc>
                <a:spcPct val="90000"/>
              </a:lnSpc>
              <a:spcAft>
                <a:spcPts val="601"/>
              </a:spcAft>
              <a:buClr>
                <a:srgbClr val="000000"/>
              </a:buClr>
              <a:buFont typeface="Arial"/>
              <a:buChar char="•"/>
            </a:pPr>
            <a:r>
              <a:rPr b="0" lang="en-US" sz="2000" spc="-1" strike="noStrike">
                <a:solidFill>
                  <a:srgbClr val="000000"/>
                </a:solidFill>
                <a:latin typeface="Aptos"/>
              </a:rPr>
              <a:t>Decision Tree Regressor</a:t>
            </a:r>
            <a:endParaRPr b="0" lang="en-US" sz="2000" spc="-1" strike="noStrike">
              <a:latin typeface="Arial"/>
            </a:endParaRPr>
          </a:p>
          <a:p>
            <a:pPr lvl="1" marL="457200" indent="-228240">
              <a:lnSpc>
                <a:spcPct val="90000"/>
              </a:lnSpc>
              <a:spcAft>
                <a:spcPts val="601"/>
              </a:spcAft>
              <a:buClr>
                <a:srgbClr val="000000"/>
              </a:buClr>
              <a:buFont typeface="Arial"/>
              <a:buChar char="•"/>
            </a:pPr>
            <a:r>
              <a:rPr b="0" lang="en-US" sz="2000" spc="-1" strike="noStrike">
                <a:solidFill>
                  <a:srgbClr val="000000"/>
                </a:solidFill>
                <a:latin typeface="Aptos"/>
              </a:rPr>
              <a:t>Random Forest Regressor</a:t>
            </a:r>
            <a:endParaRPr b="0" lang="en-US" sz="2000" spc="-1" strike="noStrike">
              <a:latin typeface="Arial"/>
            </a:endParaRPr>
          </a:p>
          <a:p>
            <a:pPr lvl="1" marL="457200" indent="-228240">
              <a:lnSpc>
                <a:spcPct val="90000"/>
              </a:lnSpc>
              <a:spcAft>
                <a:spcPts val="601"/>
              </a:spcAft>
              <a:buClr>
                <a:srgbClr val="000000"/>
              </a:buClr>
              <a:buFont typeface="Arial"/>
              <a:buChar char="•"/>
            </a:pPr>
            <a:r>
              <a:rPr b="0" lang="en-US" sz="2000" spc="-1" strike="noStrike">
                <a:solidFill>
                  <a:srgbClr val="000000"/>
                </a:solidFill>
                <a:latin typeface="Aptos"/>
              </a:rPr>
              <a:t>Gradient Boosting Regressor</a:t>
            </a:r>
            <a:endParaRPr b="0" lang="en-US" sz="2000" spc="-1" strike="noStrike">
              <a:latin typeface="Arial"/>
            </a:endParaRPr>
          </a:p>
          <a:p>
            <a:pPr lvl="1" marL="457200" indent="-228240">
              <a:lnSpc>
                <a:spcPct val="90000"/>
              </a:lnSpc>
              <a:spcAft>
                <a:spcPts val="601"/>
              </a:spcAft>
              <a:buClr>
                <a:srgbClr val="000000"/>
              </a:buClr>
              <a:buFont typeface="Arial"/>
              <a:buChar char="•"/>
            </a:pPr>
            <a:r>
              <a:rPr b="0" lang="en-US" sz="2000" spc="-1" strike="noStrike">
                <a:solidFill>
                  <a:srgbClr val="000000"/>
                </a:solidFill>
                <a:latin typeface="Aptos"/>
              </a:rPr>
              <a:t>XGBoost Regressor</a:t>
            </a:r>
            <a:endParaRPr b="0" lang="en-US" sz="2000" spc="-1" strike="noStrike">
              <a:latin typeface="Arial"/>
            </a:endParaRPr>
          </a:p>
          <a:p>
            <a:pPr>
              <a:lnSpc>
                <a:spcPct val="90000"/>
              </a:lnSpc>
              <a:spcAft>
                <a:spcPts val="601"/>
              </a:spcAf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CustomShape 1"/>
          <p:cNvSpPr/>
          <p:nvPr/>
        </p:nvSpPr>
        <p:spPr>
          <a:xfrm>
            <a:off x="0" y="0"/>
            <a:ext cx="12191760" cy="685764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p:style>
      </p:sp>
      <p:grpSp>
        <p:nvGrpSpPr>
          <p:cNvPr id="110" name="Group 2"/>
          <p:cNvGrpSpPr/>
          <p:nvPr/>
        </p:nvGrpSpPr>
        <p:grpSpPr>
          <a:xfrm>
            <a:off x="0" y="0"/>
            <a:ext cx="12191760" cy="4266720"/>
            <a:chOff x="0" y="0"/>
            <a:chExt cx="12191760" cy="4266720"/>
          </a:xfrm>
        </p:grpSpPr>
        <p:sp>
          <p:nvSpPr>
            <p:cNvPr id="111" name="CustomShape 3"/>
            <p:cNvSpPr/>
            <p:nvPr/>
          </p:nvSpPr>
          <p:spPr>
            <a:xfrm>
              <a:off x="0" y="0"/>
              <a:ext cx="12191760" cy="426672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4"/>
            <p:cNvSpPr/>
            <p:nvPr/>
          </p:nvSpPr>
          <p:spPr>
            <a:xfrm>
              <a:off x="0" y="0"/>
              <a:ext cx="12191760" cy="426672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113" name="CustomShape 5"/>
          <p:cNvSpPr/>
          <p:nvPr/>
        </p:nvSpPr>
        <p:spPr>
          <a:xfrm>
            <a:off x="0" y="0"/>
            <a:ext cx="12191760" cy="4266720"/>
          </a:xfrm>
          <a:custGeom>
            <a:avLst/>
            <a:gdLst/>
            <a:ah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14" name="CustomShape 6"/>
          <p:cNvSpPr/>
          <p:nvPr/>
        </p:nvSpPr>
        <p:spPr>
          <a:xfrm>
            <a:off x="457200" y="457200"/>
            <a:ext cx="11277360" cy="5943240"/>
          </a:xfrm>
          <a:prstGeom prst="rect">
            <a:avLst/>
          </a:prstGeom>
          <a:solidFill>
            <a:schemeClr val="bg1"/>
          </a:solidFill>
          <a:ln w="12600">
            <a:noFill/>
          </a:ln>
          <a:effectLst>
            <a:outerShdw algn="ctr" blurRad="317500" rotWithShape="0">
              <a:schemeClr val="tx1">
                <a:alpha val="25000"/>
              </a:schemeClr>
            </a:outerShdw>
          </a:effectLst>
        </p:spPr>
        <p:style>
          <a:lnRef idx="2">
            <a:schemeClr val="accent1">
              <a:shade val="50000"/>
            </a:schemeClr>
          </a:lnRef>
          <a:fillRef idx="1">
            <a:schemeClr val="accent1"/>
          </a:fillRef>
          <a:effectRef idx="0">
            <a:schemeClr val="accent1"/>
          </a:effectRef>
          <a:fontRef idx="minor"/>
        </p:style>
      </p:sp>
      <p:sp>
        <p:nvSpPr>
          <p:cNvPr id="115" name="TextShape 7"/>
          <p:cNvSpPr txBox="1"/>
          <p:nvPr/>
        </p:nvSpPr>
        <p:spPr>
          <a:xfrm>
            <a:off x="1143000" y="990720"/>
            <a:ext cx="9905760" cy="685440"/>
          </a:xfrm>
          <a:prstGeom prst="rect">
            <a:avLst/>
          </a:prstGeom>
          <a:noFill/>
          <a:ln>
            <a:noFill/>
          </a:ln>
        </p:spPr>
        <p:txBody>
          <a:bodyPr>
            <a:normAutofit/>
          </a:bodyPr>
          <a:p>
            <a:pPr>
              <a:lnSpc>
                <a:spcPct val="90000"/>
              </a:lnSpc>
            </a:pPr>
            <a:r>
              <a:rPr b="1" lang="en-US" sz="1900" spc="-1" strike="noStrike">
                <a:solidFill>
                  <a:srgbClr val="000000"/>
                </a:solidFill>
                <a:latin typeface="Aptos Display"/>
              </a:rPr>
              <a:t>Evaluation Metrics</a:t>
            </a:r>
            <a:r>
              <a:rPr b="0" lang="en-US" sz="1900" spc="-1" strike="noStrike">
                <a:solidFill>
                  <a:srgbClr val="000000"/>
                </a:solidFill>
                <a:latin typeface="Aptos Display"/>
              </a:rPr>
              <a:t>:</a:t>
            </a:r>
            <a:br/>
            <a:endParaRPr b="0" lang="en-KR" sz="1900" spc="-1" strike="noStrike">
              <a:solidFill>
                <a:srgbClr val="000000"/>
              </a:solidFill>
              <a:latin typeface="Aptos"/>
            </a:endParaRPr>
          </a:p>
        </p:txBody>
      </p:sp>
      <p:graphicFrame>
        <p:nvGraphicFramePr>
          <p:cNvPr id="3" name="Diagram3"/>
          <p:cNvGraphicFramePr/>
          <p:nvPr>
            <p:extLst>
              <p:ext uri="{D42A27DB-BD31-4B8C-83A1-F6EECF244321}">
                <p14:modId xmlns:p14="http://schemas.microsoft.com/office/powerpoint/2010/main" val="2977516763"/>
              </p:ext>
            </p:extLst>
          </p:nvPr>
        </p:nvGraphicFramePr>
        <p:xfrm>
          <a:off x="685800" y="2137320"/>
          <a:ext cx="10820160" cy="3733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0" y="0"/>
            <a:ext cx="12191760" cy="6857640"/>
          </a:xfrm>
          <a:prstGeom prst="rect">
            <a:avLst/>
          </a:prstGeom>
          <a:solidFill>
            <a:schemeClr val="bg1">
              <a:alpha val="90000"/>
            </a:schemeClr>
          </a:solidFill>
          <a:ln w="12600">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flipH="1" rot="10800000">
            <a:off x="360" y="360"/>
            <a:ext cx="12191760" cy="1575720"/>
          </a:xfrm>
          <a:prstGeom prst="rect">
            <a:avLst/>
          </a:prstGeom>
          <a:gradFill rotWithShape="0">
            <a:gsLst>
              <a:gs pos="0">
                <a:srgbClr val="000000">
                  <a:alpha val="96078"/>
                </a:srgbClr>
              </a:gs>
              <a:gs pos="100000">
                <a:srgbClr val="104862"/>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118" name="CustomShape 3"/>
          <p:cNvSpPr/>
          <p:nvPr/>
        </p:nvSpPr>
        <p:spPr>
          <a:xfrm>
            <a:off x="0" y="0"/>
            <a:ext cx="8128440" cy="1575000"/>
          </a:xfrm>
          <a:prstGeom prst="rect">
            <a:avLst/>
          </a:prstGeom>
          <a:gradFill rotWithShape="0">
            <a:gsLst>
              <a:gs pos="26000">
                <a:srgbClr val="46b1e1">
                  <a:alpha val="0"/>
                </a:srgbClr>
              </a:gs>
              <a:gs pos="100000">
                <a:srgbClr val="156082">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19" name="CustomShape 4"/>
          <p:cNvSpPr/>
          <p:nvPr/>
        </p:nvSpPr>
        <p:spPr>
          <a:xfrm flipH="1">
            <a:off x="0" y="0"/>
            <a:ext cx="12191760" cy="1573920"/>
          </a:xfrm>
          <a:prstGeom prst="rect">
            <a:avLst/>
          </a:prstGeom>
          <a:gradFill rotWithShape="0">
            <a:gsLst>
              <a:gs pos="22000">
                <a:srgbClr val="156082">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120" name="TextShape 5"/>
          <p:cNvSpPr txBox="1"/>
          <p:nvPr/>
        </p:nvSpPr>
        <p:spPr>
          <a:xfrm>
            <a:off x="699840" y="248040"/>
            <a:ext cx="7063200" cy="1158840"/>
          </a:xfrm>
          <a:prstGeom prst="rect">
            <a:avLst/>
          </a:prstGeom>
          <a:noFill/>
          <a:ln>
            <a:noFill/>
          </a:ln>
        </p:spPr>
        <p:txBody>
          <a:bodyPr anchor="ctr">
            <a:normAutofit/>
          </a:bodyPr>
          <a:p>
            <a:pPr>
              <a:lnSpc>
                <a:spcPct val="90000"/>
              </a:lnSpc>
            </a:pPr>
            <a:r>
              <a:rPr b="0" lang="en-US" sz="4000" spc="-1" strike="noStrike">
                <a:solidFill>
                  <a:srgbClr val="ffffff"/>
                </a:solidFill>
                <a:latin typeface="Aptos Display"/>
              </a:rPr>
              <a:t>Model Performance</a:t>
            </a:r>
            <a:endParaRPr b="0" lang="en-KR" sz="4000" spc="-1" strike="noStrike">
              <a:solidFill>
                <a:srgbClr val="000000"/>
              </a:solidFill>
              <a:latin typeface="Aptos"/>
            </a:endParaRPr>
          </a:p>
        </p:txBody>
      </p:sp>
      <p:pic>
        <p:nvPicPr>
          <p:cNvPr id="121" name="Picture 5" descr=""/>
          <p:cNvPicPr/>
          <p:nvPr/>
        </p:nvPicPr>
        <p:blipFill>
          <a:blip r:embed="rId1"/>
          <a:stretch/>
        </p:blipFill>
        <p:spPr>
          <a:xfrm>
            <a:off x="432360" y="2238480"/>
            <a:ext cx="11327040" cy="3907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0" y="0"/>
            <a:ext cx="12191760" cy="685764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flipH="1" rot="10800000">
            <a:off x="360" y="360"/>
            <a:ext cx="12191760" cy="1575720"/>
          </a:xfrm>
          <a:prstGeom prst="rect">
            <a:avLst/>
          </a:prstGeom>
          <a:gradFill rotWithShape="0">
            <a:gsLst>
              <a:gs pos="0">
                <a:srgbClr val="000000">
                  <a:alpha val="96078"/>
                </a:srgbClr>
              </a:gs>
              <a:gs pos="100000">
                <a:srgbClr val="104862"/>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124" name="CustomShape 3"/>
          <p:cNvSpPr/>
          <p:nvPr/>
        </p:nvSpPr>
        <p:spPr>
          <a:xfrm>
            <a:off x="0" y="0"/>
            <a:ext cx="8128440" cy="1575000"/>
          </a:xfrm>
          <a:prstGeom prst="rect">
            <a:avLst/>
          </a:prstGeom>
          <a:gradFill rotWithShape="0">
            <a:gsLst>
              <a:gs pos="26000">
                <a:srgbClr val="46b1e1">
                  <a:alpha val="0"/>
                </a:srgbClr>
              </a:gs>
              <a:gs pos="100000">
                <a:srgbClr val="156082">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25" name="CustomShape 4"/>
          <p:cNvSpPr/>
          <p:nvPr/>
        </p:nvSpPr>
        <p:spPr>
          <a:xfrm flipH="1">
            <a:off x="0" y="0"/>
            <a:ext cx="12191760" cy="1573920"/>
          </a:xfrm>
          <a:prstGeom prst="rect">
            <a:avLst/>
          </a:prstGeom>
          <a:gradFill rotWithShape="0">
            <a:gsLst>
              <a:gs pos="22000">
                <a:srgbClr val="156082">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sp>
      <p:sp>
        <p:nvSpPr>
          <p:cNvPr id="126" name="TextShape 5"/>
          <p:cNvSpPr txBox="1"/>
          <p:nvPr/>
        </p:nvSpPr>
        <p:spPr>
          <a:xfrm>
            <a:off x="699840" y="248040"/>
            <a:ext cx="7063200" cy="1158840"/>
          </a:xfrm>
          <a:prstGeom prst="rect">
            <a:avLst/>
          </a:prstGeom>
          <a:noFill/>
          <a:ln>
            <a:noFill/>
          </a:ln>
        </p:spPr>
        <p:txBody>
          <a:bodyPr anchor="ctr">
            <a:normAutofit/>
          </a:bodyPr>
          <a:p>
            <a:pPr>
              <a:lnSpc>
                <a:spcPct val="90000"/>
              </a:lnSpc>
            </a:pPr>
            <a:r>
              <a:rPr b="0" lang="en-US" sz="4000" spc="-1" strike="noStrike">
                <a:solidFill>
                  <a:srgbClr val="ffffff"/>
                </a:solidFill>
                <a:latin typeface="Aptos Display"/>
              </a:rPr>
              <a:t>Feature Importance</a:t>
            </a:r>
            <a:endParaRPr b="0" lang="en-KR" sz="4000" spc="-1" strike="noStrike">
              <a:solidFill>
                <a:srgbClr val="000000"/>
              </a:solidFill>
              <a:latin typeface="Aptos"/>
            </a:endParaRPr>
          </a:p>
        </p:txBody>
      </p:sp>
      <p:pic>
        <p:nvPicPr>
          <p:cNvPr id="127" name="Picture 3" descr="A graph with blue rectangles&#10;&#10;Description automatically generated"/>
          <p:cNvPicPr/>
          <p:nvPr/>
        </p:nvPicPr>
        <p:blipFill>
          <a:blip r:embed="rId1"/>
          <a:stretch/>
        </p:blipFill>
        <p:spPr>
          <a:xfrm>
            <a:off x="2103120" y="1966320"/>
            <a:ext cx="7985520" cy="44517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8" name="Picture 18" descr=""/>
          <p:cNvPicPr/>
          <p:nvPr/>
        </p:nvPicPr>
        <p:blipFill>
          <a:blip r:embed="rId1"/>
          <a:srcRect l="0" t="15729" r="0" b="0"/>
          <a:stretch/>
        </p:blipFill>
        <p:spPr>
          <a:xfrm>
            <a:off x="0" y="0"/>
            <a:ext cx="12191760" cy="6857640"/>
          </a:xfrm>
          <a:prstGeom prst="rect">
            <a:avLst/>
          </a:prstGeom>
          <a:ln>
            <a:noFill/>
          </a:ln>
        </p:spPr>
      </p:pic>
      <p:sp>
        <p:nvSpPr>
          <p:cNvPr id="129" name="CustomShape 1"/>
          <p:cNvSpPr/>
          <p:nvPr/>
        </p:nvSpPr>
        <p:spPr>
          <a:xfrm>
            <a:off x="0" y="0"/>
            <a:ext cx="12191760" cy="6857640"/>
          </a:xfrm>
          <a:prstGeom prst="rect">
            <a:avLst/>
          </a:prstGeom>
          <a:gradFill rotWithShape="0">
            <a:gsLst>
              <a:gs pos="0">
                <a:srgbClr val="e8e8e8"/>
              </a:gs>
              <a:gs pos="100000">
                <a:srgbClr val="e8e8e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30" name="TextShape 2"/>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Aptos Display"/>
              </a:rPr>
              <a:t>Key Insights</a:t>
            </a:r>
            <a:endParaRPr b="0" lang="en-KR" sz="4400" spc="-1" strike="noStrike">
              <a:solidFill>
                <a:srgbClr val="000000"/>
              </a:solidFill>
              <a:latin typeface="Aptos"/>
            </a:endParaRPr>
          </a:p>
        </p:txBody>
      </p:sp>
      <p:graphicFrame>
        <p:nvGraphicFramePr>
          <p:cNvPr id="4" name="Diagram4"/>
          <p:cNvGraphicFramePr/>
          <p:nvPr>
            <p:extLst>
              <p:ext uri="{D42A27DB-BD31-4B8C-83A1-F6EECF244321}">
                <p14:modId xmlns:p14="http://schemas.microsoft.com/office/powerpoint/2010/main" val="610328095"/>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docProps/app.xml><?xml version="1.0" encoding="utf-8"?>
<Properties xmlns="http://schemas.openxmlformats.org/officeDocument/2006/extended-properties" xmlns:vt="http://schemas.openxmlformats.org/officeDocument/2006/docPropsVTypes">
  <Template/>
  <TotalTime>40</TotalTime>
  <Application>LibreOffice/6.4.7.2$Linux_X86_64 LibreOffice_project/40$Build-2</Application>
  <Words>389</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2024-06-25T05:47:44Z</dcterms:created>
  <dc:creator>Azizbek</dc:creator>
  <dc:description/>
  <dc:language>en-US</dc:language>
  <cp:lastModifiedBy>Azizbek</cp:lastModifiedBy>
  <dcterms:modified xsi:type="dcterms:W3CDTF">2024-06-25T06:27:49Z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