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  <p:sldId id="266" r:id="rId10"/>
    <p:sldId id="267" r:id="rId11"/>
    <p:sldId id="269" r:id="rId12"/>
    <p:sldId id="268" r:id="rId13"/>
    <p:sldId id="270" r:id="rId14"/>
    <p:sldId id="273" r:id="rId15"/>
    <p:sldId id="271" r:id="rId16"/>
    <p:sldId id="272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60"/>
  </p:normalViewPr>
  <p:slideViewPr>
    <p:cSldViewPr snapToGrid="0">
      <p:cViewPr>
        <p:scale>
          <a:sx n="81" d="100"/>
          <a:sy n="81" d="100"/>
        </p:scale>
        <p:origin x="1888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www.kaggle.com/datasets/rohitsahoo/sales-forecasting/data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rohitsahoo/sales-forecasting/data" TargetMode="External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875F2-5075-46B8-87EB-946A901D83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9B354CB-56E7-45F9-8904-8A89A318C274}">
      <dgm:prSet/>
      <dgm:spPr/>
      <dgm:t>
        <a:bodyPr/>
        <a:lstStyle/>
        <a:p>
          <a:pPr>
            <a:defRPr cap="all"/>
          </a:pPr>
          <a:r>
            <a:rPr lang="en-US" b="0" i="0"/>
            <a:t>Objective: To analyze sales data to identify trends, top-performing products, and customer insights. </a:t>
          </a:r>
          <a:endParaRPr lang="en-US"/>
        </a:p>
      </dgm:t>
    </dgm:pt>
    <dgm:pt modelId="{E7B6D3DB-F63B-4EC5-9039-50CA3800E8D1}" type="parTrans" cxnId="{CE0AEE73-857B-4B8C-AEB1-7461D82ADEE1}">
      <dgm:prSet/>
      <dgm:spPr/>
      <dgm:t>
        <a:bodyPr/>
        <a:lstStyle/>
        <a:p>
          <a:endParaRPr lang="en-US"/>
        </a:p>
      </dgm:t>
    </dgm:pt>
    <dgm:pt modelId="{8BD6B255-EDC0-425C-B636-74F8C2783F87}" type="sibTrans" cxnId="{CE0AEE73-857B-4B8C-AEB1-7461D82ADEE1}">
      <dgm:prSet/>
      <dgm:spPr/>
      <dgm:t>
        <a:bodyPr/>
        <a:lstStyle/>
        <a:p>
          <a:endParaRPr lang="en-US"/>
        </a:p>
      </dgm:t>
    </dgm:pt>
    <dgm:pt modelId="{978D99F2-E86C-449E-ABFB-5817DDE8EE25}">
      <dgm:prSet/>
      <dgm:spPr/>
      <dgm:t>
        <a:bodyPr/>
        <a:lstStyle/>
        <a:p>
          <a:pPr>
            <a:defRPr cap="all"/>
          </a:pPr>
          <a:r>
            <a:rPr lang="en-US" b="0" i="0"/>
            <a:t>Dataset: </a:t>
          </a:r>
          <a:r>
            <a:rPr lang="en-US" b="0" i="0">
              <a:hlinkClick xmlns:r="http://schemas.openxmlformats.org/officeDocument/2006/relationships" r:id="rId1"/>
            </a:rPr>
            <a:t>https://www.kaggle.com/datasets/rohitsahoo/sales-forecasting/data</a:t>
          </a:r>
          <a:endParaRPr lang="en-US"/>
        </a:p>
      </dgm:t>
    </dgm:pt>
    <dgm:pt modelId="{B3216FD9-FAF9-43AA-BD19-B1A9F9DFE2D2}" type="parTrans" cxnId="{73595AE5-54CA-4E52-96AF-21A8347AEB61}">
      <dgm:prSet/>
      <dgm:spPr/>
      <dgm:t>
        <a:bodyPr/>
        <a:lstStyle/>
        <a:p>
          <a:endParaRPr lang="en-US"/>
        </a:p>
      </dgm:t>
    </dgm:pt>
    <dgm:pt modelId="{362588E0-9B01-488C-A66A-07860F7BC776}" type="sibTrans" cxnId="{73595AE5-54CA-4E52-96AF-21A8347AEB61}">
      <dgm:prSet/>
      <dgm:spPr/>
      <dgm:t>
        <a:bodyPr/>
        <a:lstStyle/>
        <a:p>
          <a:endParaRPr lang="en-US"/>
        </a:p>
      </dgm:t>
    </dgm:pt>
    <dgm:pt modelId="{4CF83010-2CFC-42D1-93E0-9121EF8CE1E1}">
      <dgm:prSet/>
      <dgm:spPr/>
      <dgm:t>
        <a:bodyPr/>
        <a:lstStyle/>
        <a:p>
          <a:pPr>
            <a:defRPr cap="all"/>
          </a:pPr>
          <a:r>
            <a:rPr lang="en-US" b="0" i="0"/>
            <a:t>Tools Used: Python, Tableau</a:t>
          </a:r>
          <a:endParaRPr lang="en-US"/>
        </a:p>
      </dgm:t>
    </dgm:pt>
    <dgm:pt modelId="{49780E50-505A-43EA-8D3D-A8476C391FBE}" type="parTrans" cxnId="{C6BEE37A-0AC6-4DD0-8CC8-B2B124F1A773}">
      <dgm:prSet/>
      <dgm:spPr/>
      <dgm:t>
        <a:bodyPr/>
        <a:lstStyle/>
        <a:p>
          <a:endParaRPr lang="en-US"/>
        </a:p>
      </dgm:t>
    </dgm:pt>
    <dgm:pt modelId="{31A4AA2A-7C3D-4219-8B90-73D2C422962D}" type="sibTrans" cxnId="{C6BEE37A-0AC6-4DD0-8CC8-B2B124F1A773}">
      <dgm:prSet/>
      <dgm:spPr/>
      <dgm:t>
        <a:bodyPr/>
        <a:lstStyle/>
        <a:p>
          <a:endParaRPr lang="en-US"/>
        </a:p>
      </dgm:t>
    </dgm:pt>
    <dgm:pt modelId="{A002A7CE-8C73-409A-ABAE-F1E376A60CEF}" type="pres">
      <dgm:prSet presAssocID="{9CF875F2-5075-46B8-87EB-946A901D83F4}" presName="root" presStyleCnt="0">
        <dgm:presLayoutVars>
          <dgm:dir/>
          <dgm:resizeHandles val="exact"/>
        </dgm:presLayoutVars>
      </dgm:prSet>
      <dgm:spPr/>
    </dgm:pt>
    <dgm:pt modelId="{2CC4DE39-B06A-4748-9AA7-9555CFE835EF}" type="pres">
      <dgm:prSet presAssocID="{C9B354CB-56E7-45F9-8904-8A89A318C274}" presName="compNode" presStyleCnt="0"/>
      <dgm:spPr/>
    </dgm:pt>
    <dgm:pt modelId="{C3B68354-E972-49ED-87B6-4492998A6371}" type="pres">
      <dgm:prSet presAssocID="{C9B354CB-56E7-45F9-8904-8A89A318C27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F6A49BD-59CC-4FA4-B43E-1FB39447FBDB}" type="pres">
      <dgm:prSet presAssocID="{C9B354CB-56E7-45F9-8904-8A89A318C274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1EC74C-79EA-4F4C-B0A6-AB720DF97674}" type="pres">
      <dgm:prSet presAssocID="{C9B354CB-56E7-45F9-8904-8A89A318C274}" presName="spaceRect" presStyleCnt="0"/>
      <dgm:spPr/>
    </dgm:pt>
    <dgm:pt modelId="{8C20E4D8-7145-4283-8A68-1216C10D85C5}" type="pres">
      <dgm:prSet presAssocID="{C9B354CB-56E7-45F9-8904-8A89A318C274}" presName="textRect" presStyleLbl="revTx" presStyleIdx="0" presStyleCnt="3">
        <dgm:presLayoutVars>
          <dgm:chMax val="1"/>
          <dgm:chPref val="1"/>
        </dgm:presLayoutVars>
      </dgm:prSet>
      <dgm:spPr/>
    </dgm:pt>
    <dgm:pt modelId="{E26D01AA-2057-4F55-9B35-918BAA202A84}" type="pres">
      <dgm:prSet presAssocID="{8BD6B255-EDC0-425C-B636-74F8C2783F87}" presName="sibTrans" presStyleCnt="0"/>
      <dgm:spPr/>
    </dgm:pt>
    <dgm:pt modelId="{5D4EA6B0-70B7-4309-97DC-56C32C1B03FD}" type="pres">
      <dgm:prSet presAssocID="{978D99F2-E86C-449E-ABFB-5817DDE8EE25}" presName="compNode" presStyleCnt="0"/>
      <dgm:spPr/>
    </dgm:pt>
    <dgm:pt modelId="{81A7EAFE-55AB-4D0D-937B-6E0FBE756AAF}" type="pres">
      <dgm:prSet presAssocID="{978D99F2-E86C-449E-ABFB-5817DDE8EE2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3388A6-A558-4E05-B89C-521764D482DF}" type="pres">
      <dgm:prSet presAssocID="{978D99F2-E86C-449E-ABFB-5817DDE8EE25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0D2AB46-59A9-499A-A0E7-CBA10644A8DE}" type="pres">
      <dgm:prSet presAssocID="{978D99F2-E86C-449E-ABFB-5817DDE8EE25}" presName="spaceRect" presStyleCnt="0"/>
      <dgm:spPr/>
    </dgm:pt>
    <dgm:pt modelId="{297AFD34-56C2-406F-A100-FF86AFF45025}" type="pres">
      <dgm:prSet presAssocID="{978D99F2-E86C-449E-ABFB-5817DDE8EE25}" presName="textRect" presStyleLbl="revTx" presStyleIdx="1" presStyleCnt="3">
        <dgm:presLayoutVars>
          <dgm:chMax val="1"/>
          <dgm:chPref val="1"/>
        </dgm:presLayoutVars>
      </dgm:prSet>
      <dgm:spPr/>
    </dgm:pt>
    <dgm:pt modelId="{FC5A46A5-1C11-46FA-98C6-0D3E164E5CD3}" type="pres">
      <dgm:prSet presAssocID="{362588E0-9B01-488C-A66A-07860F7BC776}" presName="sibTrans" presStyleCnt="0"/>
      <dgm:spPr/>
    </dgm:pt>
    <dgm:pt modelId="{CA4E80C5-CCF1-4402-80F9-5644E3DCCEDC}" type="pres">
      <dgm:prSet presAssocID="{4CF83010-2CFC-42D1-93E0-9121EF8CE1E1}" presName="compNode" presStyleCnt="0"/>
      <dgm:spPr/>
    </dgm:pt>
    <dgm:pt modelId="{5C51EF6B-AABB-40EB-A582-0906FA6B0F48}" type="pres">
      <dgm:prSet presAssocID="{4CF83010-2CFC-42D1-93E0-9121EF8CE1E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E681919-ED0A-48AE-8866-6150081474B1}" type="pres">
      <dgm:prSet presAssocID="{4CF83010-2CFC-42D1-93E0-9121EF8CE1E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131BD3-CFEB-4189-8645-7E30DD321263}" type="pres">
      <dgm:prSet presAssocID="{4CF83010-2CFC-42D1-93E0-9121EF8CE1E1}" presName="spaceRect" presStyleCnt="0"/>
      <dgm:spPr/>
    </dgm:pt>
    <dgm:pt modelId="{45651EAE-D767-4116-A002-21A10EB11C4B}" type="pres">
      <dgm:prSet presAssocID="{4CF83010-2CFC-42D1-93E0-9121EF8CE1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B08E6A-5CA1-4199-86FA-7FDD983C802E}" type="presOf" srcId="{C9B354CB-56E7-45F9-8904-8A89A318C274}" destId="{8C20E4D8-7145-4283-8A68-1216C10D85C5}" srcOrd="0" destOrd="0" presId="urn:microsoft.com/office/officeart/2018/5/layout/IconLeafLabelList"/>
    <dgm:cxn modelId="{CE0AEE73-857B-4B8C-AEB1-7461D82ADEE1}" srcId="{9CF875F2-5075-46B8-87EB-946A901D83F4}" destId="{C9B354CB-56E7-45F9-8904-8A89A318C274}" srcOrd="0" destOrd="0" parTransId="{E7B6D3DB-F63B-4EC5-9039-50CA3800E8D1}" sibTransId="{8BD6B255-EDC0-425C-B636-74F8C2783F87}"/>
    <dgm:cxn modelId="{C6BEE37A-0AC6-4DD0-8CC8-B2B124F1A773}" srcId="{9CF875F2-5075-46B8-87EB-946A901D83F4}" destId="{4CF83010-2CFC-42D1-93E0-9121EF8CE1E1}" srcOrd="2" destOrd="0" parTransId="{49780E50-505A-43EA-8D3D-A8476C391FBE}" sibTransId="{31A4AA2A-7C3D-4219-8B90-73D2C422962D}"/>
    <dgm:cxn modelId="{BE8F887C-9D4C-4F8F-AD7E-A3147E3AA703}" type="presOf" srcId="{9CF875F2-5075-46B8-87EB-946A901D83F4}" destId="{A002A7CE-8C73-409A-ABAE-F1E376A60CEF}" srcOrd="0" destOrd="0" presId="urn:microsoft.com/office/officeart/2018/5/layout/IconLeafLabelList"/>
    <dgm:cxn modelId="{B74CEA7C-F750-4222-881D-5F484E5C281E}" type="presOf" srcId="{4CF83010-2CFC-42D1-93E0-9121EF8CE1E1}" destId="{45651EAE-D767-4116-A002-21A10EB11C4B}" srcOrd="0" destOrd="0" presId="urn:microsoft.com/office/officeart/2018/5/layout/IconLeafLabelList"/>
    <dgm:cxn modelId="{3937C8D5-2123-445A-A200-7EE9E24FBBB2}" type="presOf" srcId="{978D99F2-E86C-449E-ABFB-5817DDE8EE25}" destId="{297AFD34-56C2-406F-A100-FF86AFF45025}" srcOrd="0" destOrd="0" presId="urn:microsoft.com/office/officeart/2018/5/layout/IconLeafLabelList"/>
    <dgm:cxn modelId="{73595AE5-54CA-4E52-96AF-21A8347AEB61}" srcId="{9CF875F2-5075-46B8-87EB-946A901D83F4}" destId="{978D99F2-E86C-449E-ABFB-5817DDE8EE25}" srcOrd="1" destOrd="0" parTransId="{B3216FD9-FAF9-43AA-BD19-B1A9F9DFE2D2}" sibTransId="{362588E0-9B01-488C-A66A-07860F7BC776}"/>
    <dgm:cxn modelId="{EB7E035B-6CA7-4181-863E-0EA56C90F909}" type="presParOf" srcId="{A002A7CE-8C73-409A-ABAE-F1E376A60CEF}" destId="{2CC4DE39-B06A-4748-9AA7-9555CFE835EF}" srcOrd="0" destOrd="0" presId="urn:microsoft.com/office/officeart/2018/5/layout/IconLeafLabelList"/>
    <dgm:cxn modelId="{6EFF3035-5303-44E1-A7A0-2F482BCFB1B8}" type="presParOf" srcId="{2CC4DE39-B06A-4748-9AA7-9555CFE835EF}" destId="{C3B68354-E972-49ED-87B6-4492998A6371}" srcOrd="0" destOrd="0" presId="urn:microsoft.com/office/officeart/2018/5/layout/IconLeafLabelList"/>
    <dgm:cxn modelId="{DF27C3BF-F845-4BC1-A5EF-BB09D7A9B2DD}" type="presParOf" srcId="{2CC4DE39-B06A-4748-9AA7-9555CFE835EF}" destId="{DF6A49BD-59CC-4FA4-B43E-1FB39447FBDB}" srcOrd="1" destOrd="0" presId="urn:microsoft.com/office/officeart/2018/5/layout/IconLeafLabelList"/>
    <dgm:cxn modelId="{DA45B5E7-6E92-42A7-95CE-8579352D30F9}" type="presParOf" srcId="{2CC4DE39-B06A-4748-9AA7-9555CFE835EF}" destId="{9D1EC74C-79EA-4F4C-B0A6-AB720DF97674}" srcOrd="2" destOrd="0" presId="urn:microsoft.com/office/officeart/2018/5/layout/IconLeafLabelList"/>
    <dgm:cxn modelId="{D4DE008E-C503-411C-8A47-710DCE95DB0F}" type="presParOf" srcId="{2CC4DE39-B06A-4748-9AA7-9555CFE835EF}" destId="{8C20E4D8-7145-4283-8A68-1216C10D85C5}" srcOrd="3" destOrd="0" presId="urn:microsoft.com/office/officeart/2018/5/layout/IconLeafLabelList"/>
    <dgm:cxn modelId="{EA69C1F0-CB17-4BEB-B421-3FD66680E82B}" type="presParOf" srcId="{A002A7CE-8C73-409A-ABAE-F1E376A60CEF}" destId="{E26D01AA-2057-4F55-9B35-918BAA202A84}" srcOrd="1" destOrd="0" presId="urn:microsoft.com/office/officeart/2018/5/layout/IconLeafLabelList"/>
    <dgm:cxn modelId="{538F5930-0621-4ADA-9812-0EE19F975B6C}" type="presParOf" srcId="{A002A7CE-8C73-409A-ABAE-F1E376A60CEF}" destId="{5D4EA6B0-70B7-4309-97DC-56C32C1B03FD}" srcOrd="2" destOrd="0" presId="urn:microsoft.com/office/officeart/2018/5/layout/IconLeafLabelList"/>
    <dgm:cxn modelId="{AB8C22A7-7795-4F5C-92E5-CEE2CC484C95}" type="presParOf" srcId="{5D4EA6B0-70B7-4309-97DC-56C32C1B03FD}" destId="{81A7EAFE-55AB-4D0D-937B-6E0FBE756AAF}" srcOrd="0" destOrd="0" presId="urn:microsoft.com/office/officeart/2018/5/layout/IconLeafLabelList"/>
    <dgm:cxn modelId="{9B99CC4B-AB2C-4E1E-9170-37C9FF85E283}" type="presParOf" srcId="{5D4EA6B0-70B7-4309-97DC-56C32C1B03FD}" destId="{B63388A6-A558-4E05-B89C-521764D482DF}" srcOrd="1" destOrd="0" presId="urn:microsoft.com/office/officeart/2018/5/layout/IconLeafLabelList"/>
    <dgm:cxn modelId="{F4BEF5D9-24A1-4F39-B86E-DDB31C4B21F0}" type="presParOf" srcId="{5D4EA6B0-70B7-4309-97DC-56C32C1B03FD}" destId="{C0D2AB46-59A9-499A-A0E7-CBA10644A8DE}" srcOrd="2" destOrd="0" presId="urn:microsoft.com/office/officeart/2018/5/layout/IconLeafLabelList"/>
    <dgm:cxn modelId="{4EAFE482-72E9-40D5-8440-E09777580263}" type="presParOf" srcId="{5D4EA6B0-70B7-4309-97DC-56C32C1B03FD}" destId="{297AFD34-56C2-406F-A100-FF86AFF45025}" srcOrd="3" destOrd="0" presId="urn:microsoft.com/office/officeart/2018/5/layout/IconLeafLabelList"/>
    <dgm:cxn modelId="{D344F13C-6FC5-4448-A202-4AD3FD85734F}" type="presParOf" srcId="{A002A7CE-8C73-409A-ABAE-F1E376A60CEF}" destId="{FC5A46A5-1C11-46FA-98C6-0D3E164E5CD3}" srcOrd="3" destOrd="0" presId="urn:microsoft.com/office/officeart/2018/5/layout/IconLeafLabelList"/>
    <dgm:cxn modelId="{02563BAC-11C3-437C-97FC-B38F511760A2}" type="presParOf" srcId="{A002A7CE-8C73-409A-ABAE-F1E376A60CEF}" destId="{CA4E80C5-CCF1-4402-80F9-5644E3DCCEDC}" srcOrd="4" destOrd="0" presId="urn:microsoft.com/office/officeart/2018/5/layout/IconLeafLabelList"/>
    <dgm:cxn modelId="{8C58E620-3B60-4AB7-A285-4AA882599ACE}" type="presParOf" srcId="{CA4E80C5-CCF1-4402-80F9-5644E3DCCEDC}" destId="{5C51EF6B-AABB-40EB-A582-0906FA6B0F48}" srcOrd="0" destOrd="0" presId="urn:microsoft.com/office/officeart/2018/5/layout/IconLeafLabelList"/>
    <dgm:cxn modelId="{CF01CBE5-E0B3-4DE6-8DAB-3CF78EF047B2}" type="presParOf" srcId="{CA4E80C5-CCF1-4402-80F9-5644E3DCCEDC}" destId="{FE681919-ED0A-48AE-8866-6150081474B1}" srcOrd="1" destOrd="0" presId="urn:microsoft.com/office/officeart/2018/5/layout/IconLeafLabelList"/>
    <dgm:cxn modelId="{1F2D86BA-63E0-4EF3-A6DE-304E83307DE3}" type="presParOf" srcId="{CA4E80C5-CCF1-4402-80F9-5644E3DCCEDC}" destId="{63131BD3-CFEB-4189-8645-7E30DD321263}" srcOrd="2" destOrd="0" presId="urn:microsoft.com/office/officeart/2018/5/layout/IconLeafLabelList"/>
    <dgm:cxn modelId="{F5376590-DDC9-4A12-A3B1-6967CC72F320}" type="presParOf" srcId="{CA4E80C5-CCF1-4402-80F9-5644E3DCCEDC}" destId="{45651EAE-D767-4116-A002-21A10EB11C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D4B6C-EC3E-4A55-8702-473099822F0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A4CC56-3445-4599-A789-6FDC2F935399}">
      <dgm:prSet/>
      <dgm:spPr/>
      <dgm:t>
        <a:bodyPr/>
        <a:lstStyle/>
        <a:p>
          <a:r>
            <a:rPr lang="en-US" b="0" i="0"/>
            <a:t>Loaded the dataset and checked for missing values and duplicates. </a:t>
          </a:r>
          <a:endParaRPr lang="en-US"/>
        </a:p>
      </dgm:t>
    </dgm:pt>
    <dgm:pt modelId="{530F1B8D-6BAC-4FE6-98AA-6F9FE973064D}" type="parTrans" cxnId="{597575E5-AC26-4837-981E-1A78C7B56A71}">
      <dgm:prSet/>
      <dgm:spPr/>
      <dgm:t>
        <a:bodyPr/>
        <a:lstStyle/>
        <a:p>
          <a:endParaRPr lang="en-US"/>
        </a:p>
      </dgm:t>
    </dgm:pt>
    <dgm:pt modelId="{6BA22793-19FD-4A79-A24D-9593B108F8E7}" type="sibTrans" cxnId="{597575E5-AC26-4837-981E-1A78C7B56A71}">
      <dgm:prSet/>
      <dgm:spPr/>
      <dgm:t>
        <a:bodyPr/>
        <a:lstStyle/>
        <a:p>
          <a:endParaRPr lang="en-US"/>
        </a:p>
      </dgm:t>
    </dgm:pt>
    <dgm:pt modelId="{4BEA7120-F951-404B-B31C-7215EEE8BA8E}">
      <dgm:prSet/>
      <dgm:spPr/>
      <dgm:t>
        <a:bodyPr/>
        <a:lstStyle/>
        <a:p>
          <a:r>
            <a:rPr lang="en-US" b="0" i="0"/>
            <a:t>Cleaned and preprocessed the data.</a:t>
          </a:r>
          <a:endParaRPr lang="en-US"/>
        </a:p>
      </dgm:t>
    </dgm:pt>
    <dgm:pt modelId="{AC65A9B4-55AC-4B94-BB76-A50914589328}" type="parTrans" cxnId="{3FF90D76-AF98-43C2-BCC4-B1F4EC821702}">
      <dgm:prSet/>
      <dgm:spPr/>
      <dgm:t>
        <a:bodyPr/>
        <a:lstStyle/>
        <a:p>
          <a:endParaRPr lang="en-US"/>
        </a:p>
      </dgm:t>
    </dgm:pt>
    <dgm:pt modelId="{8AD8783C-9AAE-4E45-B196-2D5CE3395EA6}" type="sibTrans" cxnId="{3FF90D76-AF98-43C2-BCC4-B1F4EC821702}">
      <dgm:prSet/>
      <dgm:spPr/>
      <dgm:t>
        <a:bodyPr/>
        <a:lstStyle/>
        <a:p>
          <a:endParaRPr lang="en-US"/>
        </a:p>
      </dgm:t>
    </dgm:pt>
    <dgm:pt modelId="{234C7200-E49F-44BE-BFCB-90965FE45D60}">
      <dgm:prSet/>
      <dgm:spPr/>
      <dgm:t>
        <a:bodyPr/>
        <a:lstStyle/>
        <a:p>
          <a:r>
            <a:rPr lang="en-US" b="0" i="0"/>
            <a:t>Aggregated daily sales data for time series analysis.</a:t>
          </a:r>
          <a:endParaRPr lang="en-US"/>
        </a:p>
      </dgm:t>
    </dgm:pt>
    <dgm:pt modelId="{134D1532-4294-4DB1-83B4-30777F195741}" type="parTrans" cxnId="{5AD78657-410D-47FD-872F-307703F2D9C8}">
      <dgm:prSet/>
      <dgm:spPr/>
      <dgm:t>
        <a:bodyPr/>
        <a:lstStyle/>
        <a:p>
          <a:endParaRPr lang="en-US"/>
        </a:p>
      </dgm:t>
    </dgm:pt>
    <dgm:pt modelId="{0D73A58F-E863-45AC-B7EA-B6D764D88E4A}" type="sibTrans" cxnId="{5AD78657-410D-47FD-872F-307703F2D9C8}">
      <dgm:prSet/>
      <dgm:spPr/>
      <dgm:t>
        <a:bodyPr/>
        <a:lstStyle/>
        <a:p>
          <a:endParaRPr lang="en-US"/>
        </a:p>
      </dgm:t>
    </dgm:pt>
    <dgm:pt modelId="{A0BA12B5-A370-42F6-AE5B-D8DE72BC1515}" type="pres">
      <dgm:prSet presAssocID="{1F5D4B6C-EC3E-4A55-8702-473099822F0C}" presName="root" presStyleCnt="0">
        <dgm:presLayoutVars>
          <dgm:dir/>
          <dgm:resizeHandles val="exact"/>
        </dgm:presLayoutVars>
      </dgm:prSet>
      <dgm:spPr/>
    </dgm:pt>
    <dgm:pt modelId="{5342F613-153F-405A-97C1-1D02E7BC998A}" type="pres">
      <dgm:prSet presAssocID="{6BA4CC56-3445-4599-A789-6FDC2F935399}" presName="compNode" presStyleCnt="0"/>
      <dgm:spPr/>
    </dgm:pt>
    <dgm:pt modelId="{4044FA22-66AA-4840-8272-F3032D2FCD4D}" type="pres">
      <dgm:prSet presAssocID="{6BA4CC56-3445-4599-A789-6FDC2F9353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C94A566-4978-4739-B78F-3B853C26B304}" type="pres">
      <dgm:prSet presAssocID="{6BA4CC56-3445-4599-A789-6FDC2F935399}" presName="spaceRect" presStyleCnt="0"/>
      <dgm:spPr/>
    </dgm:pt>
    <dgm:pt modelId="{DD6E22CB-A9DB-470F-BCCA-AEE6811AB5AD}" type="pres">
      <dgm:prSet presAssocID="{6BA4CC56-3445-4599-A789-6FDC2F935399}" presName="textRect" presStyleLbl="revTx" presStyleIdx="0" presStyleCnt="3">
        <dgm:presLayoutVars>
          <dgm:chMax val="1"/>
          <dgm:chPref val="1"/>
        </dgm:presLayoutVars>
      </dgm:prSet>
      <dgm:spPr/>
    </dgm:pt>
    <dgm:pt modelId="{07848D76-7337-483A-A7BB-7ADE80217D34}" type="pres">
      <dgm:prSet presAssocID="{6BA22793-19FD-4A79-A24D-9593B108F8E7}" presName="sibTrans" presStyleCnt="0"/>
      <dgm:spPr/>
    </dgm:pt>
    <dgm:pt modelId="{525366C1-5BDB-4117-B2EF-BA1E628675B9}" type="pres">
      <dgm:prSet presAssocID="{4BEA7120-F951-404B-B31C-7215EEE8BA8E}" presName="compNode" presStyleCnt="0"/>
      <dgm:spPr/>
    </dgm:pt>
    <dgm:pt modelId="{56EF809C-6C7B-4812-A33F-5CEE2996C1F7}" type="pres">
      <dgm:prSet presAssocID="{4BEA7120-F951-404B-B31C-7215EEE8BA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FCC1AC8-A8C1-45CF-8860-D61B4501F440}" type="pres">
      <dgm:prSet presAssocID="{4BEA7120-F951-404B-B31C-7215EEE8BA8E}" presName="spaceRect" presStyleCnt="0"/>
      <dgm:spPr/>
    </dgm:pt>
    <dgm:pt modelId="{5D7AAE4A-EDCF-4A33-A3DC-4009CB21A5B0}" type="pres">
      <dgm:prSet presAssocID="{4BEA7120-F951-404B-B31C-7215EEE8BA8E}" presName="textRect" presStyleLbl="revTx" presStyleIdx="1" presStyleCnt="3">
        <dgm:presLayoutVars>
          <dgm:chMax val="1"/>
          <dgm:chPref val="1"/>
        </dgm:presLayoutVars>
      </dgm:prSet>
      <dgm:spPr/>
    </dgm:pt>
    <dgm:pt modelId="{7F3484E6-6B9F-4E0D-B34A-7FCE367CED4D}" type="pres">
      <dgm:prSet presAssocID="{8AD8783C-9AAE-4E45-B196-2D5CE3395EA6}" presName="sibTrans" presStyleCnt="0"/>
      <dgm:spPr/>
    </dgm:pt>
    <dgm:pt modelId="{72744D4A-66B5-441C-9761-30DDF1C99E38}" type="pres">
      <dgm:prSet presAssocID="{234C7200-E49F-44BE-BFCB-90965FE45D60}" presName="compNode" presStyleCnt="0"/>
      <dgm:spPr/>
    </dgm:pt>
    <dgm:pt modelId="{F910711B-3BE8-40AF-B028-F1A814953154}" type="pres">
      <dgm:prSet presAssocID="{234C7200-E49F-44BE-BFCB-90965FE45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D7ED28-E923-4D97-A843-D6457BEE3F4A}" type="pres">
      <dgm:prSet presAssocID="{234C7200-E49F-44BE-BFCB-90965FE45D60}" presName="spaceRect" presStyleCnt="0"/>
      <dgm:spPr/>
    </dgm:pt>
    <dgm:pt modelId="{69F29669-A068-4622-93D5-7498D4A37F0F}" type="pres">
      <dgm:prSet presAssocID="{234C7200-E49F-44BE-BFCB-90965FE45D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921400-3EA5-4BF5-A9BB-B04C9BDBDDA8}" type="presOf" srcId="{1F5D4B6C-EC3E-4A55-8702-473099822F0C}" destId="{A0BA12B5-A370-42F6-AE5B-D8DE72BC1515}" srcOrd="0" destOrd="0" presId="urn:microsoft.com/office/officeart/2018/2/layout/IconLabelList"/>
    <dgm:cxn modelId="{EE93E705-C536-4143-8800-870C9DC872FA}" type="presOf" srcId="{6BA4CC56-3445-4599-A789-6FDC2F935399}" destId="{DD6E22CB-A9DB-470F-BCCA-AEE6811AB5AD}" srcOrd="0" destOrd="0" presId="urn:microsoft.com/office/officeart/2018/2/layout/IconLabelList"/>
    <dgm:cxn modelId="{5EB60C0A-6945-4025-AB38-382154714120}" type="presOf" srcId="{234C7200-E49F-44BE-BFCB-90965FE45D60}" destId="{69F29669-A068-4622-93D5-7498D4A37F0F}" srcOrd="0" destOrd="0" presId="urn:microsoft.com/office/officeart/2018/2/layout/IconLabelList"/>
    <dgm:cxn modelId="{53873E36-5FA3-4E8F-941A-915686FE5BCD}" type="presOf" srcId="{4BEA7120-F951-404B-B31C-7215EEE8BA8E}" destId="{5D7AAE4A-EDCF-4A33-A3DC-4009CB21A5B0}" srcOrd="0" destOrd="0" presId="urn:microsoft.com/office/officeart/2018/2/layout/IconLabelList"/>
    <dgm:cxn modelId="{5AD78657-410D-47FD-872F-307703F2D9C8}" srcId="{1F5D4B6C-EC3E-4A55-8702-473099822F0C}" destId="{234C7200-E49F-44BE-BFCB-90965FE45D60}" srcOrd="2" destOrd="0" parTransId="{134D1532-4294-4DB1-83B4-30777F195741}" sibTransId="{0D73A58F-E863-45AC-B7EA-B6D764D88E4A}"/>
    <dgm:cxn modelId="{3FF90D76-AF98-43C2-BCC4-B1F4EC821702}" srcId="{1F5D4B6C-EC3E-4A55-8702-473099822F0C}" destId="{4BEA7120-F951-404B-B31C-7215EEE8BA8E}" srcOrd="1" destOrd="0" parTransId="{AC65A9B4-55AC-4B94-BB76-A50914589328}" sibTransId="{8AD8783C-9AAE-4E45-B196-2D5CE3395EA6}"/>
    <dgm:cxn modelId="{597575E5-AC26-4837-981E-1A78C7B56A71}" srcId="{1F5D4B6C-EC3E-4A55-8702-473099822F0C}" destId="{6BA4CC56-3445-4599-A789-6FDC2F935399}" srcOrd="0" destOrd="0" parTransId="{530F1B8D-6BAC-4FE6-98AA-6F9FE973064D}" sibTransId="{6BA22793-19FD-4A79-A24D-9593B108F8E7}"/>
    <dgm:cxn modelId="{8691CF78-6A9C-4F0F-BA68-BCF23140FA2E}" type="presParOf" srcId="{A0BA12B5-A370-42F6-AE5B-D8DE72BC1515}" destId="{5342F613-153F-405A-97C1-1D02E7BC998A}" srcOrd="0" destOrd="0" presId="urn:microsoft.com/office/officeart/2018/2/layout/IconLabelList"/>
    <dgm:cxn modelId="{8E471D07-36DC-420A-ABD6-F8E889CF9D7E}" type="presParOf" srcId="{5342F613-153F-405A-97C1-1D02E7BC998A}" destId="{4044FA22-66AA-4840-8272-F3032D2FCD4D}" srcOrd="0" destOrd="0" presId="urn:microsoft.com/office/officeart/2018/2/layout/IconLabelList"/>
    <dgm:cxn modelId="{5CB0ADD7-69A7-49C9-9BB9-FAE06821FF24}" type="presParOf" srcId="{5342F613-153F-405A-97C1-1D02E7BC998A}" destId="{4C94A566-4978-4739-B78F-3B853C26B304}" srcOrd="1" destOrd="0" presId="urn:microsoft.com/office/officeart/2018/2/layout/IconLabelList"/>
    <dgm:cxn modelId="{90C7E453-5553-4919-900C-E2AB00DA65B5}" type="presParOf" srcId="{5342F613-153F-405A-97C1-1D02E7BC998A}" destId="{DD6E22CB-A9DB-470F-BCCA-AEE6811AB5AD}" srcOrd="2" destOrd="0" presId="urn:microsoft.com/office/officeart/2018/2/layout/IconLabelList"/>
    <dgm:cxn modelId="{848460CA-B8D3-43FA-8C6C-60024DD0709B}" type="presParOf" srcId="{A0BA12B5-A370-42F6-AE5B-D8DE72BC1515}" destId="{07848D76-7337-483A-A7BB-7ADE80217D34}" srcOrd="1" destOrd="0" presId="urn:microsoft.com/office/officeart/2018/2/layout/IconLabelList"/>
    <dgm:cxn modelId="{0246967F-7DE7-42C4-B710-666797F7122B}" type="presParOf" srcId="{A0BA12B5-A370-42F6-AE5B-D8DE72BC1515}" destId="{525366C1-5BDB-4117-B2EF-BA1E628675B9}" srcOrd="2" destOrd="0" presId="urn:microsoft.com/office/officeart/2018/2/layout/IconLabelList"/>
    <dgm:cxn modelId="{B4F98479-9708-47ED-86B2-3AFE01C6B975}" type="presParOf" srcId="{525366C1-5BDB-4117-B2EF-BA1E628675B9}" destId="{56EF809C-6C7B-4812-A33F-5CEE2996C1F7}" srcOrd="0" destOrd="0" presId="urn:microsoft.com/office/officeart/2018/2/layout/IconLabelList"/>
    <dgm:cxn modelId="{EBDA6759-02B2-498A-95CE-619F7AC4A0F3}" type="presParOf" srcId="{525366C1-5BDB-4117-B2EF-BA1E628675B9}" destId="{DFCC1AC8-A8C1-45CF-8860-D61B4501F440}" srcOrd="1" destOrd="0" presId="urn:microsoft.com/office/officeart/2018/2/layout/IconLabelList"/>
    <dgm:cxn modelId="{78407F4D-1E93-4D79-9DB5-AA295307A7A9}" type="presParOf" srcId="{525366C1-5BDB-4117-B2EF-BA1E628675B9}" destId="{5D7AAE4A-EDCF-4A33-A3DC-4009CB21A5B0}" srcOrd="2" destOrd="0" presId="urn:microsoft.com/office/officeart/2018/2/layout/IconLabelList"/>
    <dgm:cxn modelId="{BC33F5B0-1D7A-4145-BB10-0A79B4429560}" type="presParOf" srcId="{A0BA12B5-A370-42F6-AE5B-D8DE72BC1515}" destId="{7F3484E6-6B9F-4E0D-B34A-7FCE367CED4D}" srcOrd="3" destOrd="0" presId="urn:microsoft.com/office/officeart/2018/2/layout/IconLabelList"/>
    <dgm:cxn modelId="{DFD39AC9-849A-484F-A07B-376E0500D05E}" type="presParOf" srcId="{A0BA12B5-A370-42F6-AE5B-D8DE72BC1515}" destId="{72744D4A-66B5-441C-9761-30DDF1C99E38}" srcOrd="4" destOrd="0" presId="urn:microsoft.com/office/officeart/2018/2/layout/IconLabelList"/>
    <dgm:cxn modelId="{E4217ACD-89A0-4995-ABEA-27CD275FD9EA}" type="presParOf" srcId="{72744D4A-66B5-441C-9761-30DDF1C99E38}" destId="{F910711B-3BE8-40AF-B028-F1A814953154}" srcOrd="0" destOrd="0" presId="urn:microsoft.com/office/officeart/2018/2/layout/IconLabelList"/>
    <dgm:cxn modelId="{73B68241-C801-4702-8DE8-7C6537AFAA5A}" type="presParOf" srcId="{72744D4A-66B5-441C-9761-30DDF1C99E38}" destId="{ECD7ED28-E923-4D97-A843-D6457BEE3F4A}" srcOrd="1" destOrd="0" presId="urn:microsoft.com/office/officeart/2018/2/layout/IconLabelList"/>
    <dgm:cxn modelId="{59A865B4-6F8B-4644-BED0-CE1BDAB861D3}" type="presParOf" srcId="{72744D4A-66B5-441C-9761-30DDF1C99E38}" destId="{69F29669-A068-4622-93D5-7498D4A37F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889D90-6E69-45B2-B85D-50A5F856E3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724C595-FF96-4309-8D5D-ADE547C40581}">
      <dgm:prSet/>
      <dgm:spPr/>
      <dgm:t>
        <a:bodyPr/>
        <a:lstStyle/>
        <a:p>
          <a:pPr>
            <a:defRPr cap="all"/>
          </a:pPr>
          <a:r>
            <a:rPr lang="en-US" b="0" i="0"/>
            <a:t>Analyzed sales trends over time. </a:t>
          </a:r>
          <a:endParaRPr lang="en-US"/>
        </a:p>
      </dgm:t>
    </dgm:pt>
    <dgm:pt modelId="{2D887BA9-09CD-450C-BCE0-B5F52E883F56}" type="parTrans" cxnId="{8279CF92-52AD-4A2C-AF14-AA570FF3D166}">
      <dgm:prSet/>
      <dgm:spPr/>
      <dgm:t>
        <a:bodyPr/>
        <a:lstStyle/>
        <a:p>
          <a:endParaRPr lang="en-US"/>
        </a:p>
      </dgm:t>
    </dgm:pt>
    <dgm:pt modelId="{7E0D94EA-8151-4366-A323-0D374EA8F01F}" type="sibTrans" cxnId="{8279CF92-52AD-4A2C-AF14-AA570FF3D166}">
      <dgm:prSet/>
      <dgm:spPr/>
      <dgm:t>
        <a:bodyPr/>
        <a:lstStyle/>
        <a:p>
          <a:endParaRPr lang="en-US"/>
        </a:p>
      </dgm:t>
    </dgm:pt>
    <dgm:pt modelId="{98D8FD7F-B3FD-4976-96FA-7820517E6E1D}">
      <dgm:prSet/>
      <dgm:spPr/>
      <dgm:t>
        <a:bodyPr/>
        <a:lstStyle/>
        <a:p>
          <a:pPr>
            <a:defRPr cap="all"/>
          </a:pPr>
          <a:r>
            <a:rPr lang="en-US" b="0" i="0"/>
            <a:t>Identified top-selling products and categories. </a:t>
          </a:r>
          <a:endParaRPr lang="en-US"/>
        </a:p>
      </dgm:t>
    </dgm:pt>
    <dgm:pt modelId="{DF7C5900-585C-45A4-8AFE-DADDFE235BF1}" type="parTrans" cxnId="{09A8118D-3B99-4D41-8C1E-36943A94402F}">
      <dgm:prSet/>
      <dgm:spPr/>
      <dgm:t>
        <a:bodyPr/>
        <a:lstStyle/>
        <a:p>
          <a:endParaRPr lang="en-US"/>
        </a:p>
      </dgm:t>
    </dgm:pt>
    <dgm:pt modelId="{C9EEC9CA-9DB0-45C2-AC32-6FFBE2FFF653}" type="sibTrans" cxnId="{09A8118D-3B99-4D41-8C1E-36943A94402F}">
      <dgm:prSet/>
      <dgm:spPr/>
      <dgm:t>
        <a:bodyPr/>
        <a:lstStyle/>
        <a:p>
          <a:endParaRPr lang="en-US"/>
        </a:p>
      </dgm:t>
    </dgm:pt>
    <dgm:pt modelId="{EB2E506F-2282-4EFD-ABF5-0B03999C7CC1}">
      <dgm:prSet/>
      <dgm:spPr/>
      <dgm:t>
        <a:bodyPr/>
        <a:lstStyle/>
        <a:p>
          <a:pPr>
            <a:defRPr cap="all"/>
          </a:pPr>
          <a:r>
            <a:rPr lang="en-US" b="0" i="0"/>
            <a:t>Examined customer purchase behavior and segmentation. </a:t>
          </a:r>
          <a:endParaRPr lang="en-US"/>
        </a:p>
      </dgm:t>
    </dgm:pt>
    <dgm:pt modelId="{1524C810-98C4-4541-8E40-12DC880022F2}" type="parTrans" cxnId="{38BD5E70-B690-4808-B672-900DA043D671}">
      <dgm:prSet/>
      <dgm:spPr/>
      <dgm:t>
        <a:bodyPr/>
        <a:lstStyle/>
        <a:p>
          <a:endParaRPr lang="en-US"/>
        </a:p>
      </dgm:t>
    </dgm:pt>
    <dgm:pt modelId="{999F3299-D503-4571-A395-963FA1914AE9}" type="sibTrans" cxnId="{38BD5E70-B690-4808-B672-900DA043D671}">
      <dgm:prSet/>
      <dgm:spPr/>
      <dgm:t>
        <a:bodyPr/>
        <a:lstStyle/>
        <a:p>
          <a:endParaRPr lang="en-US"/>
        </a:p>
      </dgm:t>
    </dgm:pt>
    <dgm:pt modelId="{A549808B-3F06-4E38-A72A-415C8C7F81D0}">
      <dgm:prSet/>
      <dgm:spPr/>
      <dgm:t>
        <a:bodyPr/>
        <a:lstStyle/>
        <a:p>
          <a:pPr>
            <a:defRPr cap="all"/>
          </a:pPr>
          <a:r>
            <a:rPr lang="en-US" b="0" i="0"/>
            <a:t>Conducted geographical sales analysis.</a:t>
          </a:r>
          <a:endParaRPr lang="en-US"/>
        </a:p>
      </dgm:t>
    </dgm:pt>
    <dgm:pt modelId="{03D839A4-5FCE-47F1-B088-C6CC33150936}" type="parTrans" cxnId="{CCC8AA4A-509E-4B3B-83D9-36820667ACCD}">
      <dgm:prSet/>
      <dgm:spPr/>
      <dgm:t>
        <a:bodyPr/>
        <a:lstStyle/>
        <a:p>
          <a:endParaRPr lang="en-US"/>
        </a:p>
      </dgm:t>
    </dgm:pt>
    <dgm:pt modelId="{90608CB8-542D-40E5-B10E-749B61ECDC22}" type="sibTrans" cxnId="{CCC8AA4A-509E-4B3B-83D9-36820667ACCD}">
      <dgm:prSet/>
      <dgm:spPr/>
      <dgm:t>
        <a:bodyPr/>
        <a:lstStyle/>
        <a:p>
          <a:endParaRPr lang="en-US"/>
        </a:p>
      </dgm:t>
    </dgm:pt>
    <dgm:pt modelId="{CB279969-B15C-4B99-B84D-0DEEE191C003}" type="pres">
      <dgm:prSet presAssocID="{66889D90-6E69-45B2-B85D-50A5F856E3A2}" presName="root" presStyleCnt="0">
        <dgm:presLayoutVars>
          <dgm:dir/>
          <dgm:resizeHandles val="exact"/>
        </dgm:presLayoutVars>
      </dgm:prSet>
      <dgm:spPr/>
    </dgm:pt>
    <dgm:pt modelId="{74CFD4B0-6CA5-4619-B2AB-4EFA5E48243E}" type="pres">
      <dgm:prSet presAssocID="{A724C595-FF96-4309-8D5D-ADE547C40581}" presName="compNode" presStyleCnt="0"/>
      <dgm:spPr/>
    </dgm:pt>
    <dgm:pt modelId="{91F987C5-E318-48E6-B2F7-EBA98A66A097}" type="pres">
      <dgm:prSet presAssocID="{A724C595-FF96-4309-8D5D-ADE547C40581}" presName="iconBgRect" presStyleLbl="bgShp" presStyleIdx="0" presStyleCnt="4"/>
      <dgm:spPr/>
    </dgm:pt>
    <dgm:pt modelId="{68F2DDA6-2C83-480F-8B94-6116951599AD}" type="pres">
      <dgm:prSet presAssocID="{A724C595-FF96-4309-8D5D-ADE547C405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BE825F-ABA5-4E5A-A723-B55B51DEEA2E}" type="pres">
      <dgm:prSet presAssocID="{A724C595-FF96-4309-8D5D-ADE547C40581}" presName="spaceRect" presStyleCnt="0"/>
      <dgm:spPr/>
    </dgm:pt>
    <dgm:pt modelId="{E9FFD303-E4C7-4FD0-8622-D239BCB7C2AC}" type="pres">
      <dgm:prSet presAssocID="{A724C595-FF96-4309-8D5D-ADE547C40581}" presName="textRect" presStyleLbl="revTx" presStyleIdx="0" presStyleCnt="4">
        <dgm:presLayoutVars>
          <dgm:chMax val="1"/>
          <dgm:chPref val="1"/>
        </dgm:presLayoutVars>
      </dgm:prSet>
      <dgm:spPr/>
    </dgm:pt>
    <dgm:pt modelId="{D6D27200-C319-4F87-8502-B26B44E85757}" type="pres">
      <dgm:prSet presAssocID="{7E0D94EA-8151-4366-A323-0D374EA8F01F}" presName="sibTrans" presStyleCnt="0"/>
      <dgm:spPr/>
    </dgm:pt>
    <dgm:pt modelId="{08707E4B-9368-424B-91B8-8AB8E4DC696A}" type="pres">
      <dgm:prSet presAssocID="{98D8FD7F-B3FD-4976-96FA-7820517E6E1D}" presName="compNode" presStyleCnt="0"/>
      <dgm:spPr/>
    </dgm:pt>
    <dgm:pt modelId="{C67B6FE4-CB4B-46BA-B574-90307217A434}" type="pres">
      <dgm:prSet presAssocID="{98D8FD7F-B3FD-4976-96FA-7820517E6E1D}" presName="iconBgRect" presStyleLbl="bgShp" presStyleIdx="1" presStyleCnt="4"/>
      <dgm:spPr/>
    </dgm:pt>
    <dgm:pt modelId="{EF821E04-6D68-49ED-9386-5E7BB9142A8A}" type="pres">
      <dgm:prSet presAssocID="{98D8FD7F-B3FD-4976-96FA-7820517E6E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97FA8DC5-7170-4752-B22F-5974BE3BA6F8}" type="pres">
      <dgm:prSet presAssocID="{98D8FD7F-B3FD-4976-96FA-7820517E6E1D}" presName="spaceRect" presStyleCnt="0"/>
      <dgm:spPr/>
    </dgm:pt>
    <dgm:pt modelId="{4F6080B9-D9AE-4105-8AF5-CBD9A02EB2B1}" type="pres">
      <dgm:prSet presAssocID="{98D8FD7F-B3FD-4976-96FA-7820517E6E1D}" presName="textRect" presStyleLbl="revTx" presStyleIdx="1" presStyleCnt="4">
        <dgm:presLayoutVars>
          <dgm:chMax val="1"/>
          <dgm:chPref val="1"/>
        </dgm:presLayoutVars>
      </dgm:prSet>
      <dgm:spPr/>
    </dgm:pt>
    <dgm:pt modelId="{06DD478B-4CF2-4B1B-91B3-6B2CD02ECFE7}" type="pres">
      <dgm:prSet presAssocID="{C9EEC9CA-9DB0-45C2-AC32-6FFBE2FFF653}" presName="sibTrans" presStyleCnt="0"/>
      <dgm:spPr/>
    </dgm:pt>
    <dgm:pt modelId="{977134D8-AEE4-42F9-877B-8C22F38D432E}" type="pres">
      <dgm:prSet presAssocID="{EB2E506F-2282-4EFD-ABF5-0B03999C7CC1}" presName="compNode" presStyleCnt="0"/>
      <dgm:spPr/>
    </dgm:pt>
    <dgm:pt modelId="{F284A7A7-07E1-440D-A0FE-8F8931DD9C2E}" type="pres">
      <dgm:prSet presAssocID="{EB2E506F-2282-4EFD-ABF5-0B03999C7CC1}" presName="iconBgRect" presStyleLbl="bgShp" presStyleIdx="2" presStyleCnt="4"/>
      <dgm:spPr/>
    </dgm:pt>
    <dgm:pt modelId="{6C91D444-4A47-4152-88ED-A5B4463C3514}" type="pres">
      <dgm:prSet presAssocID="{EB2E506F-2282-4EFD-ABF5-0B03999C7C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1CC8623-6862-4A00-8205-3D0EF77E26C5}" type="pres">
      <dgm:prSet presAssocID="{EB2E506F-2282-4EFD-ABF5-0B03999C7CC1}" presName="spaceRect" presStyleCnt="0"/>
      <dgm:spPr/>
    </dgm:pt>
    <dgm:pt modelId="{B46E06AE-2807-47FA-BA49-D59E48D36ED2}" type="pres">
      <dgm:prSet presAssocID="{EB2E506F-2282-4EFD-ABF5-0B03999C7CC1}" presName="textRect" presStyleLbl="revTx" presStyleIdx="2" presStyleCnt="4">
        <dgm:presLayoutVars>
          <dgm:chMax val="1"/>
          <dgm:chPref val="1"/>
        </dgm:presLayoutVars>
      </dgm:prSet>
      <dgm:spPr/>
    </dgm:pt>
    <dgm:pt modelId="{F32A302D-B4B3-49DE-89FD-206ADC5FC0B3}" type="pres">
      <dgm:prSet presAssocID="{999F3299-D503-4571-A395-963FA1914AE9}" presName="sibTrans" presStyleCnt="0"/>
      <dgm:spPr/>
    </dgm:pt>
    <dgm:pt modelId="{9D60F2DF-9E81-470F-9E7F-8F0B4D13CECC}" type="pres">
      <dgm:prSet presAssocID="{A549808B-3F06-4E38-A72A-415C8C7F81D0}" presName="compNode" presStyleCnt="0"/>
      <dgm:spPr/>
    </dgm:pt>
    <dgm:pt modelId="{6840F78B-7A84-4068-9B7D-20FA5520C517}" type="pres">
      <dgm:prSet presAssocID="{A549808B-3F06-4E38-A72A-415C8C7F81D0}" presName="iconBgRect" presStyleLbl="bgShp" presStyleIdx="3" presStyleCnt="4"/>
      <dgm:spPr/>
    </dgm:pt>
    <dgm:pt modelId="{80C30A04-7F2E-4AD5-BE72-FC4FAFF42562}" type="pres">
      <dgm:prSet presAssocID="{A549808B-3F06-4E38-A72A-415C8C7F81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8A6CFB1-9126-4417-9704-E9D703FB9090}" type="pres">
      <dgm:prSet presAssocID="{A549808B-3F06-4E38-A72A-415C8C7F81D0}" presName="spaceRect" presStyleCnt="0"/>
      <dgm:spPr/>
    </dgm:pt>
    <dgm:pt modelId="{F9E82974-C8F7-49B3-BB77-85AD9C7B73DB}" type="pres">
      <dgm:prSet presAssocID="{A549808B-3F06-4E38-A72A-415C8C7F81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B0A00A-95DF-44B0-A805-691E268AEE72}" type="presOf" srcId="{66889D90-6E69-45B2-B85D-50A5F856E3A2}" destId="{CB279969-B15C-4B99-B84D-0DEEE191C003}" srcOrd="0" destOrd="0" presId="urn:microsoft.com/office/officeart/2018/5/layout/IconCircleLabelList"/>
    <dgm:cxn modelId="{CCC8AA4A-509E-4B3B-83D9-36820667ACCD}" srcId="{66889D90-6E69-45B2-B85D-50A5F856E3A2}" destId="{A549808B-3F06-4E38-A72A-415C8C7F81D0}" srcOrd="3" destOrd="0" parTransId="{03D839A4-5FCE-47F1-B088-C6CC33150936}" sibTransId="{90608CB8-542D-40E5-B10E-749B61ECDC22}"/>
    <dgm:cxn modelId="{5A497B60-CC7A-4E66-A945-4C1A70F4729C}" type="presOf" srcId="{A549808B-3F06-4E38-A72A-415C8C7F81D0}" destId="{F9E82974-C8F7-49B3-BB77-85AD9C7B73DB}" srcOrd="0" destOrd="0" presId="urn:microsoft.com/office/officeart/2018/5/layout/IconCircleLabelList"/>
    <dgm:cxn modelId="{41F2BB62-0BDE-4F12-886C-3F1B59C1ED4B}" type="presOf" srcId="{EB2E506F-2282-4EFD-ABF5-0B03999C7CC1}" destId="{B46E06AE-2807-47FA-BA49-D59E48D36ED2}" srcOrd="0" destOrd="0" presId="urn:microsoft.com/office/officeart/2018/5/layout/IconCircleLabelList"/>
    <dgm:cxn modelId="{38BD5E70-B690-4808-B672-900DA043D671}" srcId="{66889D90-6E69-45B2-B85D-50A5F856E3A2}" destId="{EB2E506F-2282-4EFD-ABF5-0B03999C7CC1}" srcOrd="2" destOrd="0" parTransId="{1524C810-98C4-4541-8E40-12DC880022F2}" sibTransId="{999F3299-D503-4571-A395-963FA1914AE9}"/>
    <dgm:cxn modelId="{09A8118D-3B99-4D41-8C1E-36943A94402F}" srcId="{66889D90-6E69-45B2-B85D-50A5F856E3A2}" destId="{98D8FD7F-B3FD-4976-96FA-7820517E6E1D}" srcOrd="1" destOrd="0" parTransId="{DF7C5900-585C-45A4-8AFE-DADDFE235BF1}" sibTransId="{C9EEC9CA-9DB0-45C2-AC32-6FFBE2FFF653}"/>
    <dgm:cxn modelId="{8279CF92-52AD-4A2C-AF14-AA570FF3D166}" srcId="{66889D90-6E69-45B2-B85D-50A5F856E3A2}" destId="{A724C595-FF96-4309-8D5D-ADE547C40581}" srcOrd="0" destOrd="0" parTransId="{2D887BA9-09CD-450C-BCE0-B5F52E883F56}" sibTransId="{7E0D94EA-8151-4366-A323-0D374EA8F01F}"/>
    <dgm:cxn modelId="{72175DA4-8044-42BE-A951-A461BA93A261}" type="presOf" srcId="{98D8FD7F-B3FD-4976-96FA-7820517E6E1D}" destId="{4F6080B9-D9AE-4105-8AF5-CBD9A02EB2B1}" srcOrd="0" destOrd="0" presId="urn:microsoft.com/office/officeart/2018/5/layout/IconCircleLabelList"/>
    <dgm:cxn modelId="{2CC61CDE-4C9F-49B9-911E-A36DE20BFBAC}" type="presOf" srcId="{A724C595-FF96-4309-8D5D-ADE547C40581}" destId="{E9FFD303-E4C7-4FD0-8622-D239BCB7C2AC}" srcOrd="0" destOrd="0" presId="urn:microsoft.com/office/officeart/2018/5/layout/IconCircleLabelList"/>
    <dgm:cxn modelId="{1A0E5FB2-BD36-4227-8034-08418FD553A8}" type="presParOf" srcId="{CB279969-B15C-4B99-B84D-0DEEE191C003}" destId="{74CFD4B0-6CA5-4619-B2AB-4EFA5E48243E}" srcOrd="0" destOrd="0" presId="urn:microsoft.com/office/officeart/2018/5/layout/IconCircleLabelList"/>
    <dgm:cxn modelId="{070851FF-F077-4451-8B85-F116AD5A5A63}" type="presParOf" srcId="{74CFD4B0-6CA5-4619-B2AB-4EFA5E48243E}" destId="{91F987C5-E318-48E6-B2F7-EBA98A66A097}" srcOrd="0" destOrd="0" presId="urn:microsoft.com/office/officeart/2018/5/layout/IconCircleLabelList"/>
    <dgm:cxn modelId="{1D428359-6361-478C-A87C-482B6B046F75}" type="presParOf" srcId="{74CFD4B0-6CA5-4619-B2AB-4EFA5E48243E}" destId="{68F2DDA6-2C83-480F-8B94-6116951599AD}" srcOrd="1" destOrd="0" presId="urn:microsoft.com/office/officeart/2018/5/layout/IconCircleLabelList"/>
    <dgm:cxn modelId="{09477DDB-4AF0-4C26-8BA7-0163075E5C55}" type="presParOf" srcId="{74CFD4B0-6CA5-4619-B2AB-4EFA5E48243E}" destId="{D0BE825F-ABA5-4E5A-A723-B55B51DEEA2E}" srcOrd="2" destOrd="0" presId="urn:microsoft.com/office/officeart/2018/5/layout/IconCircleLabelList"/>
    <dgm:cxn modelId="{C013D828-6394-4056-B942-20BED42B6269}" type="presParOf" srcId="{74CFD4B0-6CA5-4619-B2AB-4EFA5E48243E}" destId="{E9FFD303-E4C7-4FD0-8622-D239BCB7C2AC}" srcOrd="3" destOrd="0" presId="urn:microsoft.com/office/officeart/2018/5/layout/IconCircleLabelList"/>
    <dgm:cxn modelId="{0BB85CAE-F4BC-401C-B5EB-D9F99234D810}" type="presParOf" srcId="{CB279969-B15C-4B99-B84D-0DEEE191C003}" destId="{D6D27200-C319-4F87-8502-B26B44E85757}" srcOrd="1" destOrd="0" presId="urn:microsoft.com/office/officeart/2018/5/layout/IconCircleLabelList"/>
    <dgm:cxn modelId="{9BE2E903-3825-4184-9B7C-65D3F27E1DC6}" type="presParOf" srcId="{CB279969-B15C-4B99-B84D-0DEEE191C003}" destId="{08707E4B-9368-424B-91B8-8AB8E4DC696A}" srcOrd="2" destOrd="0" presId="urn:microsoft.com/office/officeart/2018/5/layout/IconCircleLabelList"/>
    <dgm:cxn modelId="{468B00E7-B48E-45D1-B4C5-6B9D02A2685F}" type="presParOf" srcId="{08707E4B-9368-424B-91B8-8AB8E4DC696A}" destId="{C67B6FE4-CB4B-46BA-B574-90307217A434}" srcOrd="0" destOrd="0" presId="urn:microsoft.com/office/officeart/2018/5/layout/IconCircleLabelList"/>
    <dgm:cxn modelId="{6F6265D5-462A-4E80-9855-C51DF49BC41F}" type="presParOf" srcId="{08707E4B-9368-424B-91B8-8AB8E4DC696A}" destId="{EF821E04-6D68-49ED-9386-5E7BB9142A8A}" srcOrd="1" destOrd="0" presId="urn:microsoft.com/office/officeart/2018/5/layout/IconCircleLabelList"/>
    <dgm:cxn modelId="{E7D852B2-BB65-4DBA-AB03-7728673FBCAA}" type="presParOf" srcId="{08707E4B-9368-424B-91B8-8AB8E4DC696A}" destId="{97FA8DC5-7170-4752-B22F-5974BE3BA6F8}" srcOrd="2" destOrd="0" presId="urn:microsoft.com/office/officeart/2018/5/layout/IconCircleLabelList"/>
    <dgm:cxn modelId="{A796E8A5-A916-4FC3-8DD6-53690667E9D0}" type="presParOf" srcId="{08707E4B-9368-424B-91B8-8AB8E4DC696A}" destId="{4F6080B9-D9AE-4105-8AF5-CBD9A02EB2B1}" srcOrd="3" destOrd="0" presId="urn:microsoft.com/office/officeart/2018/5/layout/IconCircleLabelList"/>
    <dgm:cxn modelId="{CD553EC5-16AD-4D3D-BA15-6D0DCB2A0492}" type="presParOf" srcId="{CB279969-B15C-4B99-B84D-0DEEE191C003}" destId="{06DD478B-4CF2-4B1B-91B3-6B2CD02ECFE7}" srcOrd="3" destOrd="0" presId="urn:microsoft.com/office/officeart/2018/5/layout/IconCircleLabelList"/>
    <dgm:cxn modelId="{A25AA99F-A293-4127-8122-88078EE1D354}" type="presParOf" srcId="{CB279969-B15C-4B99-B84D-0DEEE191C003}" destId="{977134D8-AEE4-42F9-877B-8C22F38D432E}" srcOrd="4" destOrd="0" presId="urn:microsoft.com/office/officeart/2018/5/layout/IconCircleLabelList"/>
    <dgm:cxn modelId="{E2C8B8C8-DC51-430D-A58D-35CA32E89CE5}" type="presParOf" srcId="{977134D8-AEE4-42F9-877B-8C22F38D432E}" destId="{F284A7A7-07E1-440D-A0FE-8F8931DD9C2E}" srcOrd="0" destOrd="0" presId="urn:microsoft.com/office/officeart/2018/5/layout/IconCircleLabelList"/>
    <dgm:cxn modelId="{D8C5DD86-6F35-4CF7-B320-3F1D2D9108E0}" type="presParOf" srcId="{977134D8-AEE4-42F9-877B-8C22F38D432E}" destId="{6C91D444-4A47-4152-88ED-A5B4463C3514}" srcOrd="1" destOrd="0" presId="urn:microsoft.com/office/officeart/2018/5/layout/IconCircleLabelList"/>
    <dgm:cxn modelId="{C22FAC6D-7F5D-4ECD-B5B7-E0A6E9BB4428}" type="presParOf" srcId="{977134D8-AEE4-42F9-877B-8C22F38D432E}" destId="{C1CC8623-6862-4A00-8205-3D0EF77E26C5}" srcOrd="2" destOrd="0" presId="urn:microsoft.com/office/officeart/2018/5/layout/IconCircleLabelList"/>
    <dgm:cxn modelId="{FF37B1D7-1FF1-4A68-811C-7855E77CECA2}" type="presParOf" srcId="{977134D8-AEE4-42F9-877B-8C22F38D432E}" destId="{B46E06AE-2807-47FA-BA49-D59E48D36ED2}" srcOrd="3" destOrd="0" presId="urn:microsoft.com/office/officeart/2018/5/layout/IconCircleLabelList"/>
    <dgm:cxn modelId="{3C9C0459-A05E-496E-A9C4-FA7250B76AC2}" type="presParOf" srcId="{CB279969-B15C-4B99-B84D-0DEEE191C003}" destId="{F32A302D-B4B3-49DE-89FD-206ADC5FC0B3}" srcOrd="5" destOrd="0" presId="urn:microsoft.com/office/officeart/2018/5/layout/IconCircleLabelList"/>
    <dgm:cxn modelId="{81A7664F-C609-4199-94FC-814CC920B172}" type="presParOf" srcId="{CB279969-B15C-4B99-B84D-0DEEE191C003}" destId="{9D60F2DF-9E81-470F-9E7F-8F0B4D13CECC}" srcOrd="6" destOrd="0" presId="urn:microsoft.com/office/officeart/2018/5/layout/IconCircleLabelList"/>
    <dgm:cxn modelId="{B678A33A-A586-4F87-998B-A1F382439B09}" type="presParOf" srcId="{9D60F2DF-9E81-470F-9E7F-8F0B4D13CECC}" destId="{6840F78B-7A84-4068-9B7D-20FA5520C517}" srcOrd="0" destOrd="0" presId="urn:microsoft.com/office/officeart/2018/5/layout/IconCircleLabelList"/>
    <dgm:cxn modelId="{1BE9D9CC-9F42-4C6C-812C-9ACB16EB56B2}" type="presParOf" srcId="{9D60F2DF-9E81-470F-9E7F-8F0B4D13CECC}" destId="{80C30A04-7F2E-4AD5-BE72-FC4FAFF42562}" srcOrd="1" destOrd="0" presId="urn:microsoft.com/office/officeart/2018/5/layout/IconCircleLabelList"/>
    <dgm:cxn modelId="{93440744-74C1-46E6-A762-E350238AFC6A}" type="presParOf" srcId="{9D60F2DF-9E81-470F-9E7F-8F0B4D13CECC}" destId="{A8A6CFB1-9126-4417-9704-E9D703FB9090}" srcOrd="2" destOrd="0" presId="urn:microsoft.com/office/officeart/2018/5/layout/IconCircleLabelList"/>
    <dgm:cxn modelId="{44813373-8E00-42F8-B3A2-C45657A13D9C}" type="presParOf" srcId="{9D60F2DF-9E81-470F-9E7F-8F0B4D13CECC}" destId="{F9E82974-C8F7-49B3-BB77-85AD9C7B73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8CCDA-1117-4F1B-ADAC-DA287A76D3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63C79D-EB81-409F-9EC5-540711FFF0E7}">
      <dgm:prSet/>
      <dgm:spPr/>
      <dgm:t>
        <a:bodyPr/>
        <a:lstStyle/>
        <a:p>
          <a:r>
            <a:rPr lang="en-US"/>
            <a:t>The general upward trend in sales is a positive indicator of growth.</a:t>
          </a:r>
        </a:p>
      </dgm:t>
    </dgm:pt>
    <dgm:pt modelId="{350E01D5-6BD4-4424-BA1B-5557AA5B7DAD}" type="parTrans" cxnId="{79F0F0CC-7ACD-4618-87C5-F37D30BA7447}">
      <dgm:prSet/>
      <dgm:spPr/>
      <dgm:t>
        <a:bodyPr/>
        <a:lstStyle/>
        <a:p>
          <a:endParaRPr lang="en-US"/>
        </a:p>
      </dgm:t>
    </dgm:pt>
    <dgm:pt modelId="{1DE67040-E4EB-40ED-9D3E-A169E6A39B7C}" type="sibTrans" cxnId="{79F0F0CC-7ACD-4618-87C5-F37D30BA74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AC367E-5471-466A-A749-B1A8856ECE50}">
      <dgm:prSet/>
      <dgm:spPr/>
      <dgm:t>
        <a:bodyPr/>
        <a:lstStyle/>
        <a:p>
          <a:r>
            <a:rPr lang="en-US"/>
            <a:t>The recurring peaks around the end of each year highlight the importance of the holiday season for sales.</a:t>
          </a:r>
        </a:p>
      </dgm:t>
    </dgm:pt>
    <dgm:pt modelId="{CCA0555D-7E19-4420-B0B4-B0E6CC73AAA1}" type="parTrans" cxnId="{3E6E65A7-8D85-4FCF-A89F-605BCB38EEA9}">
      <dgm:prSet/>
      <dgm:spPr/>
      <dgm:t>
        <a:bodyPr/>
        <a:lstStyle/>
        <a:p>
          <a:endParaRPr lang="en-US"/>
        </a:p>
      </dgm:t>
    </dgm:pt>
    <dgm:pt modelId="{C64282A3-EECD-430F-9A9F-7A4753DB6A30}" type="sibTrans" cxnId="{3E6E65A7-8D85-4FCF-A89F-605BCB38EE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E15CDB-777E-4FDC-8F68-96CAC28BE448}">
      <dgm:prSet/>
      <dgm:spPr/>
      <dgm:t>
        <a:bodyPr/>
        <a:lstStyle/>
        <a:p>
          <a:r>
            <a:rPr lang="en-US"/>
            <a:t>Each year, the sales show a significant increase towards the end of the year.</a:t>
          </a:r>
          <a:br>
            <a:rPr lang="en-US"/>
          </a:br>
          <a:br>
            <a:rPr lang="en-US"/>
          </a:br>
          <a:endParaRPr lang="en-US"/>
        </a:p>
      </dgm:t>
    </dgm:pt>
    <dgm:pt modelId="{BBC6ABF3-89DB-4141-9690-18396FCB333A}" type="parTrans" cxnId="{EDB3DAAA-64DD-48D2-B2E1-9822CAB427C7}">
      <dgm:prSet/>
      <dgm:spPr/>
      <dgm:t>
        <a:bodyPr/>
        <a:lstStyle/>
        <a:p>
          <a:endParaRPr lang="en-US"/>
        </a:p>
      </dgm:t>
    </dgm:pt>
    <dgm:pt modelId="{1DFC6B33-A962-4064-A439-E7FE832613BC}" type="sibTrans" cxnId="{EDB3DAAA-64DD-48D2-B2E1-9822CAB427C7}">
      <dgm:prSet/>
      <dgm:spPr/>
      <dgm:t>
        <a:bodyPr/>
        <a:lstStyle/>
        <a:p>
          <a:endParaRPr lang="en-US"/>
        </a:p>
      </dgm:t>
    </dgm:pt>
    <dgm:pt modelId="{3D993B82-F4E3-584B-BAE0-4495492B88E5}" type="pres">
      <dgm:prSet presAssocID="{AE28CCDA-1117-4F1B-ADAC-DA287A76D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8DFBC7-14C6-B64D-B997-67FEB4132177}" type="pres">
      <dgm:prSet presAssocID="{B663C79D-EB81-409F-9EC5-540711FFF0E7}" presName="hierRoot1" presStyleCnt="0"/>
      <dgm:spPr/>
    </dgm:pt>
    <dgm:pt modelId="{66618C3A-6BE2-0743-B71C-11D19AF2F9BB}" type="pres">
      <dgm:prSet presAssocID="{B663C79D-EB81-409F-9EC5-540711FFF0E7}" presName="composite" presStyleCnt="0"/>
      <dgm:spPr/>
    </dgm:pt>
    <dgm:pt modelId="{12E6B673-6C24-E440-9072-1FBFC70E2FD2}" type="pres">
      <dgm:prSet presAssocID="{B663C79D-EB81-409F-9EC5-540711FFF0E7}" presName="background" presStyleLbl="node0" presStyleIdx="0" presStyleCnt="3"/>
      <dgm:spPr/>
    </dgm:pt>
    <dgm:pt modelId="{522BD47F-DF7A-2747-8844-0B1163191E54}" type="pres">
      <dgm:prSet presAssocID="{B663C79D-EB81-409F-9EC5-540711FFF0E7}" presName="text" presStyleLbl="fgAcc0" presStyleIdx="0" presStyleCnt="3">
        <dgm:presLayoutVars>
          <dgm:chPref val="3"/>
        </dgm:presLayoutVars>
      </dgm:prSet>
      <dgm:spPr/>
    </dgm:pt>
    <dgm:pt modelId="{9792748C-D987-104F-B28C-9E9665F26C01}" type="pres">
      <dgm:prSet presAssocID="{B663C79D-EB81-409F-9EC5-540711FFF0E7}" presName="hierChild2" presStyleCnt="0"/>
      <dgm:spPr/>
    </dgm:pt>
    <dgm:pt modelId="{6742D790-6253-A547-AADB-65824699AB27}" type="pres">
      <dgm:prSet presAssocID="{DBAC367E-5471-466A-A749-B1A8856ECE50}" presName="hierRoot1" presStyleCnt="0"/>
      <dgm:spPr/>
    </dgm:pt>
    <dgm:pt modelId="{5E5A43D8-27BB-7E4F-A364-ACDA7444794E}" type="pres">
      <dgm:prSet presAssocID="{DBAC367E-5471-466A-A749-B1A8856ECE50}" presName="composite" presStyleCnt="0"/>
      <dgm:spPr/>
    </dgm:pt>
    <dgm:pt modelId="{527ED4A5-5BA6-F145-A841-A01917684B72}" type="pres">
      <dgm:prSet presAssocID="{DBAC367E-5471-466A-A749-B1A8856ECE50}" presName="background" presStyleLbl="node0" presStyleIdx="1" presStyleCnt="3"/>
      <dgm:spPr/>
    </dgm:pt>
    <dgm:pt modelId="{8FE93D61-6CBF-FD48-9A91-F7A503D32F6B}" type="pres">
      <dgm:prSet presAssocID="{DBAC367E-5471-466A-A749-B1A8856ECE50}" presName="text" presStyleLbl="fgAcc0" presStyleIdx="1" presStyleCnt="3">
        <dgm:presLayoutVars>
          <dgm:chPref val="3"/>
        </dgm:presLayoutVars>
      </dgm:prSet>
      <dgm:spPr/>
    </dgm:pt>
    <dgm:pt modelId="{0C8BD962-A6F0-4040-9336-549246CC1529}" type="pres">
      <dgm:prSet presAssocID="{DBAC367E-5471-466A-A749-B1A8856ECE50}" presName="hierChild2" presStyleCnt="0"/>
      <dgm:spPr/>
    </dgm:pt>
    <dgm:pt modelId="{1B163F9F-2492-7541-BBE8-D1408CBEED0B}" type="pres">
      <dgm:prSet presAssocID="{26E15CDB-777E-4FDC-8F68-96CAC28BE448}" presName="hierRoot1" presStyleCnt="0"/>
      <dgm:spPr/>
    </dgm:pt>
    <dgm:pt modelId="{6A5797BA-E8B3-9341-BF5B-8D4205E824D9}" type="pres">
      <dgm:prSet presAssocID="{26E15CDB-777E-4FDC-8F68-96CAC28BE448}" presName="composite" presStyleCnt="0"/>
      <dgm:spPr/>
    </dgm:pt>
    <dgm:pt modelId="{AC74B8BE-A4BC-CA44-9792-58E0F5A10527}" type="pres">
      <dgm:prSet presAssocID="{26E15CDB-777E-4FDC-8F68-96CAC28BE448}" presName="background" presStyleLbl="node0" presStyleIdx="2" presStyleCnt="3"/>
      <dgm:spPr/>
    </dgm:pt>
    <dgm:pt modelId="{CB9151FF-F0FE-F942-A697-07AD7CA4AC40}" type="pres">
      <dgm:prSet presAssocID="{26E15CDB-777E-4FDC-8F68-96CAC28BE448}" presName="text" presStyleLbl="fgAcc0" presStyleIdx="2" presStyleCnt="3">
        <dgm:presLayoutVars>
          <dgm:chPref val="3"/>
        </dgm:presLayoutVars>
      </dgm:prSet>
      <dgm:spPr/>
    </dgm:pt>
    <dgm:pt modelId="{06BBFB7A-C7C9-404C-9AE6-EDB1730F4DF5}" type="pres">
      <dgm:prSet presAssocID="{26E15CDB-777E-4FDC-8F68-96CAC28BE448}" presName="hierChild2" presStyleCnt="0"/>
      <dgm:spPr/>
    </dgm:pt>
  </dgm:ptLst>
  <dgm:cxnLst>
    <dgm:cxn modelId="{3F42D715-5FFB-0B4E-928D-55B35F33E2F5}" type="presOf" srcId="{DBAC367E-5471-466A-A749-B1A8856ECE50}" destId="{8FE93D61-6CBF-FD48-9A91-F7A503D32F6B}" srcOrd="0" destOrd="0" presId="urn:microsoft.com/office/officeart/2005/8/layout/hierarchy1"/>
    <dgm:cxn modelId="{CE3D4723-9139-8B45-AF9B-65773FE67E0B}" type="presOf" srcId="{26E15CDB-777E-4FDC-8F68-96CAC28BE448}" destId="{CB9151FF-F0FE-F942-A697-07AD7CA4AC40}" srcOrd="0" destOrd="0" presId="urn:microsoft.com/office/officeart/2005/8/layout/hierarchy1"/>
    <dgm:cxn modelId="{40FE2F33-8819-6C4F-9DDC-EC61D9365E80}" type="presOf" srcId="{B663C79D-EB81-409F-9EC5-540711FFF0E7}" destId="{522BD47F-DF7A-2747-8844-0B1163191E54}" srcOrd="0" destOrd="0" presId="urn:microsoft.com/office/officeart/2005/8/layout/hierarchy1"/>
    <dgm:cxn modelId="{2DBF6A95-B9E9-8C47-88CB-00988A1DF2BA}" type="presOf" srcId="{AE28CCDA-1117-4F1B-ADAC-DA287A76D311}" destId="{3D993B82-F4E3-584B-BAE0-4495492B88E5}" srcOrd="0" destOrd="0" presId="urn:microsoft.com/office/officeart/2005/8/layout/hierarchy1"/>
    <dgm:cxn modelId="{3E6E65A7-8D85-4FCF-A89F-605BCB38EEA9}" srcId="{AE28CCDA-1117-4F1B-ADAC-DA287A76D311}" destId="{DBAC367E-5471-466A-A749-B1A8856ECE50}" srcOrd="1" destOrd="0" parTransId="{CCA0555D-7E19-4420-B0B4-B0E6CC73AAA1}" sibTransId="{C64282A3-EECD-430F-9A9F-7A4753DB6A30}"/>
    <dgm:cxn modelId="{EDB3DAAA-64DD-48D2-B2E1-9822CAB427C7}" srcId="{AE28CCDA-1117-4F1B-ADAC-DA287A76D311}" destId="{26E15CDB-777E-4FDC-8F68-96CAC28BE448}" srcOrd="2" destOrd="0" parTransId="{BBC6ABF3-89DB-4141-9690-18396FCB333A}" sibTransId="{1DFC6B33-A962-4064-A439-E7FE832613BC}"/>
    <dgm:cxn modelId="{79F0F0CC-7ACD-4618-87C5-F37D30BA7447}" srcId="{AE28CCDA-1117-4F1B-ADAC-DA287A76D311}" destId="{B663C79D-EB81-409F-9EC5-540711FFF0E7}" srcOrd="0" destOrd="0" parTransId="{350E01D5-6BD4-4424-BA1B-5557AA5B7DAD}" sibTransId="{1DE67040-E4EB-40ED-9D3E-A169E6A39B7C}"/>
    <dgm:cxn modelId="{A6C45745-D434-B44C-A22C-31879E0A85EF}" type="presParOf" srcId="{3D993B82-F4E3-584B-BAE0-4495492B88E5}" destId="{AD8DFBC7-14C6-B64D-B997-67FEB4132177}" srcOrd="0" destOrd="0" presId="urn:microsoft.com/office/officeart/2005/8/layout/hierarchy1"/>
    <dgm:cxn modelId="{2BEEC540-E927-8A4A-97C4-D64AE75B0FBF}" type="presParOf" srcId="{AD8DFBC7-14C6-B64D-B997-67FEB4132177}" destId="{66618C3A-6BE2-0743-B71C-11D19AF2F9BB}" srcOrd="0" destOrd="0" presId="urn:microsoft.com/office/officeart/2005/8/layout/hierarchy1"/>
    <dgm:cxn modelId="{E5915BE7-EE62-E64A-BF6F-21AEF98205DA}" type="presParOf" srcId="{66618C3A-6BE2-0743-B71C-11D19AF2F9BB}" destId="{12E6B673-6C24-E440-9072-1FBFC70E2FD2}" srcOrd="0" destOrd="0" presId="urn:microsoft.com/office/officeart/2005/8/layout/hierarchy1"/>
    <dgm:cxn modelId="{DA258F6F-9664-A94C-902D-19E3C00E1E8B}" type="presParOf" srcId="{66618C3A-6BE2-0743-B71C-11D19AF2F9BB}" destId="{522BD47F-DF7A-2747-8844-0B1163191E54}" srcOrd="1" destOrd="0" presId="urn:microsoft.com/office/officeart/2005/8/layout/hierarchy1"/>
    <dgm:cxn modelId="{713969CB-6A02-A34F-9A6F-CD30555B58A1}" type="presParOf" srcId="{AD8DFBC7-14C6-B64D-B997-67FEB4132177}" destId="{9792748C-D987-104F-B28C-9E9665F26C01}" srcOrd="1" destOrd="0" presId="urn:microsoft.com/office/officeart/2005/8/layout/hierarchy1"/>
    <dgm:cxn modelId="{BE934C88-3F56-CF46-AFC1-FBFCB196317F}" type="presParOf" srcId="{3D993B82-F4E3-584B-BAE0-4495492B88E5}" destId="{6742D790-6253-A547-AADB-65824699AB27}" srcOrd="1" destOrd="0" presId="urn:microsoft.com/office/officeart/2005/8/layout/hierarchy1"/>
    <dgm:cxn modelId="{A368006E-C334-1B4A-8BEB-FDCEC2FB2F6B}" type="presParOf" srcId="{6742D790-6253-A547-AADB-65824699AB27}" destId="{5E5A43D8-27BB-7E4F-A364-ACDA7444794E}" srcOrd="0" destOrd="0" presId="urn:microsoft.com/office/officeart/2005/8/layout/hierarchy1"/>
    <dgm:cxn modelId="{591445A0-8D50-5542-83FD-0842B062D26A}" type="presParOf" srcId="{5E5A43D8-27BB-7E4F-A364-ACDA7444794E}" destId="{527ED4A5-5BA6-F145-A841-A01917684B72}" srcOrd="0" destOrd="0" presId="urn:microsoft.com/office/officeart/2005/8/layout/hierarchy1"/>
    <dgm:cxn modelId="{955AD3C6-9E94-BC4A-8659-3E4046E06F38}" type="presParOf" srcId="{5E5A43D8-27BB-7E4F-A364-ACDA7444794E}" destId="{8FE93D61-6CBF-FD48-9A91-F7A503D32F6B}" srcOrd="1" destOrd="0" presId="urn:microsoft.com/office/officeart/2005/8/layout/hierarchy1"/>
    <dgm:cxn modelId="{23FA4099-EC8B-C948-8E4F-85E659EE1830}" type="presParOf" srcId="{6742D790-6253-A547-AADB-65824699AB27}" destId="{0C8BD962-A6F0-4040-9336-549246CC1529}" srcOrd="1" destOrd="0" presId="urn:microsoft.com/office/officeart/2005/8/layout/hierarchy1"/>
    <dgm:cxn modelId="{A56FF26E-2846-0646-9341-7DB71AF98020}" type="presParOf" srcId="{3D993B82-F4E3-584B-BAE0-4495492B88E5}" destId="{1B163F9F-2492-7541-BBE8-D1408CBEED0B}" srcOrd="2" destOrd="0" presId="urn:microsoft.com/office/officeart/2005/8/layout/hierarchy1"/>
    <dgm:cxn modelId="{A307289B-0F53-3C4C-8B86-620C6C98A2F7}" type="presParOf" srcId="{1B163F9F-2492-7541-BBE8-D1408CBEED0B}" destId="{6A5797BA-E8B3-9341-BF5B-8D4205E824D9}" srcOrd="0" destOrd="0" presId="urn:microsoft.com/office/officeart/2005/8/layout/hierarchy1"/>
    <dgm:cxn modelId="{68E395CA-D35C-CB44-9E6E-BA2C4AF31918}" type="presParOf" srcId="{6A5797BA-E8B3-9341-BF5B-8D4205E824D9}" destId="{AC74B8BE-A4BC-CA44-9792-58E0F5A10527}" srcOrd="0" destOrd="0" presId="urn:microsoft.com/office/officeart/2005/8/layout/hierarchy1"/>
    <dgm:cxn modelId="{5A0AFF0E-5B0E-F747-9863-C22DEF571660}" type="presParOf" srcId="{6A5797BA-E8B3-9341-BF5B-8D4205E824D9}" destId="{CB9151FF-F0FE-F942-A697-07AD7CA4AC40}" srcOrd="1" destOrd="0" presId="urn:microsoft.com/office/officeart/2005/8/layout/hierarchy1"/>
    <dgm:cxn modelId="{781F441F-95A2-4E4B-B59D-4001F4F9C4F9}" type="presParOf" srcId="{1B163F9F-2492-7541-BBE8-D1408CBEED0B}" destId="{06BBFB7A-C7C9-404C-9AE6-EDB1730F4D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F56E0-FDA8-4F3E-858A-E875B0FF3DF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B4AB1C5-D447-4F23-8989-A03A272DDE43}">
      <dgm:prSet/>
      <dgm:spPr/>
      <dgm:t>
        <a:bodyPr/>
        <a:lstStyle/>
        <a:p>
          <a:r>
            <a:rPr lang="en-US"/>
            <a:t>The bar chart shows sales distribution across different sub-categories.</a:t>
          </a:r>
        </a:p>
      </dgm:t>
    </dgm:pt>
    <dgm:pt modelId="{6C2FECD3-C6E8-4A67-8265-E936EE139A31}" type="parTrans" cxnId="{9791380F-D4BD-4440-954D-D23963A211ED}">
      <dgm:prSet/>
      <dgm:spPr/>
      <dgm:t>
        <a:bodyPr/>
        <a:lstStyle/>
        <a:p>
          <a:endParaRPr lang="en-US"/>
        </a:p>
      </dgm:t>
    </dgm:pt>
    <dgm:pt modelId="{B4343A11-3F81-4FCB-B6FA-77FA6C8961A4}" type="sibTrans" cxnId="{9791380F-D4BD-4440-954D-D23963A211ED}">
      <dgm:prSet/>
      <dgm:spPr/>
      <dgm:t>
        <a:bodyPr/>
        <a:lstStyle/>
        <a:p>
          <a:endParaRPr lang="en-US"/>
        </a:p>
      </dgm:t>
    </dgm:pt>
    <dgm:pt modelId="{228F189E-291D-4EA5-B0D1-CF983F186DA9}">
      <dgm:prSet/>
      <dgm:spPr/>
      <dgm:t>
        <a:bodyPr/>
        <a:lstStyle/>
        <a:p>
          <a:r>
            <a:rPr lang="en-US"/>
            <a:t>Highest sales are observed in "Chairs" under Furniture, "Storage" under Office Supplies, and "Phones" under Technology.</a:t>
          </a:r>
        </a:p>
      </dgm:t>
    </dgm:pt>
    <dgm:pt modelId="{300AFFD4-5B9C-472B-88EA-71D5849E70A1}" type="parTrans" cxnId="{F4A90472-1B70-4E46-82CC-C42AE2570662}">
      <dgm:prSet/>
      <dgm:spPr/>
      <dgm:t>
        <a:bodyPr/>
        <a:lstStyle/>
        <a:p>
          <a:endParaRPr lang="en-US"/>
        </a:p>
      </dgm:t>
    </dgm:pt>
    <dgm:pt modelId="{80873327-C427-4DCD-BCD4-9940E55C0AAF}" type="sibTrans" cxnId="{F4A90472-1B70-4E46-82CC-C42AE2570662}">
      <dgm:prSet/>
      <dgm:spPr/>
      <dgm:t>
        <a:bodyPr/>
        <a:lstStyle/>
        <a:p>
          <a:endParaRPr lang="en-US"/>
        </a:p>
      </dgm:t>
    </dgm:pt>
    <dgm:pt modelId="{9EF3090D-E35E-4E4B-B0AD-C5278BECB06E}">
      <dgm:prSet/>
      <dgm:spPr/>
      <dgm:t>
        <a:bodyPr/>
        <a:lstStyle/>
        <a:p>
          <a:r>
            <a:rPr lang="en-US"/>
            <a:t>”Envelopes”, "Labels”,  and “Fasteners” have the lowest sales.</a:t>
          </a:r>
        </a:p>
      </dgm:t>
    </dgm:pt>
    <dgm:pt modelId="{505D9D81-FD34-4F33-B9E9-D71746F6496C}" type="parTrans" cxnId="{997EE04A-A2CD-43D3-9B60-554A54D5E3B9}">
      <dgm:prSet/>
      <dgm:spPr/>
      <dgm:t>
        <a:bodyPr/>
        <a:lstStyle/>
        <a:p>
          <a:endParaRPr lang="en-US"/>
        </a:p>
      </dgm:t>
    </dgm:pt>
    <dgm:pt modelId="{F35430EE-ED70-45AB-A689-04DC736FEEB2}" type="sibTrans" cxnId="{997EE04A-A2CD-43D3-9B60-554A54D5E3B9}">
      <dgm:prSet/>
      <dgm:spPr/>
      <dgm:t>
        <a:bodyPr/>
        <a:lstStyle/>
        <a:p>
          <a:endParaRPr lang="en-US"/>
        </a:p>
      </dgm:t>
    </dgm:pt>
    <dgm:pt modelId="{DF801606-FE9D-CE42-8218-40CAD614B9F2}" type="pres">
      <dgm:prSet presAssocID="{F2FF56E0-FDA8-4F3E-858A-E875B0FF3D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62B33E-58A6-8D4D-9831-95581D2C6085}" type="pres">
      <dgm:prSet presAssocID="{FB4AB1C5-D447-4F23-8989-A03A272DDE43}" presName="hierRoot1" presStyleCnt="0"/>
      <dgm:spPr/>
    </dgm:pt>
    <dgm:pt modelId="{53E8BD34-E9F3-1D4A-AD14-BCFB8C6770F9}" type="pres">
      <dgm:prSet presAssocID="{FB4AB1C5-D447-4F23-8989-A03A272DDE43}" presName="composite" presStyleCnt="0"/>
      <dgm:spPr/>
    </dgm:pt>
    <dgm:pt modelId="{DB68FE40-1786-4D41-A628-05345EA464C6}" type="pres">
      <dgm:prSet presAssocID="{FB4AB1C5-D447-4F23-8989-A03A272DDE43}" presName="background" presStyleLbl="node0" presStyleIdx="0" presStyleCnt="3"/>
      <dgm:spPr/>
    </dgm:pt>
    <dgm:pt modelId="{8FEE092E-CCB7-C54C-B083-BD99F38691E2}" type="pres">
      <dgm:prSet presAssocID="{FB4AB1C5-D447-4F23-8989-A03A272DDE43}" presName="text" presStyleLbl="fgAcc0" presStyleIdx="0" presStyleCnt="3">
        <dgm:presLayoutVars>
          <dgm:chPref val="3"/>
        </dgm:presLayoutVars>
      </dgm:prSet>
      <dgm:spPr/>
    </dgm:pt>
    <dgm:pt modelId="{E73D5DCD-D55D-A34E-9E24-36AA8BE3F902}" type="pres">
      <dgm:prSet presAssocID="{FB4AB1C5-D447-4F23-8989-A03A272DDE43}" presName="hierChild2" presStyleCnt="0"/>
      <dgm:spPr/>
    </dgm:pt>
    <dgm:pt modelId="{97137D17-166D-5046-9F17-638529F5B69E}" type="pres">
      <dgm:prSet presAssocID="{228F189E-291D-4EA5-B0D1-CF983F186DA9}" presName="hierRoot1" presStyleCnt="0"/>
      <dgm:spPr/>
    </dgm:pt>
    <dgm:pt modelId="{85889B0B-0995-F64C-870B-061E954B869B}" type="pres">
      <dgm:prSet presAssocID="{228F189E-291D-4EA5-B0D1-CF983F186DA9}" presName="composite" presStyleCnt="0"/>
      <dgm:spPr/>
    </dgm:pt>
    <dgm:pt modelId="{033D7C0F-D3AD-564C-8A45-B13A31CE11A1}" type="pres">
      <dgm:prSet presAssocID="{228F189E-291D-4EA5-B0D1-CF983F186DA9}" presName="background" presStyleLbl="node0" presStyleIdx="1" presStyleCnt="3"/>
      <dgm:spPr/>
    </dgm:pt>
    <dgm:pt modelId="{882F2CE9-4A9B-CE49-A124-E001E64CF1D9}" type="pres">
      <dgm:prSet presAssocID="{228F189E-291D-4EA5-B0D1-CF983F186DA9}" presName="text" presStyleLbl="fgAcc0" presStyleIdx="1" presStyleCnt="3">
        <dgm:presLayoutVars>
          <dgm:chPref val="3"/>
        </dgm:presLayoutVars>
      </dgm:prSet>
      <dgm:spPr/>
    </dgm:pt>
    <dgm:pt modelId="{CD344C99-32F3-3B4A-A894-D53A1B717513}" type="pres">
      <dgm:prSet presAssocID="{228F189E-291D-4EA5-B0D1-CF983F186DA9}" presName="hierChild2" presStyleCnt="0"/>
      <dgm:spPr/>
    </dgm:pt>
    <dgm:pt modelId="{9FD7CC43-6F14-434C-947D-DDC956F83CD4}" type="pres">
      <dgm:prSet presAssocID="{9EF3090D-E35E-4E4B-B0AD-C5278BECB06E}" presName="hierRoot1" presStyleCnt="0"/>
      <dgm:spPr/>
    </dgm:pt>
    <dgm:pt modelId="{7E6808BA-4704-9D4D-ABC1-250874CA9AED}" type="pres">
      <dgm:prSet presAssocID="{9EF3090D-E35E-4E4B-B0AD-C5278BECB06E}" presName="composite" presStyleCnt="0"/>
      <dgm:spPr/>
    </dgm:pt>
    <dgm:pt modelId="{0886AAB1-5688-214C-80C4-AC4A656BCBFC}" type="pres">
      <dgm:prSet presAssocID="{9EF3090D-E35E-4E4B-B0AD-C5278BECB06E}" presName="background" presStyleLbl="node0" presStyleIdx="2" presStyleCnt="3"/>
      <dgm:spPr/>
    </dgm:pt>
    <dgm:pt modelId="{141DC61D-7953-3645-B731-EC6B139391D0}" type="pres">
      <dgm:prSet presAssocID="{9EF3090D-E35E-4E4B-B0AD-C5278BECB06E}" presName="text" presStyleLbl="fgAcc0" presStyleIdx="2" presStyleCnt="3">
        <dgm:presLayoutVars>
          <dgm:chPref val="3"/>
        </dgm:presLayoutVars>
      </dgm:prSet>
      <dgm:spPr/>
    </dgm:pt>
    <dgm:pt modelId="{A40006DD-FDAE-0F43-B6FC-9EC597F0C81A}" type="pres">
      <dgm:prSet presAssocID="{9EF3090D-E35E-4E4B-B0AD-C5278BECB06E}" presName="hierChild2" presStyleCnt="0"/>
      <dgm:spPr/>
    </dgm:pt>
  </dgm:ptLst>
  <dgm:cxnLst>
    <dgm:cxn modelId="{9791380F-D4BD-4440-954D-D23963A211ED}" srcId="{F2FF56E0-FDA8-4F3E-858A-E875B0FF3DF6}" destId="{FB4AB1C5-D447-4F23-8989-A03A272DDE43}" srcOrd="0" destOrd="0" parTransId="{6C2FECD3-C6E8-4A67-8265-E936EE139A31}" sibTransId="{B4343A11-3F81-4FCB-B6FA-77FA6C8961A4}"/>
    <dgm:cxn modelId="{997EE04A-A2CD-43D3-9B60-554A54D5E3B9}" srcId="{F2FF56E0-FDA8-4F3E-858A-E875B0FF3DF6}" destId="{9EF3090D-E35E-4E4B-B0AD-C5278BECB06E}" srcOrd="2" destOrd="0" parTransId="{505D9D81-FD34-4F33-B9E9-D71746F6496C}" sibTransId="{F35430EE-ED70-45AB-A689-04DC736FEEB2}"/>
    <dgm:cxn modelId="{421DA756-488E-184C-8827-0BD3A085DEAA}" type="presOf" srcId="{F2FF56E0-FDA8-4F3E-858A-E875B0FF3DF6}" destId="{DF801606-FE9D-CE42-8218-40CAD614B9F2}" srcOrd="0" destOrd="0" presId="urn:microsoft.com/office/officeart/2005/8/layout/hierarchy1"/>
    <dgm:cxn modelId="{F215F860-CBC9-B540-879A-620E0061A8D3}" type="presOf" srcId="{9EF3090D-E35E-4E4B-B0AD-C5278BECB06E}" destId="{141DC61D-7953-3645-B731-EC6B139391D0}" srcOrd="0" destOrd="0" presId="urn:microsoft.com/office/officeart/2005/8/layout/hierarchy1"/>
    <dgm:cxn modelId="{6C34CD6C-6C64-8645-911C-B2D67D95D886}" type="presOf" srcId="{228F189E-291D-4EA5-B0D1-CF983F186DA9}" destId="{882F2CE9-4A9B-CE49-A124-E001E64CF1D9}" srcOrd="0" destOrd="0" presId="urn:microsoft.com/office/officeart/2005/8/layout/hierarchy1"/>
    <dgm:cxn modelId="{F4A90472-1B70-4E46-82CC-C42AE2570662}" srcId="{F2FF56E0-FDA8-4F3E-858A-E875B0FF3DF6}" destId="{228F189E-291D-4EA5-B0D1-CF983F186DA9}" srcOrd="1" destOrd="0" parTransId="{300AFFD4-5B9C-472B-88EA-71D5849E70A1}" sibTransId="{80873327-C427-4DCD-BCD4-9940E55C0AAF}"/>
    <dgm:cxn modelId="{DEA718CB-6708-5D49-A240-ED38554BD14D}" type="presOf" srcId="{FB4AB1C5-D447-4F23-8989-A03A272DDE43}" destId="{8FEE092E-CCB7-C54C-B083-BD99F38691E2}" srcOrd="0" destOrd="0" presId="urn:microsoft.com/office/officeart/2005/8/layout/hierarchy1"/>
    <dgm:cxn modelId="{B93DE646-D217-E946-BA00-F59682CB177C}" type="presParOf" srcId="{DF801606-FE9D-CE42-8218-40CAD614B9F2}" destId="{4662B33E-58A6-8D4D-9831-95581D2C6085}" srcOrd="0" destOrd="0" presId="urn:microsoft.com/office/officeart/2005/8/layout/hierarchy1"/>
    <dgm:cxn modelId="{B6F04E9F-6AC9-9A49-B1BD-590BB3B91F17}" type="presParOf" srcId="{4662B33E-58A6-8D4D-9831-95581D2C6085}" destId="{53E8BD34-E9F3-1D4A-AD14-BCFB8C6770F9}" srcOrd="0" destOrd="0" presId="urn:microsoft.com/office/officeart/2005/8/layout/hierarchy1"/>
    <dgm:cxn modelId="{7A369049-A779-D34E-98BE-C3B4DB267024}" type="presParOf" srcId="{53E8BD34-E9F3-1D4A-AD14-BCFB8C6770F9}" destId="{DB68FE40-1786-4D41-A628-05345EA464C6}" srcOrd="0" destOrd="0" presId="urn:microsoft.com/office/officeart/2005/8/layout/hierarchy1"/>
    <dgm:cxn modelId="{BB6B995E-5CDB-6A4F-93AE-A820A219AB69}" type="presParOf" srcId="{53E8BD34-E9F3-1D4A-AD14-BCFB8C6770F9}" destId="{8FEE092E-CCB7-C54C-B083-BD99F38691E2}" srcOrd="1" destOrd="0" presId="urn:microsoft.com/office/officeart/2005/8/layout/hierarchy1"/>
    <dgm:cxn modelId="{654A5814-AFED-CB48-8A55-C95852499429}" type="presParOf" srcId="{4662B33E-58A6-8D4D-9831-95581D2C6085}" destId="{E73D5DCD-D55D-A34E-9E24-36AA8BE3F902}" srcOrd="1" destOrd="0" presId="urn:microsoft.com/office/officeart/2005/8/layout/hierarchy1"/>
    <dgm:cxn modelId="{FA30999A-D722-BB41-8229-1311E132BA5D}" type="presParOf" srcId="{DF801606-FE9D-CE42-8218-40CAD614B9F2}" destId="{97137D17-166D-5046-9F17-638529F5B69E}" srcOrd="1" destOrd="0" presId="urn:microsoft.com/office/officeart/2005/8/layout/hierarchy1"/>
    <dgm:cxn modelId="{06CDBD6E-61AD-104C-B86D-3BE34F127619}" type="presParOf" srcId="{97137D17-166D-5046-9F17-638529F5B69E}" destId="{85889B0B-0995-F64C-870B-061E954B869B}" srcOrd="0" destOrd="0" presId="urn:microsoft.com/office/officeart/2005/8/layout/hierarchy1"/>
    <dgm:cxn modelId="{4A3D3BB3-71EB-8341-8BF3-0F52585B6CF5}" type="presParOf" srcId="{85889B0B-0995-F64C-870B-061E954B869B}" destId="{033D7C0F-D3AD-564C-8A45-B13A31CE11A1}" srcOrd="0" destOrd="0" presId="urn:microsoft.com/office/officeart/2005/8/layout/hierarchy1"/>
    <dgm:cxn modelId="{E94755C9-26A2-8141-80B9-B655F60423F4}" type="presParOf" srcId="{85889B0B-0995-F64C-870B-061E954B869B}" destId="{882F2CE9-4A9B-CE49-A124-E001E64CF1D9}" srcOrd="1" destOrd="0" presId="urn:microsoft.com/office/officeart/2005/8/layout/hierarchy1"/>
    <dgm:cxn modelId="{E17D5206-C3DE-E845-9D72-16B898BDFD55}" type="presParOf" srcId="{97137D17-166D-5046-9F17-638529F5B69E}" destId="{CD344C99-32F3-3B4A-A894-D53A1B717513}" srcOrd="1" destOrd="0" presId="urn:microsoft.com/office/officeart/2005/8/layout/hierarchy1"/>
    <dgm:cxn modelId="{1DD016D0-74FA-A647-BEFE-534DAE2B1422}" type="presParOf" srcId="{DF801606-FE9D-CE42-8218-40CAD614B9F2}" destId="{9FD7CC43-6F14-434C-947D-DDC956F83CD4}" srcOrd="2" destOrd="0" presId="urn:microsoft.com/office/officeart/2005/8/layout/hierarchy1"/>
    <dgm:cxn modelId="{E00A1F34-4B75-9246-B6CF-D2CF16957ED5}" type="presParOf" srcId="{9FD7CC43-6F14-434C-947D-DDC956F83CD4}" destId="{7E6808BA-4704-9D4D-ABC1-250874CA9AED}" srcOrd="0" destOrd="0" presId="urn:microsoft.com/office/officeart/2005/8/layout/hierarchy1"/>
    <dgm:cxn modelId="{C28799DC-ABA2-6145-A430-779F006B8C17}" type="presParOf" srcId="{7E6808BA-4704-9D4D-ABC1-250874CA9AED}" destId="{0886AAB1-5688-214C-80C4-AC4A656BCBFC}" srcOrd="0" destOrd="0" presId="urn:microsoft.com/office/officeart/2005/8/layout/hierarchy1"/>
    <dgm:cxn modelId="{5FB77FD5-48F1-BE44-A2E5-9830EB2D2F00}" type="presParOf" srcId="{7E6808BA-4704-9D4D-ABC1-250874CA9AED}" destId="{141DC61D-7953-3645-B731-EC6B139391D0}" srcOrd="1" destOrd="0" presId="urn:microsoft.com/office/officeart/2005/8/layout/hierarchy1"/>
    <dgm:cxn modelId="{6B542BBF-B6B4-E943-B8F9-2284D0DE3877}" type="presParOf" srcId="{9FD7CC43-6F14-434C-947D-DDC956F83CD4}" destId="{A40006DD-FDAE-0F43-B6FC-9EC597F0C8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47A271-C785-4AFB-9DE7-13FDB2DD322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300413-B830-492D-9DCE-362857A57556}">
      <dgm:prSet/>
      <dgm:spPr/>
      <dgm:t>
        <a:bodyPr/>
        <a:lstStyle/>
        <a:p>
          <a:r>
            <a:rPr lang="en-US" b="0" i="0"/>
            <a:t>The bar chart lists the top 10 customers by sales.</a:t>
          </a:r>
          <a:endParaRPr lang="en-US"/>
        </a:p>
      </dgm:t>
    </dgm:pt>
    <dgm:pt modelId="{9B5CA82D-A73A-4743-97FD-04286DFCFFB7}" type="parTrans" cxnId="{3DF698A1-B275-43ED-8814-024FA2995790}">
      <dgm:prSet/>
      <dgm:spPr/>
      <dgm:t>
        <a:bodyPr/>
        <a:lstStyle/>
        <a:p>
          <a:endParaRPr lang="en-US"/>
        </a:p>
      </dgm:t>
    </dgm:pt>
    <dgm:pt modelId="{B756BD38-E0A4-41D6-8E5D-AB587FEF3C29}" type="sibTrans" cxnId="{3DF698A1-B275-43ED-8814-024FA2995790}">
      <dgm:prSet/>
      <dgm:spPr/>
      <dgm:t>
        <a:bodyPr/>
        <a:lstStyle/>
        <a:p>
          <a:endParaRPr lang="en-US"/>
        </a:p>
      </dgm:t>
    </dgm:pt>
    <dgm:pt modelId="{C27E2FA2-F504-4BB0-B323-6C436F2FAB19}">
      <dgm:prSet/>
      <dgm:spPr/>
      <dgm:t>
        <a:bodyPr/>
        <a:lstStyle/>
        <a:p>
          <a:r>
            <a:rPr lang="en-US" b="0" i="0"/>
            <a:t>"Sean Miller" (Home Office) is the top customer, followed by "Tamara Chand" (Corporate).</a:t>
          </a:r>
          <a:endParaRPr lang="en-US"/>
        </a:p>
      </dgm:t>
    </dgm:pt>
    <dgm:pt modelId="{D4D5519F-8F56-42CD-A367-D31759CB494E}" type="parTrans" cxnId="{4A468A4F-6B01-41B6-ACFF-F553AA6763C9}">
      <dgm:prSet/>
      <dgm:spPr/>
      <dgm:t>
        <a:bodyPr/>
        <a:lstStyle/>
        <a:p>
          <a:endParaRPr lang="en-US"/>
        </a:p>
      </dgm:t>
    </dgm:pt>
    <dgm:pt modelId="{4C025356-D8F0-4D4C-8DF7-B922E521D65D}" type="sibTrans" cxnId="{4A468A4F-6B01-41B6-ACFF-F553AA6763C9}">
      <dgm:prSet/>
      <dgm:spPr/>
      <dgm:t>
        <a:bodyPr/>
        <a:lstStyle/>
        <a:p>
          <a:endParaRPr lang="en-US"/>
        </a:p>
      </dgm:t>
    </dgm:pt>
    <dgm:pt modelId="{B15D4DA1-7496-4CCA-B651-C0300A6895BB}">
      <dgm:prSet/>
      <dgm:spPr/>
      <dgm:t>
        <a:bodyPr/>
        <a:lstStyle/>
        <a:p>
          <a:r>
            <a:rPr lang="en-US" b="0" i="0"/>
            <a:t>Customers from all segments (Home Office, Corporate, Consumer) are represented.</a:t>
          </a:r>
          <a:endParaRPr lang="en-US"/>
        </a:p>
      </dgm:t>
    </dgm:pt>
    <dgm:pt modelId="{49E56580-C865-4078-91E0-92B14AC3D396}" type="parTrans" cxnId="{52B6FF9B-E72A-4C7B-8489-BBF457B84B12}">
      <dgm:prSet/>
      <dgm:spPr/>
      <dgm:t>
        <a:bodyPr/>
        <a:lstStyle/>
        <a:p>
          <a:endParaRPr lang="en-US"/>
        </a:p>
      </dgm:t>
    </dgm:pt>
    <dgm:pt modelId="{AEF8731F-795B-4C74-ABBE-46E280088641}" type="sibTrans" cxnId="{52B6FF9B-E72A-4C7B-8489-BBF457B84B12}">
      <dgm:prSet/>
      <dgm:spPr/>
      <dgm:t>
        <a:bodyPr/>
        <a:lstStyle/>
        <a:p>
          <a:endParaRPr lang="en-US"/>
        </a:p>
      </dgm:t>
    </dgm:pt>
    <dgm:pt modelId="{FA1BE3B1-71AE-ED41-88EA-80402DCF5805}" type="pres">
      <dgm:prSet presAssocID="{0147A271-C785-4AFB-9DE7-13FDB2DD322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FA8835-49C2-0642-91CF-22561A5A05EE}" type="pres">
      <dgm:prSet presAssocID="{4A300413-B830-492D-9DCE-362857A57556}" presName="hierRoot1" presStyleCnt="0"/>
      <dgm:spPr/>
    </dgm:pt>
    <dgm:pt modelId="{E6A9EEDE-6CD0-6841-B4EE-44FEEDBA0037}" type="pres">
      <dgm:prSet presAssocID="{4A300413-B830-492D-9DCE-362857A57556}" presName="composite" presStyleCnt="0"/>
      <dgm:spPr/>
    </dgm:pt>
    <dgm:pt modelId="{C1460D78-460C-D047-AE8F-0216991CE30A}" type="pres">
      <dgm:prSet presAssocID="{4A300413-B830-492D-9DCE-362857A57556}" presName="background" presStyleLbl="node0" presStyleIdx="0" presStyleCnt="3"/>
      <dgm:spPr/>
    </dgm:pt>
    <dgm:pt modelId="{8B36E4D3-4282-7B4C-B0F7-A97474110A13}" type="pres">
      <dgm:prSet presAssocID="{4A300413-B830-492D-9DCE-362857A57556}" presName="text" presStyleLbl="fgAcc0" presStyleIdx="0" presStyleCnt="3">
        <dgm:presLayoutVars>
          <dgm:chPref val="3"/>
        </dgm:presLayoutVars>
      </dgm:prSet>
      <dgm:spPr/>
    </dgm:pt>
    <dgm:pt modelId="{57A1F389-6EF9-D645-B068-CC44D36752EC}" type="pres">
      <dgm:prSet presAssocID="{4A300413-B830-492D-9DCE-362857A57556}" presName="hierChild2" presStyleCnt="0"/>
      <dgm:spPr/>
    </dgm:pt>
    <dgm:pt modelId="{0ED6A8F9-2E18-B049-A3B8-C0406D431E71}" type="pres">
      <dgm:prSet presAssocID="{C27E2FA2-F504-4BB0-B323-6C436F2FAB19}" presName="hierRoot1" presStyleCnt="0"/>
      <dgm:spPr/>
    </dgm:pt>
    <dgm:pt modelId="{9F7BBE4A-7552-2C42-A5B0-D70B0834C5DF}" type="pres">
      <dgm:prSet presAssocID="{C27E2FA2-F504-4BB0-B323-6C436F2FAB19}" presName="composite" presStyleCnt="0"/>
      <dgm:spPr/>
    </dgm:pt>
    <dgm:pt modelId="{A880A9F4-1EF5-344C-9CF6-420A1FC42CAC}" type="pres">
      <dgm:prSet presAssocID="{C27E2FA2-F504-4BB0-B323-6C436F2FAB19}" presName="background" presStyleLbl="node0" presStyleIdx="1" presStyleCnt="3"/>
      <dgm:spPr/>
    </dgm:pt>
    <dgm:pt modelId="{5F6E42B3-CE3D-A343-842B-953E5C6AB3AF}" type="pres">
      <dgm:prSet presAssocID="{C27E2FA2-F504-4BB0-B323-6C436F2FAB19}" presName="text" presStyleLbl="fgAcc0" presStyleIdx="1" presStyleCnt="3">
        <dgm:presLayoutVars>
          <dgm:chPref val="3"/>
        </dgm:presLayoutVars>
      </dgm:prSet>
      <dgm:spPr/>
    </dgm:pt>
    <dgm:pt modelId="{FAE80801-E0B7-BE44-8833-DE95512D4E63}" type="pres">
      <dgm:prSet presAssocID="{C27E2FA2-F504-4BB0-B323-6C436F2FAB19}" presName="hierChild2" presStyleCnt="0"/>
      <dgm:spPr/>
    </dgm:pt>
    <dgm:pt modelId="{9481B201-24BA-ED4C-8112-DD0E888A8C96}" type="pres">
      <dgm:prSet presAssocID="{B15D4DA1-7496-4CCA-B651-C0300A6895BB}" presName="hierRoot1" presStyleCnt="0"/>
      <dgm:spPr/>
    </dgm:pt>
    <dgm:pt modelId="{8BA32559-1EC7-7449-A8E0-F32380FB1B57}" type="pres">
      <dgm:prSet presAssocID="{B15D4DA1-7496-4CCA-B651-C0300A6895BB}" presName="composite" presStyleCnt="0"/>
      <dgm:spPr/>
    </dgm:pt>
    <dgm:pt modelId="{6FD6FFF6-3592-264D-BE94-8305487637D8}" type="pres">
      <dgm:prSet presAssocID="{B15D4DA1-7496-4CCA-B651-C0300A6895BB}" presName="background" presStyleLbl="node0" presStyleIdx="2" presStyleCnt="3"/>
      <dgm:spPr/>
    </dgm:pt>
    <dgm:pt modelId="{26A46270-D338-5D4B-9609-A5F54E1CF094}" type="pres">
      <dgm:prSet presAssocID="{B15D4DA1-7496-4CCA-B651-C0300A6895BB}" presName="text" presStyleLbl="fgAcc0" presStyleIdx="2" presStyleCnt="3">
        <dgm:presLayoutVars>
          <dgm:chPref val="3"/>
        </dgm:presLayoutVars>
      </dgm:prSet>
      <dgm:spPr/>
    </dgm:pt>
    <dgm:pt modelId="{7AE81955-93F0-2448-BE1B-4C515AB493A7}" type="pres">
      <dgm:prSet presAssocID="{B15D4DA1-7496-4CCA-B651-C0300A6895BB}" presName="hierChild2" presStyleCnt="0"/>
      <dgm:spPr/>
    </dgm:pt>
  </dgm:ptLst>
  <dgm:cxnLst>
    <dgm:cxn modelId="{0BC10117-A63B-B44E-B7A2-49BEBCB94AF5}" type="presOf" srcId="{0147A271-C785-4AFB-9DE7-13FDB2DD322C}" destId="{FA1BE3B1-71AE-ED41-88EA-80402DCF5805}" srcOrd="0" destOrd="0" presId="urn:microsoft.com/office/officeart/2005/8/layout/hierarchy1"/>
    <dgm:cxn modelId="{CDBBE21A-C57B-5144-BBA1-4F60A6A78850}" type="presOf" srcId="{C27E2FA2-F504-4BB0-B323-6C436F2FAB19}" destId="{5F6E42B3-CE3D-A343-842B-953E5C6AB3AF}" srcOrd="0" destOrd="0" presId="urn:microsoft.com/office/officeart/2005/8/layout/hierarchy1"/>
    <dgm:cxn modelId="{4A468A4F-6B01-41B6-ACFF-F553AA6763C9}" srcId="{0147A271-C785-4AFB-9DE7-13FDB2DD322C}" destId="{C27E2FA2-F504-4BB0-B323-6C436F2FAB19}" srcOrd="1" destOrd="0" parTransId="{D4D5519F-8F56-42CD-A367-D31759CB494E}" sibTransId="{4C025356-D8F0-4D4C-8DF7-B922E521D65D}"/>
    <dgm:cxn modelId="{ED2E6186-026C-D146-8832-BA9CD2E83521}" type="presOf" srcId="{4A300413-B830-492D-9DCE-362857A57556}" destId="{8B36E4D3-4282-7B4C-B0F7-A97474110A13}" srcOrd="0" destOrd="0" presId="urn:microsoft.com/office/officeart/2005/8/layout/hierarchy1"/>
    <dgm:cxn modelId="{52B6FF9B-E72A-4C7B-8489-BBF457B84B12}" srcId="{0147A271-C785-4AFB-9DE7-13FDB2DD322C}" destId="{B15D4DA1-7496-4CCA-B651-C0300A6895BB}" srcOrd="2" destOrd="0" parTransId="{49E56580-C865-4078-91E0-92B14AC3D396}" sibTransId="{AEF8731F-795B-4C74-ABBE-46E280088641}"/>
    <dgm:cxn modelId="{3DF698A1-B275-43ED-8814-024FA2995790}" srcId="{0147A271-C785-4AFB-9DE7-13FDB2DD322C}" destId="{4A300413-B830-492D-9DCE-362857A57556}" srcOrd="0" destOrd="0" parTransId="{9B5CA82D-A73A-4743-97FD-04286DFCFFB7}" sibTransId="{B756BD38-E0A4-41D6-8E5D-AB587FEF3C29}"/>
    <dgm:cxn modelId="{F00AF7D2-9B8E-0E4C-B173-06F3E096CC74}" type="presOf" srcId="{B15D4DA1-7496-4CCA-B651-C0300A6895BB}" destId="{26A46270-D338-5D4B-9609-A5F54E1CF094}" srcOrd="0" destOrd="0" presId="urn:microsoft.com/office/officeart/2005/8/layout/hierarchy1"/>
    <dgm:cxn modelId="{4F93E917-8852-6048-9321-C18D59A0AF19}" type="presParOf" srcId="{FA1BE3B1-71AE-ED41-88EA-80402DCF5805}" destId="{6DFA8835-49C2-0642-91CF-22561A5A05EE}" srcOrd="0" destOrd="0" presId="urn:microsoft.com/office/officeart/2005/8/layout/hierarchy1"/>
    <dgm:cxn modelId="{20BCF1A9-20BC-F94B-B844-4CC88804379A}" type="presParOf" srcId="{6DFA8835-49C2-0642-91CF-22561A5A05EE}" destId="{E6A9EEDE-6CD0-6841-B4EE-44FEEDBA0037}" srcOrd="0" destOrd="0" presId="urn:microsoft.com/office/officeart/2005/8/layout/hierarchy1"/>
    <dgm:cxn modelId="{F998C7D1-36E2-7B46-8DFE-B960431823AC}" type="presParOf" srcId="{E6A9EEDE-6CD0-6841-B4EE-44FEEDBA0037}" destId="{C1460D78-460C-D047-AE8F-0216991CE30A}" srcOrd="0" destOrd="0" presId="urn:microsoft.com/office/officeart/2005/8/layout/hierarchy1"/>
    <dgm:cxn modelId="{5136B32E-E14D-2A48-9304-6B505F6A4313}" type="presParOf" srcId="{E6A9EEDE-6CD0-6841-B4EE-44FEEDBA0037}" destId="{8B36E4D3-4282-7B4C-B0F7-A97474110A13}" srcOrd="1" destOrd="0" presId="urn:microsoft.com/office/officeart/2005/8/layout/hierarchy1"/>
    <dgm:cxn modelId="{EDFEF6EA-B37D-664B-A791-5E794ED67C48}" type="presParOf" srcId="{6DFA8835-49C2-0642-91CF-22561A5A05EE}" destId="{57A1F389-6EF9-D645-B068-CC44D36752EC}" srcOrd="1" destOrd="0" presId="urn:microsoft.com/office/officeart/2005/8/layout/hierarchy1"/>
    <dgm:cxn modelId="{A7F52A8E-FDA3-ED4E-AAD3-86BCB7FCFCDC}" type="presParOf" srcId="{FA1BE3B1-71AE-ED41-88EA-80402DCF5805}" destId="{0ED6A8F9-2E18-B049-A3B8-C0406D431E71}" srcOrd="1" destOrd="0" presId="urn:microsoft.com/office/officeart/2005/8/layout/hierarchy1"/>
    <dgm:cxn modelId="{BF3AA602-A539-2B43-BF02-034BC419DC9D}" type="presParOf" srcId="{0ED6A8F9-2E18-B049-A3B8-C0406D431E71}" destId="{9F7BBE4A-7552-2C42-A5B0-D70B0834C5DF}" srcOrd="0" destOrd="0" presId="urn:microsoft.com/office/officeart/2005/8/layout/hierarchy1"/>
    <dgm:cxn modelId="{28377A28-10AA-B247-8FD5-E07399ED97F3}" type="presParOf" srcId="{9F7BBE4A-7552-2C42-A5B0-D70B0834C5DF}" destId="{A880A9F4-1EF5-344C-9CF6-420A1FC42CAC}" srcOrd="0" destOrd="0" presId="urn:microsoft.com/office/officeart/2005/8/layout/hierarchy1"/>
    <dgm:cxn modelId="{2D3DC9CA-20C7-B04D-9D1D-D8F6CA51FB28}" type="presParOf" srcId="{9F7BBE4A-7552-2C42-A5B0-D70B0834C5DF}" destId="{5F6E42B3-CE3D-A343-842B-953E5C6AB3AF}" srcOrd="1" destOrd="0" presId="urn:microsoft.com/office/officeart/2005/8/layout/hierarchy1"/>
    <dgm:cxn modelId="{31C8E851-4260-2D4B-832B-64029755CCE4}" type="presParOf" srcId="{0ED6A8F9-2E18-B049-A3B8-C0406D431E71}" destId="{FAE80801-E0B7-BE44-8833-DE95512D4E63}" srcOrd="1" destOrd="0" presId="urn:microsoft.com/office/officeart/2005/8/layout/hierarchy1"/>
    <dgm:cxn modelId="{5BC35EEC-BCF7-304E-A939-BD2A70D33A77}" type="presParOf" srcId="{FA1BE3B1-71AE-ED41-88EA-80402DCF5805}" destId="{9481B201-24BA-ED4C-8112-DD0E888A8C96}" srcOrd="2" destOrd="0" presId="urn:microsoft.com/office/officeart/2005/8/layout/hierarchy1"/>
    <dgm:cxn modelId="{8B4A2CD2-8C9E-4E49-9921-5141666BC9C3}" type="presParOf" srcId="{9481B201-24BA-ED4C-8112-DD0E888A8C96}" destId="{8BA32559-1EC7-7449-A8E0-F32380FB1B57}" srcOrd="0" destOrd="0" presId="urn:microsoft.com/office/officeart/2005/8/layout/hierarchy1"/>
    <dgm:cxn modelId="{0FBD3C02-9260-FD4F-991D-98A097CB714A}" type="presParOf" srcId="{8BA32559-1EC7-7449-A8E0-F32380FB1B57}" destId="{6FD6FFF6-3592-264D-BE94-8305487637D8}" srcOrd="0" destOrd="0" presId="urn:microsoft.com/office/officeart/2005/8/layout/hierarchy1"/>
    <dgm:cxn modelId="{F7BA20DE-2E68-2142-A467-8C31BC38F288}" type="presParOf" srcId="{8BA32559-1EC7-7449-A8E0-F32380FB1B57}" destId="{26A46270-D338-5D4B-9609-A5F54E1CF094}" srcOrd="1" destOrd="0" presId="urn:microsoft.com/office/officeart/2005/8/layout/hierarchy1"/>
    <dgm:cxn modelId="{7EA5FB1A-AFAE-3843-9E84-A1911FF6B8F0}" type="presParOf" srcId="{9481B201-24BA-ED4C-8112-DD0E888A8C96}" destId="{7AE81955-93F0-2448-BE1B-4C515AB493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3E92D5-ED98-4A15-A0A3-858235E75ECC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2F03521-B310-4501-AEFC-5D7A3923FD73}">
      <dgm:prSet/>
      <dgm:spPr/>
      <dgm:t>
        <a:bodyPr/>
        <a:lstStyle/>
        <a:p>
          <a:r>
            <a:rPr lang="en-US" b="0" i="0"/>
            <a:t>The map shows sales distribution across different states.</a:t>
          </a:r>
          <a:endParaRPr lang="en-US"/>
        </a:p>
      </dgm:t>
    </dgm:pt>
    <dgm:pt modelId="{DC3446AB-216D-44CA-9533-05C6974C61ED}" type="parTrans" cxnId="{AE8327AB-327E-43E7-9428-6265D451A268}">
      <dgm:prSet/>
      <dgm:spPr/>
      <dgm:t>
        <a:bodyPr/>
        <a:lstStyle/>
        <a:p>
          <a:endParaRPr lang="en-US"/>
        </a:p>
      </dgm:t>
    </dgm:pt>
    <dgm:pt modelId="{B25A9176-6F71-4E50-88D8-899B5818BBED}" type="sibTrans" cxnId="{AE8327AB-327E-43E7-9428-6265D451A268}">
      <dgm:prSet/>
      <dgm:spPr/>
      <dgm:t>
        <a:bodyPr/>
        <a:lstStyle/>
        <a:p>
          <a:endParaRPr lang="en-US"/>
        </a:p>
      </dgm:t>
    </dgm:pt>
    <dgm:pt modelId="{11722F1B-8DEA-4792-9419-4643BCC4B694}">
      <dgm:prSet/>
      <dgm:spPr/>
      <dgm:t>
        <a:bodyPr/>
        <a:lstStyle/>
        <a:p>
          <a:r>
            <a:rPr lang="en-US" b="0" i="0"/>
            <a:t>California, New York, and Texas have the highest sales.</a:t>
          </a:r>
          <a:endParaRPr lang="en-US"/>
        </a:p>
      </dgm:t>
    </dgm:pt>
    <dgm:pt modelId="{1FAC25D4-04B6-4FB5-BC43-166C27C04564}" type="parTrans" cxnId="{5EEF9A57-6DA2-4EA7-A69D-7EA47438C175}">
      <dgm:prSet/>
      <dgm:spPr/>
      <dgm:t>
        <a:bodyPr/>
        <a:lstStyle/>
        <a:p>
          <a:endParaRPr lang="en-US"/>
        </a:p>
      </dgm:t>
    </dgm:pt>
    <dgm:pt modelId="{4832AD93-A4C9-4138-A99E-D8D6A596F485}" type="sibTrans" cxnId="{5EEF9A57-6DA2-4EA7-A69D-7EA47438C175}">
      <dgm:prSet/>
      <dgm:spPr/>
      <dgm:t>
        <a:bodyPr/>
        <a:lstStyle/>
        <a:p>
          <a:endParaRPr lang="en-US"/>
        </a:p>
      </dgm:t>
    </dgm:pt>
    <dgm:pt modelId="{0AF903F1-67FD-4A32-B693-13489B5D8327}">
      <dgm:prSet/>
      <dgm:spPr/>
      <dgm:t>
        <a:bodyPr/>
        <a:lstStyle/>
        <a:p>
          <a:r>
            <a:rPr lang="en-US" b="0" i="0"/>
            <a:t>Some states have significantly lower sales.</a:t>
          </a:r>
          <a:endParaRPr lang="en-US"/>
        </a:p>
      </dgm:t>
    </dgm:pt>
    <dgm:pt modelId="{AC81D651-21F6-4BA8-8A7B-81A7E73A03A1}" type="parTrans" cxnId="{CAAA4ABD-6118-4C40-9299-F05D66BDDF4E}">
      <dgm:prSet/>
      <dgm:spPr/>
      <dgm:t>
        <a:bodyPr/>
        <a:lstStyle/>
        <a:p>
          <a:endParaRPr lang="en-US"/>
        </a:p>
      </dgm:t>
    </dgm:pt>
    <dgm:pt modelId="{88BB5B0D-B0FF-4F05-B4DB-2D82E2FFD69D}" type="sibTrans" cxnId="{CAAA4ABD-6118-4C40-9299-F05D66BDDF4E}">
      <dgm:prSet/>
      <dgm:spPr/>
      <dgm:t>
        <a:bodyPr/>
        <a:lstStyle/>
        <a:p>
          <a:endParaRPr lang="en-US"/>
        </a:p>
      </dgm:t>
    </dgm:pt>
    <dgm:pt modelId="{44C32BB9-FCCC-454E-8CAF-82AF64278B16}" type="pres">
      <dgm:prSet presAssocID="{4E3E92D5-ED98-4A15-A0A3-858235E75E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7FF1A5-783D-FA4D-9879-621FCB12FEA9}" type="pres">
      <dgm:prSet presAssocID="{E2F03521-B310-4501-AEFC-5D7A3923FD73}" presName="hierRoot1" presStyleCnt="0"/>
      <dgm:spPr/>
    </dgm:pt>
    <dgm:pt modelId="{08A8689A-BC3B-8B42-B219-164E1089D0DA}" type="pres">
      <dgm:prSet presAssocID="{E2F03521-B310-4501-AEFC-5D7A3923FD73}" presName="composite" presStyleCnt="0"/>
      <dgm:spPr/>
    </dgm:pt>
    <dgm:pt modelId="{4BD86AD3-FE3C-3547-9007-F7542658FEAE}" type="pres">
      <dgm:prSet presAssocID="{E2F03521-B310-4501-AEFC-5D7A3923FD73}" presName="background" presStyleLbl="node0" presStyleIdx="0" presStyleCnt="3"/>
      <dgm:spPr/>
    </dgm:pt>
    <dgm:pt modelId="{19010844-7A67-344C-AC34-9F65F5083FD7}" type="pres">
      <dgm:prSet presAssocID="{E2F03521-B310-4501-AEFC-5D7A3923FD73}" presName="text" presStyleLbl="fgAcc0" presStyleIdx="0" presStyleCnt="3">
        <dgm:presLayoutVars>
          <dgm:chPref val="3"/>
        </dgm:presLayoutVars>
      </dgm:prSet>
      <dgm:spPr/>
    </dgm:pt>
    <dgm:pt modelId="{7C00E322-7FDF-004B-BC3F-4802CBE95032}" type="pres">
      <dgm:prSet presAssocID="{E2F03521-B310-4501-AEFC-5D7A3923FD73}" presName="hierChild2" presStyleCnt="0"/>
      <dgm:spPr/>
    </dgm:pt>
    <dgm:pt modelId="{FF88A4E6-8645-884D-9598-B2CE18A1AF8D}" type="pres">
      <dgm:prSet presAssocID="{11722F1B-8DEA-4792-9419-4643BCC4B694}" presName="hierRoot1" presStyleCnt="0"/>
      <dgm:spPr/>
    </dgm:pt>
    <dgm:pt modelId="{3B176490-5679-A348-BB14-AABCCA6D0E30}" type="pres">
      <dgm:prSet presAssocID="{11722F1B-8DEA-4792-9419-4643BCC4B694}" presName="composite" presStyleCnt="0"/>
      <dgm:spPr/>
    </dgm:pt>
    <dgm:pt modelId="{F6A9CE84-F944-B642-B13E-041F07A74143}" type="pres">
      <dgm:prSet presAssocID="{11722F1B-8DEA-4792-9419-4643BCC4B694}" presName="background" presStyleLbl="node0" presStyleIdx="1" presStyleCnt="3"/>
      <dgm:spPr/>
    </dgm:pt>
    <dgm:pt modelId="{F93CF0B0-4823-FE4D-AFB8-E15EC9FF012C}" type="pres">
      <dgm:prSet presAssocID="{11722F1B-8DEA-4792-9419-4643BCC4B694}" presName="text" presStyleLbl="fgAcc0" presStyleIdx="1" presStyleCnt="3">
        <dgm:presLayoutVars>
          <dgm:chPref val="3"/>
        </dgm:presLayoutVars>
      </dgm:prSet>
      <dgm:spPr/>
    </dgm:pt>
    <dgm:pt modelId="{6CDB7A5B-AACB-8B47-A154-E1F54BE6D68D}" type="pres">
      <dgm:prSet presAssocID="{11722F1B-8DEA-4792-9419-4643BCC4B694}" presName="hierChild2" presStyleCnt="0"/>
      <dgm:spPr/>
    </dgm:pt>
    <dgm:pt modelId="{386BB2EE-8C68-144F-837C-F6BBE723CA9B}" type="pres">
      <dgm:prSet presAssocID="{0AF903F1-67FD-4A32-B693-13489B5D8327}" presName="hierRoot1" presStyleCnt="0"/>
      <dgm:spPr/>
    </dgm:pt>
    <dgm:pt modelId="{0416497A-482E-B74F-A90E-AF218A130560}" type="pres">
      <dgm:prSet presAssocID="{0AF903F1-67FD-4A32-B693-13489B5D8327}" presName="composite" presStyleCnt="0"/>
      <dgm:spPr/>
    </dgm:pt>
    <dgm:pt modelId="{96520191-F880-BA43-B1F1-78C31EC4A646}" type="pres">
      <dgm:prSet presAssocID="{0AF903F1-67FD-4A32-B693-13489B5D8327}" presName="background" presStyleLbl="node0" presStyleIdx="2" presStyleCnt="3"/>
      <dgm:spPr/>
    </dgm:pt>
    <dgm:pt modelId="{CDC7BCC0-C358-B042-AE92-C99A592BCC89}" type="pres">
      <dgm:prSet presAssocID="{0AF903F1-67FD-4A32-B693-13489B5D8327}" presName="text" presStyleLbl="fgAcc0" presStyleIdx="2" presStyleCnt="3">
        <dgm:presLayoutVars>
          <dgm:chPref val="3"/>
        </dgm:presLayoutVars>
      </dgm:prSet>
      <dgm:spPr/>
    </dgm:pt>
    <dgm:pt modelId="{21D8A241-D927-594D-931D-AB492B35D0F6}" type="pres">
      <dgm:prSet presAssocID="{0AF903F1-67FD-4A32-B693-13489B5D8327}" presName="hierChild2" presStyleCnt="0"/>
      <dgm:spPr/>
    </dgm:pt>
  </dgm:ptLst>
  <dgm:cxnLst>
    <dgm:cxn modelId="{60F17753-9E6C-944E-9160-CD0BAA67208C}" type="presOf" srcId="{E2F03521-B310-4501-AEFC-5D7A3923FD73}" destId="{19010844-7A67-344C-AC34-9F65F5083FD7}" srcOrd="0" destOrd="0" presId="urn:microsoft.com/office/officeart/2005/8/layout/hierarchy1"/>
    <dgm:cxn modelId="{5EEF9A57-6DA2-4EA7-A69D-7EA47438C175}" srcId="{4E3E92D5-ED98-4A15-A0A3-858235E75ECC}" destId="{11722F1B-8DEA-4792-9419-4643BCC4B694}" srcOrd="1" destOrd="0" parTransId="{1FAC25D4-04B6-4FB5-BC43-166C27C04564}" sibTransId="{4832AD93-A4C9-4138-A99E-D8D6A596F485}"/>
    <dgm:cxn modelId="{FC34588E-F998-3645-8F72-D0A910A5217E}" type="presOf" srcId="{0AF903F1-67FD-4A32-B693-13489B5D8327}" destId="{CDC7BCC0-C358-B042-AE92-C99A592BCC89}" srcOrd="0" destOrd="0" presId="urn:microsoft.com/office/officeart/2005/8/layout/hierarchy1"/>
    <dgm:cxn modelId="{AE8327AB-327E-43E7-9428-6265D451A268}" srcId="{4E3E92D5-ED98-4A15-A0A3-858235E75ECC}" destId="{E2F03521-B310-4501-AEFC-5D7A3923FD73}" srcOrd="0" destOrd="0" parTransId="{DC3446AB-216D-44CA-9533-05C6974C61ED}" sibTransId="{B25A9176-6F71-4E50-88D8-899B5818BBED}"/>
    <dgm:cxn modelId="{7A7A31B6-3EDD-1245-8353-A86AF76C00D6}" type="presOf" srcId="{11722F1B-8DEA-4792-9419-4643BCC4B694}" destId="{F93CF0B0-4823-FE4D-AFB8-E15EC9FF012C}" srcOrd="0" destOrd="0" presId="urn:microsoft.com/office/officeart/2005/8/layout/hierarchy1"/>
    <dgm:cxn modelId="{D561E4BC-1E4C-CC43-B6CA-EDBB482174F6}" type="presOf" srcId="{4E3E92D5-ED98-4A15-A0A3-858235E75ECC}" destId="{44C32BB9-FCCC-454E-8CAF-82AF64278B16}" srcOrd="0" destOrd="0" presId="urn:microsoft.com/office/officeart/2005/8/layout/hierarchy1"/>
    <dgm:cxn modelId="{CAAA4ABD-6118-4C40-9299-F05D66BDDF4E}" srcId="{4E3E92D5-ED98-4A15-A0A3-858235E75ECC}" destId="{0AF903F1-67FD-4A32-B693-13489B5D8327}" srcOrd="2" destOrd="0" parTransId="{AC81D651-21F6-4BA8-8A7B-81A7E73A03A1}" sibTransId="{88BB5B0D-B0FF-4F05-B4DB-2D82E2FFD69D}"/>
    <dgm:cxn modelId="{C493F0A6-BCA3-DA4B-8C3C-C08FBFF598E4}" type="presParOf" srcId="{44C32BB9-FCCC-454E-8CAF-82AF64278B16}" destId="{7F7FF1A5-783D-FA4D-9879-621FCB12FEA9}" srcOrd="0" destOrd="0" presId="urn:microsoft.com/office/officeart/2005/8/layout/hierarchy1"/>
    <dgm:cxn modelId="{D9C7C5AB-B97B-1140-93BE-EA4A7819187D}" type="presParOf" srcId="{7F7FF1A5-783D-FA4D-9879-621FCB12FEA9}" destId="{08A8689A-BC3B-8B42-B219-164E1089D0DA}" srcOrd="0" destOrd="0" presId="urn:microsoft.com/office/officeart/2005/8/layout/hierarchy1"/>
    <dgm:cxn modelId="{1634F17A-CA2C-A746-88EC-5D11229F6624}" type="presParOf" srcId="{08A8689A-BC3B-8B42-B219-164E1089D0DA}" destId="{4BD86AD3-FE3C-3547-9007-F7542658FEAE}" srcOrd="0" destOrd="0" presId="urn:microsoft.com/office/officeart/2005/8/layout/hierarchy1"/>
    <dgm:cxn modelId="{A522BE6D-AD49-0746-8D70-7DA3FBF9ECDC}" type="presParOf" srcId="{08A8689A-BC3B-8B42-B219-164E1089D0DA}" destId="{19010844-7A67-344C-AC34-9F65F5083FD7}" srcOrd="1" destOrd="0" presId="urn:microsoft.com/office/officeart/2005/8/layout/hierarchy1"/>
    <dgm:cxn modelId="{2CD080A9-F25B-C24B-A114-5CDF6E263260}" type="presParOf" srcId="{7F7FF1A5-783D-FA4D-9879-621FCB12FEA9}" destId="{7C00E322-7FDF-004B-BC3F-4802CBE95032}" srcOrd="1" destOrd="0" presId="urn:microsoft.com/office/officeart/2005/8/layout/hierarchy1"/>
    <dgm:cxn modelId="{607131DC-E081-984D-901F-5E67119922EF}" type="presParOf" srcId="{44C32BB9-FCCC-454E-8CAF-82AF64278B16}" destId="{FF88A4E6-8645-884D-9598-B2CE18A1AF8D}" srcOrd="1" destOrd="0" presId="urn:microsoft.com/office/officeart/2005/8/layout/hierarchy1"/>
    <dgm:cxn modelId="{D41EC013-1038-AD47-876A-3D5469EEBF45}" type="presParOf" srcId="{FF88A4E6-8645-884D-9598-B2CE18A1AF8D}" destId="{3B176490-5679-A348-BB14-AABCCA6D0E30}" srcOrd="0" destOrd="0" presId="urn:microsoft.com/office/officeart/2005/8/layout/hierarchy1"/>
    <dgm:cxn modelId="{26D1D0B6-62D3-4E4B-973F-E443E497BE46}" type="presParOf" srcId="{3B176490-5679-A348-BB14-AABCCA6D0E30}" destId="{F6A9CE84-F944-B642-B13E-041F07A74143}" srcOrd="0" destOrd="0" presId="urn:microsoft.com/office/officeart/2005/8/layout/hierarchy1"/>
    <dgm:cxn modelId="{7F77EFF9-A82D-7848-9768-F529D47AFC60}" type="presParOf" srcId="{3B176490-5679-A348-BB14-AABCCA6D0E30}" destId="{F93CF0B0-4823-FE4D-AFB8-E15EC9FF012C}" srcOrd="1" destOrd="0" presId="urn:microsoft.com/office/officeart/2005/8/layout/hierarchy1"/>
    <dgm:cxn modelId="{C9F5261C-9A1D-8449-A199-7BDEB8D86597}" type="presParOf" srcId="{FF88A4E6-8645-884D-9598-B2CE18A1AF8D}" destId="{6CDB7A5B-AACB-8B47-A154-E1F54BE6D68D}" srcOrd="1" destOrd="0" presId="urn:microsoft.com/office/officeart/2005/8/layout/hierarchy1"/>
    <dgm:cxn modelId="{A8D762DE-5237-AE42-98E0-181DDA91BC1A}" type="presParOf" srcId="{44C32BB9-FCCC-454E-8CAF-82AF64278B16}" destId="{386BB2EE-8C68-144F-837C-F6BBE723CA9B}" srcOrd="2" destOrd="0" presId="urn:microsoft.com/office/officeart/2005/8/layout/hierarchy1"/>
    <dgm:cxn modelId="{EF219E72-56E8-8A49-8292-3F5297DD910E}" type="presParOf" srcId="{386BB2EE-8C68-144F-837C-F6BBE723CA9B}" destId="{0416497A-482E-B74F-A90E-AF218A130560}" srcOrd="0" destOrd="0" presId="urn:microsoft.com/office/officeart/2005/8/layout/hierarchy1"/>
    <dgm:cxn modelId="{F60038B7-A22B-824C-A656-C03FF960261B}" type="presParOf" srcId="{0416497A-482E-B74F-A90E-AF218A130560}" destId="{96520191-F880-BA43-B1F1-78C31EC4A646}" srcOrd="0" destOrd="0" presId="urn:microsoft.com/office/officeart/2005/8/layout/hierarchy1"/>
    <dgm:cxn modelId="{BA964C5F-318C-A745-96D6-F5916548C445}" type="presParOf" srcId="{0416497A-482E-B74F-A90E-AF218A130560}" destId="{CDC7BCC0-C358-B042-AE92-C99A592BCC89}" srcOrd="1" destOrd="0" presId="urn:microsoft.com/office/officeart/2005/8/layout/hierarchy1"/>
    <dgm:cxn modelId="{865495E9-80A5-B04E-82CB-220B60574CFE}" type="presParOf" srcId="{386BB2EE-8C68-144F-837C-F6BBE723CA9B}" destId="{21D8A241-D927-594D-931D-AB492B35D0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B45A31-1218-4DCA-9EA7-77F50FDF5778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E2959D0-2D6D-4B52-A7B6-2B1F4A5E4967}">
      <dgm:prSet/>
      <dgm:spPr/>
      <dgm:t>
        <a:bodyPr/>
        <a:lstStyle/>
        <a:p>
          <a:r>
            <a:rPr lang="en-US" b="0" i="0"/>
            <a:t>The pie chart shows the distribution of sales by shipping mode.</a:t>
          </a:r>
          <a:endParaRPr lang="en-US"/>
        </a:p>
      </dgm:t>
    </dgm:pt>
    <dgm:pt modelId="{FFD07856-107E-43B3-BA4F-1F6E3708ECC6}" type="parTrans" cxnId="{AD54FF00-4D8B-400A-9C41-2DB3DA140110}">
      <dgm:prSet/>
      <dgm:spPr/>
      <dgm:t>
        <a:bodyPr/>
        <a:lstStyle/>
        <a:p>
          <a:endParaRPr lang="en-US"/>
        </a:p>
      </dgm:t>
    </dgm:pt>
    <dgm:pt modelId="{32504809-70B2-4F2D-8D15-3663DAD7DF21}" type="sibTrans" cxnId="{AD54FF00-4D8B-400A-9C41-2DB3DA140110}">
      <dgm:prSet/>
      <dgm:spPr/>
      <dgm:t>
        <a:bodyPr/>
        <a:lstStyle/>
        <a:p>
          <a:endParaRPr lang="en-US"/>
        </a:p>
      </dgm:t>
    </dgm:pt>
    <dgm:pt modelId="{27A4135F-19CB-428C-899A-16C81AC51855}">
      <dgm:prSet/>
      <dgm:spPr/>
      <dgm:t>
        <a:bodyPr/>
        <a:lstStyle/>
        <a:p>
          <a:r>
            <a:rPr lang="en-US" b="0" i="0"/>
            <a:t>"Standard Class" accounts for the majority of sales.</a:t>
          </a:r>
          <a:endParaRPr lang="en-US"/>
        </a:p>
      </dgm:t>
    </dgm:pt>
    <dgm:pt modelId="{E189534C-A84C-46D8-B2F8-93B6FC429DE7}" type="parTrans" cxnId="{4FE8D068-A1E9-4387-8F37-A7BF7C08F0E7}">
      <dgm:prSet/>
      <dgm:spPr/>
      <dgm:t>
        <a:bodyPr/>
        <a:lstStyle/>
        <a:p>
          <a:endParaRPr lang="en-US"/>
        </a:p>
      </dgm:t>
    </dgm:pt>
    <dgm:pt modelId="{B39183CB-5204-4BB1-A4BE-D78A35A56D0F}" type="sibTrans" cxnId="{4FE8D068-A1E9-4387-8F37-A7BF7C08F0E7}">
      <dgm:prSet/>
      <dgm:spPr/>
      <dgm:t>
        <a:bodyPr/>
        <a:lstStyle/>
        <a:p>
          <a:endParaRPr lang="en-US"/>
        </a:p>
      </dgm:t>
    </dgm:pt>
    <dgm:pt modelId="{488D3526-37F3-4EFB-A694-4DA090669834}">
      <dgm:prSet/>
      <dgm:spPr/>
      <dgm:t>
        <a:bodyPr/>
        <a:lstStyle/>
        <a:p>
          <a:r>
            <a:rPr lang="en-US" b="0" i="0"/>
            <a:t>"First Class" and "Second Class" also have significant shares.</a:t>
          </a:r>
          <a:endParaRPr lang="en-US"/>
        </a:p>
      </dgm:t>
    </dgm:pt>
    <dgm:pt modelId="{619F6F15-8B58-40A7-BF58-27ED4F895AE1}" type="parTrans" cxnId="{7CEC142E-1714-49D6-A704-CD0B6909433C}">
      <dgm:prSet/>
      <dgm:spPr/>
      <dgm:t>
        <a:bodyPr/>
        <a:lstStyle/>
        <a:p>
          <a:endParaRPr lang="en-US"/>
        </a:p>
      </dgm:t>
    </dgm:pt>
    <dgm:pt modelId="{130995C9-7F3F-407C-8641-3D963168D464}" type="sibTrans" cxnId="{7CEC142E-1714-49D6-A704-CD0B6909433C}">
      <dgm:prSet/>
      <dgm:spPr/>
      <dgm:t>
        <a:bodyPr/>
        <a:lstStyle/>
        <a:p>
          <a:endParaRPr lang="en-US"/>
        </a:p>
      </dgm:t>
    </dgm:pt>
    <dgm:pt modelId="{7C663114-ECC2-B44F-8E4A-AB71F168781B}" type="pres">
      <dgm:prSet presAssocID="{90B45A31-1218-4DCA-9EA7-77F50FDF57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BD8044-425C-DC43-A6A8-8CE63DBF83AD}" type="pres">
      <dgm:prSet presAssocID="{7E2959D0-2D6D-4B52-A7B6-2B1F4A5E4967}" presName="hierRoot1" presStyleCnt="0"/>
      <dgm:spPr/>
    </dgm:pt>
    <dgm:pt modelId="{1ACCC57E-5221-1341-8E10-1552084F7CB6}" type="pres">
      <dgm:prSet presAssocID="{7E2959D0-2D6D-4B52-A7B6-2B1F4A5E4967}" presName="composite" presStyleCnt="0"/>
      <dgm:spPr/>
    </dgm:pt>
    <dgm:pt modelId="{4AB8E495-0D7D-9D41-A59D-229201A4DFC9}" type="pres">
      <dgm:prSet presAssocID="{7E2959D0-2D6D-4B52-A7B6-2B1F4A5E4967}" presName="background" presStyleLbl="node0" presStyleIdx="0" presStyleCnt="3"/>
      <dgm:spPr/>
    </dgm:pt>
    <dgm:pt modelId="{4D7E66AB-2A59-8F42-8326-EC284E7268D8}" type="pres">
      <dgm:prSet presAssocID="{7E2959D0-2D6D-4B52-A7B6-2B1F4A5E4967}" presName="text" presStyleLbl="fgAcc0" presStyleIdx="0" presStyleCnt="3">
        <dgm:presLayoutVars>
          <dgm:chPref val="3"/>
        </dgm:presLayoutVars>
      </dgm:prSet>
      <dgm:spPr/>
    </dgm:pt>
    <dgm:pt modelId="{AED2F5F1-8CC8-1949-9DCC-22C9A56E5BE0}" type="pres">
      <dgm:prSet presAssocID="{7E2959D0-2D6D-4B52-A7B6-2B1F4A5E4967}" presName="hierChild2" presStyleCnt="0"/>
      <dgm:spPr/>
    </dgm:pt>
    <dgm:pt modelId="{CB7B5159-FF53-774B-8D90-B2791C8F841F}" type="pres">
      <dgm:prSet presAssocID="{27A4135F-19CB-428C-899A-16C81AC51855}" presName="hierRoot1" presStyleCnt="0"/>
      <dgm:spPr/>
    </dgm:pt>
    <dgm:pt modelId="{8536216C-11B8-AD43-BA79-2DD3D718D9CF}" type="pres">
      <dgm:prSet presAssocID="{27A4135F-19CB-428C-899A-16C81AC51855}" presName="composite" presStyleCnt="0"/>
      <dgm:spPr/>
    </dgm:pt>
    <dgm:pt modelId="{3AFCEAEC-1DD5-834D-8321-EDEB9A9000EA}" type="pres">
      <dgm:prSet presAssocID="{27A4135F-19CB-428C-899A-16C81AC51855}" presName="background" presStyleLbl="node0" presStyleIdx="1" presStyleCnt="3"/>
      <dgm:spPr/>
    </dgm:pt>
    <dgm:pt modelId="{C376C604-FFCE-C543-82EC-9725D9EE949B}" type="pres">
      <dgm:prSet presAssocID="{27A4135F-19CB-428C-899A-16C81AC51855}" presName="text" presStyleLbl="fgAcc0" presStyleIdx="1" presStyleCnt="3">
        <dgm:presLayoutVars>
          <dgm:chPref val="3"/>
        </dgm:presLayoutVars>
      </dgm:prSet>
      <dgm:spPr/>
    </dgm:pt>
    <dgm:pt modelId="{2D2632FE-AFFA-0147-B0BE-05438619FCE1}" type="pres">
      <dgm:prSet presAssocID="{27A4135F-19CB-428C-899A-16C81AC51855}" presName="hierChild2" presStyleCnt="0"/>
      <dgm:spPr/>
    </dgm:pt>
    <dgm:pt modelId="{2E869CFC-DAF4-AA44-A203-CB759177E723}" type="pres">
      <dgm:prSet presAssocID="{488D3526-37F3-4EFB-A694-4DA090669834}" presName="hierRoot1" presStyleCnt="0"/>
      <dgm:spPr/>
    </dgm:pt>
    <dgm:pt modelId="{6813071C-B8F6-BA4E-B0D5-C8F769EEEDE5}" type="pres">
      <dgm:prSet presAssocID="{488D3526-37F3-4EFB-A694-4DA090669834}" presName="composite" presStyleCnt="0"/>
      <dgm:spPr/>
    </dgm:pt>
    <dgm:pt modelId="{B828D961-0058-C14F-B566-88EE1B639948}" type="pres">
      <dgm:prSet presAssocID="{488D3526-37F3-4EFB-A694-4DA090669834}" presName="background" presStyleLbl="node0" presStyleIdx="2" presStyleCnt="3"/>
      <dgm:spPr/>
    </dgm:pt>
    <dgm:pt modelId="{4A30F69F-DFDB-A648-A555-F422F7389127}" type="pres">
      <dgm:prSet presAssocID="{488D3526-37F3-4EFB-A694-4DA090669834}" presName="text" presStyleLbl="fgAcc0" presStyleIdx="2" presStyleCnt="3">
        <dgm:presLayoutVars>
          <dgm:chPref val="3"/>
        </dgm:presLayoutVars>
      </dgm:prSet>
      <dgm:spPr/>
    </dgm:pt>
    <dgm:pt modelId="{6971EB6B-20B9-6E49-AD48-EE6699E74521}" type="pres">
      <dgm:prSet presAssocID="{488D3526-37F3-4EFB-A694-4DA090669834}" presName="hierChild2" presStyleCnt="0"/>
      <dgm:spPr/>
    </dgm:pt>
  </dgm:ptLst>
  <dgm:cxnLst>
    <dgm:cxn modelId="{AD54FF00-4D8B-400A-9C41-2DB3DA140110}" srcId="{90B45A31-1218-4DCA-9EA7-77F50FDF5778}" destId="{7E2959D0-2D6D-4B52-A7B6-2B1F4A5E4967}" srcOrd="0" destOrd="0" parTransId="{FFD07856-107E-43B3-BA4F-1F6E3708ECC6}" sibTransId="{32504809-70B2-4F2D-8D15-3663DAD7DF21}"/>
    <dgm:cxn modelId="{3426AB18-BCB5-4D47-BE24-4173C59553F7}" type="presOf" srcId="{27A4135F-19CB-428C-899A-16C81AC51855}" destId="{C376C604-FFCE-C543-82EC-9725D9EE949B}" srcOrd="0" destOrd="0" presId="urn:microsoft.com/office/officeart/2005/8/layout/hierarchy1"/>
    <dgm:cxn modelId="{7CEC142E-1714-49D6-A704-CD0B6909433C}" srcId="{90B45A31-1218-4DCA-9EA7-77F50FDF5778}" destId="{488D3526-37F3-4EFB-A694-4DA090669834}" srcOrd="2" destOrd="0" parTransId="{619F6F15-8B58-40A7-BF58-27ED4F895AE1}" sibTransId="{130995C9-7F3F-407C-8641-3D963168D464}"/>
    <dgm:cxn modelId="{4FE8D068-A1E9-4387-8F37-A7BF7C08F0E7}" srcId="{90B45A31-1218-4DCA-9EA7-77F50FDF5778}" destId="{27A4135F-19CB-428C-899A-16C81AC51855}" srcOrd="1" destOrd="0" parTransId="{E189534C-A84C-46D8-B2F8-93B6FC429DE7}" sibTransId="{B39183CB-5204-4BB1-A4BE-D78A35A56D0F}"/>
    <dgm:cxn modelId="{28C9FD90-4FBE-374A-AECC-DC3349E156DB}" type="presOf" srcId="{488D3526-37F3-4EFB-A694-4DA090669834}" destId="{4A30F69F-DFDB-A648-A555-F422F7389127}" srcOrd="0" destOrd="0" presId="urn:microsoft.com/office/officeart/2005/8/layout/hierarchy1"/>
    <dgm:cxn modelId="{1E33649E-AA3C-F84C-9FBA-4E614CFADE67}" type="presOf" srcId="{90B45A31-1218-4DCA-9EA7-77F50FDF5778}" destId="{7C663114-ECC2-B44F-8E4A-AB71F168781B}" srcOrd="0" destOrd="0" presId="urn:microsoft.com/office/officeart/2005/8/layout/hierarchy1"/>
    <dgm:cxn modelId="{837F45C9-7A50-EE41-B7B4-72B2DD1891E7}" type="presOf" srcId="{7E2959D0-2D6D-4B52-A7B6-2B1F4A5E4967}" destId="{4D7E66AB-2A59-8F42-8326-EC284E7268D8}" srcOrd="0" destOrd="0" presId="urn:microsoft.com/office/officeart/2005/8/layout/hierarchy1"/>
    <dgm:cxn modelId="{DD06283D-E916-FC45-A0D9-F2C4383968C1}" type="presParOf" srcId="{7C663114-ECC2-B44F-8E4A-AB71F168781B}" destId="{9DBD8044-425C-DC43-A6A8-8CE63DBF83AD}" srcOrd="0" destOrd="0" presId="urn:microsoft.com/office/officeart/2005/8/layout/hierarchy1"/>
    <dgm:cxn modelId="{C2F8AA34-3CB7-AF4A-BD55-74A88A4ADD81}" type="presParOf" srcId="{9DBD8044-425C-DC43-A6A8-8CE63DBF83AD}" destId="{1ACCC57E-5221-1341-8E10-1552084F7CB6}" srcOrd="0" destOrd="0" presId="urn:microsoft.com/office/officeart/2005/8/layout/hierarchy1"/>
    <dgm:cxn modelId="{284B0326-7291-2148-ABA3-BF90BFE4D60C}" type="presParOf" srcId="{1ACCC57E-5221-1341-8E10-1552084F7CB6}" destId="{4AB8E495-0D7D-9D41-A59D-229201A4DFC9}" srcOrd="0" destOrd="0" presId="urn:microsoft.com/office/officeart/2005/8/layout/hierarchy1"/>
    <dgm:cxn modelId="{4E99A5B5-9C6D-BA48-A4B3-2B7B49E88291}" type="presParOf" srcId="{1ACCC57E-5221-1341-8E10-1552084F7CB6}" destId="{4D7E66AB-2A59-8F42-8326-EC284E7268D8}" srcOrd="1" destOrd="0" presId="urn:microsoft.com/office/officeart/2005/8/layout/hierarchy1"/>
    <dgm:cxn modelId="{7287A1DA-9A76-0B42-9357-AC0BDACC2E9C}" type="presParOf" srcId="{9DBD8044-425C-DC43-A6A8-8CE63DBF83AD}" destId="{AED2F5F1-8CC8-1949-9DCC-22C9A56E5BE0}" srcOrd="1" destOrd="0" presId="urn:microsoft.com/office/officeart/2005/8/layout/hierarchy1"/>
    <dgm:cxn modelId="{2BD48ACE-5D0F-4F47-81BA-0A586282BF42}" type="presParOf" srcId="{7C663114-ECC2-B44F-8E4A-AB71F168781B}" destId="{CB7B5159-FF53-774B-8D90-B2791C8F841F}" srcOrd="1" destOrd="0" presId="urn:microsoft.com/office/officeart/2005/8/layout/hierarchy1"/>
    <dgm:cxn modelId="{E930DCE4-630E-2744-9644-D7876BB75A29}" type="presParOf" srcId="{CB7B5159-FF53-774B-8D90-B2791C8F841F}" destId="{8536216C-11B8-AD43-BA79-2DD3D718D9CF}" srcOrd="0" destOrd="0" presId="urn:microsoft.com/office/officeart/2005/8/layout/hierarchy1"/>
    <dgm:cxn modelId="{55F3A88A-8288-4E45-A3FA-E75790C4E87A}" type="presParOf" srcId="{8536216C-11B8-AD43-BA79-2DD3D718D9CF}" destId="{3AFCEAEC-1DD5-834D-8321-EDEB9A9000EA}" srcOrd="0" destOrd="0" presId="urn:microsoft.com/office/officeart/2005/8/layout/hierarchy1"/>
    <dgm:cxn modelId="{85BA0502-292A-9540-A318-D2D7E06B2D1B}" type="presParOf" srcId="{8536216C-11B8-AD43-BA79-2DD3D718D9CF}" destId="{C376C604-FFCE-C543-82EC-9725D9EE949B}" srcOrd="1" destOrd="0" presId="urn:microsoft.com/office/officeart/2005/8/layout/hierarchy1"/>
    <dgm:cxn modelId="{CACD9D73-8BFC-2841-AB92-09667A2ABF08}" type="presParOf" srcId="{CB7B5159-FF53-774B-8D90-B2791C8F841F}" destId="{2D2632FE-AFFA-0147-B0BE-05438619FCE1}" srcOrd="1" destOrd="0" presId="urn:microsoft.com/office/officeart/2005/8/layout/hierarchy1"/>
    <dgm:cxn modelId="{CB74BF04-3F1D-2A47-8A25-24649D7CA7CA}" type="presParOf" srcId="{7C663114-ECC2-B44F-8E4A-AB71F168781B}" destId="{2E869CFC-DAF4-AA44-A203-CB759177E723}" srcOrd="2" destOrd="0" presId="urn:microsoft.com/office/officeart/2005/8/layout/hierarchy1"/>
    <dgm:cxn modelId="{2F494F00-1DCC-A34F-8655-10C6FDD72660}" type="presParOf" srcId="{2E869CFC-DAF4-AA44-A203-CB759177E723}" destId="{6813071C-B8F6-BA4E-B0D5-C8F769EEEDE5}" srcOrd="0" destOrd="0" presId="urn:microsoft.com/office/officeart/2005/8/layout/hierarchy1"/>
    <dgm:cxn modelId="{11910DA1-C94D-6A43-B04C-FA97F47B352B}" type="presParOf" srcId="{6813071C-B8F6-BA4E-B0D5-C8F769EEEDE5}" destId="{B828D961-0058-C14F-B566-88EE1B639948}" srcOrd="0" destOrd="0" presId="urn:microsoft.com/office/officeart/2005/8/layout/hierarchy1"/>
    <dgm:cxn modelId="{85A9B090-88A3-8F4F-B4FF-E1FFEC82CE4A}" type="presParOf" srcId="{6813071C-B8F6-BA4E-B0D5-C8F769EEEDE5}" destId="{4A30F69F-DFDB-A648-A555-F422F7389127}" srcOrd="1" destOrd="0" presId="urn:microsoft.com/office/officeart/2005/8/layout/hierarchy1"/>
    <dgm:cxn modelId="{D0CF9ED0-2C72-6A4A-B87A-EDF5A4CD7CAC}" type="presParOf" srcId="{2E869CFC-DAF4-AA44-A203-CB759177E723}" destId="{6971EB6B-20B9-6E49-AD48-EE6699E745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0B30A3-E5B1-4FC1-B835-F841D5AC2D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C95C4D-1B80-4143-9CE4-7F94C27A8C44}">
      <dgm:prSet/>
      <dgm:spPr/>
      <dgm:t>
        <a:bodyPr/>
        <a:lstStyle/>
        <a:p>
          <a:r>
            <a:rPr lang="en-US" b="0" i="0"/>
            <a:t>Summary of key insights from the analysis.</a:t>
          </a:r>
          <a:endParaRPr lang="en-US"/>
        </a:p>
      </dgm:t>
    </dgm:pt>
    <dgm:pt modelId="{23B67FBC-EB00-42C7-9165-80C90F356E08}" type="parTrans" cxnId="{9D4F2EF4-F0EB-41D0-944B-42F8A7A90886}">
      <dgm:prSet/>
      <dgm:spPr/>
      <dgm:t>
        <a:bodyPr/>
        <a:lstStyle/>
        <a:p>
          <a:endParaRPr lang="en-US"/>
        </a:p>
      </dgm:t>
    </dgm:pt>
    <dgm:pt modelId="{B89D2951-E852-4FFF-857E-FEA7A07E2040}" type="sibTrans" cxnId="{9D4F2EF4-F0EB-41D0-944B-42F8A7A90886}">
      <dgm:prSet/>
      <dgm:spPr/>
      <dgm:t>
        <a:bodyPr/>
        <a:lstStyle/>
        <a:p>
          <a:endParaRPr lang="en-US"/>
        </a:p>
      </dgm:t>
    </dgm:pt>
    <dgm:pt modelId="{D4E159D9-CD85-4212-9BC0-3679C2125F88}">
      <dgm:prSet/>
      <dgm:spPr/>
      <dgm:t>
        <a:bodyPr/>
        <a:lstStyle/>
        <a:p>
          <a:r>
            <a:rPr lang="en-US" b="0" i="0"/>
            <a:t>Actionable recommendations based on the findings.</a:t>
          </a:r>
          <a:endParaRPr lang="en-US"/>
        </a:p>
      </dgm:t>
    </dgm:pt>
    <dgm:pt modelId="{74377662-8934-4830-A464-0AF787C2FCAA}" type="parTrans" cxnId="{EE13598D-A4BC-4C3E-B707-681244023B21}">
      <dgm:prSet/>
      <dgm:spPr/>
      <dgm:t>
        <a:bodyPr/>
        <a:lstStyle/>
        <a:p>
          <a:endParaRPr lang="en-US"/>
        </a:p>
      </dgm:t>
    </dgm:pt>
    <dgm:pt modelId="{55D9BF71-FB41-47C6-9C77-2CD8A4DFF809}" type="sibTrans" cxnId="{EE13598D-A4BC-4C3E-B707-681244023B21}">
      <dgm:prSet/>
      <dgm:spPr/>
      <dgm:t>
        <a:bodyPr/>
        <a:lstStyle/>
        <a:p>
          <a:endParaRPr lang="en-US"/>
        </a:p>
      </dgm:t>
    </dgm:pt>
    <dgm:pt modelId="{79E1611C-6AB6-428F-9586-FE0774C55CA2}">
      <dgm:prSet/>
      <dgm:spPr/>
      <dgm:t>
        <a:bodyPr/>
        <a:lstStyle/>
        <a:p>
          <a:r>
            <a:rPr lang="en-US" b="0" i="0"/>
            <a:t>Focus on high-performing sub-categories and regions.</a:t>
          </a:r>
          <a:endParaRPr lang="en-US"/>
        </a:p>
      </dgm:t>
    </dgm:pt>
    <dgm:pt modelId="{5214CB52-72D1-44B2-B7D2-DC92C6CD642D}" type="parTrans" cxnId="{AD7F73CC-3B72-4B11-B8BE-6C9F97DC6E08}">
      <dgm:prSet/>
      <dgm:spPr/>
      <dgm:t>
        <a:bodyPr/>
        <a:lstStyle/>
        <a:p>
          <a:endParaRPr lang="en-US"/>
        </a:p>
      </dgm:t>
    </dgm:pt>
    <dgm:pt modelId="{2A92E17A-E56E-48D9-A4E1-68E91AEA3012}" type="sibTrans" cxnId="{AD7F73CC-3B72-4B11-B8BE-6C9F97DC6E08}">
      <dgm:prSet/>
      <dgm:spPr/>
      <dgm:t>
        <a:bodyPr/>
        <a:lstStyle/>
        <a:p>
          <a:endParaRPr lang="en-US"/>
        </a:p>
      </dgm:t>
    </dgm:pt>
    <dgm:pt modelId="{3B8C21E1-C5F2-4C3C-A951-FA650D5BEF49}">
      <dgm:prSet/>
      <dgm:spPr/>
      <dgm:t>
        <a:bodyPr/>
        <a:lstStyle/>
        <a:p>
          <a:r>
            <a:rPr lang="en-US" b="0" i="0"/>
            <a:t>Investigate and address sales dips.</a:t>
          </a:r>
          <a:endParaRPr lang="en-US"/>
        </a:p>
      </dgm:t>
    </dgm:pt>
    <dgm:pt modelId="{69CAA532-B677-4641-997D-FE1D38120A6A}" type="parTrans" cxnId="{A557F633-DB61-44A4-A333-7E1601DD0E87}">
      <dgm:prSet/>
      <dgm:spPr/>
      <dgm:t>
        <a:bodyPr/>
        <a:lstStyle/>
        <a:p>
          <a:endParaRPr lang="en-US"/>
        </a:p>
      </dgm:t>
    </dgm:pt>
    <dgm:pt modelId="{0F8B1047-D26F-45FB-8F19-37AD4BF4BB8F}" type="sibTrans" cxnId="{A557F633-DB61-44A4-A333-7E1601DD0E87}">
      <dgm:prSet/>
      <dgm:spPr/>
      <dgm:t>
        <a:bodyPr/>
        <a:lstStyle/>
        <a:p>
          <a:endParaRPr lang="en-US"/>
        </a:p>
      </dgm:t>
    </dgm:pt>
    <dgm:pt modelId="{259EB82B-4669-4216-8E48-698C6E053F1F}">
      <dgm:prSet/>
      <dgm:spPr/>
      <dgm:t>
        <a:bodyPr/>
        <a:lstStyle/>
        <a:p>
          <a:r>
            <a:rPr lang="en-US" b="0" i="0"/>
            <a:t>Develop strategies for boosting sales during off-peak periods.</a:t>
          </a:r>
          <a:endParaRPr lang="en-US"/>
        </a:p>
      </dgm:t>
    </dgm:pt>
    <dgm:pt modelId="{A194ABA5-9CB2-4345-A63C-E7BCB889AC78}" type="parTrans" cxnId="{1CC4C889-BB82-4C8A-B688-93078A6C03AC}">
      <dgm:prSet/>
      <dgm:spPr/>
      <dgm:t>
        <a:bodyPr/>
        <a:lstStyle/>
        <a:p>
          <a:endParaRPr lang="en-US"/>
        </a:p>
      </dgm:t>
    </dgm:pt>
    <dgm:pt modelId="{901E74BE-208D-412C-AE28-D0385465FDCF}" type="sibTrans" cxnId="{1CC4C889-BB82-4C8A-B688-93078A6C03AC}">
      <dgm:prSet/>
      <dgm:spPr/>
      <dgm:t>
        <a:bodyPr/>
        <a:lstStyle/>
        <a:p>
          <a:endParaRPr lang="en-US"/>
        </a:p>
      </dgm:t>
    </dgm:pt>
    <dgm:pt modelId="{FF357E21-27E6-4789-846F-20BE0F56F010}">
      <dgm:prSet/>
      <dgm:spPr/>
      <dgm:t>
        <a:bodyPr/>
        <a:lstStyle/>
        <a:p>
          <a:r>
            <a:rPr lang="en-US" b="0" i="0"/>
            <a:t>Optimize shipping processes and explore premium shipping options.</a:t>
          </a:r>
          <a:endParaRPr lang="en-US"/>
        </a:p>
      </dgm:t>
    </dgm:pt>
    <dgm:pt modelId="{F97C0AC0-3D62-40B0-BE06-F05D43E1327D}" type="parTrans" cxnId="{97AE1CC7-EEF7-42BD-9278-1C80C507E9EF}">
      <dgm:prSet/>
      <dgm:spPr/>
      <dgm:t>
        <a:bodyPr/>
        <a:lstStyle/>
        <a:p>
          <a:endParaRPr lang="en-US"/>
        </a:p>
      </dgm:t>
    </dgm:pt>
    <dgm:pt modelId="{615E59BF-F95E-4CB1-8CEE-0BC6348847D8}" type="sibTrans" cxnId="{97AE1CC7-EEF7-42BD-9278-1C80C507E9EF}">
      <dgm:prSet/>
      <dgm:spPr/>
      <dgm:t>
        <a:bodyPr/>
        <a:lstStyle/>
        <a:p>
          <a:endParaRPr lang="en-US"/>
        </a:p>
      </dgm:t>
    </dgm:pt>
    <dgm:pt modelId="{AF23E086-34A3-44F6-9A88-431A4E9AD28D}" type="pres">
      <dgm:prSet presAssocID="{A90B30A3-E5B1-4FC1-B835-F841D5AC2D06}" presName="root" presStyleCnt="0">
        <dgm:presLayoutVars>
          <dgm:dir/>
          <dgm:resizeHandles val="exact"/>
        </dgm:presLayoutVars>
      </dgm:prSet>
      <dgm:spPr/>
    </dgm:pt>
    <dgm:pt modelId="{AE0A811E-2685-4632-9ECF-CA2C843DB3B6}" type="pres">
      <dgm:prSet presAssocID="{A90B30A3-E5B1-4FC1-B835-F841D5AC2D06}" presName="container" presStyleCnt="0">
        <dgm:presLayoutVars>
          <dgm:dir/>
          <dgm:resizeHandles val="exact"/>
        </dgm:presLayoutVars>
      </dgm:prSet>
      <dgm:spPr/>
    </dgm:pt>
    <dgm:pt modelId="{34502FE1-429C-4A6B-8042-5877681A63F7}" type="pres">
      <dgm:prSet presAssocID="{BAC95C4D-1B80-4143-9CE4-7F94C27A8C44}" presName="compNode" presStyleCnt="0"/>
      <dgm:spPr/>
    </dgm:pt>
    <dgm:pt modelId="{E753F242-3603-46F0-AC8B-7393F43043E1}" type="pres">
      <dgm:prSet presAssocID="{BAC95C4D-1B80-4143-9CE4-7F94C27A8C44}" presName="iconBgRect" presStyleLbl="bgShp" presStyleIdx="0" presStyleCnt="6"/>
      <dgm:spPr/>
    </dgm:pt>
    <dgm:pt modelId="{3DFE899C-9233-4459-9E26-75BD9727C2E2}" type="pres">
      <dgm:prSet presAssocID="{BAC95C4D-1B80-4143-9CE4-7F94C27A8C4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F98525F-F4F9-471B-8B7A-CD7C80BC836D}" type="pres">
      <dgm:prSet presAssocID="{BAC95C4D-1B80-4143-9CE4-7F94C27A8C44}" presName="spaceRect" presStyleCnt="0"/>
      <dgm:spPr/>
    </dgm:pt>
    <dgm:pt modelId="{B2C9FBD1-15E3-48AA-B199-560018FF7FD6}" type="pres">
      <dgm:prSet presAssocID="{BAC95C4D-1B80-4143-9CE4-7F94C27A8C44}" presName="textRect" presStyleLbl="revTx" presStyleIdx="0" presStyleCnt="6">
        <dgm:presLayoutVars>
          <dgm:chMax val="1"/>
          <dgm:chPref val="1"/>
        </dgm:presLayoutVars>
      </dgm:prSet>
      <dgm:spPr/>
    </dgm:pt>
    <dgm:pt modelId="{14A707A9-2BE5-47BC-85CA-AE380605C003}" type="pres">
      <dgm:prSet presAssocID="{B89D2951-E852-4FFF-857E-FEA7A07E2040}" presName="sibTrans" presStyleLbl="sibTrans2D1" presStyleIdx="0" presStyleCnt="0"/>
      <dgm:spPr/>
    </dgm:pt>
    <dgm:pt modelId="{56B36F3D-70C1-4C03-A802-122507AB4095}" type="pres">
      <dgm:prSet presAssocID="{D4E159D9-CD85-4212-9BC0-3679C2125F88}" presName="compNode" presStyleCnt="0"/>
      <dgm:spPr/>
    </dgm:pt>
    <dgm:pt modelId="{E0227B08-07B0-4CE5-B093-DA8E335D35D7}" type="pres">
      <dgm:prSet presAssocID="{D4E159D9-CD85-4212-9BC0-3679C2125F88}" presName="iconBgRect" presStyleLbl="bgShp" presStyleIdx="1" presStyleCnt="6"/>
      <dgm:spPr/>
    </dgm:pt>
    <dgm:pt modelId="{A56FE265-C829-42A6-B83F-0D36E42AAF25}" type="pres">
      <dgm:prSet presAssocID="{D4E159D9-CD85-4212-9BC0-3679C2125F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13C3DE-1ED9-4142-AA5D-03259042830E}" type="pres">
      <dgm:prSet presAssocID="{D4E159D9-CD85-4212-9BC0-3679C2125F88}" presName="spaceRect" presStyleCnt="0"/>
      <dgm:spPr/>
    </dgm:pt>
    <dgm:pt modelId="{BAE6BB12-A45C-48B8-B1EC-9B27F5B262FD}" type="pres">
      <dgm:prSet presAssocID="{D4E159D9-CD85-4212-9BC0-3679C2125F88}" presName="textRect" presStyleLbl="revTx" presStyleIdx="1" presStyleCnt="6">
        <dgm:presLayoutVars>
          <dgm:chMax val="1"/>
          <dgm:chPref val="1"/>
        </dgm:presLayoutVars>
      </dgm:prSet>
      <dgm:spPr/>
    </dgm:pt>
    <dgm:pt modelId="{5057703F-DE87-4204-9ACD-EBC8662D5515}" type="pres">
      <dgm:prSet presAssocID="{55D9BF71-FB41-47C6-9C77-2CD8A4DFF809}" presName="sibTrans" presStyleLbl="sibTrans2D1" presStyleIdx="0" presStyleCnt="0"/>
      <dgm:spPr/>
    </dgm:pt>
    <dgm:pt modelId="{40E06474-8D1B-4E27-81FE-193218581425}" type="pres">
      <dgm:prSet presAssocID="{79E1611C-6AB6-428F-9586-FE0774C55CA2}" presName="compNode" presStyleCnt="0"/>
      <dgm:spPr/>
    </dgm:pt>
    <dgm:pt modelId="{0958E07E-65EA-4DE1-B6CC-2F3B5B4EAA8E}" type="pres">
      <dgm:prSet presAssocID="{79E1611C-6AB6-428F-9586-FE0774C55CA2}" presName="iconBgRect" presStyleLbl="bgShp" presStyleIdx="2" presStyleCnt="6"/>
      <dgm:spPr/>
    </dgm:pt>
    <dgm:pt modelId="{AEA7481A-9415-4B8A-AA55-B9E5D169FFF2}" type="pres">
      <dgm:prSet presAssocID="{79E1611C-6AB6-428F-9586-FE0774C55CA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9CE076-BEF0-4755-B12A-90044BC97B45}" type="pres">
      <dgm:prSet presAssocID="{79E1611C-6AB6-428F-9586-FE0774C55CA2}" presName="spaceRect" presStyleCnt="0"/>
      <dgm:spPr/>
    </dgm:pt>
    <dgm:pt modelId="{07B88A54-CE78-444E-9605-005DEBEF701A}" type="pres">
      <dgm:prSet presAssocID="{79E1611C-6AB6-428F-9586-FE0774C55CA2}" presName="textRect" presStyleLbl="revTx" presStyleIdx="2" presStyleCnt="6">
        <dgm:presLayoutVars>
          <dgm:chMax val="1"/>
          <dgm:chPref val="1"/>
        </dgm:presLayoutVars>
      </dgm:prSet>
      <dgm:spPr/>
    </dgm:pt>
    <dgm:pt modelId="{9016332D-B252-4AAA-8E7A-020714EA43DE}" type="pres">
      <dgm:prSet presAssocID="{2A92E17A-E56E-48D9-A4E1-68E91AEA3012}" presName="sibTrans" presStyleLbl="sibTrans2D1" presStyleIdx="0" presStyleCnt="0"/>
      <dgm:spPr/>
    </dgm:pt>
    <dgm:pt modelId="{3CE4F5AD-329D-4BE6-90A5-3B83B3346372}" type="pres">
      <dgm:prSet presAssocID="{3B8C21E1-C5F2-4C3C-A951-FA650D5BEF49}" presName="compNode" presStyleCnt="0"/>
      <dgm:spPr/>
    </dgm:pt>
    <dgm:pt modelId="{6DBD5305-2F8C-4EDE-AEFC-E9E110B258A9}" type="pres">
      <dgm:prSet presAssocID="{3B8C21E1-C5F2-4C3C-A951-FA650D5BEF49}" presName="iconBgRect" presStyleLbl="bgShp" presStyleIdx="3" presStyleCnt="6"/>
      <dgm:spPr/>
    </dgm:pt>
    <dgm:pt modelId="{0E8B96E8-EADA-4B06-A8E3-FDCA552B576E}" type="pres">
      <dgm:prSet presAssocID="{3B8C21E1-C5F2-4C3C-A951-FA650D5BEF4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8A9FC2E-0F39-48BA-88A3-A940EF33EA56}" type="pres">
      <dgm:prSet presAssocID="{3B8C21E1-C5F2-4C3C-A951-FA650D5BEF49}" presName="spaceRect" presStyleCnt="0"/>
      <dgm:spPr/>
    </dgm:pt>
    <dgm:pt modelId="{7F4948DD-2173-479F-A32F-EC03FE2DD189}" type="pres">
      <dgm:prSet presAssocID="{3B8C21E1-C5F2-4C3C-A951-FA650D5BEF49}" presName="textRect" presStyleLbl="revTx" presStyleIdx="3" presStyleCnt="6">
        <dgm:presLayoutVars>
          <dgm:chMax val="1"/>
          <dgm:chPref val="1"/>
        </dgm:presLayoutVars>
      </dgm:prSet>
      <dgm:spPr/>
    </dgm:pt>
    <dgm:pt modelId="{83F19687-D4DB-4D91-AC46-8A6D891EE01C}" type="pres">
      <dgm:prSet presAssocID="{0F8B1047-D26F-45FB-8F19-37AD4BF4BB8F}" presName="sibTrans" presStyleLbl="sibTrans2D1" presStyleIdx="0" presStyleCnt="0"/>
      <dgm:spPr/>
    </dgm:pt>
    <dgm:pt modelId="{529DEF67-4891-4F0A-8209-476C78CD4817}" type="pres">
      <dgm:prSet presAssocID="{259EB82B-4669-4216-8E48-698C6E053F1F}" presName="compNode" presStyleCnt="0"/>
      <dgm:spPr/>
    </dgm:pt>
    <dgm:pt modelId="{69AC1C1F-1051-43C4-8C17-472500E5A0AA}" type="pres">
      <dgm:prSet presAssocID="{259EB82B-4669-4216-8E48-698C6E053F1F}" presName="iconBgRect" presStyleLbl="bgShp" presStyleIdx="4" presStyleCnt="6"/>
      <dgm:spPr/>
    </dgm:pt>
    <dgm:pt modelId="{3A3DF287-77FF-406A-B40E-E66A3F6D0C94}" type="pres">
      <dgm:prSet presAssocID="{259EB82B-4669-4216-8E48-698C6E053F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108C807D-DA1F-4BD6-8AD2-86283E3CE979}" type="pres">
      <dgm:prSet presAssocID="{259EB82B-4669-4216-8E48-698C6E053F1F}" presName="spaceRect" presStyleCnt="0"/>
      <dgm:spPr/>
    </dgm:pt>
    <dgm:pt modelId="{9A3A7164-D9AC-44F1-B167-81EAA12E53B2}" type="pres">
      <dgm:prSet presAssocID="{259EB82B-4669-4216-8E48-698C6E053F1F}" presName="textRect" presStyleLbl="revTx" presStyleIdx="4" presStyleCnt="6">
        <dgm:presLayoutVars>
          <dgm:chMax val="1"/>
          <dgm:chPref val="1"/>
        </dgm:presLayoutVars>
      </dgm:prSet>
      <dgm:spPr/>
    </dgm:pt>
    <dgm:pt modelId="{14D7318F-D031-4C20-A80C-36ABF34E32F0}" type="pres">
      <dgm:prSet presAssocID="{901E74BE-208D-412C-AE28-D0385465FDCF}" presName="sibTrans" presStyleLbl="sibTrans2D1" presStyleIdx="0" presStyleCnt="0"/>
      <dgm:spPr/>
    </dgm:pt>
    <dgm:pt modelId="{B8EAB5D8-60C7-4A44-8CCB-00D341E4DBA2}" type="pres">
      <dgm:prSet presAssocID="{FF357E21-27E6-4789-846F-20BE0F56F010}" presName="compNode" presStyleCnt="0"/>
      <dgm:spPr/>
    </dgm:pt>
    <dgm:pt modelId="{283D5731-64F3-46BA-970D-E79D1B681AB9}" type="pres">
      <dgm:prSet presAssocID="{FF357E21-27E6-4789-846F-20BE0F56F010}" presName="iconBgRect" presStyleLbl="bgShp" presStyleIdx="5" presStyleCnt="6"/>
      <dgm:spPr/>
    </dgm:pt>
    <dgm:pt modelId="{4A71CE5B-6EE8-4B92-B9DD-CF6F2471C0C5}" type="pres">
      <dgm:prSet presAssocID="{FF357E21-27E6-4789-846F-20BE0F56F01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276077C-163B-4FAB-8347-26EE8B1FFD17}" type="pres">
      <dgm:prSet presAssocID="{FF357E21-27E6-4789-846F-20BE0F56F010}" presName="spaceRect" presStyleCnt="0"/>
      <dgm:spPr/>
    </dgm:pt>
    <dgm:pt modelId="{CFCB3C7C-0953-4FE4-B48C-2834F08ADEEC}" type="pres">
      <dgm:prSet presAssocID="{FF357E21-27E6-4789-846F-20BE0F56F01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557F633-DB61-44A4-A333-7E1601DD0E87}" srcId="{A90B30A3-E5B1-4FC1-B835-F841D5AC2D06}" destId="{3B8C21E1-C5F2-4C3C-A951-FA650D5BEF49}" srcOrd="3" destOrd="0" parTransId="{69CAA532-B677-4641-997D-FE1D38120A6A}" sibTransId="{0F8B1047-D26F-45FB-8F19-37AD4BF4BB8F}"/>
    <dgm:cxn modelId="{5DD31038-7034-4CDF-8B47-5F482C586A70}" type="presOf" srcId="{A90B30A3-E5B1-4FC1-B835-F841D5AC2D06}" destId="{AF23E086-34A3-44F6-9A88-431A4E9AD28D}" srcOrd="0" destOrd="0" presId="urn:microsoft.com/office/officeart/2018/2/layout/IconCircleList"/>
    <dgm:cxn modelId="{87AC5C4C-851D-4B5D-9B2A-6C5C05C4A4AB}" type="presOf" srcId="{79E1611C-6AB6-428F-9586-FE0774C55CA2}" destId="{07B88A54-CE78-444E-9605-005DEBEF701A}" srcOrd="0" destOrd="0" presId="urn:microsoft.com/office/officeart/2018/2/layout/IconCircleList"/>
    <dgm:cxn modelId="{846C6A58-1E3C-463D-A6D4-7495B5F9AAFB}" type="presOf" srcId="{FF357E21-27E6-4789-846F-20BE0F56F010}" destId="{CFCB3C7C-0953-4FE4-B48C-2834F08ADEEC}" srcOrd="0" destOrd="0" presId="urn:microsoft.com/office/officeart/2018/2/layout/IconCircleList"/>
    <dgm:cxn modelId="{0B32AD71-E9F6-4C4E-AB68-CEF7493BF0CA}" type="presOf" srcId="{2A92E17A-E56E-48D9-A4E1-68E91AEA3012}" destId="{9016332D-B252-4AAA-8E7A-020714EA43DE}" srcOrd="0" destOrd="0" presId="urn:microsoft.com/office/officeart/2018/2/layout/IconCircleList"/>
    <dgm:cxn modelId="{1CC4C889-BB82-4C8A-B688-93078A6C03AC}" srcId="{A90B30A3-E5B1-4FC1-B835-F841D5AC2D06}" destId="{259EB82B-4669-4216-8E48-698C6E053F1F}" srcOrd="4" destOrd="0" parTransId="{A194ABA5-9CB2-4345-A63C-E7BCB889AC78}" sibTransId="{901E74BE-208D-412C-AE28-D0385465FDCF}"/>
    <dgm:cxn modelId="{EE13598D-A4BC-4C3E-B707-681244023B21}" srcId="{A90B30A3-E5B1-4FC1-B835-F841D5AC2D06}" destId="{D4E159D9-CD85-4212-9BC0-3679C2125F88}" srcOrd="1" destOrd="0" parTransId="{74377662-8934-4830-A464-0AF787C2FCAA}" sibTransId="{55D9BF71-FB41-47C6-9C77-2CD8A4DFF809}"/>
    <dgm:cxn modelId="{C8864D98-5006-4CE2-8130-57EB9E269E5D}" type="presOf" srcId="{B89D2951-E852-4FFF-857E-FEA7A07E2040}" destId="{14A707A9-2BE5-47BC-85CA-AE380605C003}" srcOrd="0" destOrd="0" presId="urn:microsoft.com/office/officeart/2018/2/layout/IconCircleList"/>
    <dgm:cxn modelId="{AB4B49B5-22D1-46BB-B328-8F32BAE0DC4E}" type="presOf" srcId="{D4E159D9-CD85-4212-9BC0-3679C2125F88}" destId="{BAE6BB12-A45C-48B8-B1EC-9B27F5B262FD}" srcOrd="0" destOrd="0" presId="urn:microsoft.com/office/officeart/2018/2/layout/IconCircleList"/>
    <dgm:cxn modelId="{97AE1CC7-EEF7-42BD-9278-1C80C507E9EF}" srcId="{A90B30A3-E5B1-4FC1-B835-F841D5AC2D06}" destId="{FF357E21-27E6-4789-846F-20BE0F56F010}" srcOrd="5" destOrd="0" parTransId="{F97C0AC0-3D62-40B0-BE06-F05D43E1327D}" sibTransId="{615E59BF-F95E-4CB1-8CEE-0BC6348847D8}"/>
    <dgm:cxn modelId="{BABC84CB-A4AD-4201-88D4-8730EAAB729D}" type="presOf" srcId="{0F8B1047-D26F-45FB-8F19-37AD4BF4BB8F}" destId="{83F19687-D4DB-4D91-AC46-8A6D891EE01C}" srcOrd="0" destOrd="0" presId="urn:microsoft.com/office/officeart/2018/2/layout/IconCircleList"/>
    <dgm:cxn modelId="{AD7F73CC-3B72-4B11-B8BE-6C9F97DC6E08}" srcId="{A90B30A3-E5B1-4FC1-B835-F841D5AC2D06}" destId="{79E1611C-6AB6-428F-9586-FE0774C55CA2}" srcOrd="2" destOrd="0" parTransId="{5214CB52-72D1-44B2-B7D2-DC92C6CD642D}" sibTransId="{2A92E17A-E56E-48D9-A4E1-68E91AEA3012}"/>
    <dgm:cxn modelId="{5F77C0D5-2D0B-4E95-9F5D-F4B578C05957}" type="presOf" srcId="{3B8C21E1-C5F2-4C3C-A951-FA650D5BEF49}" destId="{7F4948DD-2173-479F-A32F-EC03FE2DD189}" srcOrd="0" destOrd="0" presId="urn:microsoft.com/office/officeart/2018/2/layout/IconCircleList"/>
    <dgm:cxn modelId="{96C907D8-F23B-4EAF-9FF8-86D6CA5275EF}" type="presOf" srcId="{901E74BE-208D-412C-AE28-D0385465FDCF}" destId="{14D7318F-D031-4C20-A80C-36ABF34E32F0}" srcOrd="0" destOrd="0" presId="urn:microsoft.com/office/officeart/2018/2/layout/IconCircleList"/>
    <dgm:cxn modelId="{9A6CC4E2-6CCD-4038-9F2A-EE4EB5D3CA0B}" type="presOf" srcId="{BAC95C4D-1B80-4143-9CE4-7F94C27A8C44}" destId="{B2C9FBD1-15E3-48AA-B199-560018FF7FD6}" srcOrd="0" destOrd="0" presId="urn:microsoft.com/office/officeart/2018/2/layout/IconCircleList"/>
    <dgm:cxn modelId="{6A74D1EB-CE5A-4230-97D3-00C2BCC9083D}" type="presOf" srcId="{259EB82B-4669-4216-8E48-698C6E053F1F}" destId="{9A3A7164-D9AC-44F1-B167-81EAA12E53B2}" srcOrd="0" destOrd="0" presId="urn:microsoft.com/office/officeart/2018/2/layout/IconCircleList"/>
    <dgm:cxn modelId="{F62E75F3-3B5D-46AA-9CBE-C68A103E5311}" type="presOf" srcId="{55D9BF71-FB41-47C6-9C77-2CD8A4DFF809}" destId="{5057703F-DE87-4204-9ACD-EBC8662D5515}" srcOrd="0" destOrd="0" presId="urn:microsoft.com/office/officeart/2018/2/layout/IconCircleList"/>
    <dgm:cxn modelId="{9D4F2EF4-F0EB-41D0-944B-42F8A7A90886}" srcId="{A90B30A3-E5B1-4FC1-B835-F841D5AC2D06}" destId="{BAC95C4D-1B80-4143-9CE4-7F94C27A8C44}" srcOrd="0" destOrd="0" parTransId="{23B67FBC-EB00-42C7-9165-80C90F356E08}" sibTransId="{B89D2951-E852-4FFF-857E-FEA7A07E2040}"/>
    <dgm:cxn modelId="{3E3FC986-8833-40F1-8835-32427B60DF70}" type="presParOf" srcId="{AF23E086-34A3-44F6-9A88-431A4E9AD28D}" destId="{AE0A811E-2685-4632-9ECF-CA2C843DB3B6}" srcOrd="0" destOrd="0" presId="urn:microsoft.com/office/officeart/2018/2/layout/IconCircleList"/>
    <dgm:cxn modelId="{00EB2AA4-7436-46DA-A415-DEBAFAF163A0}" type="presParOf" srcId="{AE0A811E-2685-4632-9ECF-CA2C843DB3B6}" destId="{34502FE1-429C-4A6B-8042-5877681A63F7}" srcOrd="0" destOrd="0" presId="urn:microsoft.com/office/officeart/2018/2/layout/IconCircleList"/>
    <dgm:cxn modelId="{3190AC60-3296-4092-B760-C18C4C860B54}" type="presParOf" srcId="{34502FE1-429C-4A6B-8042-5877681A63F7}" destId="{E753F242-3603-46F0-AC8B-7393F43043E1}" srcOrd="0" destOrd="0" presId="urn:microsoft.com/office/officeart/2018/2/layout/IconCircleList"/>
    <dgm:cxn modelId="{CFB535A4-264F-4265-8FC1-77A9E3F17763}" type="presParOf" srcId="{34502FE1-429C-4A6B-8042-5877681A63F7}" destId="{3DFE899C-9233-4459-9E26-75BD9727C2E2}" srcOrd="1" destOrd="0" presId="urn:microsoft.com/office/officeart/2018/2/layout/IconCircleList"/>
    <dgm:cxn modelId="{6095F864-A302-4263-BA53-B8D1212F8A4B}" type="presParOf" srcId="{34502FE1-429C-4A6B-8042-5877681A63F7}" destId="{7F98525F-F4F9-471B-8B7A-CD7C80BC836D}" srcOrd="2" destOrd="0" presId="urn:microsoft.com/office/officeart/2018/2/layout/IconCircleList"/>
    <dgm:cxn modelId="{834541A2-E26D-4BC0-8640-47BE07B385EA}" type="presParOf" srcId="{34502FE1-429C-4A6B-8042-5877681A63F7}" destId="{B2C9FBD1-15E3-48AA-B199-560018FF7FD6}" srcOrd="3" destOrd="0" presId="urn:microsoft.com/office/officeart/2018/2/layout/IconCircleList"/>
    <dgm:cxn modelId="{0FFF185F-C9A8-4B28-BC29-6F1EF7F025DD}" type="presParOf" srcId="{AE0A811E-2685-4632-9ECF-CA2C843DB3B6}" destId="{14A707A9-2BE5-47BC-85CA-AE380605C003}" srcOrd="1" destOrd="0" presId="urn:microsoft.com/office/officeart/2018/2/layout/IconCircleList"/>
    <dgm:cxn modelId="{07D5ACB0-F1D8-4971-97E7-91B9BE45D6A2}" type="presParOf" srcId="{AE0A811E-2685-4632-9ECF-CA2C843DB3B6}" destId="{56B36F3D-70C1-4C03-A802-122507AB4095}" srcOrd="2" destOrd="0" presId="urn:microsoft.com/office/officeart/2018/2/layout/IconCircleList"/>
    <dgm:cxn modelId="{031E9E0C-0988-408C-8B39-F4C6B0D55646}" type="presParOf" srcId="{56B36F3D-70C1-4C03-A802-122507AB4095}" destId="{E0227B08-07B0-4CE5-B093-DA8E335D35D7}" srcOrd="0" destOrd="0" presId="urn:microsoft.com/office/officeart/2018/2/layout/IconCircleList"/>
    <dgm:cxn modelId="{99D55FC0-F075-4623-953A-0AE07C7EFE48}" type="presParOf" srcId="{56B36F3D-70C1-4C03-A802-122507AB4095}" destId="{A56FE265-C829-42A6-B83F-0D36E42AAF25}" srcOrd="1" destOrd="0" presId="urn:microsoft.com/office/officeart/2018/2/layout/IconCircleList"/>
    <dgm:cxn modelId="{D63E6F64-390D-4DE7-8845-B68A63AE9E64}" type="presParOf" srcId="{56B36F3D-70C1-4C03-A802-122507AB4095}" destId="{C213C3DE-1ED9-4142-AA5D-03259042830E}" srcOrd="2" destOrd="0" presId="urn:microsoft.com/office/officeart/2018/2/layout/IconCircleList"/>
    <dgm:cxn modelId="{D1A73D30-5D2C-40F3-A207-7A327D9F33E6}" type="presParOf" srcId="{56B36F3D-70C1-4C03-A802-122507AB4095}" destId="{BAE6BB12-A45C-48B8-B1EC-9B27F5B262FD}" srcOrd="3" destOrd="0" presId="urn:microsoft.com/office/officeart/2018/2/layout/IconCircleList"/>
    <dgm:cxn modelId="{4C4BB6C3-AAA0-49BB-A3F1-5533B3C7EE63}" type="presParOf" srcId="{AE0A811E-2685-4632-9ECF-CA2C843DB3B6}" destId="{5057703F-DE87-4204-9ACD-EBC8662D5515}" srcOrd="3" destOrd="0" presId="urn:microsoft.com/office/officeart/2018/2/layout/IconCircleList"/>
    <dgm:cxn modelId="{1183624B-2805-459E-9BA0-70C0412E84CF}" type="presParOf" srcId="{AE0A811E-2685-4632-9ECF-CA2C843DB3B6}" destId="{40E06474-8D1B-4E27-81FE-193218581425}" srcOrd="4" destOrd="0" presId="urn:microsoft.com/office/officeart/2018/2/layout/IconCircleList"/>
    <dgm:cxn modelId="{A509DA38-B14C-4DE7-A286-EE5A3AE47FC0}" type="presParOf" srcId="{40E06474-8D1B-4E27-81FE-193218581425}" destId="{0958E07E-65EA-4DE1-B6CC-2F3B5B4EAA8E}" srcOrd="0" destOrd="0" presId="urn:microsoft.com/office/officeart/2018/2/layout/IconCircleList"/>
    <dgm:cxn modelId="{2267F0B9-2EF0-44A7-85B3-15EE9ECF65DD}" type="presParOf" srcId="{40E06474-8D1B-4E27-81FE-193218581425}" destId="{AEA7481A-9415-4B8A-AA55-B9E5D169FFF2}" srcOrd="1" destOrd="0" presId="urn:microsoft.com/office/officeart/2018/2/layout/IconCircleList"/>
    <dgm:cxn modelId="{25988FCB-69C9-40CD-996E-0199447C06F7}" type="presParOf" srcId="{40E06474-8D1B-4E27-81FE-193218581425}" destId="{9F9CE076-BEF0-4755-B12A-90044BC97B45}" srcOrd="2" destOrd="0" presId="urn:microsoft.com/office/officeart/2018/2/layout/IconCircleList"/>
    <dgm:cxn modelId="{35937A68-9450-4C19-8F97-C930167DAB91}" type="presParOf" srcId="{40E06474-8D1B-4E27-81FE-193218581425}" destId="{07B88A54-CE78-444E-9605-005DEBEF701A}" srcOrd="3" destOrd="0" presId="urn:microsoft.com/office/officeart/2018/2/layout/IconCircleList"/>
    <dgm:cxn modelId="{8A6A9860-B056-491B-8A63-41B907D75E6C}" type="presParOf" srcId="{AE0A811E-2685-4632-9ECF-CA2C843DB3B6}" destId="{9016332D-B252-4AAA-8E7A-020714EA43DE}" srcOrd="5" destOrd="0" presId="urn:microsoft.com/office/officeart/2018/2/layout/IconCircleList"/>
    <dgm:cxn modelId="{2A32780E-AD24-461F-81AF-67EF05F0F0E1}" type="presParOf" srcId="{AE0A811E-2685-4632-9ECF-CA2C843DB3B6}" destId="{3CE4F5AD-329D-4BE6-90A5-3B83B3346372}" srcOrd="6" destOrd="0" presId="urn:microsoft.com/office/officeart/2018/2/layout/IconCircleList"/>
    <dgm:cxn modelId="{6FE52E97-AC65-4A27-A58C-53E5EB2E69F4}" type="presParOf" srcId="{3CE4F5AD-329D-4BE6-90A5-3B83B3346372}" destId="{6DBD5305-2F8C-4EDE-AEFC-E9E110B258A9}" srcOrd="0" destOrd="0" presId="urn:microsoft.com/office/officeart/2018/2/layout/IconCircleList"/>
    <dgm:cxn modelId="{35EF27FF-497E-43E1-8A49-5E8BE21E36EF}" type="presParOf" srcId="{3CE4F5AD-329D-4BE6-90A5-3B83B3346372}" destId="{0E8B96E8-EADA-4B06-A8E3-FDCA552B576E}" srcOrd="1" destOrd="0" presId="urn:microsoft.com/office/officeart/2018/2/layout/IconCircleList"/>
    <dgm:cxn modelId="{683DBB37-7279-4CF6-8673-864A98C9716C}" type="presParOf" srcId="{3CE4F5AD-329D-4BE6-90A5-3B83B3346372}" destId="{58A9FC2E-0F39-48BA-88A3-A940EF33EA56}" srcOrd="2" destOrd="0" presId="urn:microsoft.com/office/officeart/2018/2/layout/IconCircleList"/>
    <dgm:cxn modelId="{A4E3C092-305D-480E-A1BA-02B8A263298E}" type="presParOf" srcId="{3CE4F5AD-329D-4BE6-90A5-3B83B3346372}" destId="{7F4948DD-2173-479F-A32F-EC03FE2DD189}" srcOrd="3" destOrd="0" presId="urn:microsoft.com/office/officeart/2018/2/layout/IconCircleList"/>
    <dgm:cxn modelId="{D9256D8D-F004-40BF-B136-49BCF4D034D7}" type="presParOf" srcId="{AE0A811E-2685-4632-9ECF-CA2C843DB3B6}" destId="{83F19687-D4DB-4D91-AC46-8A6D891EE01C}" srcOrd="7" destOrd="0" presId="urn:microsoft.com/office/officeart/2018/2/layout/IconCircleList"/>
    <dgm:cxn modelId="{5F447B91-205A-4175-92F1-6F3BD46B6389}" type="presParOf" srcId="{AE0A811E-2685-4632-9ECF-CA2C843DB3B6}" destId="{529DEF67-4891-4F0A-8209-476C78CD4817}" srcOrd="8" destOrd="0" presId="urn:microsoft.com/office/officeart/2018/2/layout/IconCircleList"/>
    <dgm:cxn modelId="{48BEA901-F979-4A0A-AE9A-FF4002F1687B}" type="presParOf" srcId="{529DEF67-4891-4F0A-8209-476C78CD4817}" destId="{69AC1C1F-1051-43C4-8C17-472500E5A0AA}" srcOrd="0" destOrd="0" presId="urn:microsoft.com/office/officeart/2018/2/layout/IconCircleList"/>
    <dgm:cxn modelId="{2193FB66-7E48-413B-B1A9-3150F0853B65}" type="presParOf" srcId="{529DEF67-4891-4F0A-8209-476C78CD4817}" destId="{3A3DF287-77FF-406A-B40E-E66A3F6D0C94}" srcOrd="1" destOrd="0" presId="urn:microsoft.com/office/officeart/2018/2/layout/IconCircleList"/>
    <dgm:cxn modelId="{04EB413D-0B01-4E7A-894F-6E63C01E81DA}" type="presParOf" srcId="{529DEF67-4891-4F0A-8209-476C78CD4817}" destId="{108C807D-DA1F-4BD6-8AD2-86283E3CE979}" srcOrd="2" destOrd="0" presId="urn:microsoft.com/office/officeart/2018/2/layout/IconCircleList"/>
    <dgm:cxn modelId="{68DA5CA6-5CA9-430D-ADB8-078C3093FA31}" type="presParOf" srcId="{529DEF67-4891-4F0A-8209-476C78CD4817}" destId="{9A3A7164-D9AC-44F1-B167-81EAA12E53B2}" srcOrd="3" destOrd="0" presId="urn:microsoft.com/office/officeart/2018/2/layout/IconCircleList"/>
    <dgm:cxn modelId="{D9A7FF54-95B2-4BAC-AECD-A4A4134CB899}" type="presParOf" srcId="{AE0A811E-2685-4632-9ECF-CA2C843DB3B6}" destId="{14D7318F-D031-4C20-A80C-36ABF34E32F0}" srcOrd="9" destOrd="0" presId="urn:microsoft.com/office/officeart/2018/2/layout/IconCircleList"/>
    <dgm:cxn modelId="{508176B3-761F-44A1-8407-0D521446B4FB}" type="presParOf" srcId="{AE0A811E-2685-4632-9ECF-CA2C843DB3B6}" destId="{B8EAB5D8-60C7-4A44-8CCB-00D341E4DBA2}" srcOrd="10" destOrd="0" presId="urn:microsoft.com/office/officeart/2018/2/layout/IconCircleList"/>
    <dgm:cxn modelId="{62992F97-77B6-4A68-9335-6FFF3AC8DB8B}" type="presParOf" srcId="{B8EAB5D8-60C7-4A44-8CCB-00D341E4DBA2}" destId="{283D5731-64F3-46BA-970D-E79D1B681AB9}" srcOrd="0" destOrd="0" presId="urn:microsoft.com/office/officeart/2018/2/layout/IconCircleList"/>
    <dgm:cxn modelId="{7CEAAE32-C8CD-4B41-994B-1DA325BAC019}" type="presParOf" srcId="{B8EAB5D8-60C7-4A44-8CCB-00D341E4DBA2}" destId="{4A71CE5B-6EE8-4B92-B9DD-CF6F2471C0C5}" srcOrd="1" destOrd="0" presId="urn:microsoft.com/office/officeart/2018/2/layout/IconCircleList"/>
    <dgm:cxn modelId="{02B256F6-C2F2-4215-9716-944471805ECF}" type="presParOf" srcId="{B8EAB5D8-60C7-4A44-8CCB-00D341E4DBA2}" destId="{4276077C-163B-4FAB-8347-26EE8B1FFD17}" srcOrd="2" destOrd="0" presId="urn:microsoft.com/office/officeart/2018/2/layout/IconCircleList"/>
    <dgm:cxn modelId="{86BD99DE-6B2D-44D9-B4A9-18AF27E273F6}" type="presParOf" srcId="{B8EAB5D8-60C7-4A44-8CCB-00D341E4DBA2}" destId="{CFCB3C7C-0953-4FE4-B48C-2834F08ADE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68354-E972-49ED-87B6-4492998A6371}">
      <dsp:nvSpPr>
        <dsp:cNvPr id="0" name=""/>
        <dsp:cNvSpPr/>
      </dsp:nvSpPr>
      <dsp:spPr>
        <a:xfrm>
          <a:off x="350062" y="756205"/>
          <a:ext cx="1092638" cy="109263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A49BD-59CC-4FA4-B43E-1FB39447FBDB}">
      <dsp:nvSpPr>
        <dsp:cNvPr id="0" name=""/>
        <dsp:cNvSpPr/>
      </dsp:nvSpPr>
      <dsp:spPr>
        <a:xfrm>
          <a:off x="582920" y="989062"/>
          <a:ext cx="626923" cy="626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0E4D8-7145-4283-8A68-1216C10D85C5}">
      <dsp:nvSpPr>
        <dsp:cNvPr id="0" name=""/>
        <dsp:cNvSpPr/>
      </dsp:nvSpPr>
      <dsp:spPr>
        <a:xfrm>
          <a:off x="776" y="2189173"/>
          <a:ext cx="1791210" cy="783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Objective: To analyze sales data to identify trends, top-performing products, and customer insights. </a:t>
          </a:r>
          <a:endParaRPr lang="en-US" sz="1100" kern="1200"/>
        </a:p>
      </dsp:txBody>
      <dsp:txXfrm>
        <a:off x="776" y="2189173"/>
        <a:ext cx="1791210" cy="783654"/>
      </dsp:txXfrm>
    </dsp:sp>
    <dsp:sp modelId="{81A7EAFE-55AB-4D0D-937B-6E0FBE756AAF}">
      <dsp:nvSpPr>
        <dsp:cNvPr id="0" name=""/>
        <dsp:cNvSpPr/>
      </dsp:nvSpPr>
      <dsp:spPr>
        <a:xfrm>
          <a:off x="2454735" y="756205"/>
          <a:ext cx="1092638" cy="109263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388A6-A558-4E05-B89C-521764D482DF}">
      <dsp:nvSpPr>
        <dsp:cNvPr id="0" name=""/>
        <dsp:cNvSpPr/>
      </dsp:nvSpPr>
      <dsp:spPr>
        <a:xfrm>
          <a:off x="2687593" y="989062"/>
          <a:ext cx="626923" cy="626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AFD34-56C2-406F-A100-FF86AFF45025}">
      <dsp:nvSpPr>
        <dsp:cNvPr id="0" name=""/>
        <dsp:cNvSpPr/>
      </dsp:nvSpPr>
      <dsp:spPr>
        <a:xfrm>
          <a:off x="2105449" y="2189173"/>
          <a:ext cx="1791210" cy="783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Dataset: </a:t>
          </a:r>
          <a:r>
            <a:rPr lang="en-US" sz="1100" b="0" i="0" kern="1200">
              <a:hlinkClick xmlns:r="http://schemas.openxmlformats.org/officeDocument/2006/relationships" r:id="rId5"/>
            </a:rPr>
            <a:t>https://www.kaggle.com/datasets/rohitsahoo/sales-forecasting/data</a:t>
          </a:r>
          <a:endParaRPr lang="en-US" sz="1100" kern="1200"/>
        </a:p>
      </dsp:txBody>
      <dsp:txXfrm>
        <a:off x="2105449" y="2189173"/>
        <a:ext cx="1791210" cy="783654"/>
      </dsp:txXfrm>
    </dsp:sp>
    <dsp:sp modelId="{5C51EF6B-AABB-40EB-A582-0906FA6B0F48}">
      <dsp:nvSpPr>
        <dsp:cNvPr id="0" name=""/>
        <dsp:cNvSpPr/>
      </dsp:nvSpPr>
      <dsp:spPr>
        <a:xfrm>
          <a:off x="4559408" y="756205"/>
          <a:ext cx="1092638" cy="1092638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81919-ED0A-48AE-8866-6150081474B1}">
      <dsp:nvSpPr>
        <dsp:cNvPr id="0" name=""/>
        <dsp:cNvSpPr/>
      </dsp:nvSpPr>
      <dsp:spPr>
        <a:xfrm>
          <a:off x="4792265" y="989062"/>
          <a:ext cx="626923" cy="6269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51EAE-D767-4116-A002-21A10EB11C4B}">
      <dsp:nvSpPr>
        <dsp:cNvPr id="0" name=""/>
        <dsp:cNvSpPr/>
      </dsp:nvSpPr>
      <dsp:spPr>
        <a:xfrm>
          <a:off x="4210122" y="2189173"/>
          <a:ext cx="1791210" cy="783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Tools Used: Python, Tableau</a:t>
          </a:r>
          <a:endParaRPr lang="en-US" sz="1100" kern="1200"/>
        </a:p>
      </dsp:txBody>
      <dsp:txXfrm>
        <a:off x="4210122" y="2189173"/>
        <a:ext cx="1791210" cy="783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44FA22-66AA-4840-8272-F3032D2FCD4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E22CB-A9DB-470F-BCCA-AEE6811AB5A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Loaded the dataset and checked for missing values and duplicates. </a:t>
          </a:r>
          <a:endParaRPr lang="en-US" sz="1700" kern="1200"/>
        </a:p>
      </dsp:txBody>
      <dsp:txXfrm>
        <a:off x="59990" y="2654049"/>
        <a:ext cx="3226223" cy="720000"/>
      </dsp:txXfrm>
    </dsp:sp>
    <dsp:sp modelId="{56EF809C-6C7B-4812-A33F-5CEE2996C1F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AE4A-EDCF-4A33-A3DC-4009CB21A5B0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Cleaned and preprocessed the data.</a:t>
          </a:r>
          <a:endParaRPr lang="en-US" sz="1700" kern="1200"/>
        </a:p>
      </dsp:txBody>
      <dsp:txXfrm>
        <a:off x="3850802" y="2654049"/>
        <a:ext cx="3226223" cy="720000"/>
      </dsp:txXfrm>
    </dsp:sp>
    <dsp:sp modelId="{F910711B-3BE8-40AF-B028-F1A81495315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29669-A068-4622-93D5-7498D4A37F0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Aggregated daily sales data for time series analysis.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987C5-E318-48E6-B2F7-EBA98A66A09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2DDA6-2C83-480F-8B94-6116951599AD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FD303-E4C7-4FD0-8622-D239BCB7C2AC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Analyzed sales trends over time. </a:t>
          </a:r>
          <a:endParaRPr lang="en-US" sz="1700" kern="1200"/>
        </a:p>
      </dsp:txBody>
      <dsp:txXfrm>
        <a:off x="100682" y="2684598"/>
        <a:ext cx="2370489" cy="720000"/>
      </dsp:txXfrm>
    </dsp:sp>
    <dsp:sp modelId="{C67B6FE4-CB4B-46BA-B574-90307217A434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21E04-6D68-49ED-9386-5E7BB9142A8A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080B9-D9AE-4105-8AF5-CBD9A02EB2B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Identified top-selling products and categories. </a:t>
          </a:r>
          <a:endParaRPr lang="en-US" sz="1700" kern="1200"/>
        </a:p>
      </dsp:txBody>
      <dsp:txXfrm>
        <a:off x="2886007" y="2684598"/>
        <a:ext cx="2370489" cy="720000"/>
      </dsp:txXfrm>
    </dsp:sp>
    <dsp:sp modelId="{F284A7A7-07E1-440D-A0FE-8F8931DD9C2E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1D444-4A47-4152-88ED-A5B4463C3514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E06AE-2807-47FA-BA49-D59E48D36ED2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Examined customer purchase behavior and segmentation. </a:t>
          </a:r>
          <a:endParaRPr lang="en-US" sz="1700" kern="1200"/>
        </a:p>
      </dsp:txBody>
      <dsp:txXfrm>
        <a:off x="5671332" y="2684598"/>
        <a:ext cx="2370489" cy="720000"/>
      </dsp:txXfrm>
    </dsp:sp>
    <dsp:sp modelId="{6840F78B-7A84-4068-9B7D-20FA5520C517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30A04-7F2E-4AD5-BE72-FC4FAFF42562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2974-C8F7-49B3-BB77-85AD9C7B73D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Conducted geographical sales analysis.</a:t>
          </a:r>
          <a:endParaRPr lang="en-US" sz="17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6B673-6C24-E440-9072-1FBFC70E2FD2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BD47F-DF7A-2747-8844-0B1163191E5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general upward trend in sales is a positive indicator of growth.</a:t>
          </a:r>
        </a:p>
      </dsp:txBody>
      <dsp:txXfrm>
        <a:off x="398656" y="1088253"/>
        <a:ext cx="2959127" cy="1837317"/>
      </dsp:txXfrm>
    </dsp:sp>
    <dsp:sp modelId="{527ED4A5-5BA6-F145-A841-A01917684B72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93D61-6CBF-FD48-9A91-F7A503D32F6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recurring peaks around the end of each year highlight the importance of the holiday season for sales.</a:t>
          </a:r>
        </a:p>
      </dsp:txBody>
      <dsp:txXfrm>
        <a:off x="4155097" y="1088253"/>
        <a:ext cx="2959127" cy="1837317"/>
      </dsp:txXfrm>
    </dsp:sp>
    <dsp:sp modelId="{AC74B8BE-A4BC-CA44-9792-58E0F5A1052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151FF-F0FE-F942-A697-07AD7CA4AC4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year, the sales show a significant increase towards the end of the year.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8FE40-1786-4D41-A628-05345EA464C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E092E-CCB7-C54C-B083-BD99F38691E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bar chart shows sales distribution across different sub-categories.</a:t>
          </a:r>
        </a:p>
      </dsp:txBody>
      <dsp:txXfrm>
        <a:off x="398656" y="1088253"/>
        <a:ext cx="2959127" cy="1837317"/>
      </dsp:txXfrm>
    </dsp:sp>
    <dsp:sp modelId="{033D7C0F-D3AD-564C-8A45-B13A31CE11A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F2CE9-4A9B-CE49-A124-E001E64CF1D9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Highest sales are observed in "Chairs" under Furniture, "Storage" under Office Supplies, and "Phones" under Technology.</a:t>
          </a:r>
        </a:p>
      </dsp:txBody>
      <dsp:txXfrm>
        <a:off x="4155097" y="1088253"/>
        <a:ext cx="2959127" cy="1837317"/>
      </dsp:txXfrm>
    </dsp:sp>
    <dsp:sp modelId="{0886AAB1-5688-214C-80C4-AC4A656BCBFC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DC61D-7953-3645-B731-EC6B139391D0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”Envelopes”, "Labels”,  and “Fasteners” have the lowest sales.</a:t>
          </a:r>
        </a:p>
      </dsp:txBody>
      <dsp:txXfrm>
        <a:off x="7911539" y="1088253"/>
        <a:ext cx="2959127" cy="18373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60D78-460C-D047-AE8F-0216991CE30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6E4D3-4282-7B4C-B0F7-A97474110A1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The bar chart lists the top 10 customers by sales.</a:t>
          </a:r>
          <a:endParaRPr lang="en-US" sz="2300" kern="1200"/>
        </a:p>
      </dsp:txBody>
      <dsp:txXfrm>
        <a:off x="398656" y="1088253"/>
        <a:ext cx="2959127" cy="1837317"/>
      </dsp:txXfrm>
    </dsp:sp>
    <dsp:sp modelId="{A880A9F4-1EF5-344C-9CF6-420A1FC42CAC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E42B3-CE3D-A343-842B-953E5C6AB3A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"Sean Miller" (Home Office) is the top customer, followed by "Tamara Chand" (Corporate).</a:t>
          </a:r>
          <a:endParaRPr lang="en-US" sz="2300" kern="1200"/>
        </a:p>
      </dsp:txBody>
      <dsp:txXfrm>
        <a:off x="4155097" y="1088253"/>
        <a:ext cx="2959127" cy="1837317"/>
      </dsp:txXfrm>
    </dsp:sp>
    <dsp:sp modelId="{6FD6FFF6-3592-264D-BE94-8305487637D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6270-D338-5D4B-9609-A5F54E1CF09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Customers from all segments (Home Office, Corporate, Consumer) are represented.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86AD3-FE3C-3547-9007-F7542658FEA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10844-7A67-344C-AC34-9F65F5083FD7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The map shows sales distribution across different states.</a:t>
          </a:r>
          <a:endParaRPr lang="en-US" sz="2800" kern="1200"/>
        </a:p>
      </dsp:txBody>
      <dsp:txXfrm>
        <a:off x="398656" y="1088253"/>
        <a:ext cx="2959127" cy="1837317"/>
      </dsp:txXfrm>
    </dsp:sp>
    <dsp:sp modelId="{F6A9CE84-F944-B642-B13E-041F07A74143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CF0B0-4823-FE4D-AFB8-E15EC9FF012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California, New York, and Texas have the highest sales.</a:t>
          </a:r>
          <a:endParaRPr lang="en-US" sz="2800" kern="1200"/>
        </a:p>
      </dsp:txBody>
      <dsp:txXfrm>
        <a:off x="4155097" y="1088253"/>
        <a:ext cx="2959127" cy="1837317"/>
      </dsp:txXfrm>
    </dsp:sp>
    <dsp:sp modelId="{96520191-F880-BA43-B1F1-78C31EC4A64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BCC0-C358-B042-AE92-C99A592BCC8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Some states have significantly lower sales.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8E495-0D7D-9D41-A59D-229201A4DFC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E66AB-2A59-8F42-8326-EC284E7268D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pie chart shows the distribution of sales by shipping mode.</a:t>
          </a:r>
          <a:endParaRPr lang="en-US" sz="2500" kern="1200"/>
        </a:p>
      </dsp:txBody>
      <dsp:txXfrm>
        <a:off x="398656" y="1088253"/>
        <a:ext cx="2959127" cy="1837317"/>
      </dsp:txXfrm>
    </dsp:sp>
    <dsp:sp modelId="{3AFCEAEC-1DD5-834D-8321-EDEB9A9000E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6C604-FFCE-C543-82EC-9725D9EE949B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"Standard Class" accounts for the majority of sales.</a:t>
          </a:r>
          <a:endParaRPr lang="en-US" sz="2500" kern="1200"/>
        </a:p>
      </dsp:txBody>
      <dsp:txXfrm>
        <a:off x="4155097" y="1088253"/>
        <a:ext cx="2959127" cy="1837317"/>
      </dsp:txXfrm>
    </dsp:sp>
    <dsp:sp modelId="{B828D961-0058-C14F-B566-88EE1B63994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F69F-DFDB-A648-A555-F422F738912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"First Class" and "Second Class" also have significant shares.</a:t>
          </a:r>
          <a:endParaRPr lang="en-US" sz="2500" kern="1200"/>
        </a:p>
      </dsp:txBody>
      <dsp:txXfrm>
        <a:off x="7911539" y="1088253"/>
        <a:ext cx="2959127" cy="183731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3F242-3603-46F0-AC8B-7393F43043E1}">
      <dsp:nvSpPr>
        <dsp:cNvPr id="0" name=""/>
        <dsp:cNvSpPr/>
      </dsp:nvSpPr>
      <dsp:spPr>
        <a:xfrm>
          <a:off x="205509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E899C-9233-4459-9E26-75BD9727C2E2}">
      <dsp:nvSpPr>
        <dsp:cNvPr id="0" name=""/>
        <dsp:cNvSpPr/>
      </dsp:nvSpPr>
      <dsp:spPr>
        <a:xfrm>
          <a:off x="396960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9FBD1-15E3-48AA-B199-560018FF7FD6}">
      <dsp:nvSpPr>
        <dsp:cNvPr id="0" name=""/>
        <dsp:cNvSpPr/>
      </dsp:nvSpPr>
      <dsp:spPr>
        <a:xfrm>
          <a:off x="1312541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Summary of key insights from the analysis.</a:t>
          </a:r>
          <a:endParaRPr lang="en-US" sz="1600" kern="1200"/>
        </a:p>
      </dsp:txBody>
      <dsp:txXfrm>
        <a:off x="1312541" y="619429"/>
        <a:ext cx="2148945" cy="911674"/>
      </dsp:txXfrm>
    </dsp:sp>
    <dsp:sp modelId="{E0227B08-07B0-4CE5-B093-DA8E335D35D7}">
      <dsp:nvSpPr>
        <dsp:cNvPr id="0" name=""/>
        <dsp:cNvSpPr/>
      </dsp:nvSpPr>
      <dsp:spPr>
        <a:xfrm>
          <a:off x="3835925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FE265-C829-42A6-B83F-0D36E42AAF25}">
      <dsp:nvSpPr>
        <dsp:cNvPr id="0" name=""/>
        <dsp:cNvSpPr/>
      </dsp:nvSpPr>
      <dsp:spPr>
        <a:xfrm>
          <a:off x="4027376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6BB12-A45C-48B8-B1EC-9B27F5B262FD}">
      <dsp:nvSpPr>
        <dsp:cNvPr id="0" name=""/>
        <dsp:cNvSpPr/>
      </dsp:nvSpPr>
      <dsp:spPr>
        <a:xfrm>
          <a:off x="4942957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Actionable recommendations based on the findings.</a:t>
          </a:r>
          <a:endParaRPr lang="en-US" sz="1600" kern="1200"/>
        </a:p>
      </dsp:txBody>
      <dsp:txXfrm>
        <a:off x="4942957" y="619429"/>
        <a:ext cx="2148945" cy="911674"/>
      </dsp:txXfrm>
    </dsp:sp>
    <dsp:sp modelId="{0958E07E-65EA-4DE1-B6CC-2F3B5B4EAA8E}">
      <dsp:nvSpPr>
        <dsp:cNvPr id="0" name=""/>
        <dsp:cNvSpPr/>
      </dsp:nvSpPr>
      <dsp:spPr>
        <a:xfrm>
          <a:off x="7466341" y="619429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7481A-9415-4B8A-AA55-B9E5D169FFF2}">
      <dsp:nvSpPr>
        <dsp:cNvPr id="0" name=""/>
        <dsp:cNvSpPr/>
      </dsp:nvSpPr>
      <dsp:spPr>
        <a:xfrm>
          <a:off x="7657792" y="810880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88A54-CE78-444E-9605-005DEBEF701A}">
      <dsp:nvSpPr>
        <dsp:cNvPr id="0" name=""/>
        <dsp:cNvSpPr/>
      </dsp:nvSpPr>
      <dsp:spPr>
        <a:xfrm>
          <a:off x="8573374" y="619429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Focus on high-performing sub-categories and regions.</a:t>
          </a:r>
          <a:endParaRPr lang="en-US" sz="1600" kern="1200"/>
        </a:p>
      </dsp:txBody>
      <dsp:txXfrm>
        <a:off x="8573374" y="619429"/>
        <a:ext cx="2148945" cy="911674"/>
      </dsp:txXfrm>
    </dsp:sp>
    <dsp:sp modelId="{6DBD5305-2F8C-4EDE-AEFC-E9E110B258A9}">
      <dsp:nvSpPr>
        <dsp:cNvPr id="0" name=""/>
        <dsp:cNvSpPr/>
      </dsp:nvSpPr>
      <dsp:spPr>
        <a:xfrm>
          <a:off x="205509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B96E8-EADA-4B06-A8E3-FDCA552B576E}">
      <dsp:nvSpPr>
        <dsp:cNvPr id="0" name=""/>
        <dsp:cNvSpPr/>
      </dsp:nvSpPr>
      <dsp:spPr>
        <a:xfrm>
          <a:off x="396960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948DD-2173-479F-A32F-EC03FE2DD189}">
      <dsp:nvSpPr>
        <dsp:cNvPr id="0" name=""/>
        <dsp:cNvSpPr/>
      </dsp:nvSpPr>
      <dsp:spPr>
        <a:xfrm>
          <a:off x="1312541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Investigate and address sales dips.</a:t>
          </a:r>
          <a:endParaRPr lang="en-US" sz="1600" kern="1200"/>
        </a:p>
      </dsp:txBody>
      <dsp:txXfrm>
        <a:off x="1312541" y="2158301"/>
        <a:ext cx="2148945" cy="911674"/>
      </dsp:txXfrm>
    </dsp:sp>
    <dsp:sp modelId="{69AC1C1F-1051-43C4-8C17-472500E5A0AA}">
      <dsp:nvSpPr>
        <dsp:cNvPr id="0" name=""/>
        <dsp:cNvSpPr/>
      </dsp:nvSpPr>
      <dsp:spPr>
        <a:xfrm>
          <a:off x="3835925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DF287-77FF-406A-B40E-E66A3F6D0C94}">
      <dsp:nvSpPr>
        <dsp:cNvPr id="0" name=""/>
        <dsp:cNvSpPr/>
      </dsp:nvSpPr>
      <dsp:spPr>
        <a:xfrm>
          <a:off x="4027376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A7164-D9AC-44F1-B167-81EAA12E53B2}">
      <dsp:nvSpPr>
        <dsp:cNvPr id="0" name=""/>
        <dsp:cNvSpPr/>
      </dsp:nvSpPr>
      <dsp:spPr>
        <a:xfrm>
          <a:off x="4942957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Develop strategies for boosting sales during off-peak periods.</a:t>
          </a:r>
          <a:endParaRPr lang="en-US" sz="1600" kern="1200"/>
        </a:p>
      </dsp:txBody>
      <dsp:txXfrm>
        <a:off x="4942957" y="2158301"/>
        <a:ext cx="2148945" cy="911674"/>
      </dsp:txXfrm>
    </dsp:sp>
    <dsp:sp modelId="{283D5731-64F3-46BA-970D-E79D1B681AB9}">
      <dsp:nvSpPr>
        <dsp:cNvPr id="0" name=""/>
        <dsp:cNvSpPr/>
      </dsp:nvSpPr>
      <dsp:spPr>
        <a:xfrm>
          <a:off x="7466341" y="2158301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1CE5B-6EE8-4B92-B9DD-CF6F2471C0C5}">
      <dsp:nvSpPr>
        <dsp:cNvPr id="0" name=""/>
        <dsp:cNvSpPr/>
      </dsp:nvSpPr>
      <dsp:spPr>
        <a:xfrm>
          <a:off x="7657792" y="2349753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3C7C-0953-4FE4-B48C-2834F08ADEEC}">
      <dsp:nvSpPr>
        <dsp:cNvPr id="0" name=""/>
        <dsp:cNvSpPr/>
      </dsp:nvSpPr>
      <dsp:spPr>
        <a:xfrm>
          <a:off x="8573374" y="2158301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Optimize shipping processes and explore premium shipping options.</a:t>
          </a:r>
          <a:endParaRPr lang="en-US" sz="1600" kern="1200"/>
        </a:p>
      </dsp:txBody>
      <dsp:txXfrm>
        <a:off x="8573374" y="2158301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59E-C808-FC02-815B-5581EBE68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F77B7-3FF8-63CC-9D86-43E6320F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5BC12-7491-45F1-BFA2-9B537E7C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0D21A-4290-B1A5-4630-BB58A3A3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0EA59-2A95-FC4D-E386-ABCFBA5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2826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C985-1DDB-17A4-0DB7-46F315BF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22926-ECA4-3A10-8B3D-C27E1208B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6C2D-E31E-C289-9FFF-7C0BD52B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5E6B-EDBF-FEDF-7501-9F6DDCDE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29CD-62AB-1D49-CEED-F8FDD6CC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394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62B8D-C0D9-CD2E-BB5C-2E083163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FE514-D688-46F2-8904-979A7C83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6CA2-2748-32BF-2BFA-FBAEBFC56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5B2-CAD5-94B4-96BE-F2CFE47D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F263-68F3-AFB6-1DB3-F7841694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4456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47F2-AF44-7A7F-B121-7A671763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5FE6-3E81-5133-1357-5C4F2177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7031-994F-6B24-D22A-B7669BE2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E077E-22B6-585C-FDF1-D7895DB5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1E47-1B50-9EA7-49FC-3F5BD6EB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211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B29F-9097-7974-E017-2CA8A3E7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97A77-6396-BFE3-0B04-DA590F2C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9797-D2FD-1821-ABEC-BAE002CF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3942-E1C9-56DF-5C4E-F9702746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BA48-5AA6-CA80-55D0-A7B00518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968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DDA0-C8A9-ACA0-9508-1EF415B7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247-B575-47E3-3822-30A5F110A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BD55-2356-4648-8F5F-191093BE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EF8D-0342-0B2F-7849-D29ED7A4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A9A9E-AB8C-114B-11DE-E8D42090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30E3D-AAB3-6F66-146A-1BD36055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776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1047-3B36-DFD9-C616-A3469FE3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2C79-6BE9-5A06-3A8D-AC0C04E9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3C5D-C1A2-563B-6687-826CE668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E8FA2-FC1F-30F4-F435-612D4C4CD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FEE29-2174-774F-C521-E87DD9EAC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3D93F-CDA6-7DF3-2950-39160045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DC594-9718-296C-7418-8D0ABDA3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44DC6-1384-780B-0D3D-19360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15790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A4D5-0615-9CC1-384E-BA9CEF0D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92E00-2258-397F-36AA-93B38F95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40CC0-90CD-2AAC-881E-5975A971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C6D4D-B08F-D6D2-87D3-76EAA7F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5650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F2979-5E8E-4622-7865-E1910B66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F0524-A4F6-F1BA-0094-817FEAB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77C2E-64E4-AC0F-CF8E-8BD9714B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12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A122-3548-AFE7-5B1C-79BD9F8B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6859-4280-EB32-DF06-44103A276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11EB1-D44F-5BA2-5806-AA853D2A7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C6C98-D68F-86AE-5D33-4781697B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29529-B08F-B8D4-C6C2-85BE3BBF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465C5-19F6-C974-42BE-115FAD7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41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D1EE-F71D-E2BD-6140-869033E6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4A6EE-581F-39DB-172E-BA06F589B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1148-B8CD-E128-1D9E-4267A7EB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F879A-CBE1-04C4-7A01-D10FA777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E8F7-B915-68B5-3284-1FB51CC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6FD0E-E521-F06B-CAD2-B441E7D6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062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A4556-C0B5-C428-614E-AEEB1000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A35F-9B05-9F76-08DC-E6414962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23A0-D933-66E0-00E3-92BD8053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21F3C-C390-494B-B418-360CCDB8D586}" type="datetimeFigureOut">
              <a:rPr lang="en-KR" smtClean="0"/>
              <a:t>6/23/24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4669-6BD7-F166-7C13-4BCBC223D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66FD-DF22-B889-4A14-8E7CD8F99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7E0AB-69AB-AC42-AD7C-3ED764E5EB65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9543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zzd/" TargetMode="External"/><Relationship Id="rId2" Type="http://schemas.openxmlformats.org/officeDocument/2006/relationships/hyperlink" Target="mailto:asiddikov.04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Magnifying glass showing decling performance">
            <a:extLst>
              <a:ext uri="{FF2B5EF4-FFF2-40B4-BE49-F238E27FC236}">
                <a16:creationId xmlns:a16="http://schemas.microsoft.com/office/drawing/2014/main" id="{43B3F09C-7457-60D0-A740-6F99A8636A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20" b="145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AC2968-C93D-9DA3-C6B2-807F9A92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KR">
                <a:solidFill>
                  <a:srgbClr val="FFFFFF"/>
                </a:solidFill>
              </a:rPr>
              <a:t>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C9BF4-6794-6524-2D29-8B4365F17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KR">
                <a:solidFill>
                  <a:srgbClr val="FFFFFF"/>
                </a:solidFill>
              </a:rPr>
              <a:t>Azizbek Siddikov</a:t>
            </a:r>
          </a:p>
        </p:txBody>
      </p:sp>
    </p:spTree>
    <p:extLst>
      <p:ext uri="{BB962C8B-B14F-4D97-AF65-F5344CB8AC3E}">
        <p14:creationId xmlns:p14="http://schemas.microsoft.com/office/powerpoint/2010/main" val="495502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Customer Insights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FBA5C-F4D6-E4BC-653E-91ED353F3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5275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076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Geographical Sales Distribution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5B457-2CAA-A4A3-E07A-04560603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25147"/>
            <a:ext cx="7225748" cy="440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6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Geographical Sales Distribution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8F6A9B-E34E-6653-3C30-3D6D4FF6D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791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88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Shipping Mode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E4B5C7-F692-33B1-F42C-A3CFC0C9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17" y="467208"/>
            <a:ext cx="635236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F372F-5CF4-3A48-3036-241F7F2C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0" u="none" strike="noStrike" dirty="0">
                <a:solidFill>
                  <a:srgbClr val="FFFFFF"/>
                </a:solidFill>
                <a:effectLst/>
              </a:rPr>
              <a:t>Sales by Ship Mode</a:t>
            </a:r>
            <a:endParaRPr lang="en-K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B11F4-8A65-A966-BE9C-3F9DE5F66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58122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72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BC84-1FD9-7CC4-5C6C-D756BE63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Conclusion </a:t>
            </a:r>
            <a:r>
              <a:rPr lang="en-US" sz="4000" b="0" i="0" u="none" strike="noStrike">
                <a:solidFill>
                  <a:srgbClr val="FFFFFF"/>
                </a:solidFill>
                <a:effectLst/>
              </a:rPr>
              <a:t>and</a:t>
            </a:r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 Recommendations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FBBB41-584D-089D-931C-C3B12F118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2995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35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2BC84-1FD9-7CC4-5C6C-D756BE63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Q&amp;A</a:t>
            </a:r>
            <a:endParaRPr lang="en-K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9EA5-9366-AE29-06D1-B2BC5553EF8C}"/>
              </a:ext>
            </a:extLst>
          </p:cNvPr>
          <p:cNvSpPr>
            <a:spLocks/>
          </p:cNvSpPr>
          <p:nvPr/>
        </p:nvSpPr>
        <p:spPr>
          <a:xfrm>
            <a:off x="1195291" y="5285675"/>
            <a:ext cx="3470744" cy="461665"/>
          </a:xfrm>
          <a:prstGeom prst="rect">
            <a:avLst/>
          </a:prstGeom>
        </p:spPr>
        <p:txBody>
          <a:bodyPr/>
          <a:lstStyle/>
          <a:p>
            <a:pPr defTabSz="1005840">
              <a:spcAft>
                <a:spcPts val="600"/>
              </a:spcAft>
            </a:pPr>
            <a:r>
              <a:rPr lang="en-KR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asiddikov.04@gmail.com</a:t>
            </a:r>
            <a:endParaRPr lang="en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0C66F-8FBD-D1EB-57DB-5E239B114656}"/>
              </a:ext>
            </a:extLst>
          </p:cNvPr>
          <p:cNvSpPr txBox="1"/>
          <p:nvPr/>
        </p:nvSpPr>
        <p:spPr>
          <a:xfrm>
            <a:off x="6937957" y="5285675"/>
            <a:ext cx="4624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https://www.linkedin.com/in/azzd/</a:t>
            </a:r>
            <a:endParaRPr lang="en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56EE2D-4298-B9A2-303D-4BD9D842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622" y="2495091"/>
            <a:ext cx="2218692" cy="221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57F85D7-C568-0A68-5AE3-F1418CBB5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268" y="2915298"/>
            <a:ext cx="1798485" cy="17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1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0" i="0" u="none" strike="noStrike">
                <a:effectLst/>
                <a:latin typeface="-webkit-standard"/>
              </a:rPr>
              <a:t>Introduction</a:t>
            </a:r>
            <a:endParaRPr lang="en-KR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13D8B-100E-6331-55FA-92E625BEF8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2" r="36294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E94035-DAF8-136E-1982-3174EF994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56505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81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Data Preparation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27C69C-F52B-24D9-EB41-23AD1A6A8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8015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404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Exploratory Data Analysis (EDA)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2E50EA-F336-3CA6-B356-A80734CFC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484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64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Sales Trends Over Time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C5B22508-5499-BC15-ABE8-CEFC710C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19" y="1966293"/>
            <a:ext cx="605736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Sales Trends </a:t>
            </a:r>
            <a:r>
              <a:rPr lang="en-US" sz="4000" b="0" i="0" u="none" strike="noStrike">
                <a:solidFill>
                  <a:srgbClr val="FFFFFF"/>
                </a:solidFill>
                <a:effectLst/>
              </a:rPr>
              <a:t>Over</a:t>
            </a:r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en-US" sz="4000" b="0" i="0" u="none" strike="noStrike">
                <a:solidFill>
                  <a:srgbClr val="FFFFFF"/>
                </a:solidFill>
                <a:effectLst/>
              </a:rPr>
              <a:t>Time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277F3A-6B00-9DB8-A96E-82086B672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393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20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Top-Selling Products and Categories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EC6C2-50CC-6AD9-B2ED-A78F4C93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45876"/>
            <a:ext cx="7214616" cy="53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0" i="0" u="none" strike="noStrike">
                <a:solidFill>
                  <a:srgbClr val="FFFFFF"/>
                </a:solidFill>
                <a:effectLst/>
                <a:latin typeface="-webkit-standard"/>
              </a:rPr>
              <a:t>Top-Selling Products and Categories</a:t>
            </a:r>
            <a:endParaRPr lang="en-KR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ED131-D922-2904-9F27-5CC50632F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808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41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C3145-9DBD-F08A-5028-BEE3DD97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Customer Insights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620B0-AD73-C090-7F2D-9178D008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71600"/>
            <a:ext cx="7225748" cy="47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1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D8BB2DC-58D4-7142-BBD1-FAD564D69D53}">
  <we:reference id="wa200005566" version="3.0.0.2" store="en-US" storeType="OMEX"/>
  <we:alternateReferences>
    <we:reference id="wa200005566" version="3.0.0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420</Words>
  <Application>Microsoft Macintosh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Times New Roman</vt:lpstr>
      <vt:lpstr>Office Theme</vt:lpstr>
      <vt:lpstr>Sales Data Analysis</vt:lpstr>
      <vt:lpstr>Introduction</vt:lpstr>
      <vt:lpstr>Data Preparation</vt:lpstr>
      <vt:lpstr>Exploratory Data Analysis (EDA)</vt:lpstr>
      <vt:lpstr>Sales Trends Over Time</vt:lpstr>
      <vt:lpstr>Sales Trends Over Time</vt:lpstr>
      <vt:lpstr>Top-Selling Products and Categories</vt:lpstr>
      <vt:lpstr>Top-Selling Products and Categories</vt:lpstr>
      <vt:lpstr>Customer Insights</vt:lpstr>
      <vt:lpstr>Customer Insights</vt:lpstr>
      <vt:lpstr>Geographical Sales Distribution</vt:lpstr>
      <vt:lpstr>Geographical Sales Distribution</vt:lpstr>
      <vt:lpstr>Shipping Mode</vt:lpstr>
      <vt:lpstr>Sales by Ship Mode</vt:lpstr>
      <vt:lpstr>Conclusion and Recommendations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Azizbek</dc:creator>
  <cp:lastModifiedBy>Azizbek</cp:lastModifiedBy>
  <cp:revision>14</cp:revision>
  <dcterms:created xsi:type="dcterms:W3CDTF">2024-06-23T03:36:17Z</dcterms:created>
  <dcterms:modified xsi:type="dcterms:W3CDTF">2024-06-23T04:16:58Z</dcterms:modified>
</cp:coreProperties>
</file>