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F5BA-F5EA-48B3-87D4-C0E8C204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ACA4C-311D-4629-8003-D56A61519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EE7F-17DA-4E97-82F1-9D07529630D5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C61D5-58C0-4B34-8369-AB3CC3D2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0FFDB-65F4-4DB4-931E-132C64A6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8368-31CF-45D8-80A1-6EAC8489F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44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E40232-8538-49C3-916A-26D06CFBB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8D92D-D4E6-4B7B-8E35-662418EFB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CF53A-49FC-46C9-847F-8692E92F68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1EE7F-17DA-4E97-82F1-9D07529630D5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B02B6-BE44-4F2E-B27B-B844903F8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0D598-3365-48E8-A4B0-3E8EDA9DC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68368-31CF-45D8-80A1-6EAC8489F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4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B68A366-8FA1-4B99-985B-9AA79F00D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Factory Design Pattern : What?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4732AB-A4B5-4012-B913-E039D0A66D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B056130-DEF3-427C-AF52-1848B9E6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Factory Design Pattern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A3B119-2D32-49AE-81FD-1E4A06CCC4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83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B81E76D-36CE-4E67-8724-B0CAB328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When to use?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8B60F6-FD5F-49F4-B1AF-D3D42F48F3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1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5D48E-D2BD-4C53-8589-8ADDB494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Implementation in JDK</a:t>
            </a:r>
            <a:br>
              <a:rPr lang="en-IN" dirty="0"/>
            </a:br>
            <a:br>
              <a:rPr lang="en-IN" dirty="0"/>
            </a:b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2D787B-6743-4639-B007-57D7A1A264A2}"/>
              </a:ext>
            </a:extLst>
          </p:cNvPr>
          <p:cNvSpPr txBox="1">
            <a:spLocks/>
          </p:cNvSpPr>
          <p:nvPr/>
        </p:nvSpPr>
        <p:spPr>
          <a:xfrm>
            <a:off x="627742" y="1562554"/>
            <a:ext cx="10515600" cy="4068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err="1"/>
              <a:t>Java.util.Calendar</a:t>
            </a:r>
            <a:r>
              <a:rPr lang="en-IN" dirty="0"/>
              <a:t>   # </a:t>
            </a:r>
            <a:r>
              <a:rPr lang="en-IN" dirty="0" err="1"/>
              <a:t>getInstance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 err="1"/>
              <a:t>Java.util.ResourceBundle</a:t>
            </a:r>
            <a:r>
              <a:rPr lang="en-IN" dirty="0"/>
              <a:t> # </a:t>
            </a:r>
            <a:r>
              <a:rPr lang="en-IN" dirty="0" err="1"/>
              <a:t>getBundle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 err="1"/>
              <a:t>Java.text.NumberFormat</a:t>
            </a:r>
            <a:r>
              <a:rPr lang="en-IN" dirty="0"/>
              <a:t> # </a:t>
            </a:r>
            <a:r>
              <a:rPr lang="en-IN" dirty="0" err="1"/>
              <a:t>getInstance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 err="1"/>
              <a:t>Java.util.Enumset</a:t>
            </a:r>
            <a:r>
              <a:rPr lang="en-IN" dirty="0"/>
              <a:t>  # of()</a:t>
            </a:r>
          </a:p>
          <a:p>
            <a:endParaRPr lang="en-IN" dirty="0"/>
          </a:p>
          <a:p>
            <a:r>
              <a:rPr lang="en-IN" dirty="0"/>
              <a:t> </a:t>
            </a:r>
            <a:br>
              <a:rPr lang="en-IN" dirty="0"/>
            </a:br>
            <a:br>
              <a:rPr lang="en-IN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1008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53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Factory Design Pattern : What?</vt:lpstr>
      <vt:lpstr>Factory Design Pattern</vt:lpstr>
      <vt:lpstr>When to use?</vt:lpstr>
      <vt:lpstr>Implementation in JDK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Design Pattern : What?</dc:title>
  <dc:creator>sandhya achanta</dc:creator>
  <cp:lastModifiedBy>sandhya achanta</cp:lastModifiedBy>
  <cp:revision>2</cp:revision>
  <dcterms:created xsi:type="dcterms:W3CDTF">2020-07-24T11:53:58Z</dcterms:created>
  <dcterms:modified xsi:type="dcterms:W3CDTF">2020-08-04T14:52:56Z</dcterms:modified>
</cp:coreProperties>
</file>