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C5CE-3E26-4C6E-AB4D-7FAA153A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D6F65-FD9F-45F3-B364-B52D6F6F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55B-3552-4D11-8EBD-4D6710FFE9B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2607-1D68-470F-B8CD-CCBAAEB1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B016-67F6-48E5-92DB-6D7BFBA6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F506-FC32-4D93-90B0-4568F26EA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57E5-E2FA-44EC-AD04-01B039F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17D44-48E3-43D8-BA6D-5C351E48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8399-6BCC-441E-B293-5B327072C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55B-3552-4D11-8EBD-4D6710FFE9B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8FDE-D7E2-40F5-BED5-D70FC17E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6CBD-9550-4ABE-8275-9C16F8049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F506-FC32-4D93-90B0-4568F26EA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40F810-C22C-4C09-BF6B-A1069FA2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 Design Pattern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9756B-6104-4CE5-8850-E7A034A8A1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08AE28-EA20-4DA5-BEEA-7FE952D2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8AE37-C435-4FE4-9E6A-680FC96CC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1E0F4A-B06F-428F-9143-6AF4D984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8DB0-851E-4C0E-A92B-C6478FE81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9E13FA-7F84-410D-AFE0-B6C136D5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13EEB-75C3-404E-AD75-44A22759BF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8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F2FFD6-3FD3-4A42-8AFF-DD51D2C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JDK </a:t>
            </a:r>
            <a:br>
              <a:rPr lang="en-IN"/>
            </a:br>
            <a:br>
              <a:rPr lang="en-IN"/>
            </a:br>
            <a:r>
              <a:rPr lang="en-IN"/>
              <a:t> </a:t>
            </a:r>
            <a:r>
              <a:rPr lang="en-GB"/>
              <a:t>java.lang.Object#clone() (class should implement the java.lang.Cloneable interface)</a:t>
            </a:r>
            <a:r>
              <a:rPr lang="en-IN"/>
              <a:t>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7ABC2-5570-4362-B76E-73FEF04E0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Prototype Design Pattern</vt:lpstr>
      <vt:lpstr>PowerPoint Presentation</vt:lpstr>
      <vt:lpstr>PowerPoint Presentation</vt:lpstr>
      <vt:lpstr>PowerPoint Presentation</vt:lpstr>
      <vt:lpstr>In JDK    java.lang.Object#clone() (class should implement the java.lang.Cloneable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</dc:title>
  <dc:creator>sandhya achanta</dc:creator>
  <cp:lastModifiedBy>sandhya achanta</cp:lastModifiedBy>
  <cp:revision>1</cp:revision>
  <dcterms:created xsi:type="dcterms:W3CDTF">2020-08-03T19:52:19Z</dcterms:created>
  <dcterms:modified xsi:type="dcterms:W3CDTF">2020-08-03T19:52:19Z</dcterms:modified>
</cp:coreProperties>
</file>