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02" r:id="rId1"/>
  </p:sldMasterIdLst>
  <p:notesMasterIdLst>
    <p:notesMasterId r:id="rId38"/>
  </p:notesMasterIdLst>
  <p:handoutMasterIdLst>
    <p:handoutMasterId r:id="rId39"/>
  </p:handoutMasterIdLst>
  <p:sldIdLst>
    <p:sldId id="2147473788" r:id="rId2"/>
    <p:sldId id="2142532923" r:id="rId3"/>
    <p:sldId id="276" r:id="rId4"/>
    <p:sldId id="2147473753" r:id="rId5"/>
    <p:sldId id="2147473757" r:id="rId6"/>
    <p:sldId id="2147473755" r:id="rId7"/>
    <p:sldId id="2147473756" r:id="rId8"/>
    <p:sldId id="2147473787" r:id="rId9"/>
    <p:sldId id="2147473759" r:id="rId10"/>
    <p:sldId id="2147473758" r:id="rId11"/>
    <p:sldId id="2147473760" r:id="rId12"/>
    <p:sldId id="2147473761" r:id="rId13"/>
    <p:sldId id="2147473762" r:id="rId14"/>
    <p:sldId id="2147473767" r:id="rId15"/>
    <p:sldId id="2147473789" r:id="rId16"/>
    <p:sldId id="2147473768" r:id="rId17"/>
    <p:sldId id="2147473766" r:id="rId18"/>
    <p:sldId id="2147473770" r:id="rId19"/>
    <p:sldId id="2147473771" r:id="rId20"/>
    <p:sldId id="2147473772" r:id="rId21"/>
    <p:sldId id="2147473773" r:id="rId22"/>
    <p:sldId id="2147473774" r:id="rId23"/>
    <p:sldId id="2147473775" r:id="rId24"/>
    <p:sldId id="2147473776" r:id="rId25"/>
    <p:sldId id="2147473777" r:id="rId26"/>
    <p:sldId id="2147473778" r:id="rId27"/>
    <p:sldId id="2147473779" r:id="rId28"/>
    <p:sldId id="2147473780" r:id="rId29"/>
    <p:sldId id="2147473781" r:id="rId30"/>
    <p:sldId id="2147473782" r:id="rId31"/>
    <p:sldId id="2147473783" r:id="rId32"/>
    <p:sldId id="2147473784" r:id="rId33"/>
    <p:sldId id="2147473786" r:id="rId34"/>
    <p:sldId id="2147473763" r:id="rId35"/>
    <p:sldId id="2147473785" r:id="rId36"/>
    <p:sldId id="2147473764" r:id="rId37"/>
  </p:sldIdLst>
  <p:sldSz cx="12192000" cy="6858000"/>
  <p:notesSz cx="6858000" cy="9144000"/>
  <p:defaultTextStyle>
    <a:defPPr>
      <a:defRPr lang="en-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na Fedoriuk" initials="LF" lastIdx="3" clrIdx="0">
    <p:extLst>
      <p:ext uri="{19B8F6BF-5375-455C-9EA6-DF929625EA0E}">
        <p15:presenceInfo xmlns:p15="http://schemas.microsoft.com/office/powerpoint/2012/main" userId="S::Liana_Fedoriuk@epam.com::b21224b7-3d93-4e09-b1e4-e3460d40fd99" providerId="AD"/>
      </p:ext>
    </p:extLst>
  </p:cmAuthor>
  <p:cmAuthor id="2" name="Alina Naliesna" initials="AN" lastIdx="7" clrIdx="1">
    <p:extLst>
      <p:ext uri="{19B8F6BF-5375-455C-9EA6-DF929625EA0E}">
        <p15:presenceInfo xmlns:p15="http://schemas.microsoft.com/office/powerpoint/2012/main" userId="S::Alina_Naliesna@epam.com::998312b4-f654-4b54-8611-729ae66bee75" providerId="AD"/>
      </p:ext>
    </p:extLst>
  </p:cmAuthor>
  <p:cmAuthor id="3" name="Yana Noninian" initials="YN" lastIdx="1" clrIdx="2">
    <p:extLst>
      <p:ext uri="{19B8F6BF-5375-455C-9EA6-DF929625EA0E}">
        <p15:presenceInfo xmlns:p15="http://schemas.microsoft.com/office/powerpoint/2012/main" userId="S::yana_noninian@epam.com::014843ae-a80e-4e4a-81bf-6aa9753e0b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99B87"/>
    <a:srgbClr val="222222"/>
    <a:srgbClr val="F2FAF8"/>
    <a:srgbClr val="F2F2F2"/>
    <a:srgbClr val="E5F6F2"/>
    <a:srgbClr val="55CEBD"/>
    <a:srgbClr val="FF6866"/>
    <a:srgbClr val="ABDBDD"/>
    <a:srgbClr val="1A9BE1"/>
    <a:srgbClr val="F9E5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288290-BC43-4144-8A9A-F5B40807FE2A}" v="170" dt="2024-08-18T07:36:24.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000" autoAdjust="0"/>
  </p:normalViewPr>
  <p:slideViewPr>
    <p:cSldViewPr snapToGrid="0">
      <p:cViewPr varScale="1">
        <p:scale>
          <a:sx n="95" d="100"/>
          <a:sy n="95" d="100"/>
        </p:scale>
        <p:origin x="1158" y="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ladzimir Litvinau" userId="7c780bef-f8d3-4d23-a35d-3c7004030c64" providerId="ADAL" clId="{A6288290-BC43-4144-8A9A-F5B40807FE2A}"/>
    <pc:docChg chg="undo custSel addSld modSld">
      <pc:chgData name="Uladzimir Litvinau" userId="7c780bef-f8d3-4d23-a35d-3c7004030c64" providerId="ADAL" clId="{A6288290-BC43-4144-8A9A-F5B40807FE2A}" dt="2024-08-18T07:36:43.717" v="817" actId="20577"/>
      <pc:docMkLst>
        <pc:docMk/>
      </pc:docMkLst>
      <pc:sldChg chg="addSp delSp modSp mod modNotesTx">
        <pc:chgData name="Uladzimir Litvinau" userId="7c780bef-f8d3-4d23-a35d-3c7004030c64" providerId="ADAL" clId="{A6288290-BC43-4144-8A9A-F5B40807FE2A}" dt="2024-08-18T07:35:21.824" v="814" actId="313"/>
        <pc:sldMkLst>
          <pc:docMk/>
          <pc:sldMk cId="2849265882" sldId="2142532923"/>
        </pc:sldMkLst>
        <pc:spChg chg="add mod">
          <ac:chgData name="Uladzimir Litvinau" userId="7c780bef-f8d3-4d23-a35d-3c7004030c64" providerId="ADAL" clId="{A6288290-BC43-4144-8A9A-F5B40807FE2A}" dt="2024-08-11T09:51:18.738" v="11" actId="20577"/>
          <ac:spMkLst>
            <pc:docMk/>
            <pc:sldMk cId="2849265882" sldId="2142532923"/>
            <ac:spMk id="15" creationId="{322F0B90-B35E-696D-343A-3C4149B74C84}"/>
          </ac:spMkLst>
        </pc:spChg>
        <pc:spChg chg="add mod">
          <ac:chgData name="Uladzimir Litvinau" userId="7c780bef-f8d3-4d23-a35d-3c7004030c64" providerId="ADAL" clId="{A6288290-BC43-4144-8A9A-F5B40807FE2A}" dt="2024-08-11T09:51:13.054" v="9" actId="1076"/>
          <ac:spMkLst>
            <pc:docMk/>
            <pc:sldMk cId="2849265882" sldId="2142532923"/>
            <ac:spMk id="17" creationId="{22794733-F54B-FDAB-61CB-F57BCB4AC656}"/>
          </ac:spMkLst>
        </pc:spChg>
        <pc:spChg chg="mod">
          <ac:chgData name="Uladzimir Litvinau" userId="7c780bef-f8d3-4d23-a35d-3c7004030c64" providerId="ADAL" clId="{A6288290-BC43-4144-8A9A-F5B40807FE2A}" dt="2024-08-11T09:51:45.393" v="41" actId="20577"/>
          <ac:spMkLst>
            <pc:docMk/>
            <pc:sldMk cId="2849265882" sldId="2142532923"/>
            <ac:spMk id="71" creationId="{407F047D-5E25-B04C-82BA-F942C1AA01CB}"/>
          </ac:spMkLst>
        </pc:spChg>
        <pc:spChg chg="mod">
          <ac:chgData name="Uladzimir Litvinau" userId="7c780bef-f8d3-4d23-a35d-3c7004030c64" providerId="ADAL" clId="{A6288290-BC43-4144-8A9A-F5B40807FE2A}" dt="2024-08-11T09:51:24.594" v="13"/>
          <ac:spMkLst>
            <pc:docMk/>
            <pc:sldMk cId="2849265882" sldId="2142532923"/>
            <ac:spMk id="75" creationId="{40500105-3BED-4A40-BD42-1ECF1E6BAE47}"/>
          </ac:spMkLst>
        </pc:spChg>
        <pc:spChg chg="mod">
          <ac:chgData name="Uladzimir Litvinau" userId="7c780bef-f8d3-4d23-a35d-3c7004030c64" providerId="ADAL" clId="{A6288290-BC43-4144-8A9A-F5B40807FE2A}" dt="2024-08-11T09:51:22.023" v="12"/>
          <ac:spMkLst>
            <pc:docMk/>
            <pc:sldMk cId="2849265882" sldId="2142532923"/>
            <ac:spMk id="76" creationId="{237CB115-4F19-6A41-9C2F-B6EF7960E3D7}"/>
          </ac:spMkLst>
        </pc:spChg>
        <pc:picChg chg="add del">
          <ac:chgData name="Uladzimir Litvinau" userId="7c780bef-f8d3-4d23-a35d-3c7004030c64" providerId="ADAL" clId="{A6288290-BC43-4144-8A9A-F5B40807FE2A}" dt="2024-08-11T09:50:57.634" v="7" actId="22"/>
          <ac:picMkLst>
            <pc:docMk/>
            <pc:sldMk cId="2849265882" sldId="2142532923"/>
            <ac:picMk id="14" creationId="{DBEDB7B4-9A80-4F7F-ADE6-65A49846D4FA}"/>
          </ac:picMkLst>
        </pc:picChg>
      </pc:sldChg>
      <pc:sldChg chg="modSp mod">
        <pc:chgData name="Uladzimir Litvinau" userId="7c780bef-f8d3-4d23-a35d-3c7004030c64" providerId="ADAL" clId="{A6288290-BC43-4144-8A9A-F5B40807FE2A}" dt="2024-08-16T15:07:22.986" v="709" actId="20577"/>
        <pc:sldMkLst>
          <pc:docMk/>
          <pc:sldMk cId="96084815" sldId="2147473753"/>
        </pc:sldMkLst>
        <pc:spChg chg="mod">
          <ac:chgData name="Uladzimir Litvinau" userId="7c780bef-f8d3-4d23-a35d-3c7004030c64" providerId="ADAL" clId="{A6288290-BC43-4144-8A9A-F5B40807FE2A}" dt="2024-08-16T14:56:48.037" v="701" actId="20577"/>
          <ac:spMkLst>
            <pc:docMk/>
            <pc:sldMk cId="96084815" sldId="2147473753"/>
            <ac:spMk id="2" creationId="{EE3E7B12-94E5-1E8A-9A20-C930CC8426EB}"/>
          </ac:spMkLst>
        </pc:spChg>
        <pc:spChg chg="mod">
          <ac:chgData name="Uladzimir Litvinau" userId="7c780bef-f8d3-4d23-a35d-3c7004030c64" providerId="ADAL" clId="{A6288290-BC43-4144-8A9A-F5B40807FE2A}" dt="2024-08-16T15:07:22.986" v="709" actId="20577"/>
          <ac:spMkLst>
            <pc:docMk/>
            <pc:sldMk cId="96084815" sldId="2147473753"/>
            <ac:spMk id="9" creationId="{43E65A60-BFF6-5D2C-96CA-C0DCDBCDC9B7}"/>
          </ac:spMkLst>
        </pc:spChg>
      </pc:sldChg>
      <pc:sldChg chg="modNotesTx">
        <pc:chgData name="Uladzimir Litvinau" userId="7c780bef-f8d3-4d23-a35d-3c7004030c64" providerId="ADAL" clId="{A6288290-BC43-4144-8A9A-F5B40807FE2A}" dt="2024-08-11T09:56:11.561" v="335" actId="20577"/>
        <pc:sldMkLst>
          <pc:docMk/>
          <pc:sldMk cId="2378474052" sldId="2147473759"/>
        </pc:sldMkLst>
      </pc:sldChg>
      <pc:sldChg chg="modSp mod modAnim">
        <pc:chgData name="Uladzimir Litvinau" userId="7c780bef-f8d3-4d23-a35d-3c7004030c64" providerId="ADAL" clId="{A6288290-BC43-4144-8A9A-F5B40807FE2A}" dt="2024-08-18T07:36:24.813" v="816" actId="114"/>
        <pc:sldMkLst>
          <pc:docMk/>
          <pc:sldMk cId="601109454" sldId="2147473762"/>
        </pc:sldMkLst>
        <pc:spChg chg="mod">
          <ac:chgData name="Uladzimir Litvinau" userId="7c780bef-f8d3-4d23-a35d-3c7004030c64" providerId="ADAL" clId="{A6288290-BC43-4144-8A9A-F5B40807FE2A}" dt="2024-08-18T07:36:24.813" v="816" actId="114"/>
          <ac:spMkLst>
            <pc:docMk/>
            <pc:sldMk cId="601109454" sldId="2147473762"/>
            <ac:spMk id="7" creationId="{CA211C83-0ECC-7201-4143-28C0C45C24D4}"/>
          </ac:spMkLst>
        </pc:spChg>
      </pc:sldChg>
      <pc:sldChg chg="modSp mod modNotesTx">
        <pc:chgData name="Uladzimir Litvinau" userId="7c780bef-f8d3-4d23-a35d-3c7004030c64" providerId="ADAL" clId="{A6288290-BC43-4144-8A9A-F5B40807FE2A}" dt="2024-08-16T13:53:32.942" v="642" actId="5793"/>
        <pc:sldMkLst>
          <pc:docMk/>
          <pc:sldMk cId="3573753785" sldId="2147473766"/>
        </pc:sldMkLst>
        <pc:spChg chg="mod">
          <ac:chgData name="Uladzimir Litvinau" userId="7c780bef-f8d3-4d23-a35d-3c7004030c64" providerId="ADAL" clId="{A6288290-BC43-4144-8A9A-F5B40807FE2A}" dt="2024-08-16T10:53:27.738" v="531" actId="207"/>
          <ac:spMkLst>
            <pc:docMk/>
            <pc:sldMk cId="3573753785" sldId="2147473766"/>
            <ac:spMk id="2" creationId="{EE3E7B12-94E5-1E8A-9A20-C930CC8426EB}"/>
          </ac:spMkLst>
        </pc:spChg>
        <pc:spChg chg="mod">
          <ac:chgData name="Uladzimir Litvinau" userId="7c780bef-f8d3-4d23-a35d-3c7004030c64" providerId="ADAL" clId="{A6288290-BC43-4144-8A9A-F5B40807FE2A}" dt="2024-08-16T10:53:07.798" v="529" actId="14100"/>
          <ac:spMkLst>
            <pc:docMk/>
            <pc:sldMk cId="3573753785" sldId="2147473766"/>
            <ac:spMk id="10" creationId="{1F88C411-8C59-AFA3-5C10-11E75FDF9817}"/>
          </ac:spMkLst>
        </pc:spChg>
        <pc:spChg chg="mod">
          <ac:chgData name="Uladzimir Litvinau" userId="7c780bef-f8d3-4d23-a35d-3c7004030c64" providerId="ADAL" clId="{A6288290-BC43-4144-8A9A-F5B40807FE2A}" dt="2024-08-16T11:08:43.283" v="633" actId="208"/>
          <ac:spMkLst>
            <pc:docMk/>
            <pc:sldMk cId="3573753785" sldId="2147473766"/>
            <ac:spMk id="34" creationId="{587F560B-62C0-B867-EC11-79B4C360893D}"/>
          </ac:spMkLst>
        </pc:spChg>
        <pc:picChg chg="mod">
          <ac:chgData name="Uladzimir Litvinau" userId="7c780bef-f8d3-4d23-a35d-3c7004030c64" providerId="ADAL" clId="{A6288290-BC43-4144-8A9A-F5B40807FE2A}" dt="2024-08-16T11:08:43.283" v="633" actId="208"/>
          <ac:picMkLst>
            <pc:docMk/>
            <pc:sldMk cId="3573753785" sldId="2147473766"/>
            <ac:picMk id="33" creationId="{2F838510-22B0-4FBB-C199-A585524A88F1}"/>
          </ac:picMkLst>
        </pc:picChg>
      </pc:sldChg>
      <pc:sldChg chg="addSp delSp modSp mod modNotesTx">
        <pc:chgData name="Uladzimir Litvinau" userId="7c780bef-f8d3-4d23-a35d-3c7004030c64" providerId="ADAL" clId="{A6288290-BC43-4144-8A9A-F5B40807FE2A}" dt="2024-08-16T14:58:03.891" v="708" actId="1076"/>
        <pc:sldMkLst>
          <pc:docMk/>
          <pc:sldMk cId="60625334" sldId="2147473767"/>
        </pc:sldMkLst>
        <pc:spChg chg="mod">
          <ac:chgData name="Uladzimir Litvinau" userId="7c780bef-f8d3-4d23-a35d-3c7004030c64" providerId="ADAL" clId="{A6288290-BC43-4144-8A9A-F5B40807FE2A}" dt="2024-08-11T10:03:52.809" v="352" actId="113"/>
          <ac:spMkLst>
            <pc:docMk/>
            <pc:sldMk cId="60625334" sldId="2147473767"/>
            <ac:spMk id="7" creationId="{CA211C83-0ECC-7201-4143-28C0C45C24D4}"/>
          </ac:spMkLst>
        </pc:spChg>
        <pc:picChg chg="add mod">
          <ac:chgData name="Uladzimir Litvinau" userId="7c780bef-f8d3-4d23-a35d-3c7004030c64" providerId="ADAL" clId="{A6288290-BC43-4144-8A9A-F5B40807FE2A}" dt="2024-08-16T14:58:03.891" v="708" actId="1076"/>
          <ac:picMkLst>
            <pc:docMk/>
            <pc:sldMk cId="60625334" sldId="2147473767"/>
            <ac:picMk id="3" creationId="{21E6D042-3DC1-71F8-8974-A353C9DDEF8A}"/>
          </ac:picMkLst>
        </pc:picChg>
        <pc:picChg chg="del">
          <ac:chgData name="Uladzimir Litvinau" userId="7c780bef-f8d3-4d23-a35d-3c7004030c64" providerId="ADAL" clId="{A6288290-BC43-4144-8A9A-F5B40807FE2A}" dt="2024-08-16T14:57:56.358" v="705" actId="478"/>
          <ac:picMkLst>
            <pc:docMk/>
            <pc:sldMk cId="60625334" sldId="2147473767"/>
            <ac:picMk id="2050" creationId="{D9E1441F-183C-174F-112F-9BEEF6EDD8F1}"/>
          </ac:picMkLst>
        </pc:picChg>
      </pc:sldChg>
      <pc:sldChg chg="modSp mod modAnim">
        <pc:chgData name="Uladzimir Litvinau" userId="7c780bef-f8d3-4d23-a35d-3c7004030c64" providerId="ADAL" clId="{A6288290-BC43-4144-8A9A-F5B40807FE2A}" dt="2024-08-18T07:32:13.830" v="725"/>
        <pc:sldMkLst>
          <pc:docMk/>
          <pc:sldMk cId="3691387356" sldId="2147473768"/>
        </pc:sldMkLst>
        <pc:spChg chg="mod">
          <ac:chgData name="Uladzimir Litvinau" userId="7c780bef-f8d3-4d23-a35d-3c7004030c64" providerId="ADAL" clId="{A6288290-BC43-4144-8A9A-F5B40807FE2A}" dt="2024-08-11T10:30:09.979" v="527" actId="113"/>
          <ac:spMkLst>
            <pc:docMk/>
            <pc:sldMk cId="3691387356" sldId="2147473768"/>
            <ac:spMk id="7" creationId="{CA211C83-0ECC-7201-4143-28C0C45C24D4}"/>
          </ac:spMkLst>
        </pc:spChg>
      </pc:sldChg>
      <pc:sldChg chg="modSp mod modNotesTx">
        <pc:chgData name="Uladzimir Litvinau" userId="7c780bef-f8d3-4d23-a35d-3c7004030c64" providerId="ADAL" clId="{A6288290-BC43-4144-8A9A-F5B40807FE2A}" dt="2024-08-16T13:53:44.206" v="646"/>
        <pc:sldMkLst>
          <pc:docMk/>
          <pc:sldMk cId="260463268" sldId="2147473770"/>
        </pc:sldMkLst>
        <pc:spChg chg="mod">
          <ac:chgData name="Uladzimir Litvinau" userId="7c780bef-f8d3-4d23-a35d-3c7004030c64" providerId="ADAL" clId="{A6288290-BC43-4144-8A9A-F5B40807FE2A}" dt="2024-08-16T10:54:05.795" v="537"/>
          <ac:spMkLst>
            <pc:docMk/>
            <pc:sldMk cId="260463268" sldId="2147473770"/>
            <ac:spMk id="2" creationId="{EE3E7B12-94E5-1E8A-9A20-C930CC8426EB}"/>
          </ac:spMkLst>
        </pc:spChg>
        <pc:spChg chg="mod">
          <ac:chgData name="Uladzimir Litvinau" userId="7c780bef-f8d3-4d23-a35d-3c7004030c64" providerId="ADAL" clId="{A6288290-BC43-4144-8A9A-F5B40807FE2A}" dt="2024-08-16T10:53:38.283" v="533" actId="14100"/>
          <ac:spMkLst>
            <pc:docMk/>
            <pc:sldMk cId="260463268" sldId="2147473770"/>
            <ac:spMk id="10" creationId="{1F88C411-8C59-AFA3-5C10-11E75FDF9817}"/>
          </ac:spMkLst>
        </pc:spChg>
      </pc:sldChg>
      <pc:sldChg chg="modSp mod modNotesTx">
        <pc:chgData name="Uladzimir Litvinau" userId="7c780bef-f8d3-4d23-a35d-3c7004030c64" providerId="ADAL" clId="{A6288290-BC43-4144-8A9A-F5B40807FE2A}" dt="2024-08-16T13:54:04.655" v="650" actId="5793"/>
        <pc:sldMkLst>
          <pc:docMk/>
          <pc:sldMk cId="1416403245" sldId="2147473771"/>
        </pc:sldMkLst>
        <pc:spChg chg="mod">
          <ac:chgData name="Uladzimir Litvinau" userId="7c780bef-f8d3-4d23-a35d-3c7004030c64" providerId="ADAL" clId="{A6288290-BC43-4144-8A9A-F5B40807FE2A}" dt="2024-08-16T10:54:29.822" v="541"/>
          <ac:spMkLst>
            <pc:docMk/>
            <pc:sldMk cId="1416403245" sldId="2147473771"/>
            <ac:spMk id="2" creationId="{EE3E7B12-94E5-1E8A-9A20-C930CC8426EB}"/>
          </ac:spMkLst>
        </pc:spChg>
        <pc:spChg chg="mod">
          <ac:chgData name="Uladzimir Litvinau" userId="7c780bef-f8d3-4d23-a35d-3c7004030c64" providerId="ADAL" clId="{A6288290-BC43-4144-8A9A-F5B40807FE2A}" dt="2024-08-16T10:54:16.916" v="539" actId="14100"/>
          <ac:spMkLst>
            <pc:docMk/>
            <pc:sldMk cId="1416403245" sldId="2147473771"/>
            <ac:spMk id="10" creationId="{1F88C411-8C59-AFA3-5C10-11E75FDF9817}"/>
          </ac:spMkLst>
        </pc:spChg>
      </pc:sldChg>
      <pc:sldChg chg="modSp mod modNotesTx">
        <pc:chgData name="Uladzimir Litvinau" userId="7c780bef-f8d3-4d23-a35d-3c7004030c64" providerId="ADAL" clId="{A6288290-BC43-4144-8A9A-F5B40807FE2A}" dt="2024-08-16T13:54:21.566" v="656"/>
        <pc:sldMkLst>
          <pc:docMk/>
          <pc:sldMk cId="155552058" sldId="2147473772"/>
        </pc:sldMkLst>
        <pc:spChg chg="mod">
          <ac:chgData name="Uladzimir Litvinau" userId="7c780bef-f8d3-4d23-a35d-3c7004030c64" providerId="ADAL" clId="{A6288290-BC43-4144-8A9A-F5B40807FE2A}" dt="2024-08-16T10:55:04.072" v="547"/>
          <ac:spMkLst>
            <pc:docMk/>
            <pc:sldMk cId="155552058" sldId="2147473772"/>
            <ac:spMk id="2" creationId="{EE3E7B12-94E5-1E8A-9A20-C930CC8426EB}"/>
          </ac:spMkLst>
        </pc:spChg>
        <pc:spChg chg="mod">
          <ac:chgData name="Uladzimir Litvinau" userId="7c780bef-f8d3-4d23-a35d-3c7004030c64" providerId="ADAL" clId="{A6288290-BC43-4144-8A9A-F5B40807FE2A}" dt="2024-08-16T10:54:43.826" v="545" actId="14100"/>
          <ac:spMkLst>
            <pc:docMk/>
            <pc:sldMk cId="155552058" sldId="2147473772"/>
            <ac:spMk id="10" creationId="{1F88C411-8C59-AFA3-5C10-11E75FDF9817}"/>
          </ac:spMkLst>
        </pc:spChg>
        <pc:spChg chg="mod">
          <ac:chgData name="Uladzimir Litvinau" userId="7c780bef-f8d3-4d23-a35d-3c7004030c64" providerId="ADAL" clId="{A6288290-BC43-4144-8A9A-F5B40807FE2A}" dt="2024-08-16T11:06:17.152" v="611" actId="208"/>
          <ac:spMkLst>
            <pc:docMk/>
            <pc:sldMk cId="155552058" sldId="2147473772"/>
            <ac:spMk id="36" creationId="{EF22CD6A-7350-B784-9FA5-1629B4C3CE31}"/>
          </ac:spMkLst>
        </pc:spChg>
        <pc:spChg chg="mod">
          <ac:chgData name="Uladzimir Litvinau" userId="7c780bef-f8d3-4d23-a35d-3c7004030c64" providerId="ADAL" clId="{A6288290-BC43-4144-8A9A-F5B40807FE2A}" dt="2024-08-16T11:06:07.517" v="609" actId="208"/>
          <ac:spMkLst>
            <pc:docMk/>
            <pc:sldMk cId="155552058" sldId="2147473772"/>
            <ac:spMk id="48" creationId="{A41BCC08-3034-1F8B-3F21-EECBD65EB641}"/>
          </ac:spMkLst>
        </pc:spChg>
        <pc:picChg chg="mod">
          <ac:chgData name="Uladzimir Litvinau" userId="7c780bef-f8d3-4d23-a35d-3c7004030c64" providerId="ADAL" clId="{A6288290-BC43-4144-8A9A-F5B40807FE2A}" dt="2024-08-16T11:06:17.152" v="611" actId="208"/>
          <ac:picMkLst>
            <pc:docMk/>
            <pc:sldMk cId="155552058" sldId="2147473772"/>
            <ac:picMk id="9" creationId="{38E0BDAB-5373-19C6-6F91-35D85857A5DD}"/>
          </ac:picMkLst>
        </pc:picChg>
        <pc:picChg chg="mod">
          <ac:chgData name="Uladzimir Litvinau" userId="7c780bef-f8d3-4d23-a35d-3c7004030c64" providerId="ADAL" clId="{A6288290-BC43-4144-8A9A-F5B40807FE2A}" dt="2024-08-16T11:06:07.517" v="609" actId="208"/>
          <ac:picMkLst>
            <pc:docMk/>
            <pc:sldMk cId="155552058" sldId="2147473772"/>
            <ac:picMk id="47" creationId="{7F723980-9F86-DB0F-2C39-652042288F24}"/>
          </ac:picMkLst>
        </pc:picChg>
      </pc:sldChg>
      <pc:sldChg chg="modSp mod modNotesTx">
        <pc:chgData name="Uladzimir Litvinau" userId="7c780bef-f8d3-4d23-a35d-3c7004030c64" providerId="ADAL" clId="{A6288290-BC43-4144-8A9A-F5B40807FE2A}" dt="2024-08-16T13:54:31.896" v="660"/>
        <pc:sldMkLst>
          <pc:docMk/>
          <pc:sldMk cId="3332678650" sldId="2147473773"/>
        </pc:sldMkLst>
        <pc:spChg chg="mod">
          <ac:chgData name="Uladzimir Litvinau" userId="7c780bef-f8d3-4d23-a35d-3c7004030c64" providerId="ADAL" clId="{A6288290-BC43-4144-8A9A-F5B40807FE2A}" dt="2024-08-16T10:55:35.553" v="551"/>
          <ac:spMkLst>
            <pc:docMk/>
            <pc:sldMk cId="3332678650" sldId="2147473773"/>
            <ac:spMk id="2" creationId="{EE3E7B12-94E5-1E8A-9A20-C930CC8426EB}"/>
          </ac:spMkLst>
        </pc:spChg>
        <pc:spChg chg="mod">
          <ac:chgData name="Uladzimir Litvinau" userId="7c780bef-f8d3-4d23-a35d-3c7004030c64" providerId="ADAL" clId="{A6288290-BC43-4144-8A9A-F5B40807FE2A}" dt="2024-08-16T10:55:19.921" v="549" actId="14100"/>
          <ac:spMkLst>
            <pc:docMk/>
            <pc:sldMk cId="3332678650" sldId="2147473773"/>
            <ac:spMk id="10" creationId="{1F88C411-8C59-AFA3-5C10-11E75FDF9817}"/>
          </ac:spMkLst>
        </pc:spChg>
        <pc:spChg chg="mod">
          <ac:chgData name="Uladzimir Litvinau" userId="7c780bef-f8d3-4d23-a35d-3c7004030c64" providerId="ADAL" clId="{A6288290-BC43-4144-8A9A-F5B40807FE2A}" dt="2024-08-16T11:06:37.554" v="614" actId="208"/>
          <ac:spMkLst>
            <pc:docMk/>
            <pc:sldMk cId="3332678650" sldId="2147473773"/>
            <ac:spMk id="39" creationId="{123AC138-EB9B-5AF0-1D25-C569E570C2DA}"/>
          </ac:spMkLst>
        </pc:spChg>
        <pc:picChg chg="mod">
          <ac:chgData name="Uladzimir Litvinau" userId="7c780bef-f8d3-4d23-a35d-3c7004030c64" providerId="ADAL" clId="{A6288290-BC43-4144-8A9A-F5B40807FE2A}" dt="2024-08-16T11:06:37.554" v="614" actId="208"/>
          <ac:picMkLst>
            <pc:docMk/>
            <pc:sldMk cId="3332678650" sldId="2147473773"/>
            <ac:picMk id="38" creationId="{18881A4B-8FB3-CD52-49B2-C568CC61DE34}"/>
          </ac:picMkLst>
        </pc:picChg>
      </pc:sldChg>
      <pc:sldChg chg="modSp mod modNotesTx">
        <pc:chgData name="Uladzimir Litvinau" userId="7c780bef-f8d3-4d23-a35d-3c7004030c64" providerId="ADAL" clId="{A6288290-BC43-4144-8A9A-F5B40807FE2A}" dt="2024-08-16T13:54:44.419" v="664"/>
        <pc:sldMkLst>
          <pc:docMk/>
          <pc:sldMk cId="1619210280" sldId="2147473774"/>
        </pc:sldMkLst>
        <pc:spChg chg="mod">
          <ac:chgData name="Uladzimir Litvinau" userId="7c780bef-f8d3-4d23-a35d-3c7004030c64" providerId="ADAL" clId="{A6288290-BC43-4144-8A9A-F5B40807FE2A}" dt="2024-08-16T10:56:13.490" v="556"/>
          <ac:spMkLst>
            <pc:docMk/>
            <pc:sldMk cId="1619210280" sldId="2147473774"/>
            <ac:spMk id="2" creationId="{EE3E7B12-94E5-1E8A-9A20-C930CC8426EB}"/>
          </ac:spMkLst>
        </pc:spChg>
        <pc:spChg chg="mod">
          <ac:chgData name="Uladzimir Litvinau" userId="7c780bef-f8d3-4d23-a35d-3c7004030c64" providerId="ADAL" clId="{A6288290-BC43-4144-8A9A-F5B40807FE2A}" dt="2024-08-16T10:55:54.420" v="553" actId="14100"/>
          <ac:spMkLst>
            <pc:docMk/>
            <pc:sldMk cId="1619210280" sldId="2147473774"/>
            <ac:spMk id="10" creationId="{1F88C411-8C59-AFA3-5C10-11E75FDF9817}"/>
          </ac:spMkLst>
        </pc:spChg>
        <pc:spChg chg="mod">
          <ac:chgData name="Uladzimir Litvinau" userId="7c780bef-f8d3-4d23-a35d-3c7004030c64" providerId="ADAL" clId="{A6288290-BC43-4144-8A9A-F5B40807FE2A}" dt="2024-08-16T11:06:50.170" v="616" actId="208"/>
          <ac:spMkLst>
            <pc:docMk/>
            <pc:sldMk cId="1619210280" sldId="2147473774"/>
            <ac:spMk id="36" creationId="{EF22CD6A-7350-B784-9FA5-1629B4C3CE31}"/>
          </ac:spMkLst>
        </pc:spChg>
        <pc:spChg chg="mod">
          <ac:chgData name="Uladzimir Litvinau" userId="7c780bef-f8d3-4d23-a35d-3c7004030c64" providerId="ADAL" clId="{A6288290-BC43-4144-8A9A-F5B40807FE2A}" dt="2024-08-16T11:06:50.170" v="616" actId="208"/>
          <ac:spMkLst>
            <pc:docMk/>
            <pc:sldMk cId="1619210280" sldId="2147473774"/>
            <ac:spMk id="42" creationId="{C888D0DC-3138-63C0-086D-2383C730CE89}"/>
          </ac:spMkLst>
        </pc:spChg>
        <pc:picChg chg="mod">
          <ac:chgData name="Uladzimir Litvinau" userId="7c780bef-f8d3-4d23-a35d-3c7004030c64" providerId="ADAL" clId="{A6288290-BC43-4144-8A9A-F5B40807FE2A}" dt="2024-08-16T11:06:50.170" v="616" actId="208"/>
          <ac:picMkLst>
            <pc:docMk/>
            <pc:sldMk cId="1619210280" sldId="2147473774"/>
            <ac:picMk id="9" creationId="{38E0BDAB-5373-19C6-6F91-35D85857A5DD}"/>
          </ac:picMkLst>
        </pc:picChg>
        <pc:picChg chg="mod">
          <ac:chgData name="Uladzimir Litvinau" userId="7c780bef-f8d3-4d23-a35d-3c7004030c64" providerId="ADAL" clId="{A6288290-BC43-4144-8A9A-F5B40807FE2A}" dt="2024-08-16T11:06:50.170" v="616" actId="208"/>
          <ac:picMkLst>
            <pc:docMk/>
            <pc:sldMk cId="1619210280" sldId="2147473774"/>
            <ac:picMk id="41" creationId="{5D679CD3-BC09-9870-C144-64E4120FF3EE}"/>
          </ac:picMkLst>
        </pc:picChg>
      </pc:sldChg>
      <pc:sldChg chg="modSp mod modNotesTx">
        <pc:chgData name="Uladzimir Litvinau" userId="7c780bef-f8d3-4d23-a35d-3c7004030c64" providerId="ADAL" clId="{A6288290-BC43-4144-8A9A-F5B40807FE2A}" dt="2024-08-16T13:54:58.042" v="670"/>
        <pc:sldMkLst>
          <pc:docMk/>
          <pc:sldMk cId="2379865670" sldId="2147473775"/>
        </pc:sldMkLst>
        <pc:spChg chg="mod">
          <ac:chgData name="Uladzimir Litvinau" userId="7c780bef-f8d3-4d23-a35d-3c7004030c64" providerId="ADAL" clId="{A6288290-BC43-4144-8A9A-F5B40807FE2A}" dt="2024-08-16T10:56:39.747" v="559" actId="20577"/>
          <ac:spMkLst>
            <pc:docMk/>
            <pc:sldMk cId="2379865670" sldId="2147473775"/>
            <ac:spMk id="2" creationId="{EE3E7B12-94E5-1E8A-9A20-C930CC8426EB}"/>
          </ac:spMkLst>
        </pc:spChg>
        <pc:spChg chg="mod">
          <ac:chgData name="Uladzimir Litvinau" userId="7c780bef-f8d3-4d23-a35d-3c7004030c64" providerId="ADAL" clId="{A6288290-BC43-4144-8A9A-F5B40807FE2A}" dt="2024-08-16T10:56:48.849" v="561" actId="14100"/>
          <ac:spMkLst>
            <pc:docMk/>
            <pc:sldMk cId="2379865670" sldId="2147473775"/>
            <ac:spMk id="10" creationId="{1F88C411-8C59-AFA3-5C10-11E75FDF9817}"/>
          </ac:spMkLst>
        </pc:spChg>
        <pc:spChg chg="mod">
          <ac:chgData name="Uladzimir Litvinau" userId="7c780bef-f8d3-4d23-a35d-3c7004030c64" providerId="ADAL" clId="{A6288290-BC43-4144-8A9A-F5B40807FE2A}" dt="2024-08-16T11:07:00.956" v="618" actId="208"/>
          <ac:spMkLst>
            <pc:docMk/>
            <pc:sldMk cId="2379865670" sldId="2147473775"/>
            <ac:spMk id="48" creationId="{A41BCC08-3034-1F8B-3F21-EECBD65EB641}"/>
          </ac:spMkLst>
        </pc:spChg>
        <pc:picChg chg="mod">
          <ac:chgData name="Uladzimir Litvinau" userId="7c780bef-f8d3-4d23-a35d-3c7004030c64" providerId="ADAL" clId="{A6288290-BC43-4144-8A9A-F5B40807FE2A}" dt="2024-08-16T11:07:00.956" v="618" actId="208"/>
          <ac:picMkLst>
            <pc:docMk/>
            <pc:sldMk cId="2379865670" sldId="2147473775"/>
            <ac:picMk id="47" creationId="{7F723980-9F86-DB0F-2C39-652042288F24}"/>
          </ac:picMkLst>
        </pc:picChg>
      </pc:sldChg>
      <pc:sldChg chg="modSp mod modNotesTx">
        <pc:chgData name="Uladzimir Litvinau" userId="7c780bef-f8d3-4d23-a35d-3c7004030c64" providerId="ADAL" clId="{A6288290-BC43-4144-8A9A-F5B40807FE2A}" dt="2024-08-16T13:55:06.742" v="672"/>
        <pc:sldMkLst>
          <pc:docMk/>
          <pc:sldMk cId="1941243125" sldId="2147473776"/>
        </pc:sldMkLst>
        <pc:spChg chg="mod">
          <ac:chgData name="Uladzimir Litvinau" userId="7c780bef-f8d3-4d23-a35d-3c7004030c64" providerId="ADAL" clId="{A6288290-BC43-4144-8A9A-F5B40807FE2A}" dt="2024-08-16T10:57:20.733" v="565"/>
          <ac:spMkLst>
            <pc:docMk/>
            <pc:sldMk cId="1941243125" sldId="2147473776"/>
            <ac:spMk id="2" creationId="{EE3E7B12-94E5-1E8A-9A20-C930CC8426EB}"/>
          </ac:spMkLst>
        </pc:spChg>
        <pc:spChg chg="mod">
          <ac:chgData name="Uladzimir Litvinau" userId="7c780bef-f8d3-4d23-a35d-3c7004030c64" providerId="ADAL" clId="{A6288290-BC43-4144-8A9A-F5B40807FE2A}" dt="2024-08-16T10:57:04.763" v="563" actId="14100"/>
          <ac:spMkLst>
            <pc:docMk/>
            <pc:sldMk cId="1941243125" sldId="2147473776"/>
            <ac:spMk id="10" creationId="{1F88C411-8C59-AFA3-5C10-11E75FDF9817}"/>
          </ac:spMkLst>
        </pc:spChg>
        <pc:spChg chg="mod">
          <ac:chgData name="Uladzimir Litvinau" userId="7c780bef-f8d3-4d23-a35d-3c7004030c64" providerId="ADAL" clId="{A6288290-BC43-4144-8A9A-F5B40807FE2A}" dt="2024-08-16T11:07:10.368" v="620" actId="208"/>
          <ac:spMkLst>
            <pc:docMk/>
            <pc:sldMk cId="1941243125" sldId="2147473776"/>
            <ac:spMk id="42" creationId="{C888D0DC-3138-63C0-086D-2383C730CE89}"/>
          </ac:spMkLst>
        </pc:spChg>
        <pc:spChg chg="mod">
          <ac:chgData name="Uladzimir Litvinau" userId="7c780bef-f8d3-4d23-a35d-3c7004030c64" providerId="ADAL" clId="{A6288290-BC43-4144-8A9A-F5B40807FE2A}" dt="2024-08-16T11:07:10.368" v="620" actId="208"/>
          <ac:spMkLst>
            <pc:docMk/>
            <pc:sldMk cId="1941243125" sldId="2147473776"/>
            <ac:spMk id="45" creationId="{B85FC62E-3972-030F-18E0-640C16D623C7}"/>
          </ac:spMkLst>
        </pc:spChg>
        <pc:picChg chg="mod">
          <ac:chgData name="Uladzimir Litvinau" userId="7c780bef-f8d3-4d23-a35d-3c7004030c64" providerId="ADAL" clId="{A6288290-BC43-4144-8A9A-F5B40807FE2A}" dt="2024-08-16T11:07:10.368" v="620" actId="208"/>
          <ac:picMkLst>
            <pc:docMk/>
            <pc:sldMk cId="1941243125" sldId="2147473776"/>
            <ac:picMk id="41" creationId="{5D679CD3-BC09-9870-C144-64E4120FF3EE}"/>
          </ac:picMkLst>
        </pc:picChg>
        <pc:picChg chg="mod">
          <ac:chgData name="Uladzimir Litvinau" userId="7c780bef-f8d3-4d23-a35d-3c7004030c64" providerId="ADAL" clId="{A6288290-BC43-4144-8A9A-F5B40807FE2A}" dt="2024-08-16T11:07:10.368" v="620" actId="208"/>
          <ac:picMkLst>
            <pc:docMk/>
            <pc:sldMk cId="1941243125" sldId="2147473776"/>
            <ac:picMk id="44" creationId="{74801FF4-2909-3002-3F91-24C62642132B}"/>
          </ac:picMkLst>
        </pc:picChg>
      </pc:sldChg>
      <pc:sldChg chg="modSp mod modNotesTx">
        <pc:chgData name="Uladzimir Litvinau" userId="7c780bef-f8d3-4d23-a35d-3c7004030c64" providerId="ADAL" clId="{A6288290-BC43-4144-8A9A-F5B40807FE2A}" dt="2024-08-16T13:55:14.987" v="675" actId="20577"/>
        <pc:sldMkLst>
          <pc:docMk/>
          <pc:sldMk cId="3028625648" sldId="2147473777"/>
        </pc:sldMkLst>
        <pc:spChg chg="mod">
          <ac:chgData name="Uladzimir Litvinau" userId="7c780bef-f8d3-4d23-a35d-3c7004030c64" providerId="ADAL" clId="{A6288290-BC43-4144-8A9A-F5B40807FE2A}" dt="2024-08-16T10:57:51.766" v="569"/>
          <ac:spMkLst>
            <pc:docMk/>
            <pc:sldMk cId="3028625648" sldId="2147473777"/>
            <ac:spMk id="2" creationId="{EE3E7B12-94E5-1E8A-9A20-C930CC8426EB}"/>
          </ac:spMkLst>
        </pc:spChg>
        <pc:spChg chg="mod">
          <ac:chgData name="Uladzimir Litvinau" userId="7c780bef-f8d3-4d23-a35d-3c7004030c64" providerId="ADAL" clId="{A6288290-BC43-4144-8A9A-F5B40807FE2A}" dt="2024-08-16T10:57:35.503" v="567" actId="14100"/>
          <ac:spMkLst>
            <pc:docMk/>
            <pc:sldMk cId="3028625648" sldId="2147473777"/>
            <ac:spMk id="10" creationId="{1F88C411-8C59-AFA3-5C10-11E75FDF9817}"/>
          </ac:spMkLst>
        </pc:spChg>
        <pc:spChg chg="mod">
          <ac:chgData name="Uladzimir Litvinau" userId="7c780bef-f8d3-4d23-a35d-3c7004030c64" providerId="ADAL" clId="{A6288290-BC43-4144-8A9A-F5B40807FE2A}" dt="2024-08-16T11:07:19.655" v="622" actId="208"/>
          <ac:spMkLst>
            <pc:docMk/>
            <pc:sldMk cId="3028625648" sldId="2147473777"/>
            <ac:spMk id="42" creationId="{C888D0DC-3138-63C0-086D-2383C730CE89}"/>
          </ac:spMkLst>
        </pc:spChg>
        <pc:picChg chg="mod">
          <ac:chgData name="Uladzimir Litvinau" userId="7c780bef-f8d3-4d23-a35d-3c7004030c64" providerId="ADAL" clId="{A6288290-BC43-4144-8A9A-F5B40807FE2A}" dt="2024-08-16T11:07:19.655" v="622" actId="208"/>
          <ac:picMkLst>
            <pc:docMk/>
            <pc:sldMk cId="3028625648" sldId="2147473777"/>
            <ac:picMk id="41" creationId="{5D679CD3-BC09-9870-C144-64E4120FF3EE}"/>
          </ac:picMkLst>
        </pc:picChg>
      </pc:sldChg>
      <pc:sldChg chg="modSp mod modNotesTx">
        <pc:chgData name="Uladzimir Litvinau" userId="7c780bef-f8d3-4d23-a35d-3c7004030c64" providerId="ADAL" clId="{A6288290-BC43-4144-8A9A-F5B40807FE2A}" dt="2024-08-16T13:55:27.451" v="677" actId="5793"/>
        <pc:sldMkLst>
          <pc:docMk/>
          <pc:sldMk cId="2890595070" sldId="2147473778"/>
        </pc:sldMkLst>
        <pc:spChg chg="mod">
          <ac:chgData name="Uladzimir Litvinau" userId="7c780bef-f8d3-4d23-a35d-3c7004030c64" providerId="ADAL" clId="{A6288290-BC43-4144-8A9A-F5B40807FE2A}" dt="2024-08-16T10:58:28.849" v="574"/>
          <ac:spMkLst>
            <pc:docMk/>
            <pc:sldMk cId="2890595070" sldId="2147473778"/>
            <ac:spMk id="2" creationId="{EE3E7B12-94E5-1E8A-9A20-C930CC8426EB}"/>
          </ac:spMkLst>
        </pc:spChg>
        <pc:spChg chg="mod">
          <ac:chgData name="Uladzimir Litvinau" userId="7c780bef-f8d3-4d23-a35d-3c7004030c64" providerId="ADAL" clId="{A6288290-BC43-4144-8A9A-F5B40807FE2A}" dt="2024-08-16T10:58:14.782" v="571" actId="14100"/>
          <ac:spMkLst>
            <pc:docMk/>
            <pc:sldMk cId="2890595070" sldId="2147473778"/>
            <ac:spMk id="10" creationId="{1F88C411-8C59-AFA3-5C10-11E75FDF9817}"/>
          </ac:spMkLst>
        </pc:spChg>
        <pc:spChg chg="mod">
          <ac:chgData name="Uladzimir Litvinau" userId="7c780bef-f8d3-4d23-a35d-3c7004030c64" providerId="ADAL" clId="{A6288290-BC43-4144-8A9A-F5B40807FE2A}" dt="2024-08-16T11:07:27.668" v="624" actId="208"/>
          <ac:spMkLst>
            <pc:docMk/>
            <pc:sldMk cId="2890595070" sldId="2147473778"/>
            <ac:spMk id="42" creationId="{C888D0DC-3138-63C0-086D-2383C730CE89}"/>
          </ac:spMkLst>
        </pc:spChg>
        <pc:picChg chg="mod">
          <ac:chgData name="Uladzimir Litvinau" userId="7c780bef-f8d3-4d23-a35d-3c7004030c64" providerId="ADAL" clId="{A6288290-BC43-4144-8A9A-F5B40807FE2A}" dt="2024-08-16T11:07:27.668" v="624" actId="208"/>
          <ac:picMkLst>
            <pc:docMk/>
            <pc:sldMk cId="2890595070" sldId="2147473778"/>
            <ac:picMk id="41" creationId="{5D679CD3-BC09-9870-C144-64E4120FF3EE}"/>
          </ac:picMkLst>
        </pc:picChg>
      </pc:sldChg>
      <pc:sldChg chg="modSp mod modNotesTx">
        <pc:chgData name="Uladzimir Litvinau" userId="7c780bef-f8d3-4d23-a35d-3c7004030c64" providerId="ADAL" clId="{A6288290-BC43-4144-8A9A-F5B40807FE2A}" dt="2024-08-16T13:55:41.133" v="679"/>
        <pc:sldMkLst>
          <pc:docMk/>
          <pc:sldMk cId="3169304169" sldId="2147473779"/>
        </pc:sldMkLst>
        <pc:spChg chg="mod">
          <ac:chgData name="Uladzimir Litvinau" userId="7c780bef-f8d3-4d23-a35d-3c7004030c64" providerId="ADAL" clId="{A6288290-BC43-4144-8A9A-F5B40807FE2A}" dt="2024-08-16T10:58:55.963" v="578"/>
          <ac:spMkLst>
            <pc:docMk/>
            <pc:sldMk cId="3169304169" sldId="2147473779"/>
            <ac:spMk id="2" creationId="{EE3E7B12-94E5-1E8A-9A20-C930CC8426EB}"/>
          </ac:spMkLst>
        </pc:spChg>
        <pc:spChg chg="mod">
          <ac:chgData name="Uladzimir Litvinau" userId="7c780bef-f8d3-4d23-a35d-3c7004030c64" providerId="ADAL" clId="{A6288290-BC43-4144-8A9A-F5B40807FE2A}" dt="2024-08-16T10:58:40.203" v="576" actId="14100"/>
          <ac:spMkLst>
            <pc:docMk/>
            <pc:sldMk cId="3169304169" sldId="2147473779"/>
            <ac:spMk id="10" creationId="{1F88C411-8C59-AFA3-5C10-11E75FDF9817}"/>
          </ac:spMkLst>
        </pc:spChg>
      </pc:sldChg>
      <pc:sldChg chg="modSp mod modNotesTx">
        <pc:chgData name="Uladzimir Litvinau" userId="7c780bef-f8d3-4d23-a35d-3c7004030c64" providerId="ADAL" clId="{A6288290-BC43-4144-8A9A-F5B40807FE2A}" dt="2024-08-16T13:55:52.517" v="683"/>
        <pc:sldMkLst>
          <pc:docMk/>
          <pc:sldMk cId="4245322407" sldId="2147473780"/>
        </pc:sldMkLst>
        <pc:spChg chg="mod">
          <ac:chgData name="Uladzimir Litvinau" userId="7c780bef-f8d3-4d23-a35d-3c7004030c64" providerId="ADAL" clId="{A6288290-BC43-4144-8A9A-F5B40807FE2A}" dt="2024-08-16T11:00:18.014" v="581"/>
          <ac:spMkLst>
            <pc:docMk/>
            <pc:sldMk cId="4245322407" sldId="2147473780"/>
            <ac:spMk id="2" creationId="{EE3E7B12-94E5-1E8A-9A20-C930CC8426EB}"/>
          </ac:spMkLst>
        </pc:spChg>
        <pc:spChg chg="mod">
          <ac:chgData name="Uladzimir Litvinau" userId="7c780bef-f8d3-4d23-a35d-3c7004030c64" providerId="ADAL" clId="{A6288290-BC43-4144-8A9A-F5B40807FE2A}" dt="2024-08-16T10:59:18.339" v="580" actId="14100"/>
          <ac:spMkLst>
            <pc:docMk/>
            <pc:sldMk cId="4245322407" sldId="2147473780"/>
            <ac:spMk id="10" creationId="{1F88C411-8C59-AFA3-5C10-11E75FDF9817}"/>
          </ac:spMkLst>
        </pc:spChg>
        <pc:spChg chg="mod">
          <ac:chgData name="Uladzimir Litvinau" userId="7c780bef-f8d3-4d23-a35d-3c7004030c64" providerId="ADAL" clId="{A6288290-BC43-4144-8A9A-F5B40807FE2A}" dt="2024-08-16T11:07:55.233" v="626" actId="208"/>
          <ac:spMkLst>
            <pc:docMk/>
            <pc:sldMk cId="4245322407" sldId="2147473780"/>
            <ac:spMk id="39" creationId="{123AC138-EB9B-5AF0-1D25-C569E570C2DA}"/>
          </ac:spMkLst>
        </pc:spChg>
        <pc:picChg chg="mod">
          <ac:chgData name="Uladzimir Litvinau" userId="7c780bef-f8d3-4d23-a35d-3c7004030c64" providerId="ADAL" clId="{A6288290-BC43-4144-8A9A-F5B40807FE2A}" dt="2024-08-16T11:07:55.233" v="626" actId="208"/>
          <ac:picMkLst>
            <pc:docMk/>
            <pc:sldMk cId="4245322407" sldId="2147473780"/>
            <ac:picMk id="38" creationId="{18881A4B-8FB3-CD52-49B2-C568CC61DE34}"/>
          </ac:picMkLst>
        </pc:picChg>
      </pc:sldChg>
      <pc:sldChg chg="modSp mod modNotesTx">
        <pc:chgData name="Uladzimir Litvinau" userId="7c780bef-f8d3-4d23-a35d-3c7004030c64" providerId="ADAL" clId="{A6288290-BC43-4144-8A9A-F5B40807FE2A}" dt="2024-08-16T13:56:07.570" v="687"/>
        <pc:sldMkLst>
          <pc:docMk/>
          <pc:sldMk cId="2343442935" sldId="2147473781"/>
        </pc:sldMkLst>
        <pc:spChg chg="mod">
          <ac:chgData name="Uladzimir Litvinau" userId="7c780bef-f8d3-4d23-a35d-3c7004030c64" providerId="ADAL" clId="{A6288290-BC43-4144-8A9A-F5B40807FE2A}" dt="2024-08-16T11:08:08.023" v="628" actId="208"/>
          <ac:spMkLst>
            <pc:docMk/>
            <pc:sldMk cId="2343442935" sldId="2147473781"/>
            <ac:spMk id="39" creationId="{123AC138-EB9B-5AF0-1D25-C569E570C2DA}"/>
          </ac:spMkLst>
        </pc:spChg>
        <pc:picChg chg="mod">
          <ac:chgData name="Uladzimir Litvinau" userId="7c780bef-f8d3-4d23-a35d-3c7004030c64" providerId="ADAL" clId="{A6288290-BC43-4144-8A9A-F5B40807FE2A}" dt="2024-08-16T11:08:08.023" v="628" actId="208"/>
          <ac:picMkLst>
            <pc:docMk/>
            <pc:sldMk cId="2343442935" sldId="2147473781"/>
            <ac:picMk id="38" creationId="{18881A4B-8FB3-CD52-49B2-C568CC61DE34}"/>
          </ac:picMkLst>
        </pc:picChg>
      </pc:sldChg>
      <pc:sldChg chg="modSp mod modNotesTx">
        <pc:chgData name="Uladzimir Litvinau" userId="7c780bef-f8d3-4d23-a35d-3c7004030c64" providerId="ADAL" clId="{A6288290-BC43-4144-8A9A-F5B40807FE2A}" dt="2024-08-16T13:56:16.365" v="689" actId="5793"/>
        <pc:sldMkLst>
          <pc:docMk/>
          <pc:sldMk cId="3805640432" sldId="2147473782"/>
        </pc:sldMkLst>
        <pc:spChg chg="mod">
          <ac:chgData name="Uladzimir Litvinau" userId="7c780bef-f8d3-4d23-a35d-3c7004030c64" providerId="ADAL" clId="{A6288290-BC43-4144-8A9A-F5B40807FE2A}" dt="2024-08-16T11:01:22.286" v="585"/>
          <ac:spMkLst>
            <pc:docMk/>
            <pc:sldMk cId="3805640432" sldId="2147473782"/>
            <ac:spMk id="2" creationId="{EE3E7B12-94E5-1E8A-9A20-C930CC8426EB}"/>
          </ac:spMkLst>
        </pc:spChg>
        <pc:spChg chg="mod">
          <ac:chgData name="Uladzimir Litvinau" userId="7c780bef-f8d3-4d23-a35d-3c7004030c64" providerId="ADAL" clId="{A6288290-BC43-4144-8A9A-F5B40807FE2A}" dt="2024-08-16T11:01:10.297" v="583" actId="14100"/>
          <ac:spMkLst>
            <pc:docMk/>
            <pc:sldMk cId="3805640432" sldId="2147473782"/>
            <ac:spMk id="10" creationId="{1F88C411-8C59-AFA3-5C10-11E75FDF9817}"/>
          </ac:spMkLst>
        </pc:spChg>
        <pc:spChg chg="mod">
          <ac:chgData name="Uladzimir Litvinau" userId="7c780bef-f8d3-4d23-a35d-3c7004030c64" providerId="ADAL" clId="{A6288290-BC43-4144-8A9A-F5B40807FE2A}" dt="2024-08-16T11:08:25.708" v="631" actId="208"/>
          <ac:spMkLst>
            <pc:docMk/>
            <pc:sldMk cId="3805640432" sldId="2147473782"/>
            <ac:spMk id="42" creationId="{C888D0DC-3138-63C0-086D-2383C730CE89}"/>
          </ac:spMkLst>
        </pc:spChg>
        <pc:spChg chg="mod">
          <ac:chgData name="Uladzimir Litvinau" userId="7c780bef-f8d3-4d23-a35d-3c7004030c64" providerId="ADAL" clId="{A6288290-BC43-4144-8A9A-F5B40807FE2A}" dt="2024-08-16T11:08:25.708" v="631" actId="208"/>
          <ac:spMkLst>
            <pc:docMk/>
            <pc:sldMk cId="3805640432" sldId="2147473782"/>
            <ac:spMk id="45" creationId="{B85FC62E-3972-030F-18E0-640C16D623C7}"/>
          </ac:spMkLst>
        </pc:spChg>
        <pc:picChg chg="mod">
          <ac:chgData name="Uladzimir Litvinau" userId="7c780bef-f8d3-4d23-a35d-3c7004030c64" providerId="ADAL" clId="{A6288290-BC43-4144-8A9A-F5B40807FE2A}" dt="2024-08-16T11:08:25.708" v="631" actId="208"/>
          <ac:picMkLst>
            <pc:docMk/>
            <pc:sldMk cId="3805640432" sldId="2147473782"/>
            <ac:picMk id="41" creationId="{5D679CD3-BC09-9870-C144-64E4120FF3EE}"/>
          </ac:picMkLst>
        </pc:picChg>
        <pc:picChg chg="mod">
          <ac:chgData name="Uladzimir Litvinau" userId="7c780bef-f8d3-4d23-a35d-3c7004030c64" providerId="ADAL" clId="{A6288290-BC43-4144-8A9A-F5B40807FE2A}" dt="2024-08-16T11:08:25.708" v="631" actId="208"/>
          <ac:picMkLst>
            <pc:docMk/>
            <pc:sldMk cId="3805640432" sldId="2147473782"/>
            <ac:picMk id="44" creationId="{74801FF4-2909-3002-3F91-24C62642132B}"/>
          </ac:picMkLst>
        </pc:picChg>
      </pc:sldChg>
      <pc:sldChg chg="modSp mod modNotesTx">
        <pc:chgData name="Uladzimir Litvinau" userId="7c780bef-f8d3-4d23-a35d-3c7004030c64" providerId="ADAL" clId="{A6288290-BC43-4144-8A9A-F5B40807FE2A}" dt="2024-08-16T13:56:22.997" v="691"/>
        <pc:sldMkLst>
          <pc:docMk/>
          <pc:sldMk cId="3173873053" sldId="2147473783"/>
        </pc:sldMkLst>
        <pc:spChg chg="mod">
          <ac:chgData name="Uladzimir Litvinau" userId="7c780bef-f8d3-4d23-a35d-3c7004030c64" providerId="ADAL" clId="{A6288290-BC43-4144-8A9A-F5B40807FE2A}" dt="2024-08-16T11:01:42.191" v="588"/>
          <ac:spMkLst>
            <pc:docMk/>
            <pc:sldMk cId="3173873053" sldId="2147473783"/>
            <ac:spMk id="2" creationId="{EE3E7B12-94E5-1E8A-9A20-C930CC8426EB}"/>
          </ac:spMkLst>
        </pc:spChg>
        <pc:spChg chg="mod">
          <ac:chgData name="Uladzimir Litvinau" userId="7c780bef-f8d3-4d23-a35d-3c7004030c64" providerId="ADAL" clId="{A6288290-BC43-4144-8A9A-F5B40807FE2A}" dt="2024-08-16T11:01:30.349" v="586"/>
          <ac:spMkLst>
            <pc:docMk/>
            <pc:sldMk cId="3173873053" sldId="2147473783"/>
            <ac:spMk id="10" creationId="{1F88C411-8C59-AFA3-5C10-11E75FDF9817}"/>
          </ac:spMkLst>
        </pc:spChg>
      </pc:sldChg>
      <pc:sldChg chg="modSp mod modNotesTx">
        <pc:chgData name="Uladzimir Litvinau" userId="7c780bef-f8d3-4d23-a35d-3c7004030c64" providerId="ADAL" clId="{A6288290-BC43-4144-8A9A-F5B40807FE2A}" dt="2024-08-16T13:56:30.520" v="693"/>
        <pc:sldMkLst>
          <pc:docMk/>
          <pc:sldMk cId="317305034" sldId="2147473784"/>
        </pc:sldMkLst>
        <pc:spChg chg="mod">
          <ac:chgData name="Uladzimir Litvinau" userId="7c780bef-f8d3-4d23-a35d-3c7004030c64" providerId="ADAL" clId="{A6288290-BC43-4144-8A9A-F5B40807FE2A}" dt="2024-08-16T11:02:43.131" v="605" actId="20577"/>
          <ac:spMkLst>
            <pc:docMk/>
            <pc:sldMk cId="317305034" sldId="2147473784"/>
            <ac:spMk id="2" creationId="{EE3E7B12-94E5-1E8A-9A20-C930CC8426EB}"/>
          </ac:spMkLst>
        </pc:spChg>
      </pc:sldChg>
      <pc:sldChg chg="modSp mod modNotesTx">
        <pc:chgData name="Uladzimir Litvinau" userId="7c780bef-f8d3-4d23-a35d-3c7004030c64" providerId="ADAL" clId="{A6288290-BC43-4144-8A9A-F5B40807FE2A}" dt="2024-08-11T09:53:33.546" v="213" actId="20577"/>
        <pc:sldMkLst>
          <pc:docMk/>
          <pc:sldMk cId="3260582597" sldId="2147473788"/>
        </pc:sldMkLst>
        <pc:spChg chg="mod">
          <ac:chgData name="Uladzimir Litvinau" userId="7c780bef-f8d3-4d23-a35d-3c7004030c64" providerId="ADAL" clId="{A6288290-BC43-4144-8A9A-F5B40807FE2A}" dt="2024-08-11T09:50:38.298" v="5" actId="20577"/>
          <ac:spMkLst>
            <pc:docMk/>
            <pc:sldMk cId="3260582597" sldId="2147473788"/>
            <ac:spMk id="19" creationId="{1C004F51-E7DB-4857-AA9C-D4AEE3C336E1}"/>
          </ac:spMkLst>
        </pc:spChg>
      </pc:sldChg>
      <pc:sldChg chg="modSp add mod modNotesTx">
        <pc:chgData name="Uladzimir Litvinau" userId="7c780bef-f8d3-4d23-a35d-3c7004030c64" providerId="ADAL" clId="{A6288290-BC43-4144-8A9A-F5B40807FE2A}" dt="2024-08-18T07:36:43.717" v="817" actId="20577"/>
        <pc:sldMkLst>
          <pc:docMk/>
          <pc:sldMk cId="1822059108" sldId="2147473789"/>
        </pc:sldMkLst>
        <pc:spChg chg="mod">
          <ac:chgData name="Uladzimir Litvinau" userId="7c780bef-f8d3-4d23-a35d-3c7004030c64" providerId="ADAL" clId="{A6288290-BC43-4144-8A9A-F5B40807FE2A}" dt="2024-08-11T10:05:04.475" v="377" actId="14100"/>
          <ac:spMkLst>
            <pc:docMk/>
            <pc:sldMk cId="1822059108" sldId="2147473789"/>
            <ac:spMk id="2" creationId="{EE3E7B12-94E5-1E8A-9A20-C930CC8426EB}"/>
          </ac:spMkLst>
        </pc:spChg>
        <pc:spChg chg="mod">
          <ac:chgData name="Uladzimir Litvinau" userId="7c780bef-f8d3-4d23-a35d-3c7004030c64" providerId="ADAL" clId="{A6288290-BC43-4144-8A9A-F5B40807FE2A}" dt="2024-08-16T14:57:35.600" v="702" actId="14100"/>
          <ac:spMkLst>
            <pc:docMk/>
            <pc:sldMk cId="1822059108" sldId="2147473789"/>
            <ac:spMk id="7" creationId="{CA211C83-0ECC-7201-4143-28C0C45C24D4}"/>
          </ac:spMkLst>
        </pc:spChg>
        <pc:picChg chg="mod">
          <ac:chgData name="Uladzimir Litvinau" userId="7c780bef-f8d3-4d23-a35d-3c7004030c64" providerId="ADAL" clId="{A6288290-BC43-4144-8A9A-F5B40807FE2A}" dt="2024-08-16T14:57:52.272" v="704" actId="14100"/>
          <ac:picMkLst>
            <pc:docMk/>
            <pc:sldMk cId="1822059108" sldId="2147473789"/>
            <ac:picMk id="2050" creationId="{D9E1441F-183C-174F-112F-9BEEF6EDD8F1}"/>
          </ac:picMkLst>
        </pc:picChg>
      </pc:sldChg>
    </pc:docChg>
  </pc:docChgLst>
  <pc:docChgLst>
    <pc:chgData name="Uladzimir Litvinau" userId="7c780bef-f8d3-4d23-a35d-3c7004030c64" providerId="ADAL" clId="{61C78025-9E46-466F-873E-2DF94ED9C4E0}"/>
    <pc:docChg chg="undo redo custSel addSld delSld modSld sldOrd delSection modSection">
      <pc:chgData name="Uladzimir Litvinau" userId="7c780bef-f8d3-4d23-a35d-3c7004030c64" providerId="ADAL" clId="{61C78025-9E46-466F-873E-2DF94ED9C4E0}" dt="2023-06-14T11:25:43.121" v="10942" actId="20577"/>
      <pc:docMkLst>
        <pc:docMk/>
      </pc:docMkLst>
      <pc:sldChg chg="del">
        <pc:chgData name="Uladzimir Litvinau" userId="7c780bef-f8d3-4d23-a35d-3c7004030c64" providerId="ADAL" clId="{61C78025-9E46-466F-873E-2DF94ED9C4E0}" dt="2023-06-12T11:57:21.361" v="4885" actId="47"/>
        <pc:sldMkLst>
          <pc:docMk/>
          <pc:sldMk cId="3719075298" sldId="257"/>
        </pc:sldMkLst>
      </pc:sldChg>
      <pc:sldChg chg="del">
        <pc:chgData name="Uladzimir Litvinau" userId="7c780bef-f8d3-4d23-a35d-3c7004030c64" providerId="ADAL" clId="{61C78025-9E46-466F-873E-2DF94ED9C4E0}" dt="2023-06-09T08:42:12.149" v="347" actId="47"/>
        <pc:sldMkLst>
          <pc:docMk/>
          <pc:sldMk cId="1444507433" sldId="269"/>
        </pc:sldMkLst>
      </pc:sldChg>
      <pc:sldChg chg="del">
        <pc:chgData name="Uladzimir Litvinau" userId="7c780bef-f8d3-4d23-a35d-3c7004030c64" providerId="ADAL" clId="{61C78025-9E46-466F-873E-2DF94ED9C4E0}" dt="2023-06-12T11:57:21.361" v="4885" actId="47"/>
        <pc:sldMkLst>
          <pc:docMk/>
          <pc:sldMk cId="3185239385" sldId="273"/>
        </pc:sldMkLst>
      </pc:sldChg>
      <pc:sldChg chg="addSp delSp modSp mod modTransition modNotesTx">
        <pc:chgData name="Uladzimir Litvinau" userId="7c780bef-f8d3-4d23-a35d-3c7004030c64" providerId="ADAL" clId="{61C78025-9E46-466F-873E-2DF94ED9C4E0}" dt="2023-06-14T10:49:02.514" v="10408" actId="20577"/>
        <pc:sldMkLst>
          <pc:docMk/>
          <pc:sldMk cId="718389635" sldId="276"/>
        </pc:sldMkLst>
        <pc:spChg chg="mod">
          <ac:chgData name="Uladzimir Litvinau" userId="7c780bef-f8d3-4d23-a35d-3c7004030c64" providerId="ADAL" clId="{61C78025-9E46-466F-873E-2DF94ED9C4E0}" dt="2023-06-12T08:28:19.335" v="1889" actId="20577"/>
          <ac:spMkLst>
            <pc:docMk/>
            <pc:sldMk cId="718389635" sldId="276"/>
            <ac:spMk id="2" creationId="{576E64E2-F737-93FF-43E1-1E69ECA48EB6}"/>
          </ac:spMkLst>
        </pc:spChg>
        <pc:spChg chg="add del mod">
          <ac:chgData name="Uladzimir Litvinau" userId="7c780bef-f8d3-4d23-a35d-3c7004030c64" providerId="ADAL" clId="{61C78025-9E46-466F-873E-2DF94ED9C4E0}" dt="2023-06-09T08:41:13.251" v="341" actId="478"/>
          <ac:spMkLst>
            <pc:docMk/>
            <pc:sldMk cId="718389635" sldId="276"/>
            <ac:spMk id="4" creationId="{448D792D-1CA7-3EF6-E3FF-E39EC8EB1499}"/>
          </ac:spMkLst>
        </pc:spChg>
        <pc:spChg chg="mod">
          <ac:chgData name="Uladzimir Litvinau" userId="7c780bef-f8d3-4d23-a35d-3c7004030c64" providerId="ADAL" clId="{61C78025-9E46-466F-873E-2DF94ED9C4E0}" dt="2023-06-13T08:26:00.673" v="7256" actId="20577"/>
          <ac:spMkLst>
            <pc:docMk/>
            <pc:sldMk cId="718389635" sldId="276"/>
            <ac:spMk id="7" creationId="{29E0C092-AE0B-0448-668B-0D2D276D31C0}"/>
          </ac:spMkLst>
        </pc:spChg>
        <pc:picChg chg="add mod">
          <ac:chgData name="Uladzimir Litvinau" userId="7c780bef-f8d3-4d23-a35d-3c7004030c64" providerId="ADAL" clId="{61C78025-9E46-466F-873E-2DF94ED9C4E0}" dt="2023-06-09T08:41:28.265" v="346" actId="1076"/>
          <ac:picMkLst>
            <pc:docMk/>
            <pc:sldMk cId="718389635" sldId="276"/>
            <ac:picMk id="5" creationId="{BFCF8843-56F7-7277-43DB-926E22D73A71}"/>
          </ac:picMkLst>
        </pc:picChg>
        <pc:picChg chg="del">
          <ac:chgData name="Uladzimir Litvinau" userId="7c780bef-f8d3-4d23-a35d-3c7004030c64" providerId="ADAL" clId="{61C78025-9E46-466F-873E-2DF94ED9C4E0}" dt="2023-06-09T08:41:08.843" v="340" actId="478"/>
          <ac:picMkLst>
            <pc:docMk/>
            <pc:sldMk cId="718389635" sldId="276"/>
            <ac:picMk id="8" creationId="{CC7A6A7E-D8B4-B01A-5A3B-C0D7D833DC2A}"/>
          </ac:picMkLst>
        </pc:picChg>
      </pc:sldChg>
      <pc:sldChg chg="del">
        <pc:chgData name="Uladzimir Litvinau" userId="7c780bef-f8d3-4d23-a35d-3c7004030c64" providerId="ADAL" clId="{61C78025-9E46-466F-873E-2DF94ED9C4E0}" dt="2023-06-12T11:57:21.361" v="4885" actId="47"/>
        <pc:sldMkLst>
          <pc:docMk/>
          <pc:sldMk cId="2619157411" sldId="281"/>
        </pc:sldMkLst>
      </pc:sldChg>
      <pc:sldChg chg="del">
        <pc:chgData name="Uladzimir Litvinau" userId="7c780bef-f8d3-4d23-a35d-3c7004030c64" providerId="ADAL" clId="{61C78025-9E46-466F-873E-2DF94ED9C4E0}" dt="2023-06-12T11:57:21.361" v="4885" actId="47"/>
        <pc:sldMkLst>
          <pc:docMk/>
          <pc:sldMk cId="2331324941" sldId="286"/>
        </pc:sldMkLst>
      </pc:sldChg>
      <pc:sldChg chg="del">
        <pc:chgData name="Uladzimir Litvinau" userId="7c780bef-f8d3-4d23-a35d-3c7004030c64" providerId="ADAL" clId="{61C78025-9E46-466F-873E-2DF94ED9C4E0}" dt="2023-06-12T11:57:21.361" v="4885" actId="47"/>
        <pc:sldMkLst>
          <pc:docMk/>
          <pc:sldMk cId="1278205421" sldId="291"/>
        </pc:sldMkLst>
      </pc:sldChg>
      <pc:sldChg chg="del">
        <pc:chgData name="Uladzimir Litvinau" userId="7c780bef-f8d3-4d23-a35d-3c7004030c64" providerId="ADAL" clId="{61C78025-9E46-466F-873E-2DF94ED9C4E0}" dt="2023-06-12T11:57:21.361" v="4885" actId="47"/>
        <pc:sldMkLst>
          <pc:docMk/>
          <pc:sldMk cId="563357882" sldId="295"/>
        </pc:sldMkLst>
      </pc:sldChg>
      <pc:sldChg chg="del">
        <pc:chgData name="Uladzimir Litvinau" userId="7c780bef-f8d3-4d23-a35d-3c7004030c64" providerId="ADAL" clId="{61C78025-9E46-466F-873E-2DF94ED9C4E0}" dt="2023-06-12T11:57:21.361" v="4885" actId="47"/>
        <pc:sldMkLst>
          <pc:docMk/>
          <pc:sldMk cId="64683278" sldId="296"/>
        </pc:sldMkLst>
      </pc:sldChg>
      <pc:sldChg chg="del">
        <pc:chgData name="Uladzimir Litvinau" userId="7c780bef-f8d3-4d23-a35d-3c7004030c64" providerId="ADAL" clId="{61C78025-9E46-466F-873E-2DF94ED9C4E0}" dt="2023-06-12T11:57:21.361" v="4885" actId="47"/>
        <pc:sldMkLst>
          <pc:docMk/>
          <pc:sldMk cId="2359710663" sldId="297"/>
        </pc:sldMkLst>
      </pc:sldChg>
      <pc:sldChg chg="del">
        <pc:chgData name="Uladzimir Litvinau" userId="7c780bef-f8d3-4d23-a35d-3c7004030c64" providerId="ADAL" clId="{61C78025-9E46-466F-873E-2DF94ED9C4E0}" dt="2023-06-12T11:57:21.361" v="4885" actId="47"/>
        <pc:sldMkLst>
          <pc:docMk/>
          <pc:sldMk cId="3744729739" sldId="304"/>
        </pc:sldMkLst>
      </pc:sldChg>
      <pc:sldChg chg="del">
        <pc:chgData name="Uladzimir Litvinau" userId="7c780bef-f8d3-4d23-a35d-3c7004030c64" providerId="ADAL" clId="{61C78025-9E46-466F-873E-2DF94ED9C4E0}" dt="2023-06-12T11:57:21.361" v="4885" actId="47"/>
        <pc:sldMkLst>
          <pc:docMk/>
          <pc:sldMk cId="3241825304" sldId="363"/>
        </pc:sldMkLst>
      </pc:sldChg>
      <pc:sldChg chg="del">
        <pc:chgData name="Uladzimir Litvinau" userId="7c780bef-f8d3-4d23-a35d-3c7004030c64" providerId="ADAL" clId="{61C78025-9E46-466F-873E-2DF94ED9C4E0}" dt="2023-06-12T11:57:21.361" v="4885" actId="47"/>
        <pc:sldMkLst>
          <pc:docMk/>
          <pc:sldMk cId="4033816786" sldId="370"/>
        </pc:sldMkLst>
      </pc:sldChg>
      <pc:sldChg chg="del">
        <pc:chgData name="Uladzimir Litvinau" userId="7c780bef-f8d3-4d23-a35d-3c7004030c64" providerId="ADAL" clId="{61C78025-9E46-466F-873E-2DF94ED9C4E0}" dt="2023-06-12T11:57:21.361" v="4885" actId="47"/>
        <pc:sldMkLst>
          <pc:docMk/>
          <pc:sldMk cId="3288770434" sldId="372"/>
        </pc:sldMkLst>
      </pc:sldChg>
      <pc:sldChg chg="del">
        <pc:chgData name="Uladzimir Litvinau" userId="7c780bef-f8d3-4d23-a35d-3c7004030c64" providerId="ADAL" clId="{61C78025-9E46-466F-873E-2DF94ED9C4E0}" dt="2023-06-12T11:57:21.361" v="4885" actId="47"/>
        <pc:sldMkLst>
          <pc:docMk/>
          <pc:sldMk cId="4013732599" sldId="379"/>
        </pc:sldMkLst>
      </pc:sldChg>
      <pc:sldChg chg="del">
        <pc:chgData name="Uladzimir Litvinau" userId="7c780bef-f8d3-4d23-a35d-3c7004030c64" providerId="ADAL" clId="{61C78025-9E46-466F-873E-2DF94ED9C4E0}" dt="2023-06-12T11:57:21.361" v="4885" actId="47"/>
        <pc:sldMkLst>
          <pc:docMk/>
          <pc:sldMk cId="365374111" sldId="389"/>
        </pc:sldMkLst>
      </pc:sldChg>
      <pc:sldChg chg="del">
        <pc:chgData name="Uladzimir Litvinau" userId="7c780bef-f8d3-4d23-a35d-3c7004030c64" providerId="ADAL" clId="{61C78025-9E46-466F-873E-2DF94ED9C4E0}" dt="2023-06-12T11:57:21.361" v="4885" actId="47"/>
        <pc:sldMkLst>
          <pc:docMk/>
          <pc:sldMk cId="3608641014" sldId="390"/>
        </pc:sldMkLst>
      </pc:sldChg>
      <pc:sldChg chg="del">
        <pc:chgData name="Uladzimir Litvinau" userId="7c780bef-f8d3-4d23-a35d-3c7004030c64" providerId="ADAL" clId="{61C78025-9E46-466F-873E-2DF94ED9C4E0}" dt="2023-06-12T11:57:21.361" v="4885" actId="47"/>
        <pc:sldMkLst>
          <pc:docMk/>
          <pc:sldMk cId="2254888889" sldId="406"/>
        </pc:sldMkLst>
      </pc:sldChg>
      <pc:sldChg chg="del">
        <pc:chgData name="Uladzimir Litvinau" userId="7c780bef-f8d3-4d23-a35d-3c7004030c64" providerId="ADAL" clId="{61C78025-9E46-466F-873E-2DF94ED9C4E0}" dt="2023-06-12T11:57:21.361" v="4885" actId="47"/>
        <pc:sldMkLst>
          <pc:docMk/>
          <pc:sldMk cId="1191981111" sldId="421"/>
        </pc:sldMkLst>
      </pc:sldChg>
      <pc:sldChg chg="add del">
        <pc:chgData name="Uladzimir Litvinau" userId="7c780bef-f8d3-4d23-a35d-3c7004030c64" providerId="ADAL" clId="{61C78025-9E46-466F-873E-2DF94ED9C4E0}" dt="2023-06-12T08:47:03.082" v="2105" actId="47"/>
        <pc:sldMkLst>
          <pc:docMk/>
          <pc:sldMk cId="500667172" sldId="446"/>
        </pc:sldMkLst>
      </pc:sldChg>
      <pc:sldChg chg="add del">
        <pc:chgData name="Uladzimir Litvinau" userId="7c780bef-f8d3-4d23-a35d-3c7004030c64" providerId="ADAL" clId="{61C78025-9E46-466F-873E-2DF94ED9C4E0}" dt="2023-06-12T08:09:06.112" v="1666" actId="47"/>
        <pc:sldMkLst>
          <pc:docMk/>
          <pc:sldMk cId="2226558468" sldId="471"/>
        </pc:sldMkLst>
      </pc:sldChg>
      <pc:sldChg chg="modSp add del mod">
        <pc:chgData name="Uladzimir Litvinau" userId="7c780bef-f8d3-4d23-a35d-3c7004030c64" providerId="ADAL" clId="{61C78025-9E46-466F-873E-2DF94ED9C4E0}" dt="2023-06-12T09:32:50.548" v="2770" actId="47"/>
        <pc:sldMkLst>
          <pc:docMk/>
          <pc:sldMk cId="2603736450" sldId="472"/>
        </pc:sldMkLst>
        <pc:picChg chg="mod">
          <ac:chgData name="Uladzimir Litvinau" userId="7c780bef-f8d3-4d23-a35d-3c7004030c64" providerId="ADAL" clId="{61C78025-9E46-466F-873E-2DF94ED9C4E0}" dt="2023-06-12T08:48:59.447" v="2171" actId="1076"/>
          <ac:picMkLst>
            <pc:docMk/>
            <pc:sldMk cId="2603736450" sldId="472"/>
            <ac:picMk id="4" creationId="{00000000-0000-0000-0000-000000000000}"/>
          </ac:picMkLst>
        </pc:picChg>
      </pc:sldChg>
      <pc:sldChg chg="add del">
        <pc:chgData name="Uladzimir Litvinau" userId="7c780bef-f8d3-4d23-a35d-3c7004030c64" providerId="ADAL" clId="{61C78025-9E46-466F-873E-2DF94ED9C4E0}" dt="2023-06-12T08:09:06.112" v="1666" actId="47"/>
        <pc:sldMkLst>
          <pc:docMk/>
          <pc:sldMk cId="3419441944" sldId="473"/>
        </pc:sldMkLst>
      </pc:sldChg>
      <pc:sldChg chg="add del">
        <pc:chgData name="Uladzimir Litvinau" userId="7c780bef-f8d3-4d23-a35d-3c7004030c64" providerId="ADAL" clId="{61C78025-9E46-466F-873E-2DF94ED9C4E0}" dt="2023-06-12T09:12:44.703" v="2250" actId="47"/>
        <pc:sldMkLst>
          <pc:docMk/>
          <pc:sldMk cId="3162979829" sldId="474"/>
        </pc:sldMkLst>
      </pc:sldChg>
      <pc:sldChg chg="add del">
        <pc:chgData name="Uladzimir Litvinau" userId="7c780bef-f8d3-4d23-a35d-3c7004030c64" providerId="ADAL" clId="{61C78025-9E46-466F-873E-2DF94ED9C4E0}" dt="2023-06-12T08:20:07.722" v="1749" actId="47"/>
        <pc:sldMkLst>
          <pc:docMk/>
          <pc:sldMk cId="3231102762" sldId="475"/>
        </pc:sldMkLst>
      </pc:sldChg>
      <pc:sldChg chg="add del">
        <pc:chgData name="Uladzimir Litvinau" userId="7c780bef-f8d3-4d23-a35d-3c7004030c64" providerId="ADAL" clId="{61C78025-9E46-466F-873E-2DF94ED9C4E0}" dt="2023-06-12T08:25:28.413" v="1870" actId="47"/>
        <pc:sldMkLst>
          <pc:docMk/>
          <pc:sldMk cId="981463692" sldId="476"/>
        </pc:sldMkLst>
      </pc:sldChg>
      <pc:sldChg chg="add del">
        <pc:chgData name="Uladzimir Litvinau" userId="7c780bef-f8d3-4d23-a35d-3c7004030c64" providerId="ADAL" clId="{61C78025-9E46-466F-873E-2DF94ED9C4E0}" dt="2023-06-12T08:25:28.413" v="1870" actId="47"/>
        <pc:sldMkLst>
          <pc:docMk/>
          <pc:sldMk cId="1981651117" sldId="477"/>
        </pc:sldMkLst>
      </pc:sldChg>
      <pc:sldChg chg="add del">
        <pc:chgData name="Uladzimir Litvinau" userId="7c780bef-f8d3-4d23-a35d-3c7004030c64" providerId="ADAL" clId="{61C78025-9E46-466F-873E-2DF94ED9C4E0}" dt="2023-06-12T08:33:38.095" v="2003" actId="47"/>
        <pc:sldMkLst>
          <pc:docMk/>
          <pc:sldMk cId="1642878065" sldId="478"/>
        </pc:sldMkLst>
      </pc:sldChg>
      <pc:sldChg chg="add del">
        <pc:chgData name="Uladzimir Litvinau" userId="7c780bef-f8d3-4d23-a35d-3c7004030c64" providerId="ADAL" clId="{61C78025-9E46-466F-873E-2DF94ED9C4E0}" dt="2023-06-12T09:25:08.676" v="2534" actId="47"/>
        <pc:sldMkLst>
          <pc:docMk/>
          <pc:sldMk cId="2789850118" sldId="479"/>
        </pc:sldMkLst>
      </pc:sldChg>
      <pc:sldChg chg="modSp add del mod">
        <pc:chgData name="Uladzimir Litvinau" userId="7c780bef-f8d3-4d23-a35d-3c7004030c64" providerId="ADAL" clId="{61C78025-9E46-466F-873E-2DF94ED9C4E0}" dt="2023-06-12T09:41:18.972" v="3079" actId="47"/>
        <pc:sldMkLst>
          <pc:docMk/>
          <pc:sldMk cId="2634122563" sldId="480"/>
        </pc:sldMkLst>
        <pc:picChg chg="mod">
          <ac:chgData name="Uladzimir Litvinau" userId="7c780bef-f8d3-4d23-a35d-3c7004030c64" providerId="ADAL" clId="{61C78025-9E46-466F-873E-2DF94ED9C4E0}" dt="2023-06-12T09:33:01.476" v="2777" actId="1076"/>
          <ac:picMkLst>
            <pc:docMk/>
            <pc:sldMk cId="2634122563" sldId="480"/>
            <ac:picMk id="4" creationId="{00000000-0000-0000-0000-000000000000}"/>
          </ac:picMkLst>
        </pc:picChg>
      </pc:sldChg>
      <pc:sldChg chg="add del">
        <pc:chgData name="Uladzimir Litvinau" userId="7c780bef-f8d3-4d23-a35d-3c7004030c64" providerId="ADAL" clId="{61C78025-9E46-466F-873E-2DF94ED9C4E0}" dt="2023-06-12T09:52:36.130" v="4329" actId="47"/>
        <pc:sldMkLst>
          <pc:docMk/>
          <pc:sldMk cId="3569445413" sldId="481"/>
        </pc:sldMkLst>
      </pc:sldChg>
      <pc:sldChg chg="add del">
        <pc:chgData name="Uladzimir Litvinau" userId="7c780bef-f8d3-4d23-a35d-3c7004030c64" providerId="ADAL" clId="{61C78025-9E46-466F-873E-2DF94ED9C4E0}" dt="2023-06-12T11:35:51.079" v="4415" actId="47"/>
        <pc:sldMkLst>
          <pc:docMk/>
          <pc:sldMk cId="4110748331" sldId="482"/>
        </pc:sldMkLst>
      </pc:sldChg>
      <pc:sldChg chg="add del">
        <pc:chgData name="Uladzimir Litvinau" userId="7c780bef-f8d3-4d23-a35d-3c7004030c64" providerId="ADAL" clId="{61C78025-9E46-466F-873E-2DF94ED9C4E0}" dt="2023-06-12T11:41:40.744" v="4493" actId="47"/>
        <pc:sldMkLst>
          <pc:docMk/>
          <pc:sldMk cId="1065833726" sldId="483"/>
        </pc:sldMkLst>
      </pc:sldChg>
      <pc:sldChg chg="add del">
        <pc:chgData name="Uladzimir Litvinau" userId="7c780bef-f8d3-4d23-a35d-3c7004030c64" providerId="ADAL" clId="{61C78025-9E46-466F-873E-2DF94ED9C4E0}" dt="2023-06-12T11:43:55.123" v="4519" actId="47"/>
        <pc:sldMkLst>
          <pc:docMk/>
          <pc:sldMk cId="1260251333" sldId="484"/>
        </pc:sldMkLst>
      </pc:sldChg>
      <pc:sldChg chg="add del">
        <pc:chgData name="Uladzimir Litvinau" userId="7c780bef-f8d3-4d23-a35d-3c7004030c64" providerId="ADAL" clId="{61C78025-9E46-466F-873E-2DF94ED9C4E0}" dt="2023-06-12T11:51:19.985" v="4658" actId="47"/>
        <pc:sldMkLst>
          <pc:docMk/>
          <pc:sldMk cId="3426485860" sldId="485"/>
        </pc:sldMkLst>
      </pc:sldChg>
      <pc:sldChg chg="add del">
        <pc:chgData name="Uladzimir Litvinau" userId="7c780bef-f8d3-4d23-a35d-3c7004030c64" providerId="ADAL" clId="{61C78025-9E46-466F-873E-2DF94ED9C4E0}" dt="2023-06-12T11:51:19.985" v="4658" actId="47"/>
        <pc:sldMkLst>
          <pc:docMk/>
          <pc:sldMk cId="2010601190" sldId="486"/>
        </pc:sldMkLst>
      </pc:sldChg>
      <pc:sldChg chg="add del">
        <pc:chgData name="Uladzimir Litvinau" userId="7c780bef-f8d3-4d23-a35d-3c7004030c64" providerId="ADAL" clId="{61C78025-9E46-466F-873E-2DF94ED9C4E0}" dt="2023-06-12T11:53:13.235" v="4802" actId="47"/>
        <pc:sldMkLst>
          <pc:docMk/>
          <pc:sldMk cId="3184471000" sldId="487"/>
        </pc:sldMkLst>
      </pc:sldChg>
      <pc:sldChg chg="add del">
        <pc:chgData name="Uladzimir Litvinau" userId="7c780bef-f8d3-4d23-a35d-3c7004030c64" providerId="ADAL" clId="{61C78025-9E46-466F-873E-2DF94ED9C4E0}" dt="2023-06-12T11:54:04.862" v="4825" actId="47"/>
        <pc:sldMkLst>
          <pc:docMk/>
          <pc:sldMk cId="3705658430" sldId="488"/>
        </pc:sldMkLst>
      </pc:sldChg>
      <pc:sldChg chg="add del">
        <pc:chgData name="Uladzimir Litvinau" userId="7c780bef-f8d3-4d23-a35d-3c7004030c64" providerId="ADAL" clId="{61C78025-9E46-466F-873E-2DF94ED9C4E0}" dt="2023-06-12T11:55:56.519" v="4864" actId="47"/>
        <pc:sldMkLst>
          <pc:docMk/>
          <pc:sldMk cId="3804863657" sldId="489"/>
        </pc:sldMkLst>
      </pc:sldChg>
      <pc:sldChg chg="modSp add del mod">
        <pc:chgData name="Uladzimir Litvinau" userId="7c780bef-f8d3-4d23-a35d-3c7004030c64" providerId="ADAL" clId="{61C78025-9E46-466F-873E-2DF94ED9C4E0}" dt="2023-06-12T11:57:05.587" v="4884" actId="47"/>
        <pc:sldMkLst>
          <pc:docMk/>
          <pc:sldMk cId="821950017" sldId="490"/>
        </pc:sldMkLst>
        <pc:spChg chg="mod">
          <ac:chgData name="Uladzimir Litvinau" userId="7c780bef-f8d3-4d23-a35d-3c7004030c64" providerId="ADAL" clId="{61C78025-9E46-466F-873E-2DF94ED9C4E0}" dt="2023-06-12T11:56:12.972" v="4871" actId="20577"/>
          <ac:spMkLst>
            <pc:docMk/>
            <pc:sldMk cId="821950017" sldId="490"/>
            <ac:spMk id="57" creationId="{00000000-0000-0000-0000-000000000000}"/>
          </ac:spMkLst>
        </pc:spChg>
      </pc:sldChg>
      <pc:sldChg chg="add del">
        <pc:chgData name="Uladzimir Litvinau" userId="7c780bef-f8d3-4d23-a35d-3c7004030c64" providerId="ADAL" clId="{61C78025-9E46-466F-873E-2DF94ED9C4E0}" dt="2023-06-12T09:52:36.130" v="4329" actId="47"/>
        <pc:sldMkLst>
          <pc:docMk/>
          <pc:sldMk cId="3025938064" sldId="491"/>
        </pc:sldMkLst>
      </pc:sldChg>
      <pc:sldChg chg="add del">
        <pc:chgData name="Uladzimir Litvinau" userId="7c780bef-f8d3-4d23-a35d-3c7004030c64" providerId="ADAL" clId="{61C78025-9E46-466F-873E-2DF94ED9C4E0}" dt="2023-06-12T09:52:36.130" v="4329" actId="47"/>
        <pc:sldMkLst>
          <pc:docMk/>
          <pc:sldMk cId="49584149" sldId="492"/>
        </pc:sldMkLst>
      </pc:sldChg>
      <pc:sldChg chg="add del">
        <pc:chgData name="Uladzimir Litvinau" userId="7c780bef-f8d3-4d23-a35d-3c7004030c64" providerId="ADAL" clId="{61C78025-9E46-466F-873E-2DF94ED9C4E0}" dt="2023-06-12T11:41:40.744" v="4493" actId="47"/>
        <pc:sldMkLst>
          <pc:docMk/>
          <pc:sldMk cId="3340662019" sldId="493"/>
        </pc:sldMkLst>
      </pc:sldChg>
      <pc:sldChg chg="add del">
        <pc:chgData name="Uladzimir Litvinau" userId="7c780bef-f8d3-4d23-a35d-3c7004030c64" providerId="ADAL" clId="{61C78025-9E46-466F-873E-2DF94ED9C4E0}" dt="2023-06-12T11:43:55.123" v="4519" actId="47"/>
        <pc:sldMkLst>
          <pc:docMk/>
          <pc:sldMk cId="2477650886" sldId="494"/>
        </pc:sldMkLst>
      </pc:sldChg>
      <pc:sldChg chg="add del">
        <pc:chgData name="Uladzimir Litvinau" userId="7c780bef-f8d3-4d23-a35d-3c7004030c64" providerId="ADAL" clId="{61C78025-9E46-466F-873E-2DF94ED9C4E0}" dt="2023-06-09T10:48:42.159" v="1238" actId="47"/>
        <pc:sldMkLst>
          <pc:docMk/>
          <pc:sldMk cId="256363088" sldId="496"/>
        </pc:sldMkLst>
      </pc:sldChg>
      <pc:sldChg chg="add del">
        <pc:chgData name="Uladzimir Litvinau" userId="7c780bef-f8d3-4d23-a35d-3c7004030c64" providerId="ADAL" clId="{61C78025-9E46-466F-873E-2DF94ED9C4E0}" dt="2023-06-12T08:42:11.499" v="2054" actId="47"/>
        <pc:sldMkLst>
          <pc:docMk/>
          <pc:sldMk cId="2427690053" sldId="497"/>
        </pc:sldMkLst>
      </pc:sldChg>
      <pc:sldChg chg="add del">
        <pc:chgData name="Uladzimir Litvinau" userId="7c780bef-f8d3-4d23-a35d-3c7004030c64" providerId="ADAL" clId="{61C78025-9E46-466F-873E-2DF94ED9C4E0}" dt="2023-06-09T11:25:48.260" v="1342" actId="47"/>
        <pc:sldMkLst>
          <pc:docMk/>
          <pc:sldMk cId="2325868594" sldId="498"/>
        </pc:sldMkLst>
      </pc:sldChg>
      <pc:sldChg chg="del">
        <pc:chgData name="Uladzimir Litvinau" userId="7c780bef-f8d3-4d23-a35d-3c7004030c64" providerId="ADAL" clId="{61C78025-9E46-466F-873E-2DF94ED9C4E0}" dt="2023-06-12T11:57:21.361" v="4885" actId="47"/>
        <pc:sldMkLst>
          <pc:docMk/>
          <pc:sldMk cId="385640968" sldId="4561"/>
        </pc:sldMkLst>
      </pc:sldChg>
      <pc:sldChg chg="del">
        <pc:chgData name="Uladzimir Litvinau" userId="7c780bef-f8d3-4d23-a35d-3c7004030c64" providerId="ADAL" clId="{61C78025-9E46-466F-873E-2DF94ED9C4E0}" dt="2023-06-12T11:57:21.361" v="4885" actId="47"/>
        <pc:sldMkLst>
          <pc:docMk/>
          <pc:sldMk cId="550391916" sldId="5871"/>
        </pc:sldMkLst>
      </pc:sldChg>
      <pc:sldChg chg="del">
        <pc:chgData name="Uladzimir Litvinau" userId="7c780bef-f8d3-4d23-a35d-3c7004030c64" providerId="ADAL" clId="{61C78025-9E46-466F-873E-2DF94ED9C4E0}" dt="2023-06-12T11:57:21.361" v="4885" actId="47"/>
        <pc:sldMkLst>
          <pc:docMk/>
          <pc:sldMk cId="2869294920" sldId="5875"/>
        </pc:sldMkLst>
      </pc:sldChg>
      <pc:sldChg chg="del">
        <pc:chgData name="Uladzimir Litvinau" userId="7c780bef-f8d3-4d23-a35d-3c7004030c64" providerId="ADAL" clId="{61C78025-9E46-466F-873E-2DF94ED9C4E0}" dt="2023-06-12T11:57:21.361" v="4885" actId="47"/>
        <pc:sldMkLst>
          <pc:docMk/>
          <pc:sldMk cId="897669963" sldId="5887"/>
        </pc:sldMkLst>
      </pc:sldChg>
      <pc:sldChg chg="del">
        <pc:chgData name="Uladzimir Litvinau" userId="7c780bef-f8d3-4d23-a35d-3c7004030c64" providerId="ADAL" clId="{61C78025-9E46-466F-873E-2DF94ED9C4E0}" dt="2023-06-12T11:57:21.361" v="4885" actId="47"/>
        <pc:sldMkLst>
          <pc:docMk/>
          <pc:sldMk cId="3518214572" sldId="5890"/>
        </pc:sldMkLst>
      </pc:sldChg>
      <pc:sldChg chg="del">
        <pc:chgData name="Uladzimir Litvinau" userId="7c780bef-f8d3-4d23-a35d-3c7004030c64" providerId="ADAL" clId="{61C78025-9E46-466F-873E-2DF94ED9C4E0}" dt="2023-06-12T11:57:21.361" v="4885" actId="47"/>
        <pc:sldMkLst>
          <pc:docMk/>
          <pc:sldMk cId="2651842988" sldId="5904"/>
        </pc:sldMkLst>
      </pc:sldChg>
      <pc:sldChg chg="del">
        <pc:chgData name="Uladzimir Litvinau" userId="7c780bef-f8d3-4d23-a35d-3c7004030c64" providerId="ADAL" clId="{61C78025-9E46-466F-873E-2DF94ED9C4E0}" dt="2023-06-12T11:57:21.361" v="4885" actId="47"/>
        <pc:sldMkLst>
          <pc:docMk/>
          <pc:sldMk cId="1166819550" sldId="2142532308"/>
        </pc:sldMkLst>
      </pc:sldChg>
      <pc:sldChg chg="del">
        <pc:chgData name="Uladzimir Litvinau" userId="7c780bef-f8d3-4d23-a35d-3c7004030c64" providerId="ADAL" clId="{61C78025-9E46-466F-873E-2DF94ED9C4E0}" dt="2023-06-12T11:57:21.361" v="4885" actId="47"/>
        <pc:sldMkLst>
          <pc:docMk/>
          <pc:sldMk cId="4059503565" sldId="2142532370"/>
        </pc:sldMkLst>
      </pc:sldChg>
      <pc:sldChg chg="del">
        <pc:chgData name="Uladzimir Litvinau" userId="7c780bef-f8d3-4d23-a35d-3c7004030c64" providerId="ADAL" clId="{61C78025-9E46-466F-873E-2DF94ED9C4E0}" dt="2023-06-12T11:57:21.361" v="4885" actId="47"/>
        <pc:sldMkLst>
          <pc:docMk/>
          <pc:sldMk cId="3802360753" sldId="2142532372"/>
        </pc:sldMkLst>
      </pc:sldChg>
      <pc:sldChg chg="del">
        <pc:chgData name="Uladzimir Litvinau" userId="7c780bef-f8d3-4d23-a35d-3c7004030c64" providerId="ADAL" clId="{61C78025-9E46-466F-873E-2DF94ED9C4E0}" dt="2023-06-12T11:57:21.361" v="4885" actId="47"/>
        <pc:sldMkLst>
          <pc:docMk/>
          <pc:sldMk cId="1814348070" sldId="2142532396"/>
        </pc:sldMkLst>
      </pc:sldChg>
      <pc:sldChg chg="del">
        <pc:chgData name="Uladzimir Litvinau" userId="7c780bef-f8d3-4d23-a35d-3c7004030c64" providerId="ADAL" clId="{61C78025-9E46-466F-873E-2DF94ED9C4E0}" dt="2023-06-12T11:57:21.361" v="4885" actId="47"/>
        <pc:sldMkLst>
          <pc:docMk/>
          <pc:sldMk cId="2300789801" sldId="2142532397"/>
        </pc:sldMkLst>
      </pc:sldChg>
      <pc:sldChg chg="del">
        <pc:chgData name="Uladzimir Litvinau" userId="7c780bef-f8d3-4d23-a35d-3c7004030c64" providerId="ADAL" clId="{61C78025-9E46-466F-873E-2DF94ED9C4E0}" dt="2023-06-12T11:57:21.361" v="4885" actId="47"/>
        <pc:sldMkLst>
          <pc:docMk/>
          <pc:sldMk cId="2068336498" sldId="2142532406"/>
        </pc:sldMkLst>
      </pc:sldChg>
      <pc:sldChg chg="del">
        <pc:chgData name="Uladzimir Litvinau" userId="7c780bef-f8d3-4d23-a35d-3c7004030c64" providerId="ADAL" clId="{61C78025-9E46-466F-873E-2DF94ED9C4E0}" dt="2023-06-12T11:57:21.361" v="4885" actId="47"/>
        <pc:sldMkLst>
          <pc:docMk/>
          <pc:sldMk cId="4188493657" sldId="2142532427"/>
        </pc:sldMkLst>
      </pc:sldChg>
      <pc:sldChg chg="del">
        <pc:chgData name="Uladzimir Litvinau" userId="7c780bef-f8d3-4d23-a35d-3c7004030c64" providerId="ADAL" clId="{61C78025-9E46-466F-873E-2DF94ED9C4E0}" dt="2023-06-12T11:57:21.361" v="4885" actId="47"/>
        <pc:sldMkLst>
          <pc:docMk/>
          <pc:sldMk cId="2588115476" sldId="2142532433"/>
        </pc:sldMkLst>
      </pc:sldChg>
      <pc:sldChg chg="del">
        <pc:chgData name="Uladzimir Litvinau" userId="7c780bef-f8d3-4d23-a35d-3c7004030c64" providerId="ADAL" clId="{61C78025-9E46-466F-873E-2DF94ED9C4E0}" dt="2023-06-12T11:57:21.361" v="4885" actId="47"/>
        <pc:sldMkLst>
          <pc:docMk/>
          <pc:sldMk cId="1187633320" sldId="2142532435"/>
        </pc:sldMkLst>
      </pc:sldChg>
      <pc:sldChg chg="del">
        <pc:chgData name="Uladzimir Litvinau" userId="7c780bef-f8d3-4d23-a35d-3c7004030c64" providerId="ADAL" clId="{61C78025-9E46-466F-873E-2DF94ED9C4E0}" dt="2023-06-12T11:57:21.361" v="4885" actId="47"/>
        <pc:sldMkLst>
          <pc:docMk/>
          <pc:sldMk cId="1784555377" sldId="2142532446"/>
        </pc:sldMkLst>
      </pc:sldChg>
      <pc:sldChg chg="del">
        <pc:chgData name="Uladzimir Litvinau" userId="7c780bef-f8d3-4d23-a35d-3c7004030c64" providerId="ADAL" clId="{61C78025-9E46-466F-873E-2DF94ED9C4E0}" dt="2023-06-12T11:57:21.361" v="4885" actId="47"/>
        <pc:sldMkLst>
          <pc:docMk/>
          <pc:sldMk cId="989795563" sldId="2142532458"/>
        </pc:sldMkLst>
      </pc:sldChg>
      <pc:sldChg chg="del">
        <pc:chgData name="Uladzimir Litvinau" userId="7c780bef-f8d3-4d23-a35d-3c7004030c64" providerId="ADAL" clId="{61C78025-9E46-466F-873E-2DF94ED9C4E0}" dt="2023-06-12T11:57:21.361" v="4885" actId="47"/>
        <pc:sldMkLst>
          <pc:docMk/>
          <pc:sldMk cId="729620052" sldId="2142532459"/>
        </pc:sldMkLst>
      </pc:sldChg>
      <pc:sldChg chg="del">
        <pc:chgData name="Uladzimir Litvinau" userId="7c780bef-f8d3-4d23-a35d-3c7004030c64" providerId="ADAL" clId="{61C78025-9E46-466F-873E-2DF94ED9C4E0}" dt="2023-06-12T11:57:21.361" v="4885" actId="47"/>
        <pc:sldMkLst>
          <pc:docMk/>
          <pc:sldMk cId="1575258662" sldId="2142532463"/>
        </pc:sldMkLst>
      </pc:sldChg>
      <pc:sldChg chg="del">
        <pc:chgData name="Uladzimir Litvinau" userId="7c780bef-f8d3-4d23-a35d-3c7004030c64" providerId="ADAL" clId="{61C78025-9E46-466F-873E-2DF94ED9C4E0}" dt="2023-06-12T11:57:21.361" v="4885" actId="47"/>
        <pc:sldMkLst>
          <pc:docMk/>
          <pc:sldMk cId="2081502886" sldId="2142532464"/>
        </pc:sldMkLst>
      </pc:sldChg>
      <pc:sldChg chg="del">
        <pc:chgData name="Uladzimir Litvinau" userId="7c780bef-f8d3-4d23-a35d-3c7004030c64" providerId="ADAL" clId="{61C78025-9E46-466F-873E-2DF94ED9C4E0}" dt="2023-06-12T11:57:21.361" v="4885" actId="47"/>
        <pc:sldMkLst>
          <pc:docMk/>
          <pc:sldMk cId="1114353403" sldId="2142532477"/>
        </pc:sldMkLst>
      </pc:sldChg>
      <pc:sldChg chg="del">
        <pc:chgData name="Uladzimir Litvinau" userId="7c780bef-f8d3-4d23-a35d-3c7004030c64" providerId="ADAL" clId="{61C78025-9E46-466F-873E-2DF94ED9C4E0}" dt="2023-06-12T11:57:21.361" v="4885" actId="47"/>
        <pc:sldMkLst>
          <pc:docMk/>
          <pc:sldMk cId="677644321" sldId="2142532478"/>
        </pc:sldMkLst>
      </pc:sldChg>
      <pc:sldChg chg="del">
        <pc:chgData name="Uladzimir Litvinau" userId="7c780bef-f8d3-4d23-a35d-3c7004030c64" providerId="ADAL" clId="{61C78025-9E46-466F-873E-2DF94ED9C4E0}" dt="2023-06-12T11:57:21.361" v="4885" actId="47"/>
        <pc:sldMkLst>
          <pc:docMk/>
          <pc:sldMk cId="2615370712" sldId="2142532611"/>
        </pc:sldMkLst>
      </pc:sldChg>
      <pc:sldChg chg="del">
        <pc:chgData name="Uladzimir Litvinau" userId="7c780bef-f8d3-4d23-a35d-3c7004030c64" providerId="ADAL" clId="{61C78025-9E46-466F-873E-2DF94ED9C4E0}" dt="2023-06-12T11:57:21.361" v="4885" actId="47"/>
        <pc:sldMkLst>
          <pc:docMk/>
          <pc:sldMk cId="1253293800" sldId="2142532684"/>
        </pc:sldMkLst>
      </pc:sldChg>
      <pc:sldChg chg="del">
        <pc:chgData name="Uladzimir Litvinau" userId="7c780bef-f8d3-4d23-a35d-3c7004030c64" providerId="ADAL" clId="{61C78025-9E46-466F-873E-2DF94ED9C4E0}" dt="2023-06-12T11:57:21.361" v="4885" actId="47"/>
        <pc:sldMkLst>
          <pc:docMk/>
          <pc:sldMk cId="274593457" sldId="2142532697"/>
        </pc:sldMkLst>
      </pc:sldChg>
      <pc:sldChg chg="del">
        <pc:chgData name="Uladzimir Litvinau" userId="7c780bef-f8d3-4d23-a35d-3c7004030c64" providerId="ADAL" clId="{61C78025-9E46-466F-873E-2DF94ED9C4E0}" dt="2023-06-12T11:57:21.361" v="4885" actId="47"/>
        <pc:sldMkLst>
          <pc:docMk/>
          <pc:sldMk cId="1556113690" sldId="2142532718"/>
        </pc:sldMkLst>
      </pc:sldChg>
      <pc:sldChg chg="del">
        <pc:chgData name="Uladzimir Litvinau" userId="7c780bef-f8d3-4d23-a35d-3c7004030c64" providerId="ADAL" clId="{61C78025-9E46-466F-873E-2DF94ED9C4E0}" dt="2023-06-12T11:57:21.361" v="4885" actId="47"/>
        <pc:sldMkLst>
          <pc:docMk/>
          <pc:sldMk cId="2976688359" sldId="2142532722"/>
        </pc:sldMkLst>
      </pc:sldChg>
      <pc:sldChg chg="del">
        <pc:chgData name="Uladzimir Litvinau" userId="7c780bef-f8d3-4d23-a35d-3c7004030c64" providerId="ADAL" clId="{61C78025-9E46-466F-873E-2DF94ED9C4E0}" dt="2023-06-12T11:57:21.361" v="4885" actId="47"/>
        <pc:sldMkLst>
          <pc:docMk/>
          <pc:sldMk cId="1757092872" sldId="2142532734"/>
        </pc:sldMkLst>
      </pc:sldChg>
      <pc:sldChg chg="del">
        <pc:chgData name="Uladzimir Litvinau" userId="7c780bef-f8d3-4d23-a35d-3c7004030c64" providerId="ADAL" clId="{61C78025-9E46-466F-873E-2DF94ED9C4E0}" dt="2023-06-12T11:57:21.361" v="4885" actId="47"/>
        <pc:sldMkLst>
          <pc:docMk/>
          <pc:sldMk cId="3254715139" sldId="2142532735"/>
        </pc:sldMkLst>
      </pc:sldChg>
      <pc:sldChg chg="del">
        <pc:chgData name="Uladzimir Litvinau" userId="7c780bef-f8d3-4d23-a35d-3c7004030c64" providerId="ADAL" clId="{61C78025-9E46-466F-873E-2DF94ED9C4E0}" dt="2023-06-12T11:57:21.361" v="4885" actId="47"/>
        <pc:sldMkLst>
          <pc:docMk/>
          <pc:sldMk cId="1958443088" sldId="2142532736"/>
        </pc:sldMkLst>
      </pc:sldChg>
      <pc:sldChg chg="del">
        <pc:chgData name="Uladzimir Litvinau" userId="7c780bef-f8d3-4d23-a35d-3c7004030c64" providerId="ADAL" clId="{61C78025-9E46-466F-873E-2DF94ED9C4E0}" dt="2023-06-12T11:57:21.361" v="4885" actId="47"/>
        <pc:sldMkLst>
          <pc:docMk/>
          <pc:sldMk cId="2320319686" sldId="2142532818"/>
        </pc:sldMkLst>
      </pc:sldChg>
      <pc:sldChg chg="del">
        <pc:chgData name="Uladzimir Litvinau" userId="7c780bef-f8d3-4d23-a35d-3c7004030c64" providerId="ADAL" clId="{61C78025-9E46-466F-873E-2DF94ED9C4E0}" dt="2023-06-12T11:57:21.361" v="4885" actId="47"/>
        <pc:sldMkLst>
          <pc:docMk/>
          <pc:sldMk cId="1121579253" sldId="2142532820"/>
        </pc:sldMkLst>
      </pc:sldChg>
      <pc:sldChg chg="del">
        <pc:chgData name="Uladzimir Litvinau" userId="7c780bef-f8d3-4d23-a35d-3c7004030c64" providerId="ADAL" clId="{61C78025-9E46-466F-873E-2DF94ED9C4E0}" dt="2023-06-12T11:57:21.361" v="4885" actId="47"/>
        <pc:sldMkLst>
          <pc:docMk/>
          <pc:sldMk cId="3340191649" sldId="2142532838"/>
        </pc:sldMkLst>
      </pc:sldChg>
      <pc:sldChg chg="del">
        <pc:chgData name="Uladzimir Litvinau" userId="7c780bef-f8d3-4d23-a35d-3c7004030c64" providerId="ADAL" clId="{61C78025-9E46-466F-873E-2DF94ED9C4E0}" dt="2023-06-12T11:57:21.361" v="4885" actId="47"/>
        <pc:sldMkLst>
          <pc:docMk/>
          <pc:sldMk cId="2093368044" sldId="2142532840"/>
        </pc:sldMkLst>
      </pc:sldChg>
      <pc:sldChg chg="del">
        <pc:chgData name="Uladzimir Litvinau" userId="7c780bef-f8d3-4d23-a35d-3c7004030c64" providerId="ADAL" clId="{61C78025-9E46-466F-873E-2DF94ED9C4E0}" dt="2023-06-12T11:57:21.361" v="4885" actId="47"/>
        <pc:sldMkLst>
          <pc:docMk/>
          <pc:sldMk cId="3544680095" sldId="2142532842"/>
        </pc:sldMkLst>
      </pc:sldChg>
      <pc:sldChg chg="del">
        <pc:chgData name="Uladzimir Litvinau" userId="7c780bef-f8d3-4d23-a35d-3c7004030c64" providerId="ADAL" clId="{61C78025-9E46-466F-873E-2DF94ED9C4E0}" dt="2023-06-12T11:57:21.361" v="4885" actId="47"/>
        <pc:sldMkLst>
          <pc:docMk/>
          <pc:sldMk cId="4279195188" sldId="2142532861"/>
        </pc:sldMkLst>
      </pc:sldChg>
      <pc:sldChg chg="del">
        <pc:chgData name="Uladzimir Litvinau" userId="7c780bef-f8d3-4d23-a35d-3c7004030c64" providerId="ADAL" clId="{61C78025-9E46-466F-873E-2DF94ED9C4E0}" dt="2023-06-12T11:57:21.361" v="4885" actId="47"/>
        <pc:sldMkLst>
          <pc:docMk/>
          <pc:sldMk cId="3143519188" sldId="2142532874"/>
        </pc:sldMkLst>
      </pc:sldChg>
      <pc:sldChg chg="del">
        <pc:chgData name="Uladzimir Litvinau" userId="7c780bef-f8d3-4d23-a35d-3c7004030c64" providerId="ADAL" clId="{61C78025-9E46-466F-873E-2DF94ED9C4E0}" dt="2023-06-12T11:57:21.361" v="4885" actId="47"/>
        <pc:sldMkLst>
          <pc:docMk/>
          <pc:sldMk cId="285273512" sldId="2142532875"/>
        </pc:sldMkLst>
      </pc:sldChg>
      <pc:sldChg chg="del">
        <pc:chgData name="Uladzimir Litvinau" userId="7c780bef-f8d3-4d23-a35d-3c7004030c64" providerId="ADAL" clId="{61C78025-9E46-466F-873E-2DF94ED9C4E0}" dt="2023-06-12T11:57:21.361" v="4885" actId="47"/>
        <pc:sldMkLst>
          <pc:docMk/>
          <pc:sldMk cId="1352960421" sldId="2142532876"/>
        </pc:sldMkLst>
      </pc:sldChg>
      <pc:sldChg chg="del">
        <pc:chgData name="Uladzimir Litvinau" userId="7c780bef-f8d3-4d23-a35d-3c7004030c64" providerId="ADAL" clId="{61C78025-9E46-466F-873E-2DF94ED9C4E0}" dt="2023-06-12T11:57:21.361" v="4885" actId="47"/>
        <pc:sldMkLst>
          <pc:docMk/>
          <pc:sldMk cId="3433296487" sldId="2142532880"/>
        </pc:sldMkLst>
      </pc:sldChg>
      <pc:sldChg chg="del">
        <pc:chgData name="Uladzimir Litvinau" userId="7c780bef-f8d3-4d23-a35d-3c7004030c64" providerId="ADAL" clId="{61C78025-9E46-466F-873E-2DF94ED9C4E0}" dt="2023-06-12T11:57:21.361" v="4885" actId="47"/>
        <pc:sldMkLst>
          <pc:docMk/>
          <pc:sldMk cId="3768933881" sldId="2142532881"/>
        </pc:sldMkLst>
      </pc:sldChg>
      <pc:sldChg chg="del">
        <pc:chgData name="Uladzimir Litvinau" userId="7c780bef-f8d3-4d23-a35d-3c7004030c64" providerId="ADAL" clId="{61C78025-9E46-466F-873E-2DF94ED9C4E0}" dt="2023-06-12T11:57:21.361" v="4885" actId="47"/>
        <pc:sldMkLst>
          <pc:docMk/>
          <pc:sldMk cId="2330574810" sldId="2142532882"/>
        </pc:sldMkLst>
      </pc:sldChg>
      <pc:sldChg chg="del">
        <pc:chgData name="Uladzimir Litvinau" userId="7c780bef-f8d3-4d23-a35d-3c7004030c64" providerId="ADAL" clId="{61C78025-9E46-466F-873E-2DF94ED9C4E0}" dt="2023-06-12T11:57:21.361" v="4885" actId="47"/>
        <pc:sldMkLst>
          <pc:docMk/>
          <pc:sldMk cId="446942708" sldId="2142532895"/>
        </pc:sldMkLst>
      </pc:sldChg>
      <pc:sldChg chg="del">
        <pc:chgData name="Uladzimir Litvinau" userId="7c780bef-f8d3-4d23-a35d-3c7004030c64" providerId="ADAL" clId="{61C78025-9E46-466F-873E-2DF94ED9C4E0}" dt="2023-06-12T11:57:21.361" v="4885" actId="47"/>
        <pc:sldMkLst>
          <pc:docMk/>
          <pc:sldMk cId="2854873467" sldId="2142532897"/>
        </pc:sldMkLst>
      </pc:sldChg>
      <pc:sldChg chg="del">
        <pc:chgData name="Uladzimir Litvinau" userId="7c780bef-f8d3-4d23-a35d-3c7004030c64" providerId="ADAL" clId="{61C78025-9E46-466F-873E-2DF94ED9C4E0}" dt="2023-06-12T11:57:21.361" v="4885" actId="47"/>
        <pc:sldMkLst>
          <pc:docMk/>
          <pc:sldMk cId="1304470070" sldId="2142532900"/>
        </pc:sldMkLst>
      </pc:sldChg>
      <pc:sldChg chg="modSp mod modTransition modNotesTx">
        <pc:chgData name="Uladzimir Litvinau" userId="7c780bef-f8d3-4d23-a35d-3c7004030c64" providerId="ADAL" clId="{61C78025-9E46-466F-873E-2DF94ED9C4E0}" dt="2023-06-14T09:15:00.115" v="9870" actId="20577"/>
        <pc:sldMkLst>
          <pc:docMk/>
          <pc:sldMk cId="2849265882" sldId="2142532923"/>
        </pc:sldMkLst>
        <pc:spChg chg="mod">
          <ac:chgData name="Uladzimir Litvinau" userId="7c780bef-f8d3-4d23-a35d-3c7004030c64" providerId="ADAL" clId="{61C78025-9E46-466F-873E-2DF94ED9C4E0}" dt="2023-06-09T08:43:42.480" v="455"/>
          <ac:spMkLst>
            <pc:docMk/>
            <pc:sldMk cId="2849265882" sldId="2142532923"/>
            <ac:spMk id="10" creationId="{803B0572-C200-D047-9F03-9FCC8A02AD6C}"/>
          </ac:spMkLst>
        </pc:spChg>
        <pc:spChg chg="mod">
          <ac:chgData name="Uladzimir Litvinau" userId="7c780bef-f8d3-4d23-a35d-3c7004030c64" providerId="ADAL" clId="{61C78025-9E46-466F-873E-2DF94ED9C4E0}" dt="2023-06-09T08:44:12.748" v="495" actId="20577"/>
          <ac:spMkLst>
            <pc:docMk/>
            <pc:sldMk cId="2849265882" sldId="2142532923"/>
            <ac:spMk id="11" creationId="{DBC7E78E-C0CE-B54F-B17A-D98CBB394CE5}"/>
          </ac:spMkLst>
        </pc:spChg>
        <pc:spChg chg="mod">
          <ac:chgData name="Uladzimir Litvinau" userId="7c780bef-f8d3-4d23-a35d-3c7004030c64" providerId="ADAL" clId="{61C78025-9E46-466F-873E-2DF94ED9C4E0}" dt="2023-06-09T08:43:45.171" v="456"/>
          <ac:spMkLst>
            <pc:docMk/>
            <pc:sldMk cId="2849265882" sldId="2142532923"/>
            <ac:spMk id="16" creationId="{B9D1A3E8-85EF-D64A-BA33-4685D5FE34CF}"/>
          </ac:spMkLst>
        </pc:spChg>
        <pc:spChg chg="mod">
          <ac:chgData name="Uladzimir Litvinau" userId="7c780bef-f8d3-4d23-a35d-3c7004030c64" providerId="ADAL" clId="{61C78025-9E46-466F-873E-2DF94ED9C4E0}" dt="2023-06-12T08:28:14.896" v="1882" actId="20577"/>
          <ac:spMkLst>
            <pc:docMk/>
            <pc:sldMk cId="2849265882" sldId="2142532923"/>
            <ac:spMk id="24" creationId="{E0C1409F-0F5F-BD4D-89C6-6B1A0E6C3905}"/>
          </ac:spMkLst>
        </pc:spChg>
        <pc:spChg chg="mod">
          <ac:chgData name="Uladzimir Litvinau" userId="7c780bef-f8d3-4d23-a35d-3c7004030c64" providerId="ADAL" clId="{61C78025-9E46-466F-873E-2DF94ED9C4E0}" dt="2023-06-09T08:42:26.502" v="367" actId="20577"/>
          <ac:spMkLst>
            <pc:docMk/>
            <pc:sldMk cId="2849265882" sldId="2142532923"/>
            <ac:spMk id="25" creationId="{22F77CC5-F27F-054B-BAA4-51C43128B441}"/>
          </ac:spMkLst>
        </pc:spChg>
        <pc:spChg chg="mod">
          <ac:chgData name="Uladzimir Litvinau" userId="7c780bef-f8d3-4d23-a35d-3c7004030c64" providerId="ADAL" clId="{61C78025-9E46-466F-873E-2DF94ED9C4E0}" dt="2023-06-09T08:43:49.507" v="469" actId="20577"/>
          <ac:spMkLst>
            <pc:docMk/>
            <pc:sldMk cId="2849265882" sldId="2142532923"/>
            <ac:spMk id="26" creationId="{D354F01E-2D09-264B-ADB4-65056A52DAEC}"/>
          </ac:spMkLst>
        </pc:spChg>
        <pc:spChg chg="mod">
          <ac:chgData name="Uladzimir Litvinau" userId="7c780bef-f8d3-4d23-a35d-3c7004030c64" providerId="ADAL" clId="{61C78025-9E46-466F-873E-2DF94ED9C4E0}" dt="2023-06-12T07:59:06.031" v="1381" actId="6549"/>
          <ac:spMkLst>
            <pc:docMk/>
            <pc:sldMk cId="2849265882" sldId="2142532923"/>
            <ac:spMk id="71" creationId="{407F047D-5E25-B04C-82BA-F942C1AA01CB}"/>
          </ac:spMkLst>
        </pc:spChg>
        <pc:spChg chg="mod">
          <ac:chgData name="Uladzimir Litvinau" userId="7c780bef-f8d3-4d23-a35d-3c7004030c64" providerId="ADAL" clId="{61C78025-9E46-466F-873E-2DF94ED9C4E0}" dt="2023-06-09T08:45:16.824" v="534" actId="20577"/>
          <ac:spMkLst>
            <pc:docMk/>
            <pc:sldMk cId="2849265882" sldId="2142532923"/>
            <ac:spMk id="75" creationId="{40500105-3BED-4A40-BD42-1ECF1E6BAE47}"/>
          </ac:spMkLst>
        </pc:spChg>
        <pc:spChg chg="mod">
          <ac:chgData name="Uladzimir Litvinau" userId="7c780bef-f8d3-4d23-a35d-3c7004030c64" providerId="ADAL" clId="{61C78025-9E46-466F-873E-2DF94ED9C4E0}" dt="2023-06-09T08:45:30.065" v="545" actId="20577"/>
          <ac:spMkLst>
            <pc:docMk/>
            <pc:sldMk cId="2849265882" sldId="2142532923"/>
            <ac:spMk id="76" creationId="{237CB115-4F19-6A41-9C2F-B6EF7960E3D7}"/>
          </ac:spMkLst>
        </pc:spChg>
      </pc:sldChg>
      <pc:sldChg chg="del">
        <pc:chgData name="Uladzimir Litvinau" userId="7c780bef-f8d3-4d23-a35d-3c7004030c64" providerId="ADAL" clId="{61C78025-9E46-466F-873E-2DF94ED9C4E0}" dt="2023-06-12T11:57:21.361" v="4885" actId="47"/>
        <pc:sldMkLst>
          <pc:docMk/>
          <pc:sldMk cId="1505339638" sldId="2142532926"/>
        </pc:sldMkLst>
      </pc:sldChg>
      <pc:sldChg chg="del">
        <pc:chgData name="Uladzimir Litvinau" userId="7c780bef-f8d3-4d23-a35d-3c7004030c64" providerId="ADAL" clId="{61C78025-9E46-466F-873E-2DF94ED9C4E0}" dt="2023-06-12T11:57:21.361" v="4885" actId="47"/>
        <pc:sldMkLst>
          <pc:docMk/>
          <pc:sldMk cId="3658011207" sldId="2142532937"/>
        </pc:sldMkLst>
      </pc:sldChg>
      <pc:sldChg chg="del">
        <pc:chgData name="Uladzimir Litvinau" userId="7c780bef-f8d3-4d23-a35d-3c7004030c64" providerId="ADAL" clId="{61C78025-9E46-466F-873E-2DF94ED9C4E0}" dt="2023-06-12T11:57:21.361" v="4885" actId="47"/>
        <pc:sldMkLst>
          <pc:docMk/>
          <pc:sldMk cId="2047202103" sldId="2142532938"/>
        </pc:sldMkLst>
      </pc:sldChg>
      <pc:sldChg chg="del">
        <pc:chgData name="Uladzimir Litvinau" userId="7c780bef-f8d3-4d23-a35d-3c7004030c64" providerId="ADAL" clId="{61C78025-9E46-466F-873E-2DF94ED9C4E0}" dt="2023-06-12T11:57:21.361" v="4885" actId="47"/>
        <pc:sldMkLst>
          <pc:docMk/>
          <pc:sldMk cId="1946482663" sldId="2146847382"/>
        </pc:sldMkLst>
      </pc:sldChg>
      <pc:sldChg chg="del">
        <pc:chgData name="Uladzimir Litvinau" userId="7c780bef-f8d3-4d23-a35d-3c7004030c64" providerId="ADAL" clId="{61C78025-9E46-466F-873E-2DF94ED9C4E0}" dt="2023-06-12T11:57:21.361" v="4885" actId="47"/>
        <pc:sldMkLst>
          <pc:docMk/>
          <pc:sldMk cId="3213205474" sldId="2146847383"/>
        </pc:sldMkLst>
      </pc:sldChg>
      <pc:sldChg chg="del">
        <pc:chgData name="Uladzimir Litvinau" userId="7c780bef-f8d3-4d23-a35d-3c7004030c64" providerId="ADAL" clId="{61C78025-9E46-466F-873E-2DF94ED9C4E0}" dt="2023-06-12T11:57:21.361" v="4885" actId="47"/>
        <pc:sldMkLst>
          <pc:docMk/>
          <pc:sldMk cId="2166123973" sldId="2146847384"/>
        </pc:sldMkLst>
      </pc:sldChg>
      <pc:sldChg chg="del">
        <pc:chgData name="Uladzimir Litvinau" userId="7c780bef-f8d3-4d23-a35d-3c7004030c64" providerId="ADAL" clId="{61C78025-9E46-466F-873E-2DF94ED9C4E0}" dt="2023-06-12T11:57:21.361" v="4885" actId="47"/>
        <pc:sldMkLst>
          <pc:docMk/>
          <pc:sldMk cId="226225996" sldId="2146847385"/>
        </pc:sldMkLst>
      </pc:sldChg>
      <pc:sldChg chg="modSp mod modTransition modNotesTx">
        <pc:chgData name="Uladzimir Litvinau" userId="7c780bef-f8d3-4d23-a35d-3c7004030c64" providerId="ADAL" clId="{61C78025-9E46-466F-873E-2DF94ED9C4E0}" dt="2023-06-14T10:15:39.375" v="10346" actId="33524"/>
        <pc:sldMkLst>
          <pc:docMk/>
          <pc:sldMk cId="2978622595" sldId="2146847410"/>
        </pc:sldMkLst>
        <pc:spChg chg="mod">
          <ac:chgData name="Uladzimir Litvinau" userId="7c780bef-f8d3-4d23-a35d-3c7004030c64" providerId="ADAL" clId="{61C78025-9E46-466F-873E-2DF94ED9C4E0}" dt="2023-06-09T08:34:49.316" v="13"/>
          <ac:spMkLst>
            <pc:docMk/>
            <pc:sldMk cId="2978622595" sldId="2146847410"/>
            <ac:spMk id="3" creationId="{530DF3C4-2D15-B84D-82FA-408FCFE1671C}"/>
          </ac:spMkLst>
        </pc:spChg>
        <pc:spChg chg="mod">
          <ac:chgData name="Uladzimir Litvinau" userId="7c780bef-f8d3-4d23-a35d-3c7004030c64" providerId="ADAL" clId="{61C78025-9E46-466F-873E-2DF94ED9C4E0}" dt="2023-06-09T08:34:59.296" v="16"/>
          <ac:spMkLst>
            <pc:docMk/>
            <pc:sldMk cId="2978622595" sldId="2146847410"/>
            <ac:spMk id="4" creationId="{07E7FEEA-E176-6241-A568-786480C833AF}"/>
          </ac:spMkLst>
        </pc:spChg>
        <pc:spChg chg="mod">
          <ac:chgData name="Uladzimir Litvinau" userId="7c780bef-f8d3-4d23-a35d-3c7004030c64" providerId="ADAL" clId="{61C78025-9E46-466F-873E-2DF94ED9C4E0}" dt="2023-06-09T08:35:07.085" v="23" actId="20577"/>
          <ac:spMkLst>
            <pc:docMk/>
            <pc:sldMk cId="2978622595" sldId="2146847410"/>
            <ac:spMk id="19" creationId="{1C004F51-E7DB-4857-AA9C-D4AEE3C336E1}"/>
          </ac:spMkLst>
        </pc:spChg>
      </pc:sldChg>
      <pc:sldChg chg="del">
        <pc:chgData name="Uladzimir Litvinau" userId="7c780bef-f8d3-4d23-a35d-3c7004030c64" providerId="ADAL" clId="{61C78025-9E46-466F-873E-2DF94ED9C4E0}" dt="2023-06-09T08:35:16.891" v="24" actId="47"/>
        <pc:sldMkLst>
          <pc:docMk/>
          <pc:sldMk cId="2046623539" sldId="2146847411"/>
        </pc:sldMkLst>
      </pc:sldChg>
      <pc:sldChg chg="del">
        <pc:chgData name="Uladzimir Litvinau" userId="7c780bef-f8d3-4d23-a35d-3c7004030c64" providerId="ADAL" clId="{61C78025-9E46-466F-873E-2DF94ED9C4E0}" dt="2023-06-12T11:57:21.361" v="4885" actId="47"/>
        <pc:sldMkLst>
          <pc:docMk/>
          <pc:sldMk cId="2677540747" sldId="2146847415"/>
        </pc:sldMkLst>
      </pc:sldChg>
      <pc:sldChg chg="del">
        <pc:chgData name="Uladzimir Litvinau" userId="7c780bef-f8d3-4d23-a35d-3c7004030c64" providerId="ADAL" clId="{61C78025-9E46-466F-873E-2DF94ED9C4E0}" dt="2023-06-12T11:57:21.361" v="4885" actId="47"/>
        <pc:sldMkLst>
          <pc:docMk/>
          <pc:sldMk cId="4237020776" sldId="2146847491"/>
        </pc:sldMkLst>
      </pc:sldChg>
      <pc:sldChg chg="del">
        <pc:chgData name="Uladzimir Litvinau" userId="7c780bef-f8d3-4d23-a35d-3c7004030c64" providerId="ADAL" clId="{61C78025-9E46-466F-873E-2DF94ED9C4E0}" dt="2023-06-12T11:57:21.361" v="4885" actId="47"/>
        <pc:sldMkLst>
          <pc:docMk/>
          <pc:sldMk cId="2455511885" sldId="2147469659"/>
        </pc:sldMkLst>
      </pc:sldChg>
      <pc:sldChg chg="del">
        <pc:chgData name="Uladzimir Litvinau" userId="7c780bef-f8d3-4d23-a35d-3c7004030c64" providerId="ADAL" clId="{61C78025-9E46-466F-873E-2DF94ED9C4E0}" dt="2023-06-12T11:57:21.361" v="4885" actId="47"/>
        <pc:sldMkLst>
          <pc:docMk/>
          <pc:sldMk cId="1585061157" sldId="2147472214"/>
        </pc:sldMkLst>
      </pc:sldChg>
      <pc:sldChg chg="addSp delSp modSp del mod ord modTransition modNotesTx">
        <pc:chgData name="Uladzimir Litvinau" userId="7c780bef-f8d3-4d23-a35d-3c7004030c64" providerId="ADAL" clId="{61C78025-9E46-466F-873E-2DF94ED9C4E0}" dt="2023-06-13T08:44:57.650" v="7257" actId="47"/>
        <pc:sldMkLst>
          <pc:docMk/>
          <pc:sldMk cId="1866365731" sldId="2147472220"/>
        </pc:sldMkLst>
        <pc:spChg chg="mod topLvl">
          <ac:chgData name="Uladzimir Litvinau" userId="7c780bef-f8d3-4d23-a35d-3c7004030c64" providerId="ADAL" clId="{61C78025-9E46-466F-873E-2DF94ED9C4E0}" dt="2023-06-09T08:55:24.941" v="871" actId="207"/>
          <ac:spMkLst>
            <pc:docMk/>
            <pc:sldMk cId="1866365731" sldId="2147472220"/>
            <ac:spMk id="3" creationId="{88856DD6-35E2-0782-944A-4FC816526A16}"/>
          </ac:spMkLst>
        </pc:spChg>
        <pc:spChg chg="del mod">
          <ac:chgData name="Uladzimir Litvinau" userId="7c780bef-f8d3-4d23-a35d-3c7004030c64" providerId="ADAL" clId="{61C78025-9E46-466F-873E-2DF94ED9C4E0}" dt="2023-06-09T08:54:59.865" v="869" actId="478"/>
          <ac:spMkLst>
            <pc:docMk/>
            <pc:sldMk cId="1866365731" sldId="2147472220"/>
            <ac:spMk id="31" creationId="{B8EE3E07-BA30-4C81-D512-61DA2709DEBB}"/>
          </ac:spMkLst>
        </pc:spChg>
        <pc:spChg chg="del">
          <ac:chgData name="Uladzimir Litvinau" userId="7c780bef-f8d3-4d23-a35d-3c7004030c64" providerId="ADAL" clId="{61C78025-9E46-466F-873E-2DF94ED9C4E0}" dt="2023-06-09T08:55:00.887" v="870" actId="478"/>
          <ac:spMkLst>
            <pc:docMk/>
            <pc:sldMk cId="1866365731" sldId="2147472220"/>
            <ac:spMk id="32" creationId="{93A3D9D5-2D05-972F-916F-0EFE17FEE5F6}"/>
          </ac:spMkLst>
        </pc:spChg>
        <pc:grpChg chg="add del">
          <ac:chgData name="Uladzimir Litvinau" userId="7c780bef-f8d3-4d23-a35d-3c7004030c64" providerId="ADAL" clId="{61C78025-9E46-466F-873E-2DF94ED9C4E0}" dt="2023-06-09T08:54:47.938" v="866" actId="478"/>
          <ac:grpSpMkLst>
            <pc:docMk/>
            <pc:sldMk cId="1866365731" sldId="2147472220"/>
            <ac:grpSpMk id="2" creationId="{D30F5A59-0C85-EC9F-F9BE-EC938C6A9EAB}"/>
          </ac:grpSpMkLst>
        </pc:grpChg>
        <pc:grpChg chg="del">
          <ac:chgData name="Uladzimir Litvinau" userId="7c780bef-f8d3-4d23-a35d-3c7004030c64" providerId="ADAL" clId="{61C78025-9E46-466F-873E-2DF94ED9C4E0}" dt="2023-06-09T08:54:35.911" v="860" actId="478"/>
          <ac:grpSpMkLst>
            <pc:docMk/>
            <pc:sldMk cId="1866365731" sldId="2147472220"/>
            <ac:grpSpMk id="6" creationId="{1A97CFE6-6B20-7DF7-8C4F-CFD064ED9570}"/>
          </ac:grpSpMkLst>
        </pc:grpChg>
        <pc:grpChg chg="del">
          <ac:chgData name="Uladzimir Litvinau" userId="7c780bef-f8d3-4d23-a35d-3c7004030c64" providerId="ADAL" clId="{61C78025-9E46-466F-873E-2DF94ED9C4E0}" dt="2023-06-09T08:54:46.357" v="865" actId="478"/>
          <ac:grpSpMkLst>
            <pc:docMk/>
            <pc:sldMk cId="1866365731" sldId="2147472220"/>
            <ac:grpSpMk id="10" creationId="{A7D7990B-F483-45D4-0B25-29850862AFB7}"/>
          </ac:grpSpMkLst>
        </pc:grpChg>
        <pc:picChg chg="add mod">
          <ac:chgData name="Uladzimir Litvinau" userId="7c780bef-f8d3-4d23-a35d-3c7004030c64" providerId="ADAL" clId="{61C78025-9E46-466F-873E-2DF94ED9C4E0}" dt="2023-06-13T08:21:59.379" v="6985" actId="1076"/>
          <ac:picMkLst>
            <pc:docMk/>
            <pc:sldMk cId="1866365731" sldId="2147472220"/>
            <ac:picMk id="5" creationId="{48177158-6A71-D477-F165-248AD98E5663}"/>
          </ac:picMkLst>
        </pc:picChg>
        <pc:picChg chg="add del mod">
          <ac:chgData name="Uladzimir Litvinau" userId="7c780bef-f8d3-4d23-a35d-3c7004030c64" providerId="ADAL" clId="{61C78025-9E46-466F-873E-2DF94ED9C4E0}" dt="2023-06-13T07:56:03.599" v="6982" actId="478"/>
          <ac:picMkLst>
            <pc:docMk/>
            <pc:sldMk cId="1866365731" sldId="2147472220"/>
            <ac:picMk id="8" creationId="{AFC08D02-348F-739D-FBC2-D17B72532779}"/>
          </ac:picMkLst>
        </pc:picChg>
        <pc:cxnChg chg="del">
          <ac:chgData name="Uladzimir Litvinau" userId="7c780bef-f8d3-4d23-a35d-3c7004030c64" providerId="ADAL" clId="{61C78025-9E46-466F-873E-2DF94ED9C4E0}" dt="2023-06-09T08:54:46.357" v="865" actId="478"/>
          <ac:cxnSpMkLst>
            <pc:docMk/>
            <pc:sldMk cId="1866365731" sldId="2147472220"/>
            <ac:cxnSpMk id="12" creationId="{B61241F5-1FB1-2E08-8CA1-E57728B05DE8}"/>
          </ac:cxnSpMkLst>
        </pc:cxnChg>
        <pc:cxnChg chg="del topLvl">
          <ac:chgData name="Uladzimir Litvinau" userId="7c780bef-f8d3-4d23-a35d-3c7004030c64" providerId="ADAL" clId="{61C78025-9E46-466F-873E-2DF94ED9C4E0}" dt="2023-06-09T08:54:47.938" v="866" actId="478"/>
          <ac:cxnSpMkLst>
            <pc:docMk/>
            <pc:sldMk cId="1866365731" sldId="2147472220"/>
            <ac:cxnSpMk id="13" creationId="{F117B123-8953-B976-4768-46AF0DD139A1}"/>
          </ac:cxnSpMkLst>
        </pc:cxnChg>
        <pc:cxnChg chg="del">
          <ac:chgData name="Uladzimir Litvinau" userId="7c780bef-f8d3-4d23-a35d-3c7004030c64" providerId="ADAL" clId="{61C78025-9E46-466F-873E-2DF94ED9C4E0}" dt="2023-06-09T08:54:39.279" v="862" actId="478"/>
          <ac:cxnSpMkLst>
            <pc:docMk/>
            <pc:sldMk cId="1866365731" sldId="2147472220"/>
            <ac:cxnSpMk id="14" creationId="{B1D0DBB2-36F2-FE08-83B5-DD2BE926987E}"/>
          </ac:cxnSpMkLst>
        </pc:cxnChg>
        <pc:cxnChg chg="del">
          <ac:chgData name="Uladzimir Litvinau" userId="7c780bef-f8d3-4d23-a35d-3c7004030c64" providerId="ADAL" clId="{61C78025-9E46-466F-873E-2DF94ED9C4E0}" dt="2023-06-09T08:54:37.568" v="861" actId="478"/>
          <ac:cxnSpMkLst>
            <pc:docMk/>
            <pc:sldMk cId="1866365731" sldId="2147472220"/>
            <ac:cxnSpMk id="15" creationId="{33E0A019-FC67-F75B-5AB6-21B311B7BFAC}"/>
          </ac:cxnSpMkLst>
        </pc:cxnChg>
        <pc:cxnChg chg="del">
          <ac:chgData name="Uladzimir Litvinau" userId="7c780bef-f8d3-4d23-a35d-3c7004030c64" providerId="ADAL" clId="{61C78025-9E46-466F-873E-2DF94ED9C4E0}" dt="2023-06-09T08:54:35.911" v="860" actId="478"/>
          <ac:cxnSpMkLst>
            <pc:docMk/>
            <pc:sldMk cId="1866365731" sldId="2147472220"/>
            <ac:cxnSpMk id="16" creationId="{A3A3BF03-1883-C140-013E-EDCD3B74A93C}"/>
          </ac:cxnSpMkLst>
        </pc:cxnChg>
        <pc:cxnChg chg="del">
          <ac:chgData name="Uladzimir Litvinau" userId="7c780bef-f8d3-4d23-a35d-3c7004030c64" providerId="ADAL" clId="{61C78025-9E46-466F-873E-2DF94ED9C4E0}" dt="2023-06-09T08:54:33.578" v="859" actId="478"/>
          <ac:cxnSpMkLst>
            <pc:docMk/>
            <pc:sldMk cId="1866365731" sldId="2147472220"/>
            <ac:cxnSpMk id="17" creationId="{F91C6DBE-A6F7-225F-2965-C9020FB747DD}"/>
          </ac:cxnSpMkLst>
        </pc:cxnChg>
      </pc:sldChg>
      <pc:sldChg chg="del">
        <pc:chgData name="Uladzimir Litvinau" userId="7c780bef-f8d3-4d23-a35d-3c7004030c64" providerId="ADAL" clId="{61C78025-9E46-466F-873E-2DF94ED9C4E0}" dt="2023-06-12T11:57:21.361" v="4885" actId="47"/>
        <pc:sldMkLst>
          <pc:docMk/>
          <pc:sldMk cId="2827779315" sldId="2147472224"/>
        </pc:sldMkLst>
      </pc:sldChg>
      <pc:sldChg chg="del">
        <pc:chgData name="Uladzimir Litvinau" userId="7c780bef-f8d3-4d23-a35d-3c7004030c64" providerId="ADAL" clId="{61C78025-9E46-466F-873E-2DF94ED9C4E0}" dt="2023-06-12T11:57:21.361" v="4885" actId="47"/>
        <pc:sldMkLst>
          <pc:docMk/>
          <pc:sldMk cId="1824517912" sldId="2147472225"/>
        </pc:sldMkLst>
      </pc:sldChg>
      <pc:sldChg chg="del">
        <pc:chgData name="Uladzimir Litvinau" userId="7c780bef-f8d3-4d23-a35d-3c7004030c64" providerId="ADAL" clId="{61C78025-9E46-466F-873E-2DF94ED9C4E0}" dt="2023-06-12T11:57:21.361" v="4885" actId="47"/>
        <pc:sldMkLst>
          <pc:docMk/>
          <pc:sldMk cId="2951144356" sldId="2147472226"/>
        </pc:sldMkLst>
      </pc:sldChg>
      <pc:sldChg chg="del">
        <pc:chgData name="Uladzimir Litvinau" userId="7c780bef-f8d3-4d23-a35d-3c7004030c64" providerId="ADAL" clId="{61C78025-9E46-466F-873E-2DF94ED9C4E0}" dt="2023-06-12T11:57:21.361" v="4885" actId="47"/>
        <pc:sldMkLst>
          <pc:docMk/>
          <pc:sldMk cId="4152783431" sldId="2147472227"/>
        </pc:sldMkLst>
      </pc:sldChg>
      <pc:sldChg chg="del">
        <pc:chgData name="Uladzimir Litvinau" userId="7c780bef-f8d3-4d23-a35d-3c7004030c64" providerId="ADAL" clId="{61C78025-9E46-466F-873E-2DF94ED9C4E0}" dt="2023-06-12T11:57:21.361" v="4885" actId="47"/>
        <pc:sldMkLst>
          <pc:docMk/>
          <pc:sldMk cId="327111182" sldId="2147473745"/>
        </pc:sldMkLst>
      </pc:sldChg>
      <pc:sldChg chg="del">
        <pc:chgData name="Uladzimir Litvinau" userId="7c780bef-f8d3-4d23-a35d-3c7004030c64" providerId="ADAL" clId="{61C78025-9E46-466F-873E-2DF94ED9C4E0}" dt="2023-06-12T11:57:21.361" v="4885" actId="47"/>
        <pc:sldMkLst>
          <pc:docMk/>
          <pc:sldMk cId="2717162737" sldId="2147473746"/>
        </pc:sldMkLst>
      </pc:sldChg>
      <pc:sldChg chg="del">
        <pc:chgData name="Uladzimir Litvinau" userId="7c780bef-f8d3-4d23-a35d-3c7004030c64" providerId="ADAL" clId="{61C78025-9E46-466F-873E-2DF94ED9C4E0}" dt="2023-06-12T11:57:21.361" v="4885" actId="47"/>
        <pc:sldMkLst>
          <pc:docMk/>
          <pc:sldMk cId="3407340574" sldId="2147473747"/>
        </pc:sldMkLst>
      </pc:sldChg>
      <pc:sldChg chg="del">
        <pc:chgData name="Uladzimir Litvinau" userId="7c780bef-f8d3-4d23-a35d-3c7004030c64" providerId="ADAL" clId="{61C78025-9E46-466F-873E-2DF94ED9C4E0}" dt="2023-06-12T11:57:21.361" v="4885" actId="47"/>
        <pc:sldMkLst>
          <pc:docMk/>
          <pc:sldMk cId="3412122601" sldId="2147473748"/>
        </pc:sldMkLst>
      </pc:sldChg>
      <pc:sldChg chg="del">
        <pc:chgData name="Uladzimir Litvinau" userId="7c780bef-f8d3-4d23-a35d-3c7004030c64" providerId="ADAL" clId="{61C78025-9E46-466F-873E-2DF94ED9C4E0}" dt="2023-06-12T11:57:21.361" v="4885" actId="47"/>
        <pc:sldMkLst>
          <pc:docMk/>
          <pc:sldMk cId="635054543" sldId="2147473749"/>
        </pc:sldMkLst>
      </pc:sldChg>
      <pc:sldChg chg="del">
        <pc:chgData name="Uladzimir Litvinau" userId="7c780bef-f8d3-4d23-a35d-3c7004030c64" providerId="ADAL" clId="{61C78025-9E46-466F-873E-2DF94ED9C4E0}" dt="2023-06-12T11:57:21.361" v="4885" actId="47"/>
        <pc:sldMkLst>
          <pc:docMk/>
          <pc:sldMk cId="1798359644" sldId="2147473750"/>
        </pc:sldMkLst>
      </pc:sldChg>
      <pc:sldChg chg="del">
        <pc:chgData name="Uladzimir Litvinau" userId="7c780bef-f8d3-4d23-a35d-3c7004030c64" providerId="ADAL" clId="{61C78025-9E46-466F-873E-2DF94ED9C4E0}" dt="2023-06-12T11:57:21.361" v="4885" actId="47"/>
        <pc:sldMkLst>
          <pc:docMk/>
          <pc:sldMk cId="275706201" sldId="2147473751"/>
        </pc:sldMkLst>
      </pc:sldChg>
      <pc:sldChg chg="add del">
        <pc:chgData name="Uladzimir Litvinau" userId="7c780bef-f8d3-4d23-a35d-3c7004030c64" providerId="ADAL" clId="{61C78025-9E46-466F-873E-2DF94ED9C4E0}" dt="2023-06-12T11:57:21.361" v="4885" actId="47"/>
        <pc:sldMkLst>
          <pc:docMk/>
          <pc:sldMk cId="3501765701" sldId="2147473752"/>
        </pc:sldMkLst>
      </pc:sldChg>
      <pc:sldChg chg="modSp add mod modTransition modNotesTx">
        <pc:chgData name="Uladzimir Litvinau" userId="7c780bef-f8d3-4d23-a35d-3c7004030c64" providerId="ADAL" clId="{61C78025-9E46-466F-873E-2DF94ED9C4E0}" dt="2023-06-14T11:04:54.705" v="10824" actId="20577"/>
        <pc:sldMkLst>
          <pc:docMk/>
          <pc:sldMk cId="96084815" sldId="2147473753"/>
        </pc:sldMkLst>
        <pc:spChg chg="mod">
          <ac:chgData name="Uladzimir Litvinau" userId="7c780bef-f8d3-4d23-a35d-3c7004030c64" providerId="ADAL" clId="{61C78025-9E46-466F-873E-2DF94ED9C4E0}" dt="2023-06-12T08:28:37.159" v="1890" actId="207"/>
          <ac:spMkLst>
            <pc:docMk/>
            <pc:sldMk cId="96084815" sldId="2147473753"/>
            <ac:spMk id="2" creationId="{EE3E7B12-94E5-1E8A-9A20-C930CC8426EB}"/>
          </ac:spMkLst>
        </pc:spChg>
        <pc:spChg chg="mod">
          <ac:chgData name="Uladzimir Litvinau" userId="7c780bef-f8d3-4d23-a35d-3c7004030c64" providerId="ADAL" clId="{61C78025-9E46-466F-873E-2DF94ED9C4E0}" dt="2023-06-09T08:49:20.090" v="637" actId="20577"/>
          <ac:spMkLst>
            <pc:docMk/>
            <pc:sldMk cId="96084815" sldId="2147473753"/>
            <ac:spMk id="8" creationId="{A33CA039-DE3C-5D85-0DB8-D98A38BFDC35}"/>
          </ac:spMkLst>
        </pc:spChg>
        <pc:spChg chg="mod">
          <ac:chgData name="Uladzimir Litvinau" userId="7c780bef-f8d3-4d23-a35d-3c7004030c64" providerId="ADAL" clId="{61C78025-9E46-466F-873E-2DF94ED9C4E0}" dt="2023-06-14T09:16:06.855" v="9943" actId="113"/>
          <ac:spMkLst>
            <pc:docMk/>
            <pc:sldMk cId="96084815" sldId="2147473753"/>
            <ac:spMk id="9" creationId="{43E65A60-BFF6-5D2C-96CA-C0DCDBCDC9B7}"/>
          </ac:spMkLst>
        </pc:spChg>
        <pc:spChg chg="mod">
          <ac:chgData name="Uladzimir Litvinau" userId="7c780bef-f8d3-4d23-a35d-3c7004030c64" providerId="ADAL" clId="{61C78025-9E46-466F-873E-2DF94ED9C4E0}" dt="2023-06-09T08:47:09.898" v="559" actId="20577"/>
          <ac:spMkLst>
            <pc:docMk/>
            <pc:sldMk cId="96084815" sldId="2147473753"/>
            <ac:spMk id="10" creationId="{1F88C411-8C59-AFA3-5C10-11E75FDF9817}"/>
          </ac:spMkLst>
        </pc:spChg>
      </pc:sldChg>
      <pc:sldChg chg="add del">
        <pc:chgData name="Uladzimir Litvinau" userId="7c780bef-f8d3-4d23-a35d-3c7004030c64" providerId="ADAL" clId="{61C78025-9E46-466F-873E-2DF94ED9C4E0}" dt="2023-06-12T11:57:21.361" v="4885" actId="47"/>
        <pc:sldMkLst>
          <pc:docMk/>
          <pc:sldMk cId="2697437394" sldId="2147473754"/>
        </pc:sldMkLst>
      </pc:sldChg>
      <pc:sldChg chg="addSp delSp modSp add mod ord modTransition modNotesTx">
        <pc:chgData name="Uladzimir Litvinau" userId="7c780bef-f8d3-4d23-a35d-3c7004030c64" providerId="ADAL" clId="{61C78025-9E46-466F-873E-2DF94ED9C4E0}" dt="2023-06-14T09:12:43.921" v="9834" actId="20577"/>
        <pc:sldMkLst>
          <pc:docMk/>
          <pc:sldMk cId="747380446" sldId="2147473755"/>
        </pc:sldMkLst>
        <pc:spChg chg="mod">
          <ac:chgData name="Uladzimir Litvinau" userId="7c780bef-f8d3-4d23-a35d-3c7004030c64" providerId="ADAL" clId="{61C78025-9E46-466F-873E-2DF94ED9C4E0}" dt="2023-06-09T10:40:52.996" v="1121" actId="20577"/>
          <ac:spMkLst>
            <pc:docMk/>
            <pc:sldMk cId="747380446" sldId="2147473755"/>
            <ac:spMk id="2" creationId="{EE3E7B12-94E5-1E8A-9A20-C930CC8426EB}"/>
          </ac:spMkLst>
        </pc:spChg>
        <pc:spChg chg="add mod">
          <ac:chgData name="Uladzimir Litvinau" userId="7c780bef-f8d3-4d23-a35d-3c7004030c64" providerId="ADAL" clId="{61C78025-9E46-466F-873E-2DF94ED9C4E0}" dt="2023-06-12T08:16:22.836" v="1699" actId="1076"/>
          <ac:spMkLst>
            <pc:docMk/>
            <pc:sldMk cId="747380446" sldId="2147473755"/>
            <ac:spMk id="6" creationId="{7764826D-D2A7-04A9-F9A4-6AE617C6D7DB}"/>
          </ac:spMkLst>
        </pc:spChg>
        <pc:spChg chg="add del mod">
          <ac:chgData name="Uladzimir Litvinau" userId="7c780bef-f8d3-4d23-a35d-3c7004030c64" providerId="ADAL" clId="{61C78025-9E46-466F-873E-2DF94ED9C4E0}" dt="2023-06-13T08:45:06.677" v="7259" actId="478"/>
          <ac:spMkLst>
            <pc:docMk/>
            <pc:sldMk cId="747380446" sldId="2147473755"/>
            <ac:spMk id="7" creationId="{88E7FF3E-B1E9-154A-4C7B-CE649E049832}"/>
          </ac:spMkLst>
        </pc:spChg>
        <pc:spChg chg="mod">
          <ac:chgData name="Uladzimir Litvinau" userId="7c780bef-f8d3-4d23-a35d-3c7004030c64" providerId="ADAL" clId="{61C78025-9E46-466F-873E-2DF94ED9C4E0}" dt="2023-06-09T10:45:04.606" v="1236" actId="27636"/>
          <ac:spMkLst>
            <pc:docMk/>
            <pc:sldMk cId="747380446" sldId="2147473755"/>
            <ac:spMk id="8" creationId="{A33CA039-DE3C-5D85-0DB8-D98A38BFDC35}"/>
          </ac:spMkLst>
        </pc:spChg>
        <pc:spChg chg="del mod">
          <ac:chgData name="Uladzimir Litvinau" userId="7c780bef-f8d3-4d23-a35d-3c7004030c64" providerId="ADAL" clId="{61C78025-9E46-466F-873E-2DF94ED9C4E0}" dt="2023-06-13T08:45:04.096" v="7258" actId="478"/>
          <ac:spMkLst>
            <pc:docMk/>
            <pc:sldMk cId="747380446" sldId="2147473755"/>
            <ac:spMk id="9" creationId="{43E65A60-BFF6-5D2C-96CA-C0DCDBCDC9B7}"/>
          </ac:spMkLst>
        </pc:spChg>
        <pc:spChg chg="mod">
          <ac:chgData name="Uladzimir Litvinau" userId="7c780bef-f8d3-4d23-a35d-3c7004030c64" providerId="ADAL" clId="{61C78025-9E46-466F-873E-2DF94ED9C4E0}" dt="2023-06-09T10:38:41.444" v="1019" actId="20577"/>
          <ac:spMkLst>
            <pc:docMk/>
            <pc:sldMk cId="747380446" sldId="2147473755"/>
            <ac:spMk id="10" creationId="{1F88C411-8C59-AFA3-5C10-11E75FDF9817}"/>
          </ac:spMkLst>
        </pc:spChg>
        <pc:picChg chg="add del mod">
          <ac:chgData name="Uladzimir Litvinau" userId="7c780bef-f8d3-4d23-a35d-3c7004030c64" providerId="ADAL" clId="{61C78025-9E46-466F-873E-2DF94ED9C4E0}" dt="2023-06-12T08:15:15.582" v="1679" actId="478"/>
          <ac:picMkLst>
            <pc:docMk/>
            <pc:sldMk cId="747380446" sldId="2147473755"/>
            <ac:picMk id="3" creationId="{ECCCA119-3368-5394-CE59-1603FC5D2D3E}"/>
          </ac:picMkLst>
        </pc:picChg>
        <pc:picChg chg="add mod">
          <ac:chgData name="Uladzimir Litvinau" userId="7c780bef-f8d3-4d23-a35d-3c7004030c64" providerId="ADAL" clId="{61C78025-9E46-466F-873E-2DF94ED9C4E0}" dt="2023-06-12T08:16:32.965" v="1701" actId="1076"/>
          <ac:picMkLst>
            <pc:docMk/>
            <pc:sldMk cId="747380446" sldId="2147473755"/>
            <ac:picMk id="4" creationId="{E3728E40-CBB6-7E65-60F4-2888F16D2A7F}"/>
          </ac:picMkLst>
        </pc:picChg>
        <pc:picChg chg="add mod">
          <ac:chgData name="Uladzimir Litvinau" userId="7c780bef-f8d3-4d23-a35d-3c7004030c64" providerId="ADAL" clId="{61C78025-9E46-466F-873E-2DF94ED9C4E0}" dt="2023-06-12T08:15:42.958" v="1689" actId="1076"/>
          <ac:picMkLst>
            <pc:docMk/>
            <pc:sldMk cId="747380446" sldId="2147473755"/>
            <ac:picMk id="5" creationId="{17E1A62D-C5B3-ABCB-51AD-D53ED7C0CACC}"/>
          </ac:picMkLst>
        </pc:picChg>
      </pc:sldChg>
      <pc:sldChg chg="addSp delSp modSp add mod modTransition modNotesTx">
        <pc:chgData name="Uladzimir Litvinau" userId="7c780bef-f8d3-4d23-a35d-3c7004030c64" providerId="ADAL" clId="{61C78025-9E46-466F-873E-2DF94ED9C4E0}" dt="2023-06-13T07:03:52.386" v="5916" actId="20577"/>
        <pc:sldMkLst>
          <pc:docMk/>
          <pc:sldMk cId="3606294842" sldId="2147473756"/>
        </pc:sldMkLst>
        <pc:spChg chg="mod">
          <ac:chgData name="Uladzimir Litvinau" userId="7c780bef-f8d3-4d23-a35d-3c7004030c64" providerId="ADAL" clId="{61C78025-9E46-466F-873E-2DF94ED9C4E0}" dt="2023-06-09T10:49:10.004" v="1241"/>
          <ac:spMkLst>
            <pc:docMk/>
            <pc:sldMk cId="3606294842" sldId="2147473756"/>
            <ac:spMk id="2" creationId="{55359522-46B2-9C49-8E5A-315B3E4B881C}"/>
          </ac:spMkLst>
        </pc:spChg>
        <pc:spChg chg="mod">
          <ac:chgData name="Uladzimir Litvinau" userId="7c780bef-f8d3-4d23-a35d-3c7004030c64" providerId="ADAL" clId="{61C78025-9E46-466F-873E-2DF94ED9C4E0}" dt="2023-06-12T08:42:02.486" v="2053" actId="1076"/>
          <ac:spMkLst>
            <pc:docMk/>
            <pc:sldMk cId="3606294842" sldId="2147473756"/>
            <ac:spMk id="4" creationId="{6B0F5AF8-4574-AE42-A00B-41DEBD7C2560}"/>
          </ac:spMkLst>
        </pc:spChg>
        <pc:spChg chg="mod">
          <ac:chgData name="Uladzimir Litvinau" userId="7c780bef-f8d3-4d23-a35d-3c7004030c64" providerId="ADAL" clId="{61C78025-9E46-466F-873E-2DF94ED9C4E0}" dt="2023-06-12T07:58:46.414" v="1380" actId="20577"/>
          <ac:spMkLst>
            <pc:docMk/>
            <pc:sldMk cId="3606294842" sldId="2147473756"/>
            <ac:spMk id="6" creationId="{B3CC20FE-2EC0-8782-52C5-7FEAC09DF4C2}"/>
          </ac:spMkLst>
        </pc:spChg>
        <pc:spChg chg="mod">
          <ac:chgData name="Uladzimir Litvinau" userId="7c780bef-f8d3-4d23-a35d-3c7004030c64" providerId="ADAL" clId="{61C78025-9E46-466F-873E-2DF94ED9C4E0}" dt="2023-06-09T10:56:40.241" v="1268"/>
          <ac:spMkLst>
            <pc:docMk/>
            <pc:sldMk cId="3606294842" sldId="2147473756"/>
            <ac:spMk id="9" creationId="{529CE732-355F-405F-B8E1-C9ED38D10CDC}"/>
          </ac:spMkLst>
        </pc:spChg>
        <pc:spChg chg="del">
          <ac:chgData name="Uladzimir Litvinau" userId="7c780bef-f8d3-4d23-a35d-3c7004030c64" providerId="ADAL" clId="{61C78025-9E46-466F-873E-2DF94ED9C4E0}" dt="2023-06-09T10:50:39.412" v="1242" actId="478"/>
          <ac:spMkLst>
            <pc:docMk/>
            <pc:sldMk cId="3606294842" sldId="2147473756"/>
            <ac:spMk id="11" creationId="{AAB4ECB3-65D0-C342-BD37-55BA5CA11BE8}"/>
          </ac:spMkLst>
        </pc:spChg>
        <pc:spChg chg="del">
          <ac:chgData name="Uladzimir Litvinau" userId="7c780bef-f8d3-4d23-a35d-3c7004030c64" providerId="ADAL" clId="{61C78025-9E46-466F-873E-2DF94ED9C4E0}" dt="2023-06-09T10:50:39.412" v="1242" actId="478"/>
          <ac:spMkLst>
            <pc:docMk/>
            <pc:sldMk cId="3606294842" sldId="2147473756"/>
            <ac:spMk id="12" creationId="{CF25B34B-E6AB-F447-B103-8DA1EEAC1437}"/>
          </ac:spMkLst>
        </pc:spChg>
        <pc:spChg chg="del">
          <ac:chgData name="Uladzimir Litvinau" userId="7c780bef-f8d3-4d23-a35d-3c7004030c64" providerId="ADAL" clId="{61C78025-9E46-466F-873E-2DF94ED9C4E0}" dt="2023-06-09T10:50:39.412" v="1242" actId="478"/>
          <ac:spMkLst>
            <pc:docMk/>
            <pc:sldMk cId="3606294842" sldId="2147473756"/>
            <ac:spMk id="13" creationId="{C76E6344-66D0-A941-B1B2-E6A07478235D}"/>
          </ac:spMkLst>
        </pc:spChg>
        <pc:spChg chg="del">
          <ac:chgData name="Uladzimir Litvinau" userId="7c780bef-f8d3-4d23-a35d-3c7004030c64" providerId="ADAL" clId="{61C78025-9E46-466F-873E-2DF94ED9C4E0}" dt="2023-06-09T10:50:39.412" v="1242" actId="478"/>
          <ac:spMkLst>
            <pc:docMk/>
            <pc:sldMk cId="3606294842" sldId="2147473756"/>
            <ac:spMk id="14" creationId="{B7FD3239-840F-E34C-8423-F1FD8DEC121C}"/>
          </ac:spMkLst>
        </pc:spChg>
        <pc:picChg chg="add mod">
          <ac:chgData name="Uladzimir Litvinau" userId="7c780bef-f8d3-4d23-a35d-3c7004030c64" providerId="ADAL" clId="{61C78025-9E46-466F-873E-2DF94ED9C4E0}" dt="2023-06-09T10:51:26.219" v="1248" actId="1076"/>
          <ac:picMkLst>
            <pc:docMk/>
            <pc:sldMk cId="3606294842" sldId="2147473756"/>
            <ac:picMk id="3" creationId="{7594CE47-86BB-86F5-2A89-B5CEBF2F7CF4}"/>
          </ac:picMkLst>
        </pc:picChg>
        <pc:picChg chg="del">
          <ac:chgData name="Uladzimir Litvinau" userId="7c780bef-f8d3-4d23-a35d-3c7004030c64" providerId="ADAL" clId="{61C78025-9E46-466F-873E-2DF94ED9C4E0}" dt="2023-06-09T10:50:39.412" v="1242" actId="478"/>
          <ac:picMkLst>
            <pc:docMk/>
            <pc:sldMk cId="3606294842" sldId="2147473756"/>
            <ac:picMk id="10" creationId="{A1AE80E8-8E45-904F-9F6B-0F23A152F04D}"/>
          </ac:picMkLst>
        </pc:picChg>
        <pc:cxnChg chg="del mod">
          <ac:chgData name="Uladzimir Litvinau" userId="7c780bef-f8d3-4d23-a35d-3c7004030c64" providerId="ADAL" clId="{61C78025-9E46-466F-873E-2DF94ED9C4E0}" dt="2023-06-09T10:50:39.412" v="1242" actId="478"/>
          <ac:cxnSpMkLst>
            <pc:docMk/>
            <pc:sldMk cId="3606294842" sldId="2147473756"/>
            <ac:cxnSpMk id="16" creationId="{C57E8069-3571-4644-952B-C011C6ACDB5B}"/>
          </ac:cxnSpMkLst>
        </pc:cxnChg>
        <pc:cxnChg chg="del">
          <ac:chgData name="Uladzimir Litvinau" userId="7c780bef-f8d3-4d23-a35d-3c7004030c64" providerId="ADAL" clId="{61C78025-9E46-466F-873E-2DF94ED9C4E0}" dt="2023-06-09T10:50:39.412" v="1242" actId="478"/>
          <ac:cxnSpMkLst>
            <pc:docMk/>
            <pc:sldMk cId="3606294842" sldId="2147473756"/>
            <ac:cxnSpMk id="18" creationId="{66830312-22F2-AE4F-85F6-FF805C51F267}"/>
          </ac:cxnSpMkLst>
        </pc:cxnChg>
        <pc:cxnChg chg="del">
          <ac:chgData name="Uladzimir Litvinau" userId="7c780bef-f8d3-4d23-a35d-3c7004030c64" providerId="ADAL" clId="{61C78025-9E46-466F-873E-2DF94ED9C4E0}" dt="2023-06-09T10:50:39.412" v="1242" actId="478"/>
          <ac:cxnSpMkLst>
            <pc:docMk/>
            <pc:sldMk cId="3606294842" sldId="2147473756"/>
            <ac:cxnSpMk id="19" creationId="{CB06C2A0-A306-2245-85EC-7DB7487CE962}"/>
          </ac:cxnSpMkLst>
        </pc:cxnChg>
        <pc:cxnChg chg="del">
          <ac:chgData name="Uladzimir Litvinau" userId="7c780bef-f8d3-4d23-a35d-3c7004030c64" providerId="ADAL" clId="{61C78025-9E46-466F-873E-2DF94ED9C4E0}" dt="2023-06-09T10:50:39.412" v="1242" actId="478"/>
          <ac:cxnSpMkLst>
            <pc:docMk/>
            <pc:sldMk cId="3606294842" sldId="2147473756"/>
            <ac:cxnSpMk id="20" creationId="{823CD4D3-1F5E-0444-B0C1-D7AB4F3B4E76}"/>
          </ac:cxnSpMkLst>
        </pc:cxnChg>
      </pc:sldChg>
      <pc:sldChg chg="addSp delSp modSp add del mod ord modClrScheme chgLayout">
        <pc:chgData name="Uladzimir Litvinau" userId="7c780bef-f8d3-4d23-a35d-3c7004030c64" providerId="ADAL" clId="{61C78025-9E46-466F-873E-2DF94ED9C4E0}" dt="2023-06-09T11:45:09.349" v="1348" actId="47"/>
        <pc:sldMkLst>
          <pc:docMk/>
          <pc:sldMk cId="2763073868" sldId="2147473757"/>
        </pc:sldMkLst>
        <pc:spChg chg="mod ord">
          <ac:chgData name="Uladzimir Litvinau" userId="7c780bef-f8d3-4d23-a35d-3c7004030c64" providerId="ADAL" clId="{61C78025-9E46-466F-873E-2DF94ED9C4E0}" dt="2023-06-09T11:42:14.626" v="1347" actId="700"/>
          <ac:spMkLst>
            <pc:docMk/>
            <pc:sldMk cId="2763073868" sldId="2147473757"/>
            <ac:spMk id="2" creationId="{55359522-46B2-9C49-8E5A-315B3E4B881C}"/>
          </ac:spMkLst>
        </pc:spChg>
        <pc:spChg chg="add del mod ord">
          <ac:chgData name="Uladzimir Litvinau" userId="7c780bef-f8d3-4d23-a35d-3c7004030c64" providerId="ADAL" clId="{61C78025-9E46-466F-873E-2DF94ED9C4E0}" dt="2023-06-09T11:42:14.626" v="1347" actId="700"/>
          <ac:spMkLst>
            <pc:docMk/>
            <pc:sldMk cId="2763073868" sldId="2147473757"/>
            <ac:spMk id="5" creationId="{CC05C7A6-4821-B81F-A90E-E37048EA7420}"/>
          </ac:spMkLst>
        </pc:spChg>
        <pc:spChg chg="add del mod ord">
          <ac:chgData name="Uladzimir Litvinau" userId="7c780bef-f8d3-4d23-a35d-3c7004030c64" providerId="ADAL" clId="{61C78025-9E46-466F-873E-2DF94ED9C4E0}" dt="2023-06-09T11:42:14.626" v="1347" actId="700"/>
          <ac:spMkLst>
            <pc:docMk/>
            <pc:sldMk cId="2763073868" sldId="2147473757"/>
            <ac:spMk id="6" creationId="{B3CC20FE-2EC0-8782-52C5-7FEAC09DF4C2}"/>
          </ac:spMkLst>
        </pc:spChg>
        <pc:spChg chg="add del mod ord">
          <ac:chgData name="Uladzimir Litvinau" userId="7c780bef-f8d3-4d23-a35d-3c7004030c64" providerId="ADAL" clId="{61C78025-9E46-466F-873E-2DF94ED9C4E0}" dt="2023-06-09T11:42:14.626" v="1347" actId="700"/>
          <ac:spMkLst>
            <pc:docMk/>
            <pc:sldMk cId="2763073868" sldId="2147473757"/>
            <ac:spMk id="7" creationId="{A3746B11-A1DD-4716-6842-A44C1F278BA4}"/>
          </ac:spMkLst>
        </pc:spChg>
        <pc:spChg chg="add del mod ord">
          <ac:chgData name="Uladzimir Litvinau" userId="7c780bef-f8d3-4d23-a35d-3c7004030c64" providerId="ADAL" clId="{61C78025-9E46-466F-873E-2DF94ED9C4E0}" dt="2023-06-09T11:42:14.626" v="1347" actId="700"/>
          <ac:spMkLst>
            <pc:docMk/>
            <pc:sldMk cId="2763073868" sldId="2147473757"/>
            <ac:spMk id="8" creationId="{0C1F9592-EDBF-2687-B258-56FB8F575464}"/>
          </ac:spMkLst>
        </pc:spChg>
      </pc:sldChg>
      <pc:sldChg chg="addSp delSp modSp add mod ord modTransition modNotesTx">
        <pc:chgData name="Uladzimir Litvinau" userId="7c780bef-f8d3-4d23-a35d-3c7004030c64" providerId="ADAL" clId="{61C78025-9E46-466F-873E-2DF94ED9C4E0}" dt="2023-06-14T11:05:02.170" v="10825" actId="20577"/>
        <pc:sldMkLst>
          <pc:docMk/>
          <pc:sldMk cId="4293770624" sldId="2147473757"/>
        </pc:sldMkLst>
        <pc:spChg chg="mod">
          <ac:chgData name="Uladzimir Litvinau" userId="7c780bef-f8d3-4d23-a35d-3c7004030c64" providerId="ADAL" clId="{61C78025-9E46-466F-873E-2DF94ED9C4E0}" dt="2023-06-14T11:05:02.170" v="10825" actId="20577"/>
          <ac:spMkLst>
            <pc:docMk/>
            <pc:sldMk cId="4293770624" sldId="2147473757"/>
            <ac:spMk id="2" creationId="{EE3E7B12-94E5-1E8A-9A20-C930CC8426EB}"/>
          </ac:spMkLst>
        </pc:spChg>
        <pc:spChg chg="add del mod">
          <ac:chgData name="Uladzimir Litvinau" userId="7c780bef-f8d3-4d23-a35d-3c7004030c64" providerId="ADAL" clId="{61C78025-9E46-466F-873E-2DF94ED9C4E0}" dt="2023-06-13T08:47:43.466" v="7371" actId="478"/>
          <ac:spMkLst>
            <pc:docMk/>
            <pc:sldMk cId="4293770624" sldId="2147473757"/>
            <ac:spMk id="3" creationId="{042F45EF-0A73-1BA0-3D17-29D30AC72DB7}"/>
          </ac:spMkLst>
        </pc:spChg>
        <pc:spChg chg="add mod">
          <ac:chgData name="Uladzimir Litvinau" userId="7c780bef-f8d3-4d23-a35d-3c7004030c64" providerId="ADAL" clId="{61C78025-9E46-466F-873E-2DF94ED9C4E0}" dt="2023-06-13T08:48:49.208" v="7396" actId="1076"/>
          <ac:spMkLst>
            <pc:docMk/>
            <pc:sldMk cId="4293770624" sldId="2147473757"/>
            <ac:spMk id="5" creationId="{5A45A3AD-C449-06AE-FEF9-FC63D677312E}"/>
          </ac:spMkLst>
        </pc:spChg>
        <pc:spChg chg="add del mod">
          <ac:chgData name="Uladzimir Litvinau" userId="7c780bef-f8d3-4d23-a35d-3c7004030c64" providerId="ADAL" clId="{61C78025-9E46-466F-873E-2DF94ED9C4E0}" dt="2023-06-12T08:04:29.618" v="1589" actId="478"/>
          <ac:spMkLst>
            <pc:docMk/>
            <pc:sldMk cId="4293770624" sldId="2147473757"/>
            <ac:spMk id="5" creationId="{9EE711DD-BD43-5BC1-20BB-09857BDF33F7}"/>
          </ac:spMkLst>
        </pc:spChg>
        <pc:spChg chg="add mod">
          <ac:chgData name="Uladzimir Litvinau" userId="7c780bef-f8d3-4d23-a35d-3c7004030c64" providerId="ADAL" clId="{61C78025-9E46-466F-873E-2DF94ED9C4E0}" dt="2023-06-13T08:49:13.275" v="7411" actId="1076"/>
          <ac:spMkLst>
            <pc:docMk/>
            <pc:sldMk cId="4293770624" sldId="2147473757"/>
            <ac:spMk id="7" creationId="{9A782F51-3745-A52C-11FA-4F80E5F83E5B}"/>
          </ac:spMkLst>
        </pc:spChg>
        <pc:spChg chg="mod">
          <ac:chgData name="Uladzimir Litvinau" userId="7c780bef-f8d3-4d23-a35d-3c7004030c64" providerId="ADAL" clId="{61C78025-9E46-466F-873E-2DF94ED9C4E0}" dt="2023-06-13T08:47:11.186" v="7346" actId="20577"/>
          <ac:spMkLst>
            <pc:docMk/>
            <pc:sldMk cId="4293770624" sldId="2147473757"/>
            <ac:spMk id="8" creationId="{A33CA039-DE3C-5D85-0DB8-D98A38BFDC35}"/>
          </ac:spMkLst>
        </pc:spChg>
        <pc:spChg chg="del">
          <ac:chgData name="Uladzimir Litvinau" userId="7c780bef-f8d3-4d23-a35d-3c7004030c64" providerId="ADAL" clId="{61C78025-9E46-466F-873E-2DF94ED9C4E0}" dt="2023-06-12T08:04:23.743" v="1588" actId="478"/>
          <ac:spMkLst>
            <pc:docMk/>
            <pc:sldMk cId="4293770624" sldId="2147473757"/>
            <ac:spMk id="9" creationId="{43E65A60-BFF6-5D2C-96CA-C0DCDBCDC9B7}"/>
          </ac:spMkLst>
        </pc:spChg>
        <pc:spChg chg="mod">
          <ac:chgData name="Uladzimir Litvinau" userId="7c780bef-f8d3-4d23-a35d-3c7004030c64" providerId="ADAL" clId="{61C78025-9E46-466F-873E-2DF94ED9C4E0}" dt="2023-06-13T08:46:58.482" v="7314" actId="20577"/>
          <ac:spMkLst>
            <pc:docMk/>
            <pc:sldMk cId="4293770624" sldId="2147473757"/>
            <ac:spMk id="10" creationId="{1F88C411-8C59-AFA3-5C10-11E75FDF9817}"/>
          </ac:spMkLst>
        </pc:spChg>
        <pc:picChg chg="del">
          <ac:chgData name="Uladzimir Litvinau" userId="7c780bef-f8d3-4d23-a35d-3c7004030c64" providerId="ADAL" clId="{61C78025-9E46-466F-873E-2DF94ED9C4E0}" dt="2023-06-12T08:04:16.387" v="1584" actId="478"/>
          <ac:picMkLst>
            <pc:docMk/>
            <pc:sldMk cId="4293770624" sldId="2147473757"/>
            <ac:picMk id="3" creationId="{ECCCA119-3368-5394-CE59-1603FC5D2D3E}"/>
          </ac:picMkLst>
        </pc:picChg>
        <pc:picChg chg="add mod">
          <ac:chgData name="Uladzimir Litvinau" userId="7c780bef-f8d3-4d23-a35d-3c7004030c64" providerId="ADAL" clId="{61C78025-9E46-466F-873E-2DF94ED9C4E0}" dt="2023-06-13T08:49:09.211" v="7410" actId="1076"/>
          <ac:picMkLst>
            <pc:docMk/>
            <pc:sldMk cId="4293770624" sldId="2147473757"/>
            <ac:picMk id="4" creationId="{4BAED662-8EEC-9CFB-F459-6A88AAA12810}"/>
          </ac:picMkLst>
        </pc:picChg>
        <pc:picChg chg="add del mod">
          <ac:chgData name="Uladzimir Litvinau" userId="7c780bef-f8d3-4d23-a35d-3c7004030c64" providerId="ADAL" clId="{61C78025-9E46-466F-873E-2DF94ED9C4E0}" dt="2023-06-13T08:47:39.586" v="7368" actId="478"/>
          <ac:picMkLst>
            <pc:docMk/>
            <pc:sldMk cId="4293770624" sldId="2147473757"/>
            <ac:picMk id="6" creationId="{8B9BCDD0-BBCA-7E06-A2DC-09C50A694646}"/>
          </ac:picMkLst>
        </pc:picChg>
        <pc:picChg chg="add del mod">
          <ac:chgData name="Uladzimir Litvinau" userId="7c780bef-f8d3-4d23-a35d-3c7004030c64" providerId="ADAL" clId="{61C78025-9E46-466F-873E-2DF94ED9C4E0}" dt="2023-06-12T08:13:58.559" v="1670" actId="478"/>
          <ac:picMkLst>
            <pc:docMk/>
            <pc:sldMk cId="4293770624" sldId="2147473757"/>
            <ac:picMk id="1026" creationId="{C3753115-9524-875F-6818-0174B2A5C83E}"/>
          </ac:picMkLst>
        </pc:picChg>
        <pc:picChg chg="add mod">
          <ac:chgData name="Uladzimir Litvinau" userId="7c780bef-f8d3-4d23-a35d-3c7004030c64" providerId="ADAL" clId="{61C78025-9E46-466F-873E-2DF94ED9C4E0}" dt="2023-06-13T08:48:04.003" v="7378" actId="1076"/>
          <ac:picMkLst>
            <pc:docMk/>
            <pc:sldMk cId="4293770624" sldId="2147473757"/>
            <ac:picMk id="1028" creationId="{D788961D-E8E6-31C0-F009-5992EF45DB56}"/>
          </ac:picMkLst>
        </pc:picChg>
      </pc:sldChg>
      <pc:sldChg chg="addSp delSp modSp add mod modTransition modNotesTx">
        <pc:chgData name="Uladzimir Litvinau" userId="7c780bef-f8d3-4d23-a35d-3c7004030c64" providerId="ADAL" clId="{61C78025-9E46-466F-873E-2DF94ED9C4E0}" dt="2023-06-13T08:45:12.856" v="7261" actId="478"/>
        <pc:sldMkLst>
          <pc:docMk/>
          <pc:sldMk cId="2337380662" sldId="2147473758"/>
        </pc:sldMkLst>
        <pc:spChg chg="add del mod">
          <ac:chgData name="Uladzimir Litvinau" userId="7c780bef-f8d3-4d23-a35d-3c7004030c64" providerId="ADAL" clId="{61C78025-9E46-466F-873E-2DF94ED9C4E0}" dt="2023-06-13T08:45:12.856" v="7261" actId="478"/>
          <ac:spMkLst>
            <pc:docMk/>
            <pc:sldMk cId="2337380662" sldId="2147473758"/>
            <ac:spMk id="4" creationId="{84671894-546F-8C44-E25A-B6B54E71D93D}"/>
          </ac:spMkLst>
        </pc:spChg>
        <pc:spChg chg="del mod">
          <ac:chgData name="Uladzimir Litvinau" userId="7c780bef-f8d3-4d23-a35d-3c7004030c64" providerId="ADAL" clId="{61C78025-9E46-466F-873E-2DF94ED9C4E0}" dt="2023-06-13T08:45:10.950" v="7260" actId="478"/>
          <ac:spMkLst>
            <pc:docMk/>
            <pc:sldMk cId="2337380662" sldId="2147473758"/>
            <ac:spMk id="9" creationId="{43E65A60-BFF6-5D2C-96CA-C0DCDBCDC9B7}"/>
          </ac:spMkLst>
        </pc:spChg>
        <pc:spChg chg="mod">
          <ac:chgData name="Uladzimir Litvinau" userId="7c780bef-f8d3-4d23-a35d-3c7004030c64" providerId="ADAL" clId="{61C78025-9E46-466F-873E-2DF94ED9C4E0}" dt="2023-06-12T08:03:20.920" v="1583" actId="20577"/>
          <ac:spMkLst>
            <pc:docMk/>
            <pc:sldMk cId="2337380662" sldId="2147473758"/>
            <ac:spMk id="10" creationId="{1F88C411-8C59-AFA3-5C10-11E75FDF9817}"/>
          </ac:spMkLst>
        </pc:spChg>
        <pc:picChg chg="del">
          <ac:chgData name="Uladzimir Litvinau" userId="7c780bef-f8d3-4d23-a35d-3c7004030c64" providerId="ADAL" clId="{61C78025-9E46-466F-873E-2DF94ED9C4E0}" dt="2023-06-12T08:04:58.134" v="1593" actId="478"/>
          <ac:picMkLst>
            <pc:docMk/>
            <pc:sldMk cId="2337380662" sldId="2147473758"/>
            <ac:picMk id="3" creationId="{ECCCA119-3368-5394-CE59-1603FC5D2D3E}"/>
          </ac:picMkLst>
        </pc:picChg>
        <pc:picChg chg="add del mod">
          <ac:chgData name="Uladzimir Litvinau" userId="7c780bef-f8d3-4d23-a35d-3c7004030c64" providerId="ADAL" clId="{61C78025-9E46-466F-873E-2DF94ED9C4E0}" dt="2023-06-12T08:14:20.510" v="1677" actId="478"/>
          <ac:picMkLst>
            <pc:docMk/>
            <pc:sldMk cId="2337380662" sldId="2147473758"/>
            <ac:picMk id="4" creationId="{7CE0D57E-4EF6-4F36-98CE-F2342FCFB4CD}"/>
          </ac:picMkLst>
        </pc:picChg>
        <pc:picChg chg="add mod">
          <ac:chgData name="Uladzimir Litvinau" userId="7c780bef-f8d3-4d23-a35d-3c7004030c64" providerId="ADAL" clId="{61C78025-9E46-466F-873E-2DF94ED9C4E0}" dt="2023-06-12T08:14:20.850" v="1678"/>
          <ac:picMkLst>
            <pc:docMk/>
            <pc:sldMk cId="2337380662" sldId="2147473758"/>
            <ac:picMk id="5" creationId="{C9411D12-EFD0-94EA-0EB0-33B6FD1276EC}"/>
          </ac:picMkLst>
        </pc:picChg>
      </pc:sldChg>
      <pc:sldChg chg="addSp delSp modSp add mod ord modTransition modNotesTx">
        <pc:chgData name="Uladzimir Litvinau" userId="7c780bef-f8d3-4d23-a35d-3c7004030c64" providerId="ADAL" clId="{61C78025-9E46-466F-873E-2DF94ED9C4E0}" dt="2023-06-12T12:32:21.229" v="5031"/>
        <pc:sldMkLst>
          <pc:docMk/>
          <pc:sldMk cId="2378474052" sldId="2147473759"/>
        </pc:sldMkLst>
        <pc:spChg chg="mod">
          <ac:chgData name="Uladzimir Litvinau" userId="7c780bef-f8d3-4d23-a35d-3c7004030c64" providerId="ADAL" clId="{61C78025-9E46-466F-873E-2DF94ED9C4E0}" dt="2023-06-12T08:08:18.682" v="1660" actId="207"/>
          <ac:spMkLst>
            <pc:docMk/>
            <pc:sldMk cId="2378474052" sldId="2147473759"/>
            <ac:spMk id="2" creationId="{EE3E7B12-94E5-1E8A-9A20-C930CC8426EB}"/>
          </ac:spMkLst>
        </pc:spChg>
        <pc:spChg chg="add del mod">
          <ac:chgData name="Uladzimir Litvinau" userId="7c780bef-f8d3-4d23-a35d-3c7004030c64" providerId="ADAL" clId="{61C78025-9E46-466F-873E-2DF94ED9C4E0}" dt="2023-06-12T08:08:36.013" v="1662" actId="478"/>
          <ac:spMkLst>
            <pc:docMk/>
            <pc:sldMk cId="2378474052" sldId="2147473759"/>
            <ac:spMk id="5" creationId="{F48C21D6-99D0-5D91-BF24-94B024DF1FF4}"/>
          </ac:spMkLst>
        </pc:spChg>
        <pc:spChg chg="mod">
          <ac:chgData name="Uladzimir Litvinau" userId="7c780bef-f8d3-4d23-a35d-3c7004030c64" providerId="ADAL" clId="{61C78025-9E46-466F-873E-2DF94ED9C4E0}" dt="2023-06-12T08:06:15.365" v="1647" actId="20577"/>
          <ac:spMkLst>
            <pc:docMk/>
            <pc:sldMk cId="2378474052" sldId="2147473759"/>
            <ac:spMk id="8" creationId="{A33CA039-DE3C-5D85-0DB8-D98A38BFDC35}"/>
          </ac:spMkLst>
        </pc:spChg>
        <pc:spChg chg="del">
          <ac:chgData name="Uladzimir Litvinau" userId="7c780bef-f8d3-4d23-a35d-3c7004030c64" providerId="ADAL" clId="{61C78025-9E46-466F-873E-2DF94ED9C4E0}" dt="2023-06-12T08:08:30.073" v="1661" actId="478"/>
          <ac:spMkLst>
            <pc:docMk/>
            <pc:sldMk cId="2378474052" sldId="2147473759"/>
            <ac:spMk id="9" creationId="{43E65A60-BFF6-5D2C-96CA-C0DCDBCDC9B7}"/>
          </ac:spMkLst>
        </pc:spChg>
        <pc:spChg chg="mod">
          <ac:chgData name="Uladzimir Litvinau" userId="7c780bef-f8d3-4d23-a35d-3c7004030c64" providerId="ADAL" clId="{61C78025-9E46-466F-873E-2DF94ED9C4E0}" dt="2023-06-12T08:06:03.745" v="1633" actId="20577"/>
          <ac:spMkLst>
            <pc:docMk/>
            <pc:sldMk cId="2378474052" sldId="2147473759"/>
            <ac:spMk id="10" creationId="{1F88C411-8C59-AFA3-5C10-11E75FDF9817}"/>
          </ac:spMkLst>
        </pc:spChg>
        <pc:picChg chg="del">
          <ac:chgData name="Uladzimir Litvinau" userId="7c780bef-f8d3-4d23-a35d-3c7004030c64" providerId="ADAL" clId="{61C78025-9E46-466F-873E-2DF94ED9C4E0}" dt="2023-06-12T08:14:14.392" v="1675" actId="478"/>
          <ac:picMkLst>
            <pc:docMk/>
            <pc:sldMk cId="2378474052" sldId="2147473759"/>
            <ac:picMk id="4" creationId="{7CE0D57E-4EF6-4F36-98CE-F2342FCFB4CD}"/>
          </ac:picMkLst>
        </pc:picChg>
        <pc:picChg chg="add mod">
          <ac:chgData name="Uladzimir Litvinau" userId="7c780bef-f8d3-4d23-a35d-3c7004030c64" providerId="ADAL" clId="{61C78025-9E46-466F-873E-2DF94ED9C4E0}" dt="2023-06-12T08:14:14.811" v="1676"/>
          <ac:picMkLst>
            <pc:docMk/>
            <pc:sldMk cId="2378474052" sldId="2147473759"/>
            <ac:picMk id="6" creationId="{86BB01EE-E1E1-34C2-8D82-42F2A8714B22}"/>
          </ac:picMkLst>
        </pc:picChg>
      </pc:sldChg>
      <pc:sldChg chg="modSp add mod modTransition modNotesTx">
        <pc:chgData name="Uladzimir Litvinau" userId="7c780bef-f8d3-4d23-a35d-3c7004030c64" providerId="ADAL" clId="{61C78025-9E46-466F-873E-2DF94ED9C4E0}" dt="2023-06-12T12:05:21.534" v="5027"/>
        <pc:sldMkLst>
          <pc:docMk/>
          <pc:sldMk cId="3710291466" sldId="2147473760"/>
        </pc:sldMkLst>
        <pc:spChg chg="mod">
          <ac:chgData name="Uladzimir Litvinau" userId="7c780bef-f8d3-4d23-a35d-3c7004030c64" providerId="ADAL" clId="{61C78025-9E46-466F-873E-2DF94ED9C4E0}" dt="2023-06-12T08:22:20.193" v="1783" actId="20577"/>
          <ac:spMkLst>
            <pc:docMk/>
            <pc:sldMk cId="3710291466" sldId="2147473760"/>
            <ac:spMk id="2" creationId="{FB8B7E49-B1B9-71EB-FC7F-D3A73F732678}"/>
          </ac:spMkLst>
        </pc:spChg>
        <pc:spChg chg="mod">
          <ac:chgData name="Uladzimir Litvinau" userId="7c780bef-f8d3-4d23-a35d-3c7004030c64" providerId="ADAL" clId="{61C78025-9E46-466F-873E-2DF94ED9C4E0}" dt="2023-06-12T08:18:27.074" v="1725" actId="20577"/>
          <ac:spMkLst>
            <pc:docMk/>
            <pc:sldMk cId="3710291466" sldId="2147473760"/>
            <ac:spMk id="6" creationId="{19DE40A4-CE09-7791-B5FA-7A576E1AB8D1}"/>
          </ac:spMkLst>
        </pc:spChg>
        <pc:graphicFrameChg chg="mod modGraphic">
          <ac:chgData name="Uladzimir Litvinau" userId="7c780bef-f8d3-4d23-a35d-3c7004030c64" providerId="ADAL" clId="{61C78025-9E46-466F-873E-2DF94ED9C4E0}" dt="2023-06-12T08:25:36.570" v="1871" actId="207"/>
          <ac:graphicFrameMkLst>
            <pc:docMk/>
            <pc:sldMk cId="3710291466" sldId="2147473760"/>
            <ac:graphicFrameMk id="13" creationId="{113D7873-3B68-A9E8-E792-242A59445F41}"/>
          </ac:graphicFrameMkLst>
        </pc:graphicFrameChg>
        <pc:picChg chg="mod">
          <ac:chgData name="Uladzimir Litvinau" userId="7c780bef-f8d3-4d23-a35d-3c7004030c64" providerId="ADAL" clId="{61C78025-9E46-466F-873E-2DF94ED9C4E0}" dt="2023-06-12T08:19:33.537" v="1746" actId="1076"/>
          <ac:picMkLst>
            <pc:docMk/>
            <pc:sldMk cId="3710291466" sldId="2147473760"/>
            <ac:picMk id="23" creationId="{1630F43F-2A1C-37FB-E7FC-FF059BC2ACBD}"/>
          </ac:picMkLst>
        </pc:picChg>
        <pc:picChg chg="mod">
          <ac:chgData name="Uladzimir Litvinau" userId="7c780bef-f8d3-4d23-a35d-3c7004030c64" providerId="ADAL" clId="{61C78025-9E46-466F-873E-2DF94ED9C4E0}" dt="2023-06-12T08:19:33.537" v="1746" actId="1076"/>
          <ac:picMkLst>
            <pc:docMk/>
            <pc:sldMk cId="3710291466" sldId="2147473760"/>
            <ac:picMk id="25" creationId="{87F4FDE2-3494-F68F-BDA6-67961F6F6242}"/>
          </ac:picMkLst>
        </pc:picChg>
        <pc:picChg chg="mod">
          <ac:chgData name="Uladzimir Litvinau" userId="7c780bef-f8d3-4d23-a35d-3c7004030c64" providerId="ADAL" clId="{61C78025-9E46-466F-873E-2DF94ED9C4E0}" dt="2023-06-12T08:19:33.537" v="1746" actId="1076"/>
          <ac:picMkLst>
            <pc:docMk/>
            <pc:sldMk cId="3710291466" sldId="2147473760"/>
            <ac:picMk id="26" creationId="{421CC147-558A-23FA-FC4F-FBDCE0F5FE79}"/>
          </ac:picMkLst>
        </pc:picChg>
        <pc:picChg chg="mod">
          <ac:chgData name="Uladzimir Litvinau" userId="7c780bef-f8d3-4d23-a35d-3c7004030c64" providerId="ADAL" clId="{61C78025-9E46-466F-873E-2DF94ED9C4E0}" dt="2023-06-12T08:19:33.537" v="1746" actId="1076"/>
          <ac:picMkLst>
            <pc:docMk/>
            <pc:sldMk cId="3710291466" sldId="2147473760"/>
            <ac:picMk id="27" creationId="{3208BA6C-E05A-CE8E-723A-9A4C48F8EB60}"/>
          </ac:picMkLst>
        </pc:picChg>
      </pc:sldChg>
      <pc:sldChg chg="addSp delSp modSp add mod modTransition modNotesTx">
        <pc:chgData name="Uladzimir Litvinau" userId="7c780bef-f8d3-4d23-a35d-3c7004030c64" providerId="ADAL" clId="{61C78025-9E46-466F-873E-2DF94ED9C4E0}" dt="2023-06-13T07:44:36.985" v="6332" actId="20577"/>
        <pc:sldMkLst>
          <pc:docMk/>
          <pc:sldMk cId="4119204716" sldId="2147473761"/>
        </pc:sldMkLst>
        <pc:spChg chg="mod">
          <ac:chgData name="Uladzimir Litvinau" userId="7c780bef-f8d3-4d23-a35d-3c7004030c64" providerId="ADAL" clId="{61C78025-9E46-466F-873E-2DF94ED9C4E0}" dt="2023-06-12T08:34:10.473" v="2011" actId="2711"/>
          <ac:spMkLst>
            <pc:docMk/>
            <pc:sldMk cId="4119204716" sldId="2147473761"/>
            <ac:spMk id="2" creationId="{EE3E7B12-94E5-1E8A-9A20-C930CC8426EB}"/>
          </ac:spMkLst>
        </pc:spChg>
        <pc:spChg chg="mod">
          <ac:chgData name="Uladzimir Litvinau" userId="7c780bef-f8d3-4d23-a35d-3c7004030c64" providerId="ADAL" clId="{61C78025-9E46-466F-873E-2DF94ED9C4E0}" dt="2023-06-12T08:30:26.234" v="1930" actId="20577"/>
          <ac:spMkLst>
            <pc:docMk/>
            <pc:sldMk cId="4119204716" sldId="2147473761"/>
            <ac:spMk id="8" creationId="{A33CA039-DE3C-5D85-0DB8-D98A38BFDC35}"/>
          </ac:spMkLst>
        </pc:spChg>
        <pc:spChg chg="mod">
          <ac:chgData name="Uladzimir Litvinau" userId="7c780bef-f8d3-4d23-a35d-3c7004030c64" providerId="ADAL" clId="{61C78025-9E46-466F-873E-2DF94ED9C4E0}" dt="2023-06-12T08:30:28.957" v="1931" actId="20577"/>
          <ac:spMkLst>
            <pc:docMk/>
            <pc:sldMk cId="4119204716" sldId="2147473761"/>
            <ac:spMk id="10" creationId="{1F88C411-8C59-AFA3-5C10-11E75FDF9817}"/>
          </ac:spMkLst>
        </pc:spChg>
        <pc:picChg chg="add mod">
          <ac:chgData name="Uladzimir Litvinau" userId="7c780bef-f8d3-4d23-a35d-3c7004030c64" providerId="ADAL" clId="{61C78025-9E46-466F-873E-2DF94ED9C4E0}" dt="2023-06-12T08:32:57.783" v="1951" actId="1076"/>
          <ac:picMkLst>
            <pc:docMk/>
            <pc:sldMk cId="4119204716" sldId="2147473761"/>
            <ac:picMk id="3" creationId="{55AAB63B-AF30-FF99-6EAF-A2D92D4DA3AC}"/>
          </ac:picMkLst>
        </pc:picChg>
        <pc:picChg chg="del">
          <ac:chgData name="Uladzimir Litvinau" userId="7c780bef-f8d3-4d23-a35d-3c7004030c64" providerId="ADAL" clId="{61C78025-9E46-466F-873E-2DF94ED9C4E0}" dt="2023-06-12T08:31:58.598" v="1944" actId="478"/>
          <ac:picMkLst>
            <pc:docMk/>
            <pc:sldMk cId="4119204716" sldId="2147473761"/>
            <ac:picMk id="6" creationId="{8B9BCDD0-BBCA-7E06-A2DC-09C50A694646}"/>
          </ac:picMkLst>
        </pc:picChg>
      </pc:sldChg>
      <pc:sldChg chg="addSp delSp modSp add mod modTransition modClrScheme modAnim chgLayout modNotesTx">
        <pc:chgData name="Uladzimir Litvinau" userId="7c780bef-f8d3-4d23-a35d-3c7004030c64" providerId="ADAL" clId="{61C78025-9E46-466F-873E-2DF94ED9C4E0}" dt="2023-06-14T10:08:51.480" v="10048" actId="20577"/>
        <pc:sldMkLst>
          <pc:docMk/>
          <pc:sldMk cId="601109454" sldId="2147473762"/>
        </pc:sldMkLst>
        <pc:spChg chg="mod ord">
          <ac:chgData name="Uladzimir Litvinau" userId="7c780bef-f8d3-4d23-a35d-3c7004030c64" providerId="ADAL" clId="{61C78025-9E46-466F-873E-2DF94ED9C4E0}" dt="2023-06-12T08:36:21.688" v="2038" actId="14100"/>
          <ac:spMkLst>
            <pc:docMk/>
            <pc:sldMk cId="601109454" sldId="2147473762"/>
            <ac:spMk id="2" creationId="{EE3E7B12-94E5-1E8A-9A20-C930CC8426EB}"/>
          </ac:spMkLst>
        </pc:spChg>
        <pc:spChg chg="add del mod ord">
          <ac:chgData name="Uladzimir Litvinau" userId="7c780bef-f8d3-4d23-a35d-3c7004030c64" providerId="ADAL" clId="{61C78025-9E46-466F-873E-2DF94ED9C4E0}" dt="2023-06-12T08:35:40.811" v="2027" actId="478"/>
          <ac:spMkLst>
            <pc:docMk/>
            <pc:sldMk cId="601109454" sldId="2147473762"/>
            <ac:spMk id="5" creationId="{9729BA1E-091F-4221-47DA-4797878114F1}"/>
          </ac:spMkLst>
        </pc:spChg>
        <pc:spChg chg="add del mod">
          <ac:chgData name="Uladzimir Litvinau" userId="7c780bef-f8d3-4d23-a35d-3c7004030c64" providerId="ADAL" clId="{61C78025-9E46-466F-873E-2DF94ED9C4E0}" dt="2023-06-12T08:38:21.149" v="2045" actId="20577"/>
          <ac:spMkLst>
            <pc:docMk/>
            <pc:sldMk cId="601109454" sldId="2147473762"/>
            <ac:spMk id="7" creationId="{CA211C83-0ECC-7201-4143-28C0C45C24D4}"/>
          </ac:spMkLst>
        </pc:spChg>
        <pc:spChg chg="mod ord">
          <ac:chgData name="Uladzimir Litvinau" userId="7c780bef-f8d3-4d23-a35d-3c7004030c64" providerId="ADAL" clId="{61C78025-9E46-466F-873E-2DF94ED9C4E0}" dt="2023-06-12T09:15:14.385" v="2383" actId="20577"/>
          <ac:spMkLst>
            <pc:docMk/>
            <pc:sldMk cId="601109454" sldId="2147473762"/>
            <ac:spMk id="8" creationId="{A33CA039-DE3C-5D85-0DB8-D98A38BFDC35}"/>
          </ac:spMkLst>
        </pc:spChg>
        <pc:spChg chg="del mod ord">
          <ac:chgData name="Uladzimir Litvinau" userId="7c780bef-f8d3-4d23-a35d-3c7004030c64" providerId="ADAL" clId="{61C78025-9E46-466F-873E-2DF94ED9C4E0}" dt="2023-06-12T08:35:39.742" v="2026" actId="478"/>
          <ac:spMkLst>
            <pc:docMk/>
            <pc:sldMk cId="601109454" sldId="2147473762"/>
            <ac:spMk id="10" creationId="{1F88C411-8C59-AFA3-5C10-11E75FDF9817}"/>
          </ac:spMkLst>
        </pc:spChg>
        <pc:picChg chg="del">
          <ac:chgData name="Uladzimir Litvinau" userId="7c780bef-f8d3-4d23-a35d-3c7004030c64" providerId="ADAL" clId="{61C78025-9E46-466F-873E-2DF94ED9C4E0}" dt="2023-06-12T08:34:45.539" v="2018" actId="478"/>
          <ac:picMkLst>
            <pc:docMk/>
            <pc:sldMk cId="601109454" sldId="2147473762"/>
            <ac:picMk id="3" creationId="{55AAB63B-AF30-FF99-6EAF-A2D92D4DA3AC}"/>
          </ac:picMkLst>
        </pc:picChg>
        <pc:picChg chg="add del mod">
          <ac:chgData name="Uladzimir Litvinau" userId="7c780bef-f8d3-4d23-a35d-3c7004030c64" providerId="ADAL" clId="{61C78025-9E46-466F-873E-2DF94ED9C4E0}" dt="2023-06-12T08:39:32.053" v="2046" actId="478"/>
          <ac:picMkLst>
            <pc:docMk/>
            <pc:sldMk cId="601109454" sldId="2147473762"/>
            <ac:picMk id="4" creationId="{78F156FB-A4A4-6221-16BC-E1F240683CBF}"/>
          </ac:picMkLst>
        </pc:picChg>
        <pc:picChg chg="add mod">
          <ac:chgData name="Uladzimir Litvinau" userId="7c780bef-f8d3-4d23-a35d-3c7004030c64" providerId="ADAL" clId="{61C78025-9E46-466F-873E-2DF94ED9C4E0}" dt="2023-06-12T08:39:49.717" v="2051" actId="1076"/>
          <ac:picMkLst>
            <pc:docMk/>
            <pc:sldMk cId="601109454" sldId="2147473762"/>
            <ac:picMk id="2050" creationId="{A5FDD9F3-FF97-5AF5-F57A-9A54FDDC8732}"/>
          </ac:picMkLst>
        </pc:picChg>
      </pc:sldChg>
      <pc:sldChg chg="modSp add del mod">
        <pc:chgData name="Uladzimir Litvinau" userId="7c780bef-f8d3-4d23-a35d-3c7004030c64" providerId="ADAL" clId="{61C78025-9E46-466F-873E-2DF94ED9C4E0}" dt="2023-06-12T08:34:15.674" v="2012" actId="47"/>
        <pc:sldMkLst>
          <pc:docMk/>
          <pc:sldMk cId="4083373297" sldId="2147473762"/>
        </pc:sldMkLst>
        <pc:spChg chg="mod">
          <ac:chgData name="Uladzimir Litvinau" userId="7c780bef-f8d3-4d23-a35d-3c7004030c64" providerId="ADAL" clId="{61C78025-9E46-466F-873E-2DF94ED9C4E0}" dt="2023-06-12T08:33:50.964" v="2009"/>
          <ac:spMkLst>
            <pc:docMk/>
            <pc:sldMk cId="4083373297" sldId="2147473762"/>
            <ac:spMk id="2" creationId="{EE3E7B12-94E5-1E8A-9A20-C930CC8426EB}"/>
          </ac:spMkLst>
        </pc:spChg>
      </pc:sldChg>
      <pc:sldChg chg="delSp modSp add mod modTransition">
        <pc:chgData name="Uladzimir Litvinau" userId="7c780bef-f8d3-4d23-a35d-3c7004030c64" providerId="ADAL" clId="{61C78025-9E46-466F-873E-2DF94ED9C4E0}" dt="2023-06-13T07:04:09.587" v="5921" actId="478"/>
        <pc:sldMkLst>
          <pc:docMk/>
          <pc:sldMk cId="372937970" sldId="2147473763"/>
        </pc:sldMkLst>
        <pc:spChg chg="mod">
          <ac:chgData name="Uladzimir Litvinau" userId="7c780bef-f8d3-4d23-a35d-3c7004030c64" providerId="ADAL" clId="{61C78025-9E46-466F-873E-2DF94ED9C4E0}" dt="2023-06-12T11:58:47.861" v="4910" actId="20577"/>
          <ac:spMkLst>
            <pc:docMk/>
            <pc:sldMk cId="372937970" sldId="2147473763"/>
            <ac:spMk id="3" creationId="{7FE0072B-F5BB-B847-8290-F50BF0BBDDEE}"/>
          </ac:spMkLst>
        </pc:spChg>
        <pc:spChg chg="mod">
          <ac:chgData name="Uladzimir Litvinau" userId="7c780bef-f8d3-4d23-a35d-3c7004030c64" providerId="ADAL" clId="{61C78025-9E46-466F-873E-2DF94ED9C4E0}" dt="2023-06-12T11:59:04.136" v="4945" actId="20577"/>
          <ac:spMkLst>
            <pc:docMk/>
            <pc:sldMk cId="372937970" sldId="2147473763"/>
            <ac:spMk id="9" creationId="{62F09D45-D9C9-DC4A-B5E8-1951F8CB1E58}"/>
          </ac:spMkLst>
        </pc:spChg>
        <pc:spChg chg="del">
          <ac:chgData name="Uladzimir Litvinau" userId="7c780bef-f8d3-4d23-a35d-3c7004030c64" providerId="ADAL" clId="{61C78025-9E46-466F-873E-2DF94ED9C4E0}" dt="2023-06-13T07:04:09.587" v="5921" actId="478"/>
          <ac:spMkLst>
            <pc:docMk/>
            <pc:sldMk cId="372937970" sldId="2147473763"/>
            <ac:spMk id="10" creationId="{F72D9C00-F666-22A7-4AA5-3EE636BD331B}"/>
          </ac:spMkLst>
        </pc:spChg>
      </pc:sldChg>
      <pc:sldChg chg="addSp delSp modSp add mod modTransition">
        <pc:chgData name="Uladzimir Litvinau" userId="7c780bef-f8d3-4d23-a35d-3c7004030c64" providerId="ADAL" clId="{61C78025-9E46-466F-873E-2DF94ED9C4E0}" dt="2023-06-12T12:05:21.534" v="5027"/>
        <pc:sldMkLst>
          <pc:docMk/>
          <pc:sldMk cId="2011181405" sldId="2147473764"/>
        </pc:sldMkLst>
        <pc:spChg chg="add del mod">
          <ac:chgData name="Uladzimir Litvinau" userId="7c780bef-f8d3-4d23-a35d-3c7004030c64" providerId="ADAL" clId="{61C78025-9E46-466F-873E-2DF94ED9C4E0}" dt="2023-06-12T08:46:49.708" v="2104" actId="478"/>
          <ac:spMkLst>
            <pc:docMk/>
            <pc:sldMk cId="2011181405" sldId="2147473764"/>
            <ac:spMk id="3" creationId="{605CD837-5DA0-7F49-823D-405CCB7B0E1F}"/>
          </ac:spMkLst>
        </pc:spChg>
        <pc:spChg chg="add del mod">
          <ac:chgData name="Uladzimir Litvinau" userId="7c780bef-f8d3-4d23-a35d-3c7004030c64" providerId="ADAL" clId="{61C78025-9E46-466F-873E-2DF94ED9C4E0}" dt="2023-06-12T08:46:49.708" v="2104" actId="478"/>
          <ac:spMkLst>
            <pc:docMk/>
            <pc:sldMk cId="2011181405" sldId="2147473764"/>
            <ac:spMk id="6" creationId="{862F4277-713D-6B28-05AC-D34421F46D5F}"/>
          </ac:spMkLst>
        </pc:spChg>
      </pc:sldChg>
      <pc:sldChg chg="modSp add del mod">
        <pc:chgData name="Uladzimir Litvinau" userId="7c780bef-f8d3-4d23-a35d-3c7004030c64" providerId="ADAL" clId="{61C78025-9E46-466F-873E-2DF94ED9C4E0}" dt="2023-06-12T08:49:16.050" v="2175" actId="47"/>
        <pc:sldMkLst>
          <pc:docMk/>
          <pc:sldMk cId="2723625423" sldId="2147473765"/>
        </pc:sldMkLst>
        <pc:spChg chg="mod">
          <ac:chgData name="Uladzimir Litvinau" userId="7c780bef-f8d3-4d23-a35d-3c7004030c64" providerId="ADAL" clId="{61C78025-9E46-466F-873E-2DF94ED9C4E0}" dt="2023-06-12T08:47:46.970" v="2112"/>
          <ac:spMkLst>
            <pc:docMk/>
            <pc:sldMk cId="2723625423" sldId="2147473765"/>
            <ac:spMk id="7" creationId="{85D1D363-BFF0-9280-BA53-38B6D852BC12}"/>
          </ac:spMkLst>
        </pc:spChg>
        <pc:spChg chg="mod">
          <ac:chgData name="Uladzimir Litvinau" userId="7c780bef-f8d3-4d23-a35d-3c7004030c64" providerId="ADAL" clId="{61C78025-9E46-466F-873E-2DF94ED9C4E0}" dt="2023-06-12T08:47:32.641" v="2109"/>
          <ac:spMkLst>
            <pc:docMk/>
            <pc:sldMk cId="2723625423" sldId="2147473765"/>
            <ac:spMk id="10" creationId="{D7AFC756-9AB5-A8AD-2914-8FA717231B81}"/>
          </ac:spMkLst>
        </pc:spChg>
      </pc:sldChg>
      <pc:sldChg chg="addSp delSp modSp add mod modTransition modNotesTx">
        <pc:chgData name="Uladzimir Litvinau" userId="7c780bef-f8d3-4d23-a35d-3c7004030c64" providerId="ADAL" clId="{61C78025-9E46-466F-873E-2DF94ED9C4E0}" dt="2023-06-13T09:36:42.597" v="7435"/>
        <pc:sldMkLst>
          <pc:docMk/>
          <pc:sldMk cId="3573753785" sldId="2147473766"/>
        </pc:sldMkLst>
        <pc:spChg chg="mod">
          <ac:chgData name="Uladzimir Litvinau" userId="7c780bef-f8d3-4d23-a35d-3c7004030c64" providerId="ADAL" clId="{61C78025-9E46-466F-873E-2DF94ED9C4E0}" dt="2023-06-12T09:33:48.763" v="2788" actId="255"/>
          <ac:spMkLst>
            <pc:docMk/>
            <pc:sldMk cId="3573753785" sldId="2147473766"/>
            <ac:spMk id="2" creationId="{EE3E7B12-94E5-1E8A-9A20-C930CC8426EB}"/>
          </ac:spMkLst>
        </pc:spChg>
        <pc:spChg chg="del">
          <ac:chgData name="Uladzimir Litvinau" userId="7c780bef-f8d3-4d23-a35d-3c7004030c64" providerId="ADAL" clId="{61C78025-9E46-466F-873E-2DF94ED9C4E0}" dt="2023-06-12T09:25:26.992" v="2535" actId="478"/>
          <ac:spMkLst>
            <pc:docMk/>
            <pc:sldMk cId="3573753785" sldId="2147473766"/>
            <ac:spMk id="6" creationId="{7764826D-D2A7-04A9-F9A4-6AE617C6D7DB}"/>
          </ac:spMkLst>
        </pc:spChg>
        <pc:spChg chg="add del mod">
          <ac:chgData name="Uladzimir Litvinau" userId="7c780bef-f8d3-4d23-a35d-3c7004030c64" providerId="ADAL" clId="{61C78025-9E46-466F-873E-2DF94ED9C4E0}" dt="2023-06-12T08:49:41.834" v="2180" actId="478"/>
          <ac:spMkLst>
            <pc:docMk/>
            <pc:sldMk cId="3573753785" sldId="2147473766"/>
            <ac:spMk id="7" creationId="{7DE79490-AC0C-5C93-BF26-72E1475CF32D}"/>
          </ac:spMkLst>
        </pc:spChg>
        <pc:spChg chg="mod">
          <ac:chgData name="Uladzimir Litvinau" userId="7c780bef-f8d3-4d23-a35d-3c7004030c64" providerId="ADAL" clId="{61C78025-9E46-466F-873E-2DF94ED9C4E0}" dt="2023-06-12T08:48:52.888" v="2169" actId="20577"/>
          <ac:spMkLst>
            <pc:docMk/>
            <pc:sldMk cId="3573753785" sldId="2147473766"/>
            <ac:spMk id="8" creationId="{A33CA039-DE3C-5D85-0DB8-D98A38BFDC35}"/>
          </ac:spMkLst>
        </pc:spChg>
        <pc:spChg chg="del">
          <ac:chgData name="Uladzimir Litvinau" userId="7c780bef-f8d3-4d23-a35d-3c7004030c64" providerId="ADAL" clId="{61C78025-9E46-466F-873E-2DF94ED9C4E0}" dt="2023-06-12T08:49:38.300" v="2179" actId="478"/>
          <ac:spMkLst>
            <pc:docMk/>
            <pc:sldMk cId="3573753785" sldId="2147473766"/>
            <ac:spMk id="9" creationId="{43E65A60-BFF6-5D2C-96CA-C0DCDBCDC9B7}"/>
          </ac:spMkLst>
        </pc:spChg>
        <pc:spChg chg="mod">
          <ac:chgData name="Uladzimir Litvinau" userId="7c780bef-f8d3-4d23-a35d-3c7004030c64" providerId="ADAL" clId="{61C78025-9E46-466F-873E-2DF94ED9C4E0}" dt="2023-06-12T08:48:28.301" v="2117"/>
          <ac:spMkLst>
            <pc:docMk/>
            <pc:sldMk cId="3573753785" sldId="2147473766"/>
            <ac:spMk id="10" creationId="{1F88C411-8C59-AFA3-5C10-11E75FDF9817}"/>
          </ac:spMkLst>
        </pc:spChg>
        <pc:spChg chg="mod">
          <ac:chgData name="Uladzimir Litvinau" userId="7c780bef-f8d3-4d23-a35d-3c7004030c64" providerId="ADAL" clId="{61C78025-9E46-466F-873E-2DF94ED9C4E0}" dt="2023-06-12T09:25:27.605" v="2536"/>
          <ac:spMkLst>
            <pc:docMk/>
            <pc:sldMk cId="3573753785" sldId="2147473766"/>
            <ac:spMk id="13" creationId="{2CC54EB1-2644-A1BD-D83E-5C09C6D955B8}"/>
          </ac:spMkLst>
        </pc:spChg>
        <pc:spChg chg="mod">
          <ac:chgData name="Uladzimir Litvinau" userId="7c780bef-f8d3-4d23-a35d-3c7004030c64" providerId="ADAL" clId="{61C78025-9E46-466F-873E-2DF94ED9C4E0}" dt="2023-06-12T09:25:27.605" v="2536"/>
          <ac:spMkLst>
            <pc:docMk/>
            <pc:sldMk cId="3573753785" sldId="2147473766"/>
            <ac:spMk id="16" creationId="{6A5B0093-4C7A-D49B-6B79-E715AF4CAE69}"/>
          </ac:spMkLst>
        </pc:spChg>
        <pc:spChg chg="mod">
          <ac:chgData name="Uladzimir Litvinau" userId="7c780bef-f8d3-4d23-a35d-3c7004030c64" providerId="ADAL" clId="{61C78025-9E46-466F-873E-2DF94ED9C4E0}" dt="2023-06-12T09:25:27.605" v="2536"/>
          <ac:spMkLst>
            <pc:docMk/>
            <pc:sldMk cId="3573753785" sldId="2147473766"/>
            <ac:spMk id="19" creationId="{44E10FF9-C37D-2897-8D17-48F3DAC998F9}"/>
          </ac:spMkLst>
        </pc:spChg>
        <pc:spChg chg="mod">
          <ac:chgData name="Uladzimir Litvinau" userId="7c780bef-f8d3-4d23-a35d-3c7004030c64" providerId="ADAL" clId="{61C78025-9E46-466F-873E-2DF94ED9C4E0}" dt="2023-06-12T09:25:27.605" v="2536"/>
          <ac:spMkLst>
            <pc:docMk/>
            <pc:sldMk cId="3573753785" sldId="2147473766"/>
            <ac:spMk id="22" creationId="{105554DD-AB19-A7AA-394C-C3217D117033}"/>
          </ac:spMkLst>
        </pc:spChg>
        <pc:spChg chg="mod">
          <ac:chgData name="Uladzimir Litvinau" userId="7c780bef-f8d3-4d23-a35d-3c7004030c64" providerId="ADAL" clId="{61C78025-9E46-466F-873E-2DF94ED9C4E0}" dt="2023-06-12T09:25:27.605" v="2536"/>
          <ac:spMkLst>
            <pc:docMk/>
            <pc:sldMk cId="3573753785" sldId="2147473766"/>
            <ac:spMk id="25" creationId="{29B10376-E136-5417-13A0-C7D9737C9E23}"/>
          </ac:spMkLst>
        </pc:spChg>
        <pc:spChg chg="mod">
          <ac:chgData name="Uladzimir Litvinau" userId="7c780bef-f8d3-4d23-a35d-3c7004030c64" providerId="ADAL" clId="{61C78025-9E46-466F-873E-2DF94ED9C4E0}" dt="2023-06-12T09:25:27.605" v="2536"/>
          <ac:spMkLst>
            <pc:docMk/>
            <pc:sldMk cId="3573753785" sldId="2147473766"/>
            <ac:spMk id="28" creationId="{589C303C-A1C1-A06E-4DC0-23760F625495}"/>
          </ac:spMkLst>
        </pc:spChg>
        <pc:spChg chg="mod">
          <ac:chgData name="Uladzimir Litvinau" userId="7c780bef-f8d3-4d23-a35d-3c7004030c64" providerId="ADAL" clId="{61C78025-9E46-466F-873E-2DF94ED9C4E0}" dt="2023-06-12T09:25:27.605" v="2536"/>
          <ac:spMkLst>
            <pc:docMk/>
            <pc:sldMk cId="3573753785" sldId="2147473766"/>
            <ac:spMk id="31" creationId="{0DB1AE0B-ECA8-FAB1-9FCA-410A25A61463}"/>
          </ac:spMkLst>
        </pc:spChg>
        <pc:spChg chg="mod">
          <ac:chgData name="Uladzimir Litvinau" userId="7c780bef-f8d3-4d23-a35d-3c7004030c64" providerId="ADAL" clId="{61C78025-9E46-466F-873E-2DF94ED9C4E0}" dt="2023-06-12T09:25:27.605" v="2536"/>
          <ac:spMkLst>
            <pc:docMk/>
            <pc:sldMk cId="3573753785" sldId="2147473766"/>
            <ac:spMk id="34" creationId="{587F560B-62C0-B867-EC11-79B4C360893D}"/>
          </ac:spMkLst>
        </pc:spChg>
        <pc:spChg chg="add mod">
          <ac:chgData name="Uladzimir Litvinau" userId="7c780bef-f8d3-4d23-a35d-3c7004030c64" providerId="ADAL" clId="{61C78025-9E46-466F-873E-2DF94ED9C4E0}" dt="2023-06-12T09:39:27.355" v="2979" actId="14100"/>
          <ac:spMkLst>
            <pc:docMk/>
            <pc:sldMk cId="3573753785" sldId="2147473766"/>
            <ac:spMk id="35" creationId="{5A3D9C85-096D-77E0-F8FF-1459C0ADD876}"/>
          </ac:spMkLst>
        </pc:spChg>
        <pc:spChg chg="mod">
          <ac:chgData name="Uladzimir Litvinau" userId="7c780bef-f8d3-4d23-a35d-3c7004030c64" providerId="ADAL" clId="{61C78025-9E46-466F-873E-2DF94ED9C4E0}" dt="2023-06-12T09:39:50.133" v="2986"/>
          <ac:spMkLst>
            <pc:docMk/>
            <pc:sldMk cId="3573753785" sldId="2147473766"/>
            <ac:spMk id="38" creationId="{09616F8D-4957-C04E-D440-17D26FF18B8C}"/>
          </ac:spMkLst>
        </pc:spChg>
        <pc:spChg chg="mod">
          <ac:chgData name="Uladzimir Litvinau" userId="7c780bef-f8d3-4d23-a35d-3c7004030c64" providerId="ADAL" clId="{61C78025-9E46-466F-873E-2DF94ED9C4E0}" dt="2023-06-12T09:39:50.133" v="2986"/>
          <ac:spMkLst>
            <pc:docMk/>
            <pc:sldMk cId="3573753785" sldId="2147473766"/>
            <ac:spMk id="41" creationId="{5F86A836-9F92-F9B7-BAB1-56DFB48164B3}"/>
          </ac:spMkLst>
        </pc:spChg>
        <pc:spChg chg="mod">
          <ac:chgData name="Uladzimir Litvinau" userId="7c780bef-f8d3-4d23-a35d-3c7004030c64" providerId="ADAL" clId="{61C78025-9E46-466F-873E-2DF94ED9C4E0}" dt="2023-06-12T09:39:50.133" v="2986"/>
          <ac:spMkLst>
            <pc:docMk/>
            <pc:sldMk cId="3573753785" sldId="2147473766"/>
            <ac:spMk id="44" creationId="{8AD4DD94-EAD0-3E33-5708-915EE664896C}"/>
          </ac:spMkLst>
        </pc:spChg>
        <pc:spChg chg="mod">
          <ac:chgData name="Uladzimir Litvinau" userId="7c780bef-f8d3-4d23-a35d-3c7004030c64" providerId="ADAL" clId="{61C78025-9E46-466F-873E-2DF94ED9C4E0}" dt="2023-06-12T09:39:50.133" v="2986"/>
          <ac:spMkLst>
            <pc:docMk/>
            <pc:sldMk cId="3573753785" sldId="2147473766"/>
            <ac:spMk id="47" creationId="{600EE915-23CC-2F21-27E1-18355757295B}"/>
          </ac:spMkLst>
        </pc:spChg>
        <pc:spChg chg="mod">
          <ac:chgData name="Uladzimir Litvinau" userId="7c780bef-f8d3-4d23-a35d-3c7004030c64" providerId="ADAL" clId="{61C78025-9E46-466F-873E-2DF94ED9C4E0}" dt="2023-06-12T09:39:50.133" v="2986"/>
          <ac:spMkLst>
            <pc:docMk/>
            <pc:sldMk cId="3573753785" sldId="2147473766"/>
            <ac:spMk id="50" creationId="{06394596-918A-FD18-B213-547DD41EE81B}"/>
          </ac:spMkLst>
        </pc:spChg>
        <pc:spChg chg="mod">
          <ac:chgData name="Uladzimir Litvinau" userId="7c780bef-f8d3-4d23-a35d-3c7004030c64" providerId="ADAL" clId="{61C78025-9E46-466F-873E-2DF94ED9C4E0}" dt="2023-06-12T09:39:50.133" v="2986"/>
          <ac:spMkLst>
            <pc:docMk/>
            <pc:sldMk cId="3573753785" sldId="2147473766"/>
            <ac:spMk id="53" creationId="{87F43D4A-371E-6B9E-EBC6-02897CB5119E}"/>
          </ac:spMkLst>
        </pc:spChg>
        <pc:spChg chg="mod">
          <ac:chgData name="Uladzimir Litvinau" userId="7c780bef-f8d3-4d23-a35d-3c7004030c64" providerId="ADAL" clId="{61C78025-9E46-466F-873E-2DF94ED9C4E0}" dt="2023-06-12T09:39:50.133" v="2986"/>
          <ac:spMkLst>
            <pc:docMk/>
            <pc:sldMk cId="3573753785" sldId="2147473766"/>
            <ac:spMk id="56" creationId="{FB2491E5-6BC5-CEAC-0FA3-CB6A57FB30D5}"/>
          </ac:spMkLst>
        </pc:spChg>
        <pc:grpChg chg="add del mod">
          <ac:chgData name="Uladzimir Litvinau" userId="7c780bef-f8d3-4d23-a35d-3c7004030c64" providerId="ADAL" clId="{61C78025-9E46-466F-873E-2DF94ED9C4E0}" dt="2023-06-12T09:39:49.179" v="2985" actId="478"/>
          <ac:grpSpMkLst>
            <pc:docMk/>
            <pc:sldMk cId="3573753785" sldId="2147473766"/>
            <ac:grpSpMk id="11" creationId="{9BF18670-5261-282E-0C25-5799E369490D}"/>
          </ac:grpSpMkLst>
        </pc:grpChg>
        <pc:grpChg chg="add del mod">
          <ac:chgData name="Uladzimir Litvinau" userId="7c780bef-f8d3-4d23-a35d-3c7004030c64" providerId="ADAL" clId="{61C78025-9E46-466F-873E-2DF94ED9C4E0}" dt="2023-06-12T09:39:48.664" v="2984" actId="478"/>
          <ac:grpSpMkLst>
            <pc:docMk/>
            <pc:sldMk cId="3573753785" sldId="2147473766"/>
            <ac:grpSpMk id="14" creationId="{FACE4E80-98E4-A8CB-459C-6096FD49CB5A}"/>
          </ac:grpSpMkLst>
        </pc:grpChg>
        <pc:grpChg chg="add del mod">
          <ac:chgData name="Uladzimir Litvinau" userId="7c780bef-f8d3-4d23-a35d-3c7004030c64" providerId="ADAL" clId="{61C78025-9E46-466F-873E-2DF94ED9C4E0}" dt="2023-06-12T09:39:45.648" v="2980" actId="478"/>
          <ac:grpSpMkLst>
            <pc:docMk/>
            <pc:sldMk cId="3573753785" sldId="2147473766"/>
            <ac:grpSpMk id="17" creationId="{68F561D0-1B63-AB69-7A34-C623B4669EA1}"/>
          </ac:grpSpMkLst>
        </pc:grpChg>
        <pc:grpChg chg="add del mod">
          <ac:chgData name="Uladzimir Litvinau" userId="7c780bef-f8d3-4d23-a35d-3c7004030c64" providerId="ADAL" clId="{61C78025-9E46-466F-873E-2DF94ED9C4E0}" dt="2023-06-12T09:39:48.178" v="2983" actId="478"/>
          <ac:grpSpMkLst>
            <pc:docMk/>
            <pc:sldMk cId="3573753785" sldId="2147473766"/>
            <ac:grpSpMk id="20" creationId="{076944A8-4F78-3A8D-212D-0237BC3762D6}"/>
          </ac:grpSpMkLst>
        </pc:grpChg>
        <pc:grpChg chg="add del mod">
          <ac:chgData name="Uladzimir Litvinau" userId="7c780bef-f8d3-4d23-a35d-3c7004030c64" providerId="ADAL" clId="{61C78025-9E46-466F-873E-2DF94ED9C4E0}" dt="2023-06-12T09:39:47.805" v="2982" actId="478"/>
          <ac:grpSpMkLst>
            <pc:docMk/>
            <pc:sldMk cId="3573753785" sldId="2147473766"/>
            <ac:grpSpMk id="23" creationId="{7564D39A-EF57-FD89-7EE9-D73A6D62FB05}"/>
          </ac:grpSpMkLst>
        </pc:grpChg>
        <pc:grpChg chg="add del mod">
          <ac:chgData name="Uladzimir Litvinau" userId="7c780bef-f8d3-4d23-a35d-3c7004030c64" providerId="ADAL" clId="{61C78025-9E46-466F-873E-2DF94ED9C4E0}" dt="2023-06-12T09:39:45.648" v="2980" actId="478"/>
          <ac:grpSpMkLst>
            <pc:docMk/>
            <pc:sldMk cId="3573753785" sldId="2147473766"/>
            <ac:grpSpMk id="26" creationId="{E746DCCF-018F-2525-7889-0C686CBFFD1D}"/>
          </ac:grpSpMkLst>
        </pc:grpChg>
        <pc:grpChg chg="add del mod">
          <ac:chgData name="Uladzimir Litvinau" userId="7c780bef-f8d3-4d23-a35d-3c7004030c64" providerId="ADAL" clId="{61C78025-9E46-466F-873E-2DF94ED9C4E0}" dt="2023-06-12T09:39:47.271" v="2981" actId="478"/>
          <ac:grpSpMkLst>
            <pc:docMk/>
            <pc:sldMk cId="3573753785" sldId="2147473766"/>
            <ac:grpSpMk id="29" creationId="{4AAE67AA-8E7B-22D4-DD57-BAF4E8363FC8}"/>
          </ac:grpSpMkLst>
        </pc:grpChg>
        <pc:grpChg chg="add mod">
          <ac:chgData name="Uladzimir Litvinau" userId="7c780bef-f8d3-4d23-a35d-3c7004030c64" providerId="ADAL" clId="{61C78025-9E46-466F-873E-2DF94ED9C4E0}" dt="2023-06-12T09:27:39.802" v="2582" actId="1076"/>
          <ac:grpSpMkLst>
            <pc:docMk/>
            <pc:sldMk cId="3573753785" sldId="2147473766"/>
            <ac:grpSpMk id="32" creationId="{38CAE5AD-B9D9-1BE3-D8DA-9F3BAC97EFE3}"/>
          </ac:grpSpMkLst>
        </pc:grpChg>
        <pc:grpChg chg="add mod">
          <ac:chgData name="Uladzimir Litvinau" userId="7c780bef-f8d3-4d23-a35d-3c7004030c64" providerId="ADAL" clId="{61C78025-9E46-466F-873E-2DF94ED9C4E0}" dt="2023-06-12T09:39:53.657" v="2987" actId="1076"/>
          <ac:grpSpMkLst>
            <pc:docMk/>
            <pc:sldMk cId="3573753785" sldId="2147473766"/>
            <ac:grpSpMk id="36" creationId="{88B11F8F-178B-97F4-98EF-0AFB4F938D50}"/>
          </ac:grpSpMkLst>
        </pc:grpChg>
        <pc:grpChg chg="add mod">
          <ac:chgData name="Uladzimir Litvinau" userId="7c780bef-f8d3-4d23-a35d-3c7004030c64" providerId="ADAL" clId="{61C78025-9E46-466F-873E-2DF94ED9C4E0}" dt="2023-06-12T09:39:53.657" v="2987" actId="1076"/>
          <ac:grpSpMkLst>
            <pc:docMk/>
            <pc:sldMk cId="3573753785" sldId="2147473766"/>
            <ac:grpSpMk id="39" creationId="{8D13E281-B204-256D-EA48-6E441F8E97D2}"/>
          </ac:grpSpMkLst>
        </pc:grpChg>
        <pc:grpChg chg="add mod">
          <ac:chgData name="Uladzimir Litvinau" userId="7c780bef-f8d3-4d23-a35d-3c7004030c64" providerId="ADAL" clId="{61C78025-9E46-466F-873E-2DF94ED9C4E0}" dt="2023-06-12T09:39:53.657" v="2987" actId="1076"/>
          <ac:grpSpMkLst>
            <pc:docMk/>
            <pc:sldMk cId="3573753785" sldId="2147473766"/>
            <ac:grpSpMk id="42" creationId="{9969954B-721A-B53C-B701-405E526E1079}"/>
          </ac:grpSpMkLst>
        </pc:grpChg>
        <pc:grpChg chg="add mod">
          <ac:chgData name="Uladzimir Litvinau" userId="7c780bef-f8d3-4d23-a35d-3c7004030c64" providerId="ADAL" clId="{61C78025-9E46-466F-873E-2DF94ED9C4E0}" dt="2023-06-12T09:39:53.657" v="2987" actId="1076"/>
          <ac:grpSpMkLst>
            <pc:docMk/>
            <pc:sldMk cId="3573753785" sldId="2147473766"/>
            <ac:grpSpMk id="45" creationId="{2D11AE18-A145-2DBC-1C6F-F2990F7FA8D1}"/>
          </ac:grpSpMkLst>
        </pc:grpChg>
        <pc:grpChg chg="add mod">
          <ac:chgData name="Uladzimir Litvinau" userId="7c780bef-f8d3-4d23-a35d-3c7004030c64" providerId="ADAL" clId="{61C78025-9E46-466F-873E-2DF94ED9C4E0}" dt="2023-06-12T09:39:53.657" v="2987" actId="1076"/>
          <ac:grpSpMkLst>
            <pc:docMk/>
            <pc:sldMk cId="3573753785" sldId="2147473766"/>
            <ac:grpSpMk id="48" creationId="{EB6AA686-A92B-4B14-0AE5-F2A39E595BD4}"/>
          </ac:grpSpMkLst>
        </pc:grpChg>
        <pc:grpChg chg="add mod">
          <ac:chgData name="Uladzimir Litvinau" userId="7c780bef-f8d3-4d23-a35d-3c7004030c64" providerId="ADAL" clId="{61C78025-9E46-466F-873E-2DF94ED9C4E0}" dt="2023-06-12T09:39:53.657" v="2987" actId="1076"/>
          <ac:grpSpMkLst>
            <pc:docMk/>
            <pc:sldMk cId="3573753785" sldId="2147473766"/>
            <ac:grpSpMk id="51" creationId="{55053044-2B2B-192F-F9F5-BC8D3901CAAD}"/>
          </ac:grpSpMkLst>
        </pc:grpChg>
        <pc:grpChg chg="add mod">
          <ac:chgData name="Uladzimir Litvinau" userId="7c780bef-f8d3-4d23-a35d-3c7004030c64" providerId="ADAL" clId="{61C78025-9E46-466F-873E-2DF94ED9C4E0}" dt="2023-06-12T09:39:53.657" v="2987" actId="1076"/>
          <ac:grpSpMkLst>
            <pc:docMk/>
            <pc:sldMk cId="3573753785" sldId="2147473766"/>
            <ac:grpSpMk id="54" creationId="{BECC091B-E46E-3536-CD3F-D4B092CAC0CC}"/>
          </ac:grpSpMkLst>
        </pc:grpChg>
        <pc:picChg chg="del">
          <ac:chgData name="Uladzimir Litvinau" userId="7c780bef-f8d3-4d23-a35d-3c7004030c64" providerId="ADAL" clId="{61C78025-9E46-466F-873E-2DF94ED9C4E0}" dt="2023-06-12T09:25:26.992" v="2535" actId="478"/>
          <ac:picMkLst>
            <pc:docMk/>
            <pc:sldMk cId="3573753785" sldId="2147473766"/>
            <ac:picMk id="4" creationId="{E3728E40-CBB6-7E65-60F4-2888F16D2A7F}"/>
          </ac:picMkLst>
        </pc:picChg>
        <pc:picChg chg="del">
          <ac:chgData name="Uladzimir Litvinau" userId="7c780bef-f8d3-4d23-a35d-3c7004030c64" providerId="ADAL" clId="{61C78025-9E46-466F-873E-2DF94ED9C4E0}" dt="2023-06-12T09:25:26.992" v="2535" actId="478"/>
          <ac:picMkLst>
            <pc:docMk/>
            <pc:sldMk cId="3573753785" sldId="2147473766"/>
            <ac:picMk id="5" creationId="{17E1A62D-C5B3-ABCB-51AD-D53ED7C0CACC}"/>
          </ac:picMkLst>
        </pc:picChg>
        <pc:picChg chg="mod">
          <ac:chgData name="Uladzimir Litvinau" userId="7c780bef-f8d3-4d23-a35d-3c7004030c64" providerId="ADAL" clId="{61C78025-9E46-466F-873E-2DF94ED9C4E0}" dt="2023-06-12T09:25:27.605" v="2536"/>
          <ac:picMkLst>
            <pc:docMk/>
            <pc:sldMk cId="3573753785" sldId="2147473766"/>
            <ac:picMk id="12" creationId="{66994DBE-238A-DDAC-F808-7C6F0017C547}"/>
          </ac:picMkLst>
        </pc:picChg>
        <pc:picChg chg="mod">
          <ac:chgData name="Uladzimir Litvinau" userId="7c780bef-f8d3-4d23-a35d-3c7004030c64" providerId="ADAL" clId="{61C78025-9E46-466F-873E-2DF94ED9C4E0}" dt="2023-06-12T09:25:27.605" v="2536"/>
          <ac:picMkLst>
            <pc:docMk/>
            <pc:sldMk cId="3573753785" sldId="2147473766"/>
            <ac:picMk id="15" creationId="{94FA9F76-44E7-4E4E-7083-8F4128D8F995}"/>
          </ac:picMkLst>
        </pc:picChg>
        <pc:picChg chg="mod">
          <ac:chgData name="Uladzimir Litvinau" userId="7c780bef-f8d3-4d23-a35d-3c7004030c64" providerId="ADAL" clId="{61C78025-9E46-466F-873E-2DF94ED9C4E0}" dt="2023-06-12T09:25:27.605" v="2536"/>
          <ac:picMkLst>
            <pc:docMk/>
            <pc:sldMk cId="3573753785" sldId="2147473766"/>
            <ac:picMk id="18" creationId="{35C35717-859D-C8E5-79EE-49798E22FC83}"/>
          </ac:picMkLst>
        </pc:picChg>
        <pc:picChg chg="mod">
          <ac:chgData name="Uladzimir Litvinau" userId="7c780bef-f8d3-4d23-a35d-3c7004030c64" providerId="ADAL" clId="{61C78025-9E46-466F-873E-2DF94ED9C4E0}" dt="2023-06-12T09:25:27.605" v="2536"/>
          <ac:picMkLst>
            <pc:docMk/>
            <pc:sldMk cId="3573753785" sldId="2147473766"/>
            <ac:picMk id="21" creationId="{99FFB93B-D0F5-8405-424B-702E625064FD}"/>
          </ac:picMkLst>
        </pc:picChg>
        <pc:picChg chg="mod">
          <ac:chgData name="Uladzimir Litvinau" userId="7c780bef-f8d3-4d23-a35d-3c7004030c64" providerId="ADAL" clId="{61C78025-9E46-466F-873E-2DF94ED9C4E0}" dt="2023-06-12T09:25:27.605" v="2536"/>
          <ac:picMkLst>
            <pc:docMk/>
            <pc:sldMk cId="3573753785" sldId="2147473766"/>
            <ac:picMk id="24" creationId="{2388096A-7BEF-6923-DEA1-EB30F38AFA8B}"/>
          </ac:picMkLst>
        </pc:picChg>
        <pc:picChg chg="mod">
          <ac:chgData name="Uladzimir Litvinau" userId="7c780bef-f8d3-4d23-a35d-3c7004030c64" providerId="ADAL" clId="{61C78025-9E46-466F-873E-2DF94ED9C4E0}" dt="2023-06-12T09:25:27.605" v="2536"/>
          <ac:picMkLst>
            <pc:docMk/>
            <pc:sldMk cId="3573753785" sldId="2147473766"/>
            <ac:picMk id="27" creationId="{4D935053-83EA-ECF5-B2D3-80D889FB3C4D}"/>
          </ac:picMkLst>
        </pc:picChg>
        <pc:picChg chg="mod">
          <ac:chgData name="Uladzimir Litvinau" userId="7c780bef-f8d3-4d23-a35d-3c7004030c64" providerId="ADAL" clId="{61C78025-9E46-466F-873E-2DF94ED9C4E0}" dt="2023-06-12T09:25:27.605" v="2536"/>
          <ac:picMkLst>
            <pc:docMk/>
            <pc:sldMk cId="3573753785" sldId="2147473766"/>
            <ac:picMk id="30" creationId="{B8DF431F-28A2-8C74-58FA-C7499C15DF3E}"/>
          </ac:picMkLst>
        </pc:picChg>
        <pc:picChg chg="mod">
          <ac:chgData name="Uladzimir Litvinau" userId="7c780bef-f8d3-4d23-a35d-3c7004030c64" providerId="ADAL" clId="{61C78025-9E46-466F-873E-2DF94ED9C4E0}" dt="2023-06-12T09:25:27.605" v="2536"/>
          <ac:picMkLst>
            <pc:docMk/>
            <pc:sldMk cId="3573753785" sldId="2147473766"/>
            <ac:picMk id="33" creationId="{2F838510-22B0-4FBB-C199-A585524A88F1}"/>
          </ac:picMkLst>
        </pc:picChg>
        <pc:picChg chg="mod">
          <ac:chgData name="Uladzimir Litvinau" userId="7c780bef-f8d3-4d23-a35d-3c7004030c64" providerId="ADAL" clId="{61C78025-9E46-466F-873E-2DF94ED9C4E0}" dt="2023-06-12T09:39:50.133" v="2986"/>
          <ac:picMkLst>
            <pc:docMk/>
            <pc:sldMk cId="3573753785" sldId="2147473766"/>
            <ac:picMk id="37" creationId="{61A84A7C-D011-32D2-3E73-03D71F55FB34}"/>
          </ac:picMkLst>
        </pc:picChg>
        <pc:picChg chg="mod">
          <ac:chgData name="Uladzimir Litvinau" userId="7c780bef-f8d3-4d23-a35d-3c7004030c64" providerId="ADAL" clId="{61C78025-9E46-466F-873E-2DF94ED9C4E0}" dt="2023-06-12T09:39:50.133" v="2986"/>
          <ac:picMkLst>
            <pc:docMk/>
            <pc:sldMk cId="3573753785" sldId="2147473766"/>
            <ac:picMk id="40" creationId="{58B38F99-6F9A-884D-C67F-263784EE92BA}"/>
          </ac:picMkLst>
        </pc:picChg>
        <pc:picChg chg="mod">
          <ac:chgData name="Uladzimir Litvinau" userId="7c780bef-f8d3-4d23-a35d-3c7004030c64" providerId="ADAL" clId="{61C78025-9E46-466F-873E-2DF94ED9C4E0}" dt="2023-06-12T09:39:50.133" v="2986"/>
          <ac:picMkLst>
            <pc:docMk/>
            <pc:sldMk cId="3573753785" sldId="2147473766"/>
            <ac:picMk id="43" creationId="{6108923B-0615-DA92-E782-6B489A4C1100}"/>
          </ac:picMkLst>
        </pc:picChg>
        <pc:picChg chg="mod">
          <ac:chgData name="Uladzimir Litvinau" userId="7c780bef-f8d3-4d23-a35d-3c7004030c64" providerId="ADAL" clId="{61C78025-9E46-466F-873E-2DF94ED9C4E0}" dt="2023-06-12T09:39:50.133" v="2986"/>
          <ac:picMkLst>
            <pc:docMk/>
            <pc:sldMk cId="3573753785" sldId="2147473766"/>
            <ac:picMk id="46" creationId="{DEB2D16E-646A-FC3D-E27E-B46048049768}"/>
          </ac:picMkLst>
        </pc:picChg>
        <pc:picChg chg="mod">
          <ac:chgData name="Uladzimir Litvinau" userId="7c780bef-f8d3-4d23-a35d-3c7004030c64" providerId="ADAL" clId="{61C78025-9E46-466F-873E-2DF94ED9C4E0}" dt="2023-06-12T09:39:50.133" v="2986"/>
          <ac:picMkLst>
            <pc:docMk/>
            <pc:sldMk cId="3573753785" sldId="2147473766"/>
            <ac:picMk id="49" creationId="{CC08BC3C-673A-F043-E388-FAF546C0827D}"/>
          </ac:picMkLst>
        </pc:picChg>
        <pc:picChg chg="mod">
          <ac:chgData name="Uladzimir Litvinau" userId="7c780bef-f8d3-4d23-a35d-3c7004030c64" providerId="ADAL" clId="{61C78025-9E46-466F-873E-2DF94ED9C4E0}" dt="2023-06-12T09:39:50.133" v="2986"/>
          <ac:picMkLst>
            <pc:docMk/>
            <pc:sldMk cId="3573753785" sldId="2147473766"/>
            <ac:picMk id="52" creationId="{C259DE38-2736-24A7-0A02-349782F93C6A}"/>
          </ac:picMkLst>
        </pc:picChg>
        <pc:picChg chg="mod">
          <ac:chgData name="Uladzimir Litvinau" userId="7c780bef-f8d3-4d23-a35d-3c7004030c64" providerId="ADAL" clId="{61C78025-9E46-466F-873E-2DF94ED9C4E0}" dt="2023-06-12T09:39:50.133" v="2986"/>
          <ac:picMkLst>
            <pc:docMk/>
            <pc:sldMk cId="3573753785" sldId="2147473766"/>
            <ac:picMk id="55" creationId="{58F01FFA-F1CB-64F1-252A-341FCDAF770D}"/>
          </ac:picMkLst>
        </pc:picChg>
      </pc:sldChg>
      <pc:sldChg chg="addSp delSp modSp add mod modTransition modAnim modNotesTx">
        <pc:chgData name="Uladzimir Litvinau" userId="7c780bef-f8d3-4d23-a35d-3c7004030c64" providerId="ADAL" clId="{61C78025-9E46-466F-873E-2DF94ED9C4E0}" dt="2023-06-14T11:25:43.121" v="10942" actId="20577"/>
        <pc:sldMkLst>
          <pc:docMk/>
          <pc:sldMk cId="60625334" sldId="2147473767"/>
        </pc:sldMkLst>
        <pc:spChg chg="mod">
          <ac:chgData name="Uladzimir Litvinau" userId="7c780bef-f8d3-4d23-a35d-3c7004030c64" providerId="ADAL" clId="{61C78025-9E46-466F-873E-2DF94ED9C4E0}" dt="2023-06-12T09:08:04.910" v="2229" actId="207"/>
          <ac:spMkLst>
            <pc:docMk/>
            <pc:sldMk cId="60625334" sldId="2147473767"/>
            <ac:spMk id="2" creationId="{EE3E7B12-94E5-1E8A-9A20-C930CC8426EB}"/>
          </ac:spMkLst>
        </pc:spChg>
        <pc:spChg chg="add del">
          <ac:chgData name="Uladzimir Litvinau" userId="7c780bef-f8d3-4d23-a35d-3c7004030c64" providerId="ADAL" clId="{61C78025-9E46-466F-873E-2DF94ED9C4E0}" dt="2023-06-12T09:10:27.130" v="2236" actId="478"/>
          <ac:spMkLst>
            <pc:docMk/>
            <pc:sldMk cId="60625334" sldId="2147473767"/>
            <ac:spMk id="3" creationId="{7717A279-16ED-1512-FA2F-4FD1BD4EAE29}"/>
          </ac:spMkLst>
        </pc:spChg>
        <pc:spChg chg="add del mod">
          <ac:chgData name="Uladzimir Litvinau" userId="7c780bef-f8d3-4d23-a35d-3c7004030c64" providerId="ADAL" clId="{61C78025-9E46-466F-873E-2DF94ED9C4E0}" dt="2023-06-12T09:10:32.177" v="2240" actId="478"/>
          <ac:spMkLst>
            <pc:docMk/>
            <pc:sldMk cId="60625334" sldId="2147473767"/>
            <ac:spMk id="4" creationId="{517DD13B-E3F0-5815-FFD7-F49A4CBE62A3}"/>
          </ac:spMkLst>
        </pc:spChg>
        <pc:spChg chg="mod">
          <ac:chgData name="Uladzimir Litvinau" userId="7c780bef-f8d3-4d23-a35d-3c7004030c64" providerId="ADAL" clId="{61C78025-9E46-466F-873E-2DF94ED9C4E0}" dt="2023-06-13T06:56:50.349" v="5053" actId="313"/>
          <ac:spMkLst>
            <pc:docMk/>
            <pc:sldMk cId="60625334" sldId="2147473767"/>
            <ac:spMk id="7" creationId="{CA211C83-0ECC-7201-4143-28C0C45C24D4}"/>
          </ac:spMkLst>
        </pc:spChg>
        <pc:spChg chg="mod">
          <ac:chgData name="Uladzimir Litvinau" userId="7c780bef-f8d3-4d23-a35d-3c7004030c64" providerId="ADAL" clId="{61C78025-9E46-466F-873E-2DF94ED9C4E0}" dt="2023-06-12T09:14:46.929" v="2359" actId="313"/>
          <ac:spMkLst>
            <pc:docMk/>
            <pc:sldMk cId="60625334" sldId="2147473767"/>
            <ac:spMk id="8" creationId="{A33CA039-DE3C-5D85-0DB8-D98A38BFDC35}"/>
          </ac:spMkLst>
        </pc:spChg>
        <pc:picChg chg="del">
          <ac:chgData name="Uladzimir Litvinau" userId="7c780bef-f8d3-4d23-a35d-3c7004030c64" providerId="ADAL" clId="{61C78025-9E46-466F-873E-2DF94ED9C4E0}" dt="2023-06-12T09:10:19.486" v="2234" actId="478"/>
          <ac:picMkLst>
            <pc:docMk/>
            <pc:sldMk cId="60625334" sldId="2147473767"/>
            <ac:picMk id="2050" creationId="{A5FDD9F3-FF97-5AF5-F57A-9A54FDDC8732}"/>
          </ac:picMkLst>
        </pc:picChg>
        <pc:picChg chg="add mod">
          <ac:chgData name="Uladzimir Litvinau" userId="7c780bef-f8d3-4d23-a35d-3c7004030c64" providerId="ADAL" clId="{61C78025-9E46-466F-873E-2DF94ED9C4E0}" dt="2023-06-13T10:02:06.753" v="7764" actId="1076"/>
          <ac:picMkLst>
            <pc:docMk/>
            <pc:sldMk cId="60625334" sldId="2147473767"/>
            <ac:picMk id="2050" creationId="{D9E1441F-183C-174F-112F-9BEEF6EDD8F1}"/>
          </ac:picMkLst>
        </pc:picChg>
        <pc:picChg chg="add del">
          <ac:chgData name="Uladzimir Litvinau" userId="7c780bef-f8d3-4d23-a35d-3c7004030c64" providerId="ADAL" clId="{61C78025-9E46-466F-873E-2DF94ED9C4E0}" dt="2023-06-12T09:11:26.572" v="2242" actId="478"/>
          <ac:picMkLst>
            <pc:docMk/>
            <pc:sldMk cId="60625334" sldId="2147473767"/>
            <ac:picMk id="7174" creationId="{C62A1D77-B546-FB7A-D6D4-4B378BF3E2B2}"/>
          </ac:picMkLst>
        </pc:picChg>
        <pc:picChg chg="add del mod">
          <ac:chgData name="Uladzimir Litvinau" userId="7c780bef-f8d3-4d23-a35d-3c7004030c64" providerId="ADAL" clId="{61C78025-9E46-466F-873E-2DF94ED9C4E0}" dt="2023-06-13T10:02:00.030" v="7761" actId="478"/>
          <ac:picMkLst>
            <pc:docMk/>
            <pc:sldMk cId="60625334" sldId="2147473767"/>
            <ac:picMk id="7176" creationId="{7D591D2C-B38F-94F9-FC96-9BE0E9A1B398}"/>
          </ac:picMkLst>
        </pc:picChg>
      </pc:sldChg>
      <pc:sldChg chg="addSp delSp modSp add mod modTransition modAnim">
        <pc:chgData name="Uladzimir Litvinau" userId="7c780bef-f8d3-4d23-a35d-3c7004030c64" providerId="ADAL" clId="{61C78025-9E46-466F-873E-2DF94ED9C4E0}" dt="2023-06-12T12:05:21.534" v="5027"/>
        <pc:sldMkLst>
          <pc:docMk/>
          <pc:sldMk cId="3691387356" sldId="2147473768"/>
        </pc:sldMkLst>
        <pc:spChg chg="mod">
          <ac:chgData name="Uladzimir Litvinau" userId="7c780bef-f8d3-4d23-a35d-3c7004030c64" providerId="ADAL" clId="{61C78025-9E46-466F-873E-2DF94ED9C4E0}" dt="2023-06-12T09:15:49.076" v="2389" actId="14100"/>
          <ac:spMkLst>
            <pc:docMk/>
            <pc:sldMk cId="3691387356" sldId="2147473768"/>
            <ac:spMk id="2" creationId="{EE3E7B12-94E5-1E8A-9A20-C930CC8426EB}"/>
          </ac:spMkLst>
        </pc:spChg>
        <pc:spChg chg="mod">
          <ac:chgData name="Uladzimir Litvinau" userId="7c780bef-f8d3-4d23-a35d-3c7004030c64" providerId="ADAL" clId="{61C78025-9E46-466F-873E-2DF94ED9C4E0}" dt="2023-06-12T11:37:07.683" v="4432" actId="20577"/>
          <ac:spMkLst>
            <pc:docMk/>
            <pc:sldMk cId="3691387356" sldId="2147473768"/>
            <ac:spMk id="7" creationId="{CA211C83-0ECC-7201-4143-28C0C45C24D4}"/>
          </ac:spMkLst>
        </pc:spChg>
        <pc:spChg chg="mod">
          <ac:chgData name="Uladzimir Litvinau" userId="7c780bef-f8d3-4d23-a35d-3c7004030c64" providerId="ADAL" clId="{61C78025-9E46-466F-873E-2DF94ED9C4E0}" dt="2023-06-12T09:14:21.638" v="2334"/>
          <ac:spMkLst>
            <pc:docMk/>
            <pc:sldMk cId="3691387356" sldId="2147473768"/>
            <ac:spMk id="8" creationId="{A33CA039-DE3C-5D85-0DB8-D98A38BFDC35}"/>
          </ac:spMkLst>
        </pc:spChg>
        <pc:spChg chg="add mod">
          <ac:chgData name="Uladzimir Litvinau" userId="7c780bef-f8d3-4d23-a35d-3c7004030c64" providerId="ADAL" clId="{61C78025-9E46-466F-873E-2DF94ED9C4E0}" dt="2023-06-12T09:37:55.275" v="2910" actId="20577"/>
          <ac:spMkLst>
            <pc:docMk/>
            <pc:sldMk cId="3691387356" sldId="2147473768"/>
            <ac:spMk id="20" creationId="{F6C03A81-4BC5-46FC-7AE6-39BD20FCB462}"/>
          </ac:spMkLst>
        </pc:spChg>
        <pc:spChg chg="add mod">
          <ac:chgData name="Uladzimir Litvinau" userId="7c780bef-f8d3-4d23-a35d-3c7004030c64" providerId="ADAL" clId="{61C78025-9E46-466F-873E-2DF94ED9C4E0}" dt="2023-06-12T09:38:47.196" v="2948" actId="20577"/>
          <ac:spMkLst>
            <pc:docMk/>
            <pc:sldMk cId="3691387356" sldId="2147473768"/>
            <ac:spMk id="22" creationId="{2D1D3825-BD8F-7792-1F6F-1BC084CB37CD}"/>
          </ac:spMkLst>
        </pc:spChg>
        <pc:spChg chg="add mod">
          <ac:chgData name="Uladzimir Litvinau" userId="7c780bef-f8d3-4d23-a35d-3c7004030c64" providerId="ADAL" clId="{61C78025-9E46-466F-873E-2DF94ED9C4E0}" dt="2023-06-12T09:38:14.883" v="2937" actId="20577"/>
          <ac:spMkLst>
            <pc:docMk/>
            <pc:sldMk cId="3691387356" sldId="2147473768"/>
            <ac:spMk id="23" creationId="{B042E3C5-6455-E737-55BF-FE37B29D8097}"/>
          </ac:spMkLst>
        </pc:spChg>
        <pc:spChg chg="add mod">
          <ac:chgData name="Uladzimir Litvinau" userId="7c780bef-f8d3-4d23-a35d-3c7004030c64" providerId="ADAL" clId="{61C78025-9E46-466F-873E-2DF94ED9C4E0}" dt="2023-06-12T09:38:51.593" v="2950" actId="20577"/>
          <ac:spMkLst>
            <pc:docMk/>
            <pc:sldMk cId="3691387356" sldId="2147473768"/>
            <ac:spMk id="24" creationId="{C5DE6761-84BF-A505-465E-92594D628EB8}"/>
          </ac:spMkLst>
        </pc:spChg>
        <pc:spChg chg="add mod">
          <ac:chgData name="Uladzimir Litvinau" userId="7c780bef-f8d3-4d23-a35d-3c7004030c64" providerId="ADAL" clId="{61C78025-9E46-466F-873E-2DF94ED9C4E0}" dt="2023-06-12T09:38:56.363" v="2955" actId="20577"/>
          <ac:spMkLst>
            <pc:docMk/>
            <pc:sldMk cId="3691387356" sldId="2147473768"/>
            <ac:spMk id="25" creationId="{BA12B1B8-9A78-2F2B-A318-CC8C7907A95D}"/>
          </ac:spMkLst>
        </pc:spChg>
        <pc:spChg chg="add mod">
          <ac:chgData name="Uladzimir Litvinau" userId="7c780bef-f8d3-4d23-a35d-3c7004030c64" providerId="ADAL" clId="{61C78025-9E46-466F-873E-2DF94ED9C4E0}" dt="2023-06-12T09:39:01.814" v="2960" actId="20577"/>
          <ac:spMkLst>
            <pc:docMk/>
            <pc:sldMk cId="3691387356" sldId="2147473768"/>
            <ac:spMk id="26" creationId="{982FD42B-CC5D-2261-9565-FD62D958938B}"/>
          </ac:spMkLst>
        </pc:spChg>
        <pc:spChg chg="add mod">
          <ac:chgData name="Uladzimir Litvinau" userId="7c780bef-f8d3-4d23-a35d-3c7004030c64" providerId="ADAL" clId="{61C78025-9E46-466F-873E-2DF94ED9C4E0}" dt="2023-06-12T09:39:09.575" v="2977" actId="20577"/>
          <ac:spMkLst>
            <pc:docMk/>
            <pc:sldMk cId="3691387356" sldId="2147473768"/>
            <ac:spMk id="27" creationId="{E41C8A80-0D20-9DEA-78E2-2C136138CFA8}"/>
          </ac:spMkLst>
        </pc:spChg>
        <pc:spChg chg="add mod">
          <ac:chgData name="Uladzimir Litvinau" userId="7c780bef-f8d3-4d23-a35d-3c7004030c64" providerId="ADAL" clId="{61C78025-9E46-466F-873E-2DF94ED9C4E0}" dt="2023-06-12T09:23:41.395" v="2510" actId="164"/>
          <ac:spMkLst>
            <pc:docMk/>
            <pc:sldMk cId="3691387356" sldId="2147473768"/>
            <ac:spMk id="28" creationId="{89EC0938-4C09-0464-5A2E-284ADE0B6E72}"/>
          </ac:spMkLst>
        </pc:spChg>
        <pc:grpChg chg="add mod">
          <ac:chgData name="Uladzimir Litvinau" userId="7c780bef-f8d3-4d23-a35d-3c7004030c64" providerId="ADAL" clId="{61C78025-9E46-466F-873E-2DF94ED9C4E0}" dt="2023-06-12T09:24:39.259" v="2531" actId="1076"/>
          <ac:grpSpMkLst>
            <pc:docMk/>
            <pc:sldMk cId="3691387356" sldId="2147473768"/>
            <ac:grpSpMk id="21" creationId="{B67B7893-3F66-AC57-B9B8-6DC0F5260A9C}"/>
          </ac:grpSpMkLst>
        </pc:grpChg>
        <pc:grpChg chg="add mod">
          <ac:chgData name="Uladzimir Litvinau" userId="7c780bef-f8d3-4d23-a35d-3c7004030c64" providerId="ADAL" clId="{61C78025-9E46-466F-873E-2DF94ED9C4E0}" dt="2023-06-12T09:23:31.439" v="2504" actId="164"/>
          <ac:grpSpMkLst>
            <pc:docMk/>
            <pc:sldMk cId="3691387356" sldId="2147473768"/>
            <ac:grpSpMk id="29" creationId="{F2EF02E5-8F60-8DA6-2D9F-CE040D63FE3A}"/>
          </ac:grpSpMkLst>
        </pc:grpChg>
        <pc:grpChg chg="add mod">
          <ac:chgData name="Uladzimir Litvinau" userId="7c780bef-f8d3-4d23-a35d-3c7004030c64" providerId="ADAL" clId="{61C78025-9E46-466F-873E-2DF94ED9C4E0}" dt="2023-06-12T09:24:36.816" v="2530" actId="1076"/>
          <ac:grpSpMkLst>
            <pc:docMk/>
            <pc:sldMk cId="3691387356" sldId="2147473768"/>
            <ac:grpSpMk id="30" creationId="{45BB9897-42C0-9EA7-E1F1-808E0968272E}"/>
          </ac:grpSpMkLst>
        </pc:grpChg>
        <pc:grpChg chg="add mod">
          <ac:chgData name="Uladzimir Litvinau" userId="7c780bef-f8d3-4d23-a35d-3c7004030c64" providerId="ADAL" clId="{61C78025-9E46-466F-873E-2DF94ED9C4E0}" dt="2023-06-12T09:23:35.239" v="2506" actId="164"/>
          <ac:grpSpMkLst>
            <pc:docMk/>
            <pc:sldMk cId="3691387356" sldId="2147473768"/>
            <ac:grpSpMk id="31" creationId="{F5F0539E-D70C-410C-6159-1431F50B1F88}"/>
          </ac:grpSpMkLst>
        </pc:grpChg>
        <pc:grpChg chg="add mod">
          <ac:chgData name="Uladzimir Litvinau" userId="7c780bef-f8d3-4d23-a35d-3c7004030c64" providerId="ADAL" clId="{61C78025-9E46-466F-873E-2DF94ED9C4E0}" dt="2023-06-12T09:23:36.738" v="2507" actId="164"/>
          <ac:grpSpMkLst>
            <pc:docMk/>
            <pc:sldMk cId="3691387356" sldId="2147473768"/>
            <ac:grpSpMk id="32" creationId="{F8ECD77C-0570-0DCF-F3A9-671F311F8A11}"/>
          </ac:grpSpMkLst>
        </pc:grpChg>
        <pc:grpChg chg="add mod">
          <ac:chgData name="Uladzimir Litvinau" userId="7c780bef-f8d3-4d23-a35d-3c7004030c64" providerId="ADAL" clId="{61C78025-9E46-466F-873E-2DF94ED9C4E0}" dt="2023-06-12T09:23:37.989" v="2508" actId="164"/>
          <ac:grpSpMkLst>
            <pc:docMk/>
            <pc:sldMk cId="3691387356" sldId="2147473768"/>
            <ac:grpSpMk id="33" creationId="{EFF9DC71-9BD4-F110-AEB9-FFF927215D40}"/>
          </ac:grpSpMkLst>
        </pc:grpChg>
        <pc:grpChg chg="add mod">
          <ac:chgData name="Uladzimir Litvinau" userId="7c780bef-f8d3-4d23-a35d-3c7004030c64" providerId="ADAL" clId="{61C78025-9E46-466F-873E-2DF94ED9C4E0}" dt="2023-06-12T09:24:43.136" v="2532" actId="1076"/>
          <ac:grpSpMkLst>
            <pc:docMk/>
            <pc:sldMk cId="3691387356" sldId="2147473768"/>
            <ac:grpSpMk id="34" creationId="{7A920AD3-9843-125B-FAE7-6BC4FD5EE736}"/>
          </ac:grpSpMkLst>
        </pc:grpChg>
        <pc:grpChg chg="add mod">
          <ac:chgData name="Uladzimir Litvinau" userId="7c780bef-f8d3-4d23-a35d-3c7004030c64" providerId="ADAL" clId="{61C78025-9E46-466F-873E-2DF94ED9C4E0}" dt="2023-06-12T09:24:48.764" v="2533" actId="1076"/>
          <ac:grpSpMkLst>
            <pc:docMk/>
            <pc:sldMk cId="3691387356" sldId="2147473768"/>
            <ac:grpSpMk id="35" creationId="{81D67649-A9BA-281C-BDAB-0A8D150A00AE}"/>
          </ac:grpSpMkLst>
        </pc:grpChg>
        <pc:picChg chg="add del mod">
          <ac:chgData name="Uladzimir Litvinau" userId="7c780bef-f8d3-4d23-a35d-3c7004030c64" providerId="ADAL" clId="{61C78025-9E46-466F-873E-2DF94ED9C4E0}" dt="2023-06-12T09:18:08.062" v="2421" actId="478"/>
          <ac:picMkLst>
            <pc:docMk/>
            <pc:sldMk cId="3691387356" sldId="2147473768"/>
            <ac:picMk id="3" creationId="{B0109A1D-664B-DE7E-CD10-391773C22274}"/>
          </ac:picMkLst>
        </pc:picChg>
        <pc:picChg chg="add del mod">
          <ac:chgData name="Uladzimir Litvinau" userId="7c780bef-f8d3-4d23-a35d-3c7004030c64" providerId="ADAL" clId="{61C78025-9E46-466F-873E-2DF94ED9C4E0}" dt="2023-06-12T09:18:08.062" v="2421" actId="478"/>
          <ac:picMkLst>
            <pc:docMk/>
            <pc:sldMk cId="3691387356" sldId="2147473768"/>
            <ac:picMk id="4" creationId="{2DAEBAAF-B8E4-7DB6-712C-AB8C1F356346}"/>
          </ac:picMkLst>
        </pc:picChg>
        <pc:picChg chg="add mod">
          <ac:chgData name="Uladzimir Litvinau" userId="7c780bef-f8d3-4d23-a35d-3c7004030c64" providerId="ADAL" clId="{61C78025-9E46-466F-873E-2DF94ED9C4E0}" dt="2023-06-12T09:23:39.271" v="2509" actId="164"/>
          <ac:picMkLst>
            <pc:docMk/>
            <pc:sldMk cId="3691387356" sldId="2147473768"/>
            <ac:picMk id="5" creationId="{FAF329BB-F7B2-1621-81AF-CA852487FD0B}"/>
          </ac:picMkLst>
        </pc:picChg>
        <pc:picChg chg="add mod">
          <ac:chgData name="Uladzimir Litvinau" userId="7c780bef-f8d3-4d23-a35d-3c7004030c64" providerId="ADAL" clId="{61C78025-9E46-466F-873E-2DF94ED9C4E0}" dt="2023-06-12T09:23:31.439" v="2504" actId="164"/>
          <ac:picMkLst>
            <pc:docMk/>
            <pc:sldMk cId="3691387356" sldId="2147473768"/>
            <ac:picMk id="6" creationId="{EC77AC7B-0E47-E0D9-90E7-0E46158BB532}"/>
          </ac:picMkLst>
        </pc:picChg>
        <pc:picChg chg="add del mod">
          <ac:chgData name="Uladzimir Litvinau" userId="7c780bef-f8d3-4d23-a35d-3c7004030c64" providerId="ADAL" clId="{61C78025-9E46-466F-873E-2DF94ED9C4E0}" dt="2023-06-12T09:18:08.062" v="2421" actId="478"/>
          <ac:picMkLst>
            <pc:docMk/>
            <pc:sldMk cId="3691387356" sldId="2147473768"/>
            <ac:picMk id="9" creationId="{8FFFCBC0-97EE-40FD-3B4F-E99B0EE8720B}"/>
          </ac:picMkLst>
        </pc:picChg>
        <pc:picChg chg="add mod">
          <ac:chgData name="Uladzimir Litvinau" userId="7c780bef-f8d3-4d23-a35d-3c7004030c64" providerId="ADAL" clId="{61C78025-9E46-466F-873E-2DF94ED9C4E0}" dt="2023-06-12T09:23:33.815" v="2505" actId="164"/>
          <ac:picMkLst>
            <pc:docMk/>
            <pc:sldMk cId="3691387356" sldId="2147473768"/>
            <ac:picMk id="10" creationId="{F15D876D-2C86-622A-886D-49D3F316E86B}"/>
          </ac:picMkLst>
        </pc:picChg>
        <pc:picChg chg="add mod">
          <ac:chgData name="Uladzimir Litvinau" userId="7c780bef-f8d3-4d23-a35d-3c7004030c64" providerId="ADAL" clId="{61C78025-9E46-466F-873E-2DF94ED9C4E0}" dt="2023-06-12T09:23:35.239" v="2506" actId="164"/>
          <ac:picMkLst>
            <pc:docMk/>
            <pc:sldMk cId="3691387356" sldId="2147473768"/>
            <ac:picMk id="11" creationId="{F215881F-E044-9C3B-3ADC-5201CB8938FF}"/>
          </ac:picMkLst>
        </pc:picChg>
        <pc:picChg chg="add del mod">
          <ac:chgData name="Uladzimir Litvinau" userId="7c780bef-f8d3-4d23-a35d-3c7004030c64" providerId="ADAL" clId="{61C78025-9E46-466F-873E-2DF94ED9C4E0}" dt="2023-06-12T09:18:08.062" v="2421" actId="478"/>
          <ac:picMkLst>
            <pc:docMk/>
            <pc:sldMk cId="3691387356" sldId="2147473768"/>
            <ac:picMk id="12" creationId="{3BF6F8BD-4F9A-5CBC-9D2F-BF211C56E478}"/>
          </ac:picMkLst>
        </pc:picChg>
        <pc:picChg chg="add mod">
          <ac:chgData name="Uladzimir Litvinau" userId="7c780bef-f8d3-4d23-a35d-3c7004030c64" providerId="ADAL" clId="{61C78025-9E46-466F-873E-2DF94ED9C4E0}" dt="2023-06-12T09:23:37.989" v="2508" actId="164"/>
          <ac:picMkLst>
            <pc:docMk/>
            <pc:sldMk cId="3691387356" sldId="2147473768"/>
            <ac:picMk id="13" creationId="{5CB8F84C-C493-4283-51D1-6574E0EE8432}"/>
          </ac:picMkLst>
        </pc:picChg>
        <pc:picChg chg="add mod">
          <ac:chgData name="Uladzimir Litvinau" userId="7c780bef-f8d3-4d23-a35d-3c7004030c64" providerId="ADAL" clId="{61C78025-9E46-466F-873E-2DF94ED9C4E0}" dt="2023-06-12T09:22:05.941" v="2460" actId="164"/>
          <ac:picMkLst>
            <pc:docMk/>
            <pc:sldMk cId="3691387356" sldId="2147473768"/>
            <ac:picMk id="14" creationId="{58BC4A20-D726-6A4C-E97A-81BCE468C2C1}"/>
          </ac:picMkLst>
        </pc:picChg>
        <pc:picChg chg="add mod">
          <ac:chgData name="Uladzimir Litvinau" userId="7c780bef-f8d3-4d23-a35d-3c7004030c64" providerId="ADAL" clId="{61C78025-9E46-466F-873E-2DF94ED9C4E0}" dt="2023-06-12T09:23:36.738" v="2507" actId="164"/>
          <ac:picMkLst>
            <pc:docMk/>
            <pc:sldMk cId="3691387356" sldId="2147473768"/>
            <ac:picMk id="15" creationId="{8F1A8B90-73AD-48FE-7188-337C22CD618B}"/>
          </ac:picMkLst>
        </pc:picChg>
        <pc:picChg chg="add del mod">
          <ac:chgData name="Uladzimir Litvinau" userId="7c780bef-f8d3-4d23-a35d-3c7004030c64" providerId="ADAL" clId="{61C78025-9E46-466F-873E-2DF94ED9C4E0}" dt="2023-06-12T09:18:08.062" v="2421" actId="478"/>
          <ac:picMkLst>
            <pc:docMk/>
            <pc:sldMk cId="3691387356" sldId="2147473768"/>
            <ac:picMk id="16" creationId="{17906D8D-7669-7329-8346-B386A7DFAD28}"/>
          </ac:picMkLst>
        </pc:picChg>
        <pc:picChg chg="add del mod">
          <ac:chgData name="Uladzimir Litvinau" userId="7c780bef-f8d3-4d23-a35d-3c7004030c64" providerId="ADAL" clId="{61C78025-9E46-466F-873E-2DF94ED9C4E0}" dt="2023-06-12T09:18:08.062" v="2421" actId="478"/>
          <ac:picMkLst>
            <pc:docMk/>
            <pc:sldMk cId="3691387356" sldId="2147473768"/>
            <ac:picMk id="17" creationId="{604AE76F-08B4-ED5F-40B1-C5A7D49EA9AF}"/>
          </ac:picMkLst>
        </pc:picChg>
        <pc:picChg chg="add del mod">
          <ac:chgData name="Uladzimir Litvinau" userId="7c780bef-f8d3-4d23-a35d-3c7004030c64" providerId="ADAL" clId="{61C78025-9E46-466F-873E-2DF94ED9C4E0}" dt="2023-06-12T09:18:08.062" v="2421" actId="478"/>
          <ac:picMkLst>
            <pc:docMk/>
            <pc:sldMk cId="3691387356" sldId="2147473768"/>
            <ac:picMk id="18" creationId="{4E815837-11E4-53FB-DB70-5184C61F9D2A}"/>
          </ac:picMkLst>
        </pc:picChg>
        <pc:picChg chg="add mod">
          <ac:chgData name="Uladzimir Litvinau" userId="7c780bef-f8d3-4d23-a35d-3c7004030c64" providerId="ADAL" clId="{61C78025-9E46-466F-873E-2DF94ED9C4E0}" dt="2023-06-12T09:23:41.395" v="2510" actId="164"/>
          <ac:picMkLst>
            <pc:docMk/>
            <pc:sldMk cId="3691387356" sldId="2147473768"/>
            <ac:picMk id="19" creationId="{302F583D-A58C-F0C0-0AC9-7A3120F34DDA}"/>
          </ac:picMkLst>
        </pc:picChg>
        <pc:picChg chg="del mod">
          <ac:chgData name="Uladzimir Litvinau" userId="7c780bef-f8d3-4d23-a35d-3c7004030c64" providerId="ADAL" clId="{61C78025-9E46-466F-873E-2DF94ED9C4E0}" dt="2023-06-12T09:16:12.080" v="2398" actId="478"/>
          <ac:picMkLst>
            <pc:docMk/>
            <pc:sldMk cId="3691387356" sldId="2147473768"/>
            <ac:picMk id="7176" creationId="{7D591D2C-B38F-94F9-FC96-9BE0E9A1B398}"/>
          </ac:picMkLst>
        </pc:picChg>
      </pc:sldChg>
      <pc:sldChg chg="add del ord">
        <pc:chgData name="Uladzimir Litvinau" userId="7c780bef-f8d3-4d23-a35d-3c7004030c64" providerId="ADAL" clId="{61C78025-9E46-466F-873E-2DF94ED9C4E0}" dt="2023-06-12T09:34:32.004" v="2789" actId="47"/>
        <pc:sldMkLst>
          <pc:docMk/>
          <pc:sldMk cId="3724612236" sldId="2147473769"/>
        </pc:sldMkLst>
      </pc:sldChg>
      <pc:sldChg chg="addSp delSp modSp add mod modTransition modNotesTx">
        <pc:chgData name="Uladzimir Litvinau" userId="7c780bef-f8d3-4d23-a35d-3c7004030c64" providerId="ADAL" clId="{61C78025-9E46-466F-873E-2DF94ED9C4E0}" dt="2023-06-13T07:28:03.724" v="6128" actId="20577"/>
        <pc:sldMkLst>
          <pc:docMk/>
          <pc:sldMk cId="260463268" sldId="2147473770"/>
        </pc:sldMkLst>
        <pc:spChg chg="mod">
          <ac:chgData name="Uladzimir Litvinau" userId="7c780bef-f8d3-4d23-a35d-3c7004030c64" providerId="ADAL" clId="{61C78025-9E46-466F-873E-2DF94ED9C4E0}" dt="2023-06-13T07:28:03.724" v="6128" actId="20577"/>
          <ac:spMkLst>
            <pc:docMk/>
            <pc:sldMk cId="260463268" sldId="2147473770"/>
            <ac:spMk id="2" creationId="{EE3E7B12-94E5-1E8A-9A20-C930CC8426EB}"/>
          </ac:spMkLst>
        </pc:spChg>
        <pc:spChg chg="add del mod">
          <ac:chgData name="Uladzimir Litvinau" userId="7c780bef-f8d3-4d23-a35d-3c7004030c64" providerId="ADAL" clId="{61C78025-9E46-466F-873E-2DF94ED9C4E0}" dt="2023-06-12T09:40:04.913" v="2988" actId="478"/>
          <ac:spMkLst>
            <pc:docMk/>
            <pc:sldMk cId="260463268" sldId="2147473770"/>
            <ac:spMk id="3" creationId="{ADC1C960-C172-1AA9-2E8E-B1E111AAA85F}"/>
          </ac:spMkLst>
        </pc:spChg>
        <pc:spChg chg="mod">
          <ac:chgData name="Uladzimir Litvinau" userId="7c780bef-f8d3-4d23-a35d-3c7004030c64" providerId="ADAL" clId="{61C78025-9E46-466F-873E-2DF94ED9C4E0}" dt="2023-06-12T09:40:07.844" v="2992"/>
          <ac:spMkLst>
            <pc:docMk/>
            <pc:sldMk cId="260463268" sldId="2147473770"/>
            <ac:spMk id="6" creationId="{787D0E6B-D589-01B3-A6E4-63C68B64DD65}"/>
          </ac:spMkLst>
        </pc:spChg>
        <pc:spChg chg="mod">
          <ac:chgData name="Uladzimir Litvinau" userId="7c780bef-f8d3-4d23-a35d-3c7004030c64" providerId="ADAL" clId="{61C78025-9E46-466F-873E-2DF94ED9C4E0}" dt="2023-06-13T07:19:32.515" v="6091" actId="20577"/>
          <ac:spMkLst>
            <pc:docMk/>
            <pc:sldMk cId="260463268" sldId="2147473770"/>
            <ac:spMk id="10" creationId="{1F88C411-8C59-AFA3-5C10-11E75FDF9817}"/>
          </ac:spMkLst>
        </pc:spChg>
        <pc:spChg chg="mod">
          <ac:chgData name="Uladzimir Litvinau" userId="7c780bef-f8d3-4d23-a35d-3c7004030c64" providerId="ADAL" clId="{61C78025-9E46-466F-873E-2DF94ED9C4E0}" dt="2023-06-12T09:35:57.823" v="2824" actId="1076"/>
          <ac:spMkLst>
            <pc:docMk/>
            <pc:sldMk cId="260463268" sldId="2147473770"/>
            <ac:spMk id="35" creationId="{5A3D9C85-096D-77E0-F8FF-1459C0ADD876}"/>
          </ac:spMkLst>
        </pc:spChg>
        <pc:spChg chg="mod">
          <ac:chgData name="Uladzimir Litvinau" userId="7c780bef-f8d3-4d23-a35d-3c7004030c64" providerId="ADAL" clId="{61C78025-9E46-466F-873E-2DF94ED9C4E0}" dt="2023-06-12T09:40:07.844" v="2992"/>
          <ac:spMkLst>
            <pc:docMk/>
            <pc:sldMk cId="260463268" sldId="2147473770"/>
            <ac:spMk id="36" creationId="{EF22CD6A-7350-B784-9FA5-1629B4C3CE31}"/>
          </ac:spMkLst>
        </pc:spChg>
        <pc:spChg chg="mod">
          <ac:chgData name="Uladzimir Litvinau" userId="7c780bef-f8d3-4d23-a35d-3c7004030c64" providerId="ADAL" clId="{61C78025-9E46-466F-873E-2DF94ED9C4E0}" dt="2023-06-12T09:40:07.844" v="2992"/>
          <ac:spMkLst>
            <pc:docMk/>
            <pc:sldMk cId="260463268" sldId="2147473770"/>
            <ac:spMk id="39" creationId="{123AC138-EB9B-5AF0-1D25-C569E570C2DA}"/>
          </ac:spMkLst>
        </pc:spChg>
        <pc:spChg chg="mod">
          <ac:chgData name="Uladzimir Litvinau" userId="7c780bef-f8d3-4d23-a35d-3c7004030c64" providerId="ADAL" clId="{61C78025-9E46-466F-873E-2DF94ED9C4E0}" dt="2023-06-12T09:40:07.844" v="2992"/>
          <ac:spMkLst>
            <pc:docMk/>
            <pc:sldMk cId="260463268" sldId="2147473770"/>
            <ac:spMk id="42" creationId="{C888D0DC-3138-63C0-086D-2383C730CE89}"/>
          </ac:spMkLst>
        </pc:spChg>
        <pc:spChg chg="mod">
          <ac:chgData name="Uladzimir Litvinau" userId="7c780bef-f8d3-4d23-a35d-3c7004030c64" providerId="ADAL" clId="{61C78025-9E46-466F-873E-2DF94ED9C4E0}" dt="2023-06-12T09:40:07.844" v="2992"/>
          <ac:spMkLst>
            <pc:docMk/>
            <pc:sldMk cId="260463268" sldId="2147473770"/>
            <ac:spMk id="45" creationId="{B85FC62E-3972-030F-18E0-640C16D623C7}"/>
          </ac:spMkLst>
        </pc:spChg>
        <pc:spChg chg="mod">
          <ac:chgData name="Uladzimir Litvinau" userId="7c780bef-f8d3-4d23-a35d-3c7004030c64" providerId="ADAL" clId="{61C78025-9E46-466F-873E-2DF94ED9C4E0}" dt="2023-06-12T09:40:07.844" v="2992"/>
          <ac:spMkLst>
            <pc:docMk/>
            <pc:sldMk cId="260463268" sldId="2147473770"/>
            <ac:spMk id="48" creationId="{A41BCC08-3034-1F8B-3F21-EECBD65EB641}"/>
          </ac:spMkLst>
        </pc:spChg>
        <pc:spChg chg="mod">
          <ac:chgData name="Uladzimir Litvinau" userId="7c780bef-f8d3-4d23-a35d-3c7004030c64" providerId="ADAL" clId="{61C78025-9E46-466F-873E-2DF94ED9C4E0}" dt="2023-06-12T09:40:07.844" v="2992"/>
          <ac:spMkLst>
            <pc:docMk/>
            <pc:sldMk cId="260463268" sldId="2147473770"/>
            <ac:spMk id="51" creationId="{FE7FEC11-0F04-314D-D4CF-BB326136E17C}"/>
          </ac:spMkLst>
        </pc:spChg>
        <pc:grpChg chg="add mod">
          <ac:chgData name="Uladzimir Litvinau" userId="7c780bef-f8d3-4d23-a35d-3c7004030c64" providerId="ADAL" clId="{61C78025-9E46-466F-873E-2DF94ED9C4E0}" dt="2023-06-12T09:40:11.758" v="2993" actId="1076"/>
          <ac:grpSpMkLst>
            <pc:docMk/>
            <pc:sldMk cId="260463268" sldId="2147473770"/>
            <ac:grpSpMk id="4" creationId="{BB4845E9-5781-3F39-B75A-F8107484E395}"/>
          </ac:grpSpMkLst>
        </pc:grpChg>
        <pc:grpChg chg="add mod">
          <ac:chgData name="Uladzimir Litvinau" userId="7c780bef-f8d3-4d23-a35d-3c7004030c64" providerId="ADAL" clId="{61C78025-9E46-466F-873E-2DF94ED9C4E0}" dt="2023-06-12T09:40:11.758" v="2993" actId="1076"/>
          <ac:grpSpMkLst>
            <pc:docMk/>
            <pc:sldMk cId="260463268" sldId="2147473770"/>
            <ac:grpSpMk id="7" creationId="{84309EC9-FF7E-8DB6-3B0A-F24E5005367D}"/>
          </ac:grpSpMkLst>
        </pc:grpChg>
        <pc:grpChg chg="del mod">
          <ac:chgData name="Uladzimir Litvinau" userId="7c780bef-f8d3-4d23-a35d-3c7004030c64" providerId="ADAL" clId="{61C78025-9E46-466F-873E-2DF94ED9C4E0}" dt="2023-06-12T09:40:07.008" v="2991" actId="478"/>
          <ac:grpSpMkLst>
            <pc:docMk/>
            <pc:sldMk cId="260463268" sldId="2147473770"/>
            <ac:grpSpMk id="11" creationId="{9BF18670-5261-282E-0C25-5799E369490D}"/>
          </ac:grpSpMkLst>
        </pc:grpChg>
        <pc:grpChg chg="del">
          <ac:chgData name="Uladzimir Litvinau" userId="7c780bef-f8d3-4d23-a35d-3c7004030c64" providerId="ADAL" clId="{61C78025-9E46-466F-873E-2DF94ED9C4E0}" dt="2023-06-12T09:40:04.913" v="2988" actId="478"/>
          <ac:grpSpMkLst>
            <pc:docMk/>
            <pc:sldMk cId="260463268" sldId="2147473770"/>
            <ac:grpSpMk id="14" creationId="{FACE4E80-98E4-A8CB-459C-6096FD49CB5A}"/>
          </ac:grpSpMkLst>
        </pc:grpChg>
        <pc:grpChg chg="del mod">
          <ac:chgData name="Uladzimir Litvinau" userId="7c780bef-f8d3-4d23-a35d-3c7004030c64" providerId="ADAL" clId="{61C78025-9E46-466F-873E-2DF94ED9C4E0}" dt="2023-06-12T09:40:05.858" v="2989" actId="478"/>
          <ac:grpSpMkLst>
            <pc:docMk/>
            <pc:sldMk cId="260463268" sldId="2147473770"/>
            <ac:grpSpMk id="17" creationId="{68F561D0-1B63-AB69-7A34-C623B4669EA1}"/>
          </ac:grpSpMkLst>
        </pc:grpChg>
        <pc:grpChg chg="del">
          <ac:chgData name="Uladzimir Litvinau" userId="7c780bef-f8d3-4d23-a35d-3c7004030c64" providerId="ADAL" clId="{61C78025-9E46-466F-873E-2DF94ED9C4E0}" dt="2023-06-12T09:40:04.913" v="2988" actId="478"/>
          <ac:grpSpMkLst>
            <pc:docMk/>
            <pc:sldMk cId="260463268" sldId="2147473770"/>
            <ac:grpSpMk id="20" creationId="{076944A8-4F78-3A8D-212D-0237BC3762D6}"/>
          </ac:grpSpMkLst>
        </pc:grpChg>
        <pc:grpChg chg="del">
          <ac:chgData name="Uladzimir Litvinau" userId="7c780bef-f8d3-4d23-a35d-3c7004030c64" providerId="ADAL" clId="{61C78025-9E46-466F-873E-2DF94ED9C4E0}" dt="2023-06-12T09:40:04.913" v="2988" actId="478"/>
          <ac:grpSpMkLst>
            <pc:docMk/>
            <pc:sldMk cId="260463268" sldId="2147473770"/>
            <ac:grpSpMk id="23" creationId="{7564D39A-EF57-FD89-7EE9-D73A6D62FB05}"/>
          </ac:grpSpMkLst>
        </pc:grpChg>
        <pc:grpChg chg="del mod">
          <ac:chgData name="Uladzimir Litvinau" userId="7c780bef-f8d3-4d23-a35d-3c7004030c64" providerId="ADAL" clId="{61C78025-9E46-466F-873E-2DF94ED9C4E0}" dt="2023-06-12T09:40:04.913" v="2988" actId="478"/>
          <ac:grpSpMkLst>
            <pc:docMk/>
            <pc:sldMk cId="260463268" sldId="2147473770"/>
            <ac:grpSpMk id="26" creationId="{E746DCCF-018F-2525-7889-0C686CBFFD1D}"/>
          </ac:grpSpMkLst>
        </pc:grpChg>
        <pc:grpChg chg="del mod">
          <ac:chgData name="Uladzimir Litvinau" userId="7c780bef-f8d3-4d23-a35d-3c7004030c64" providerId="ADAL" clId="{61C78025-9E46-466F-873E-2DF94ED9C4E0}" dt="2023-06-12T09:40:06.642" v="2990" actId="478"/>
          <ac:grpSpMkLst>
            <pc:docMk/>
            <pc:sldMk cId="260463268" sldId="2147473770"/>
            <ac:grpSpMk id="29" creationId="{4AAE67AA-8E7B-22D4-DD57-BAF4E8363FC8}"/>
          </ac:grpSpMkLst>
        </pc:grpChg>
        <pc:grpChg chg="add mod">
          <ac:chgData name="Uladzimir Litvinau" userId="7c780bef-f8d3-4d23-a35d-3c7004030c64" providerId="ADAL" clId="{61C78025-9E46-466F-873E-2DF94ED9C4E0}" dt="2023-06-12T09:40:11.758" v="2993" actId="1076"/>
          <ac:grpSpMkLst>
            <pc:docMk/>
            <pc:sldMk cId="260463268" sldId="2147473770"/>
            <ac:grpSpMk id="37" creationId="{15401A2B-13DF-F884-07EA-990F72A86F8E}"/>
          </ac:grpSpMkLst>
        </pc:grpChg>
        <pc:grpChg chg="add mod">
          <ac:chgData name="Uladzimir Litvinau" userId="7c780bef-f8d3-4d23-a35d-3c7004030c64" providerId="ADAL" clId="{61C78025-9E46-466F-873E-2DF94ED9C4E0}" dt="2023-06-12T09:40:11.758" v="2993" actId="1076"/>
          <ac:grpSpMkLst>
            <pc:docMk/>
            <pc:sldMk cId="260463268" sldId="2147473770"/>
            <ac:grpSpMk id="40" creationId="{B0B1EFE6-25B8-46DF-22EF-47268626D5DA}"/>
          </ac:grpSpMkLst>
        </pc:grpChg>
        <pc:grpChg chg="add mod">
          <ac:chgData name="Uladzimir Litvinau" userId="7c780bef-f8d3-4d23-a35d-3c7004030c64" providerId="ADAL" clId="{61C78025-9E46-466F-873E-2DF94ED9C4E0}" dt="2023-06-12T09:40:11.758" v="2993" actId="1076"/>
          <ac:grpSpMkLst>
            <pc:docMk/>
            <pc:sldMk cId="260463268" sldId="2147473770"/>
            <ac:grpSpMk id="43" creationId="{D57BE348-96F4-A86B-766A-69EE3A26BD5F}"/>
          </ac:grpSpMkLst>
        </pc:grpChg>
        <pc:grpChg chg="add mod">
          <ac:chgData name="Uladzimir Litvinau" userId="7c780bef-f8d3-4d23-a35d-3c7004030c64" providerId="ADAL" clId="{61C78025-9E46-466F-873E-2DF94ED9C4E0}" dt="2023-06-12T09:40:11.758" v="2993" actId="1076"/>
          <ac:grpSpMkLst>
            <pc:docMk/>
            <pc:sldMk cId="260463268" sldId="2147473770"/>
            <ac:grpSpMk id="46" creationId="{3EA658B8-54F8-A019-9430-44555FE20C4C}"/>
          </ac:grpSpMkLst>
        </pc:grpChg>
        <pc:grpChg chg="add mod">
          <ac:chgData name="Uladzimir Litvinau" userId="7c780bef-f8d3-4d23-a35d-3c7004030c64" providerId="ADAL" clId="{61C78025-9E46-466F-873E-2DF94ED9C4E0}" dt="2023-06-12T09:40:11.758" v="2993" actId="1076"/>
          <ac:grpSpMkLst>
            <pc:docMk/>
            <pc:sldMk cId="260463268" sldId="2147473770"/>
            <ac:grpSpMk id="49" creationId="{2328E9C9-E83C-362D-F6D2-A69E23B0BBA1}"/>
          </ac:grpSpMkLst>
        </pc:grpChg>
        <pc:picChg chg="mod">
          <ac:chgData name="Uladzimir Litvinau" userId="7c780bef-f8d3-4d23-a35d-3c7004030c64" providerId="ADAL" clId="{61C78025-9E46-466F-873E-2DF94ED9C4E0}" dt="2023-06-12T09:40:07.844" v="2992"/>
          <ac:picMkLst>
            <pc:docMk/>
            <pc:sldMk cId="260463268" sldId="2147473770"/>
            <ac:picMk id="5" creationId="{551DFBEF-7F97-AFC6-553C-1B3BBF9FFF2B}"/>
          </ac:picMkLst>
        </pc:picChg>
        <pc:picChg chg="mod">
          <ac:chgData name="Uladzimir Litvinau" userId="7c780bef-f8d3-4d23-a35d-3c7004030c64" providerId="ADAL" clId="{61C78025-9E46-466F-873E-2DF94ED9C4E0}" dt="2023-06-12T09:40:07.844" v="2992"/>
          <ac:picMkLst>
            <pc:docMk/>
            <pc:sldMk cId="260463268" sldId="2147473770"/>
            <ac:picMk id="9" creationId="{38E0BDAB-5373-19C6-6F91-35D85857A5DD}"/>
          </ac:picMkLst>
        </pc:picChg>
        <pc:picChg chg="mod">
          <ac:chgData name="Uladzimir Litvinau" userId="7c780bef-f8d3-4d23-a35d-3c7004030c64" providerId="ADAL" clId="{61C78025-9E46-466F-873E-2DF94ED9C4E0}" dt="2023-06-12T09:40:07.844" v="2992"/>
          <ac:picMkLst>
            <pc:docMk/>
            <pc:sldMk cId="260463268" sldId="2147473770"/>
            <ac:picMk id="38" creationId="{18881A4B-8FB3-CD52-49B2-C568CC61DE34}"/>
          </ac:picMkLst>
        </pc:picChg>
        <pc:picChg chg="mod">
          <ac:chgData name="Uladzimir Litvinau" userId="7c780bef-f8d3-4d23-a35d-3c7004030c64" providerId="ADAL" clId="{61C78025-9E46-466F-873E-2DF94ED9C4E0}" dt="2023-06-12T09:40:07.844" v="2992"/>
          <ac:picMkLst>
            <pc:docMk/>
            <pc:sldMk cId="260463268" sldId="2147473770"/>
            <ac:picMk id="41" creationId="{5D679CD3-BC09-9870-C144-64E4120FF3EE}"/>
          </ac:picMkLst>
        </pc:picChg>
        <pc:picChg chg="mod">
          <ac:chgData name="Uladzimir Litvinau" userId="7c780bef-f8d3-4d23-a35d-3c7004030c64" providerId="ADAL" clId="{61C78025-9E46-466F-873E-2DF94ED9C4E0}" dt="2023-06-12T09:40:07.844" v="2992"/>
          <ac:picMkLst>
            <pc:docMk/>
            <pc:sldMk cId="260463268" sldId="2147473770"/>
            <ac:picMk id="44" creationId="{74801FF4-2909-3002-3F91-24C62642132B}"/>
          </ac:picMkLst>
        </pc:picChg>
        <pc:picChg chg="mod">
          <ac:chgData name="Uladzimir Litvinau" userId="7c780bef-f8d3-4d23-a35d-3c7004030c64" providerId="ADAL" clId="{61C78025-9E46-466F-873E-2DF94ED9C4E0}" dt="2023-06-12T09:40:07.844" v="2992"/>
          <ac:picMkLst>
            <pc:docMk/>
            <pc:sldMk cId="260463268" sldId="2147473770"/>
            <ac:picMk id="47" creationId="{7F723980-9F86-DB0F-2C39-652042288F24}"/>
          </ac:picMkLst>
        </pc:picChg>
        <pc:picChg chg="mod">
          <ac:chgData name="Uladzimir Litvinau" userId="7c780bef-f8d3-4d23-a35d-3c7004030c64" providerId="ADAL" clId="{61C78025-9E46-466F-873E-2DF94ED9C4E0}" dt="2023-06-12T09:40:07.844" v="2992"/>
          <ac:picMkLst>
            <pc:docMk/>
            <pc:sldMk cId="260463268" sldId="2147473770"/>
            <ac:picMk id="50" creationId="{7664D971-33C2-298C-5CDD-B8E9723F4675}"/>
          </ac:picMkLst>
        </pc:picChg>
      </pc:sldChg>
      <pc:sldChg chg="modSp add mod modTransition modNotesTx">
        <pc:chgData name="Uladzimir Litvinau" userId="7c780bef-f8d3-4d23-a35d-3c7004030c64" providerId="ADAL" clId="{61C78025-9E46-466F-873E-2DF94ED9C4E0}" dt="2023-06-14T10:10:05.986" v="10241" actId="20577"/>
        <pc:sldMkLst>
          <pc:docMk/>
          <pc:sldMk cId="1416403245" sldId="2147473771"/>
        </pc:sldMkLst>
        <pc:spChg chg="mod">
          <ac:chgData name="Uladzimir Litvinau" userId="7c780bef-f8d3-4d23-a35d-3c7004030c64" providerId="ADAL" clId="{61C78025-9E46-466F-873E-2DF94ED9C4E0}" dt="2023-06-12T09:42:28.847" v="3105"/>
          <ac:spMkLst>
            <pc:docMk/>
            <pc:sldMk cId="1416403245" sldId="2147473771"/>
            <ac:spMk id="2" creationId="{EE3E7B12-94E5-1E8A-9A20-C930CC8426EB}"/>
          </ac:spMkLst>
        </pc:spChg>
        <pc:spChg chg="mod">
          <ac:chgData name="Uladzimir Litvinau" userId="7c780bef-f8d3-4d23-a35d-3c7004030c64" providerId="ADAL" clId="{61C78025-9E46-466F-873E-2DF94ED9C4E0}" dt="2023-06-12T09:41:39.041" v="3085"/>
          <ac:spMkLst>
            <pc:docMk/>
            <pc:sldMk cId="1416403245" sldId="2147473771"/>
            <ac:spMk id="10" creationId="{1F88C411-8C59-AFA3-5C10-11E75FDF9817}"/>
          </ac:spMkLst>
        </pc:spChg>
      </pc:sldChg>
      <pc:sldChg chg="modSp add mod modTransition modNotesTx">
        <pc:chgData name="Uladzimir Litvinau" userId="7c780bef-f8d3-4d23-a35d-3c7004030c64" providerId="ADAL" clId="{61C78025-9E46-466F-873E-2DF94ED9C4E0}" dt="2023-06-12T12:05:21.534" v="5027"/>
        <pc:sldMkLst>
          <pc:docMk/>
          <pc:sldMk cId="155552058" sldId="2147473772"/>
        </pc:sldMkLst>
        <pc:spChg chg="mod">
          <ac:chgData name="Uladzimir Litvinau" userId="7c780bef-f8d3-4d23-a35d-3c7004030c64" providerId="ADAL" clId="{61C78025-9E46-466F-873E-2DF94ED9C4E0}" dt="2023-06-12T09:43:08.861" v="3113"/>
          <ac:spMkLst>
            <pc:docMk/>
            <pc:sldMk cId="155552058" sldId="2147473772"/>
            <ac:spMk id="2" creationId="{EE3E7B12-94E5-1E8A-9A20-C930CC8426EB}"/>
          </ac:spMkLst>
        </pc:spChg>
        <pc:spChg chg="mod">
          <ac:chgData name="Uladzimir Litvinau" userId="7c780bef-f8d3-4d23-a35d-3c7004030c64" providerId="ADAL" clId="{61C78025-9E46-466F-873E-2DF94ED9C4E0}" dt="2023-06-12T09:41:53.597" v="3092" actId="20577"/>
          <ac:spMkLst>
            <pc:docMk/>
            <pc:sldMk cId="155552058" sldId="2147473772"/>
            <ac:spMk id="10" creationId="{1F88C411-8C59-AFA3-5C10-11E75FDF9817}"/>
          </ac:spMkLst>
        </pc:spChg>
      </pc:sldChg>
      <pc:sldChg chg="modSp add mod modTransition modNotesTx">
        <pc:chgData name="Uladzimir Litvinau" userId="7c780bef-f8d3-4d23-a35d-3c7004030c64" providerId="ADAL" clId="{61C78025-9E46-466F-873E-2DF94ED9C4E0}" dt="2023-06-13T09:45:07.612" v="7525" actId="20577"/>
        <pc:sldMkLst>
          <pc:docMk/>
          <pc:sldMk cId="3332678650" sldId="2147473773"/>
        </pc:sldMkLst>
        <pc:spChg chg="mod">
          <ac:chgData name="Uladzimir Litvinau" userId="7c780bef-f8d3-4d23-a35d-3c7004030c64" providerId="ADAL" clId="{61C78025-9E46-466F-873E-2DF94ED9C4E0}" dt="2023-06-12T11:33:54.016" v="4396" actId="20577"/>
          <ac:spMkLst>
            <pc:docMk/>
            <pc:sldMk cId="3332678650" sldId="2147473773"/>
            <ac:spMk id="2" creationId="{EE3E7B12-94E5-1E8A-9A20-C930CC8426EB}"/>
          </ac:spMkLst>
        </pc:spChg>
        <pc:spChg chg="mod">
          <ac:chgData name="Uladzimir Litvinau" userId="7c780bef-f8d3-4d23-a35d-3c7004030c64" providerId="ADAL" clId="{61C78025-9E46-466F-873E-2DF94ED9C4E0}" dt="2023-06-12T09:42:00.496" v="3095" actId="20577"/>
          <ac:spMkLst>
            <pc:docMk/>
            <pc:sldMk cId="3332678650" sldId="2147473773"/>
            <ac:spMk id="10" creationId="{1F88C411-8C59-AFA3-5C10-11E75FDF9817}"/>
          </ac:spMkLst>
        </pc:spChg>
      </pc:sldChg>
      <pc:sldChg chg="modSp add mod modTransition modNotesTx">
        <pc:chgData name="Uladzimir Litvinau" userId="7c780bef-f8d3-4d23-a35d-3c7004030c64" providerId="ADAL" clId="{61C78025-9E46-466F-873E-2DF94ED9C4E0}" dt="2023-06-13T09:45:25.918" v="7549" actId="20577"/>
        <pc:sldMkLst>
          <pc:docMk/>
          <pc:sldMk cId="1619210280" sldId="2147473774"/>
        </pc:sldMkLst>
        <pc:spChg chg="mod">
          <ac:chgData name="Uladzimir Litvinau" userId="7c780bef-f8d3-4d23-a35d-3c7004030c64" providerId="ADAL" clId="{61C78025-9E46-466F-873E-2DF94ED9C4E0}" dt="2023-06-12T11:39:43.099" v="4465" actId="20577"/>
          <ac:spMkLst>
            <pc:docMk/>
            <pc:sldMk cId="1619210280" sldId="2147473774"/>
            <ac:spMk id="2" creationId="{EE3E7B12-94E5-1E8A-9A20-C930CC8426EB}"/>
          </ac:spMkLst>
        </pc:spChg>
        <pc:spChg chg="mod">
          <ac:chgData name="Uladzimir Litvinau" userId="7c780bef-f8d3-4d23-a35d-3c7004030c64" providerId="ADAL" clId="{61C78025-9E46-466F-873E-2DF94ED9C4E0}" dt="2023-06-12T11:34:18.808" v="4408"/>
          <ac:spMkLst>
            <pc:docMk/>
            <pc:sldMk cId="1619210280" sldId="2147473774"/>
            <ac:spMk id="10" creationId="{1F88C411-8C59-AFA3-5C10-11E75FDF9817}"/>
          </ac:spMkLst>
        </pc:spChg>
      </pc:sldChg>
      <pc:sldChg chg="modSp add mod modTransition">
        <pc:chgData name="Uladzimir Litvinau" userId="7c780bef-f8d3-4d23-a35d-3c7004030c64" providerId="ADAL" clId="{61C78025-9E46-466F-873E-2DF94ED9C4E0}" dt="2023-06-12T12:05:21.534" v="5027"/>
        <pc:sldMkLst>
          <pc:docMk/>
          <pc:sldMk cId="2379865670" sldId="2147473775"/>
        </pc:sldMkLst>
        <pc:spChg chg="mod">
          <ac:chgData name="Uladzimir Litvinau" userId="7c780bef-f8d3-4d23-a35d-3c7004030c64" providerId="ADAL" clId="{61C78025-9E46-466F-873E-2DF94ED9C4E0}" dt="2023-06-12T11:40:42.544" v="4480"/>
          <ac:spMkLst>
            <pc:docMk/>
            <pc:sldMk cId="2379865670" sldId="2147473775"/>
            <ac:spMk id="2" creationId="{EE3E7B12-94E5-1E8A-9A20-C930CC8426EB}"/>
          </ac:spMkLst>
        </pc:spChg>
        <pc:spChg chg="mod">
          <ac:chgData name="Uladzimir Litvinau" userId="7c780bef-f8d3-4d23-a35d-3c7004030c64" providerId="ADAL" clId="{61C78025-9E46-466F-873E-2DF94ED9C4E0}" dt="2023-06-12T11:40:06.824" v="4470"/>
          <ac:spMkLst>
            <pc:docMk/>
            <pc:sldMk cId="2379865670" sldId="2147473775"/>
            <ac:spMk id="10" creationId="{1F88C411-8C59-AFA3-5C10-11E75FDF9817}"/>
          </ac:spMkLst>
        </pc:spChg>
      </pc:sldChg>
      <pc:sldChg chg="modSp add mod modTransition">
        <pc:chgData name="Uladzimir Litvinau" userId="7c780bef-f8d3-4d23-a35d-3c7004030c64" providerId="ADAL" clId="{61C78025-9E46-466F-873E-2DF94ED9C4E0}" dt="2023-06-12T12:05:21.534" v="5027"/>
        <pc:sldMkLst>
          <pc:docMk/>
          <pc:sldMk cId="1941243125" sldId="2147473776"/>
        </pc:sldMkLst>
        <pc:spChg chg="mod">
          <ac:chgData name="Uladzimir Litvinau" userId="7c780bef-f8d3-4d23-a35d-3c7004030c64" providerId="ADAL" clId="{61C78025-9E46-466F-873E-2DF94ED9C4E0}" dt="2023-06-12T11:41:23.564" v="4492" actId="20577"/>
          <ac:spMkLst>
            <pc:docMk/>
            <pc:sldMk cId="1941243125" sldId="2147473776"/>
            <ac:spMk id="2" creationId="{EE3E7B12-94E5-1E8A-9A20-C930CC8426EB}"/>
          </ac:spMkLst>
        </pc:spChg>
        <pc:spChg chg="mod">
          <ac:chgData name="Uladzimir Litvinau" userId="7c780bef-f8d3-4d23-a35d-3c7004030c64" providerId="ADAL" clId="{61C78025-9E46-466F-873E-2DF94ED9C4E0}" dt="2023-06-12T11:41:03.418" v="4483"/>
          <ac:spMkLst>
            <pc:docMk/>
            <pc:sldMk cId="1941243125" sldId="2147473776"/>
            <ac:spMk id="10" creationId="{1F88C411-8C59-AFA3-5C10-11E75FDF9817}"/>
          </ac:spMkLst>
        </pc:spChg>
      </pc:sldChg>
      <pc:sldChg chg="modSp add mod modTransition">
        <pc:chgData name="Uladzimir Litvinau" userId="7c780bef-f8d3-4d23-a35d-3c7004030c64" providerId="ADAL" clId="{61C78025-9E46-466F-873E-2DF94ED9C4E0}" dt="2023-06-12T12:05:21.534" v="5027"/>
        <pc:sldMkLst>
          <pc:docMk/>
          <pc:sldMk cId="3028625648" sldId="2147473777"/>
        </pc:sldMkLst>
        <pc:spChg chg="mod">
          <ac:chgData name="Uladzimir Litvinau" userId="7c780bef-f8d3-4d23-a35d-3c7004030c64" providerId="ADAL" clId="{61C78025-9E46-466F-873E-2DF94ED9C4E0}" dt="2023-06-12T11:43:07.427" v="4508"/>
          <ac:spMkLst>
            <pc:docMk/>
            <pc:sldMk cId="3028625648" sldId="2147473777"/>
            <ac:spMk id="2" creationId="{EE3E7B12-94E5-1E8A-9A20-C930CC8426EB}"/>
          </ac:spMkLst>
        </pc:spChg>
        <pc:spChg chg="mod">
          <ac:chgData name="Uladzimir Litvinau" userId="7c780bef-f8d3-4d23-a35d-3c7004030c64" providerId="ADAL" clId="{61C78025-9E46-466F-873E-2DF94ED9C4E0}" dt="2023-06-12T11:42:06.578" v="4499" actId="14100"/>
          <ac:spMkLst>
            <pc:docMk/>
            <pc:sldMk cId="3028625648" sldId="2147473777"/>
            <ac:spMk id="10" creationId="{1F88C411-8C59-AFA3-5C10-11E75FDF9817}"/>
          </ac:spMkLst>
        </pc:spChg>
      </pc:sldChg>
      <pc:sldChg chg="modSp add mod modTransition">
        <pc:chgData name="Uladzimir Litvinau" userId="7c780bef-f8d3-4d23-a35d-3c7004030c64" providerId="ADAL" clId="{61C78025-9E46-466F-873E-2DF94ED9C4E0}" dt="2023-06-12T12:05:21.534" v="5027"/>
        <pc:sldMkLst>
          <pc:docMk/>
          <pc:sldMk cId="2890595070" sldId="2147473778"/>
        </pc:sldMkLst>
        <pc:spChg chg="mod">
          <ac:chgData name="Uladzimir Litvinau" userId="7c780bef-f8d3-4d23-a35d-3c7004030c64" providerId="ADAL" clId="{61C78025-9E46-466F-873E-2DF94ED9C4E0}" dt="2023-06-12T11:47:41.623" v="4523" actId="20577"/>
          <ac:spMkLst>
            <pc:docMk/>
            <pc:sldMk cId="2890595070" sldId="2147473778"/>
            <ac:spMk id="2" creationId="{EE3E7B12-94E5-1E8A-9A20-C930CC8426EB}"/>
          </ac:spMkLst>
        </pc:spChg>
        <pc:spChg chg="mod">
          <ac:chgData name="Uladzimir Litvinau" userId="7c780bef-f8d3-4d23-a35d-3c7004030c64" providerId="ADAL" clId="{61C78025-9E46-466F-873E-2DF94ED9C4E0}" dt="2023-06-12T11:43:23.303" v="4512" actId="14100"/>
          <ac:spMkLst>
            <pc:docMk/>
            <pc:sldMk cId="2890595070" sldId="2147473778"/>
            <ac:spMk id="10" creationId="{1F88C411-8C59-AFA3-5C10-11E75FDF9817}"/>
          </ac:spMkLst>
        </pc:spChg>
      </pc:sldChg>
      <pc:sldChg chg="modSp add mod modTransition">
        <pc:chgData name="Uladzimir Litvinau" userId="7c780bef-f8d3-4d23-a35d-3c7004030c64" providerId="ADAL" clId="{61C78025-9E46-466F-873E-2DF94ED9C4E0}" dt="2023-06-12T12:05:21.534" v="5027"/>
        <pc:sldMkLst>
          <pc:docMk/>
          <pc:sldMk cId="3169304169" sldId="2147473779"/>
        </pc:sldMkLst>
        <pc:spChg chg="mod">
          <ac:chgData name="Uladzimir Litvinau" userId="7c780bef-f8d3-4d23-a35d-3c7004030c64" providerId="ADAL" clId="{61C78025-9E46-466F-873E-2DF94ED9C4E0}" dt="2023-06-12T11:48:54.501" v="4536"/>
          <ac:spMkLst>
            <pc:docMk/>
            <pc:sldMk cId="3169304169" sldId="2147473779"/>
            <ac:spMk id="2" creationId="{EE3E7B12-94E5-1E8A-9A20-C930CC8426EB}"/>
          </ac:spMkLst>
        </pc:spChg>
        <pc:spChg chg="mod">
          <ac:chgData name="Uladzimir Litvinau" userId="7c780bef-f8d3-4d23-a35d-3c7004030c64" providerId="ADAL" clId="{61C78025-9E46-466F-873E-2DF94ED9C4E0}" dt="2023-06-12T11:48:17.868" v="4527"/>
          <ac:spMkLst>
            <pc:docMk/>
            <pc:sldMk cId="3169304169" sldId="2147473779"/>
            <ac:spMk id="10" creationId="{1F88C411-8C59-AFA3-5C10-11E75FDF9817}"/>
          </ac:spMkLst>
        </pc:spChg>
      </pc:sldChg>
      <pc:sldChg chg="modSp add mod modTransition modNotesTx">
        <pc:chgData name="Uladzimir Litvinau" userId="7c780bef-f8d3-4d23-a35d-3c7004030c64" providerId="ADAL" clId="{61C78025-9E46-466F-873E-2DF94ED9C4E0}" dt="2023-06-12T12:05:21.534" v="5027"/>
        <pc:sldMkLst>
          <pc:docMk/>
          <pc:sldMk cId="4245322407" sldId="2147473780"/>
        </pc:sldMkLst>
        <pc:spChg chg="mod">
          <ac:chgData name="Uladzimir Litvinau" userId="7c780bef-f8d3-4d23-a35d-3c7004030c64" providerId="ADAL" clId="{61C78025-9E46-466F-873E-2DF94ED9C4E0}" dt="2023-06-12T11:50:14.095" v="4552"/>
          <ac:spMkLst>
            <pc:docMk/>
            <pc:sldMk cId="4245322407" sldId="2147473780"/>
            <ac:spMk id="2" creationId="{EE3E7B12-94E5-1E8A-9A20-C930CC8426EB}"/>
          </ac:spMkLst>
        </pc:spChg>
        <pc:spChg chg="mod">
          <ac:chgData name="Uladzimir Litvinau" userId="7c780bef-f8d3-4d23-a35d-3c7004030c64" providerId="ADAL" clId="{61C78025-9E46-466F-873E-2DF94ED9C4E0}" dt="2023-06-12T11:49:30.510" v="4540"/>
          <ac:spMkLst>
            <pc:docMk/>
            <pc:sldMk cId="4245322407" sldId="2147473780"/>
            <ac:spMk id="10" creationId="{1F88C411-8C59-AFA3-5C10-11E75FDF9817}"/>
          </ac:spMkLst>
        </pc:spChg>
      </pc:sldChg>
      <pc:sldChg chg="modSp add mod modTransition modNotesTx">
        <pc:chgData name="Uladzimir Litvinau" userId="7c780bef-f8d3-4d23-a35d-3c7004030c64" providerId="ADAL" clId="{61C78025-9E46-466F-873E-2DF94ED9C4E0}" dt="2023-06-12T12:05:21.534" v="5027"/>
        <pc:sldMkLst>
          <pc:docMk/>
          <pc:sldMk cId="2343442935" sldId="2147473781"/>
        </pc:sldMkLst>
        <pc:spChg chg="mod">
          <ac:chgData name="Uladzimir Litvinau" userId="7c780bef-f8d3-4d23-a35d-3c7004030c64" providerId="ADAL" clId="{61C78025-9E46-466F-873E-2DF94ED9C4E0}" dt="2023-06-12T11:52:11.417" v="4669"/>
          <ac:spMkLst>
            <pc:docMk/>
            <pc:sldMk cId="2343442935" sldId="2147473781"/>
            <ac:spMk id="2" creationId="{EE3E7B12-94E5-1E8A-9A20-C930CC8426EB}"/>
          </ac:spMkLst>
        </pc:spChg>
        <pc:spChg chg="mod">
          <ac:chgData name="Uladzimir Litvinau" userId="7c780bef-f8d3-4d23-a35d-3c7004030c64" providerId="ADAL" clId="{61C78025-9E46-466F-873E-2DF94ED9C4E0}" dt="2023-06-12T11:51:36.296" v="4662"/>
          <ac:spMkLst>
            <pc:docMk/>
            <pc:sldMk cId="2343442935" sldId="2147473781"/>
            <ac:spMk id="10" creationId="{1F88C411-8C59-AFA3-5C10-11E75FDF9817}"/>
          </ac:spMkLst>
        </pc:spChg>
      </pc:sldChg>
      <pc:sldChg chg="modSp add mod modTransition">
        <pc:chgData name="Uladzimir Litvinau" userId="7c780bef-f8d3-4d23-a35d-3c7004030c64" providerId="ADAL" clId="{61C78025-9E46-466F-873E-2DF94ED9C4E0}" dt="2023-06-13T07:23:42.088" v="6118" actId="20577"/>
        <pc:sldMkLst>
          <pc:docMk/>
          <pc:sldMk cId="3805640432" sldId="2147473782"/>
        </pc:sldMkLst>
        <pc:spChg chg="mod">
          <ac:chgData name="Uladzimir Litvinau" userId="7c780bef-f8d3-4d23-a35d-3c7004030c64" providerId="ADAL" clId="{61C78025-9E46-466F-873E-2DF94ED9C4E0}" dt="2023-06-13T07:23:42.088" v="6118" actId="20577"/>
          <ac:spMkLst>
            <pc:docMk/>
            <pc:sldMk cId="3805640432" sldId="2147473782"/>
            <ac:spMk id="2" creationId="{EE3E7B12-94E5-1E8A-9A20-C930CC8426EB}"/>
          </ac:spMkLst>
        </pc:spChg>
        <pc:spChg chg="mod">
          <ac:chgData name="Uladzimir Litvinau" userId="7c780bef-f8d3-4d23-a35d-3c7004030c64" providerId="ADAL" clId="{61C78025-9E46-466F-873E-2DF94ED9C4E0}" dt="2023-06-12T11:53:29.669" v="4808" actId="20577"/>
          <ac:spMkLst>
            <pc:docMk/>
            <pc:sldMk cId="3805640432" sldId="2147473782"/>
            <ac:spMk id="10" creationId="{1F88C411-8C59-AFA3-5C10-11E75FDF9817}"/>
          </ac:spMkLst>
        </pc:spChg>
      </pc:sldChg>
      <pc:sldChg chg="modSp add del mod modTransition">
        <pc:chgData name="Uladzimir Litvinau" userId="7c780bef-f8d3-4d23-a35d-3c7004030c64" providerId="ADAL" clId="{61C78025-9E46-466F-873E-2DF94ED9C4E0}" dt="2023-06-13T07:22:13.391" v="6097"/>
        <pc:sldMkLst>
          <pc:docMk/>
          <pc:sldMk cId="3173873053" sldId="2147473783"/>
        </pc:sldMkLst>
        <pc:spChg chg="mod">
          <ac:chgData name="Uladzimir Litvinau" userId="7c780bef-f8d3-4d23-a35d-3c7004030c64" providerId="ADAL" clId="{61C78025-9E46-466F-873E-2DF94ED9C4E0}" dt="2023-06-13T07:22:13.391" v="6097"/>
          <ac:spMkLst>
            <pc:docMk/>
            <pc:sldMk cId="3173873053" sldId="2147473783"/>
            <ac:spMk id="2" creationId="{EE3E7B12-94E5-1E8A-9A20-C930CC8426EB}"/>
          </ac:spMkLst>
        </pc:spChg>
        <pc:spChg chg="mod">
          <ac:chgData name="Uladzimir Litvinau" userId="7c780bef-f8d3-4d23-a35d-3c7004030c64" providerId="ADAL" clId="{61C78025-9E46-466F-873E-2DF94ED9C4E0}" dt="2023-06-12T11:54:17.305" v="4829"/>
          <ac:spMkLst>
            <pc:docMk/>
            <pc:sldMk cId="3173873053" sldId="2147473783"/>
            <ac:spMk id="10" creationId="{1F88C411-8C59-AFA3-5C10-11E75FDF9817}"/>
          </ac:spMkLst>
        </pc:spChg>
      </pc:sldChg>
      <pc:sldChg chg="modSp add mod modTransition">
        <pc:chgData name="Uladzimir Litvinau" userId="7c780bef-f8d3-4d23-a35d-3c7004030c64" providerId="ADAL" clId="{61C78025-9E46-466F-873E-2DF94ED9C4E0}" dt="2023-06-12T12:05:21.534" v="5027"/>
        <pc:sldMkLst>
          <pc:docMk/>
          <pc:sldMk cId="317305034" sldId="2147473784"/>
        </pc:sldMkLst>
        <pc:spChg chg="mod">
          <ac:chgData name="Uladzimir Litvinau" userId="7c780bef-f8d3-4d23-a35d-3c7004030c64" providerId="ADAL" clId="{61C78025-9E46-466F-873E-2DF94ED9C4E0}" dt="2023-06-12T11:57:02.578" v="4883"/>
          <ac:spMkLst>
            <pc:docMk/>
            <pc:sldMk cId="317305034" sldId="2147473784"/>
            <ac:spMk id="2" creationId="{EE3E7B12-94E5-1E8A-9A20-C930CC8426EB}"/>
          </ac:spMkLst>
        </pc:spChg>
        <pc:spChg chg="mod">
          <ac:chgData name="Uladzimir Litvinau" userId="7c780bef-f8d3-4d23-a35d-3c7004030c64" providerId="ADAL" clId="{61C78025-9E46-466F-873E-2DF94ED9C4E0}" dt="2023-06-12T11:56:24.933" v="4876" actId="20577"/>
          <ac:spMkLst>
            <pc:docMk/>
            <pc:sldMk cId="317305034" sldId="2147473784"/>
            <ac:spMk id="10" creationId="{1F88C411-8C59-AFA3-5C10-11E75FDF9817}"/>
          </ac:spMkLst>
        </pc:spChg>
      </pc:sldChg>
      <pc:sldChg chg="delSp modSp add mod modTransition modNotesTx">
        <pc:chgData name="Uladzimir Litvinau" userId="7c780bef-f8d3-4d23-a35d-3c7004030c64" providerId="ADAL" clId="{61C78025-9E46-466F-873E-2DF94ED9C4E0}" dt="2023-06-14T11:15:02.232" v="10936" actId="20577"/>
        <pc:sldMkLst>
          <pc:docMk/>
          <pc:sldMk cId="862857461" sldId="2147473785"/>
        </pc:sldMkLst>
        <pc:spChg chg="mod">
          <ac:chgData name="Uladzimir Litvinau" userId="7c780bef-f8d3-4d23-a35d-3c7004030c64" providerId="ADAL" clId="{61C78025-9E46-466F-873E-2DF94ED9C4E0}" dt="2023-06-12T12:00:27.766" v="4979" actId="20577"/>
          <ac:spMkLst>
            <pc:docMk/>
            <pc:sldMk cId="862857461" sldId="2147473785"/>
            <ac:spMk id="3" creationId="{7FE0072B-F5BB-B847-8290-F50BF0BBDDEE}"/>
          </ac:spMkLst>
        </pc:spChg>
        <pc:spChg chg="mod">
          <ac:chgData name="Uladzimir Litvinau" userId="7c780bef-f8d3-4d23-a35d-3c7004030c64" providerId="ADAL" clId="{61C78025-9E46-466F-873E-2DF94ED9C4E0}" dt="2023-06-12T12:06:56.459" v="5030" actId="20577"/>
          <ac:spMkLst>
            <pc:docMk/>
            <pc:sldMk cId="862857461" sldId="2147473785"/>
            <ac:spMk id="9" creationId="{62F09D45-D9C9-DC4A-B5E8-1951F8CB1E58}"/>
          </ac:spMkLst>
        </pc:spChg>
        <pc:spChg chg="del">
          <ac:chgData name="Uladzimir Litvinau" userId="7c780bef-f8d3-4d23-a35d-3c7004030c64" providerId="ADAL" clId="{61C78025-9E46-466F-873E-2DF94ED9C4E0}" dt="2023-06-13T07:04:14.747" v="5922" actId="478"/>
          <ac:spMkLst>
            <pc:docMk/>
            <pc:sldMk cId="862857461" sldId="2147473785"/>
            <ac:spMk id="10" creationId="{F72D9C00-F666-22A7-4AA5-3EE636BD331B}"/>
          </ac:spMkLst>
        </pc:spChg>
      </pc:sldChg>
      <pc:sldChg chg="delSp modSp add mod ord">
        <pc:chgData name="Uladzimir Litvinau" userId="7c780bef-f8d3-4d23-a35d-3c7004030c64" providerId="ADAL" clId="{61C78025-9E46-466F-873E-2DF94ED9C4E0}" dt="2023-06-13T07:06:19.642" v="6023" actId="20577"/>
        <pc:sldMkLst>
          <pc:docMk/>
          <pc:sldMk cId="245338789" sldId="2147473786"/>
        </pc:sldMkLst>
        <pc:spChg chg="mod">
          <ac:chgData name="Uladzimir Litvinau" userId="7c780bef-f8d3-4d23-a35d-3c7004030c64" providerId="ADAL" clId="{61C78025-9E46-466F-873E-2DF94ED9C4E0}" dt="2023-06-13T07:04:19.373" v="5930" actId="20577"/>
          <ac:spMkLst>
            <pc:docMk/>
            <pc:sldMk cId="245338789" sldId="2147473786"/>
            <ac:spMk id="3" creationId="{7FE0072B-F5BB-B847-8290-F50BF0BBDDEE}"/>
          </ac:spMkLst>
        </pc:spChg>
        <pc:spChg chg="mod">
          <ac:chgData name="Uladzimir Litvinau" userId="7c780bef-f8d3-4d23-a35d-3c7004030c64" providerId="ADAL" clId="{61C78025-9E46-466F-873E-2DF94ED9C4E0}" dt="2023-06-13T07:06:19.642" v="6023" actId="20577"/>
          <ac:spMkLst>
            <pc:docMk/>
            <pc:sldMk cId="245338789" sldId="2147473786"/>
            <ac:spMk id="9" creationId="{62F09D45-D9C9-DC4A-B5E8-1951F8CB1E58}"/>
          </ac:spMkLst>
        </pc:spChg>
        <pc:spChg chg="del">
          <ac:chgData name="Uladzimir Litvinau" userId="7c780bef-f8d3-4d23-a35d-3c7004030c64" providerId="ADAL" clId="{61C78025-9E46-466F-873E-2DF94ED9C4E0}" dt="2023-06-13T07:04:07.238" v="5920" actId="478"/>
          <ac:spMkLst>
            <pc:docMk/>
            <pc:sldMk cId="245338789" sldId="2147473786"/>
            <ac:spMk id="10" creationId="{F72D9C00-F666-22A7-4AA5-3EE636BD331B}"/>
          </ac:spMkLst>
        </pc:spChg>
      </pc:sldChg>
      <pc:sldChg chg="modSp add mod modAnim">
        <pc:chgData name="Uladzimir Litvinau" userId="7c780bef-f8d3-4d23-a35d-3c7004030c64" providerId="ADAL" clId="{61C78025-9E46-466F-873E-2DF94ED9C4E0}" dt="2023-06-14T07:55:02.830" v="7829"/>
        <pc:sldMkLst>
          <pc:docMk/>
          <pc:sldMk cId="306702682" sldId="2147473787"/>
        </pc:sldMkLst>
        <pc:spChg chg="mod">
          <ac:chgData name="Uladzimir Litvinau" userId="7c780bef-f8d3-4d23-a35d-3c7004030c64" providerId="ADAL" clId="{61C78025-9E46-466F-873E-2DF94ED9C4E0}" dt="2023-06-14T07:53:34.844" v="7821" actId="255"/>
          <ac:spMkLst>
            <pc:docMk/>
            <pc:sldMk cId="306702682" sldId="2147473787"/>
            <ac:spMk id="2" creationId="{EE3E7B12-94E5-1E8A-9A20-C930CC8426EB}"/>
          </ac:spMkLst>
        </pc:spChg>
      </pc:sldChg>
      <pc:sldMasterChg chg="delSldLayout">
        <pc:chgData name="Uladzimir Litvinau" userId="7c780bef-f8d3-4d23-a35d-3c7004030c64" providerId="ADAL" clId="{61C78025-9E46-466F-873E-2DF94ED9C4E0}" dt="2023-06-12T11:57:05.587" v="4884" actId="47"/>
        <pc:sldMasterMkLst>
          <pc:docMk/>
          <pc:sldMasterMk cId="3725765521" sldId="2147483902"/>
        </pc:sldMasterMkLst>
        <pc:sldLayoutChg chg="del">
          <pc:chgData name="Uladzimir Litvinau" userId="7c780bef-f8d3-4d23-a35d-3c7004030c64" providerId="ADAL" clId="{61C78025-9E46-466F-873E-2DF94ED9C4E0}" dt="2023-06-12T11:57:05.587" v="4884" actId="47"/>
          <pc:sldLayoutMkLst>
            <pc:docMk/>
            <pc:sldMasterMk cId="3725765521" sldId="2147483902"/>
            <pc:sldLayoutMk cId="1219559493" sldId="2147483982"/>
          </pc:sldLayoutMkLst>
        </pc:sldLayoutChg>
      </pc:sldMasterChg>
    </pc:docChg>
  </pc:docChgLst>
  <pc:docChgLst>
    <pc:chgData name="Uladzimir Litvinau" userId="S::uladzimir_litvinau@epam.com::7c780bef-f8d3-4d23-a35d-3c7004030c64" providerId="AD" clId="Web-{C97FFAAF-3BC0-BB73-3146-1F6D455BA63E}"/>
    <pc:docChg chg="modSld">
      <pc:chgData name="Uladzimir Litvinau" userId="S::uladzimir_litvinau@epam.com::7c780bef-f8d3-4d23-a35d-3c7004030c64" providerId="AD" clId="Web-{C97FFAAF-3BC0-BB73-3146-1F6D455BA63E}" dt="2023-11-08T17:42:55.549" v="26"/>
      <pc:docMkLst>
        <pc:docMk/>
      </pc:docMkLst>
      <pc:sldChg chg="modNotes">
        <pc:chgData name="Uladzimir Litvinau" userId="S::uladzimir_litvinau@epam.com::7c780bef-f8d3-4d23-a35d-3c7004030c64" providerId="AD" clId="Web-{C97FFAAF-3BC0-BB73-3146-1F6D455BA63E}" dt="2023-11-08T17:42:55.549" v="26"/>
        <pc:sldMkLst>
          <pc:docMk/>
          <pc:sldMk cId="3260582597" sldId="2147473788"/>
        </pc:sldMkLst>
      </pc:sldChg>
    </pc:docChg>
  </pc:docChgLst>
  <pc:docChgLst>
    <pc:chgData name="Uladzimir Litvinau" userId="S::uladzimir_litvinau@epam.com::7c780bef-f8d3-4d23-a35d-3c7004030c64" providerId="AD" clId="Web-{A715FEFE-7E8A-F1FC-879C-5316EF65EE32}"/>
    <pc:docChg chg="addSld delSld modSld">
      <pc:chgData name="Uladzimir Litvinau" userId="S::uladzimir_litvinau@epam.com::7c780bef-f8d3-4d23-a35d-3c7004030c64" providerId="AD" clId="Web-{A715FEFE-7E8A-F1FC-879C-5316EF65EE32}" dt="2023-10-30T12:41:13.785" v="14" actId="20577"/>
      <pc:docMkLst>
        <pc:docMk/>
      </pc:docMkLst>
      <pc:sldChg chg="modSp">
        <pc:chgData name="Uladzimir Litvinau" userId="S::uladzimir_litvinau@epam.com::7c780bef-f8d3-4d23-a35d-3c7004030c64" providerId="AD" clId="Web-{A715FEFE-7E8A-F1FC-879C-5316EF65EE32}" dt="2023-10-30T12:01:20.687" v="7" actId="20577"/>
        <pc:sldMkLst>
          <pc:docMk/>
          <pc:sldMk cId="718389635" sldId="276"/>
        </pc:sldMkLst>
        <pc:spChg chg="mod">
          <ac:chgData name="Uladzimir Litvinau" userId="S::uladzimir_litvinau@epam.com::7c780bef-f8d3-4d23-a35d-3c7004030c64" providerId="AD" clId="Web-{A715FEFE-7E8A-F1FC-879C-5316EF65EE32}" dt="2023-10-30T12:01:20.687" v="7" actId="20577"/>
          <ac:spMkLst>
            <pc:docMk/>
            <pc:sldMk cId="718389635" sldId="276"/>
            <ac:spMk id="7" creationId="{29E0C092-AE0B-0448-668B-0D2D276D31C0}"/>
          </ac:spMkLst>
        </pc:spChg>
      </pc:sldChg>
      <pc:sldChg chg="add del">
        <pc:chgData name="Uladzimir Litvinau" userId="S::uladzimir_litvinau@epam.com::7c780bef-f8d3-4d23-a35d-3c7004030c64" providerId="AD" clId="Web-{A715FEFE-7E8A-F1FC-879C-5316EF65EE32}" dt="2023-10-30T12:01:02.561" v="3"/>
        <pc:sldMkLst>
          <pc:docMk/>
          <pc:sldMk cId="2978622595" sldId="2146847410"/>
        </pc:sldMkLst>
      </pc:sldChg>
      <pc:sldChg chg="modSp">
        <pc:chgData name="Uladzimir Litvinau" userId="S::uladzimir_litvinau@epam.com::7c780bef-f8d3-4d23-a35d-3c7004030c64" providerId="AD" clId="Web-{A715FEFE-7E8A-F1FC-879C-5316EF65EE32}" dt="2023-10-30T12:31:13.518" v="9" actId="20577"/>
        <pc:sldMkLst>
          <pc:docMk/>
          <pc:sldMk cId="96084815" sldId="2147473753"/>
        </pc:sldMkLst>
        <pc:spChg chg="mod">
          <ac:chgData name="Uladzimir Litvinau" userId="S::uladzimir_litvinau@epam.com::7c780bef-f8d3-4d23-a35d-3c7004030c64" providerId="AD" clId="Web-{A715FEFE-7E8A-F1FC-879C-5316EF65EE32}" dt="2023-10-30T12:31:13.518" v="9" actId="20577"/>
          <ac:spMkLst>
            <pc:docMk/>
            <pc:sldMk cId="96084815" sldId="2147473753"/>
            <ac:spMk id="9" creationId="{43E65A60-BFF6-5D2C-96CA-C0DCDBCDC9B7}"/>
          </ac:spMkLst>
        </pc:spChg>
      </pc:sldChg>
      <pc:sldChg chg="modSp">
        <pc:chgData name="Uladzimir Litvinau" userId="S::uladzimir_litvinau@epam.com::7c780bef-f8d3-4d23-a35d-3c7004030c64" providerId="AD" clId="Web-{A715FEFE-7E8A-F1FC-879C-5316EF65EE32}" dt="2023-10-30T12:34:08.054" v="10" actId="20577"/>
        <pc:sldMkLst>
          <pc:docMk/>
          <pc:sldMk cId="4293770624" sldId="2147473757"/>
        </pc:sldMkLst>
        <pc:spChg chg="mod">
          <ac:chgData name="Uladzimir Litvinau" userId="S::uladzimir_litvinau@epam.com::7c780bef-f8d3-4d23-a35d-3c7004030c64" providerId="AD" clId="Web-{A715FEFE-7E8A-F1FC-879C-5316EF65EE32}" dt="2023-10-30T12:34:08.054" v="10" actId="20577"/>
          <ac:spMkLst>
            <pc:docMk/>
            <pc:sldMk cId="4293770624" sldId="2147473757"/>
            <ac:spMk id="7" creationId="{9A782F51-3745-A52C-11FA-4F80E5F83E5B}"/>
          </ac:spMkLst>
        </pc:spChg>
      </pc:sldChg>
      <pc:sldChg chg="modSp">
        <pc:chgData name="Uladzimir Litvinau" userId="S::uladzimir_litvinau@epam.com::7c780bef-f8d3-4d23-a35d-3c7004030c64" providerId="AD" clId="Web-{A715FEFE-7E8A-F1FC-879C-5316EF65EE32}" dt="2023-10-30T12:41:13.785" v="14" actId="20577"/>
        <pc:sldMkLst>
          <pc:docMk/>
          <pc:sldMk cId="306702682" sldId="2147473787"/>
        </pc:sldMkLst>
        <pc:spChg chg="mod">
          <ac:chgData name="Uladzimir Litvinau" userId="S::uladzimir_litvinau@epam.com::7c780bef-f8d3-4d23-a35d-3c7004030c64" providerId="AD" clId="Web-{A715FEFE-7E8A-F1FC-879C-5316EF65EE32}" dt="2023-10-30T12:41:13.785" v="14" actId="20577"/>
          <ac:spMkLst>
            <pc:docMk/>
            <pc:sldMk cId="306702682" sldId="2147473787"/>
            <ac:spMk id="2" creationId="{EE3E7B12-94E5-1E8A-9A20-C930CC8426EB}"/>
          </ac:spMkLst>
        </pc:spChg>
      </pc:sldChg>
      <pc:sldChg chg="add">
        <pc:chgData name="Uladzimir Litvinau" userId="S::uladzimir_litvinau@epam.com::7c780bef-f8d3-4d23-a35d-3c7004030c64" providerId="AD" clId="Web-{A715FEFE-7E8A-F1FC-879C-5316EF65EE32}" dt="2023-10-30T12:00:59.795" v="2"/>
        <pc:sldMkLst>
          <pc:docMk/>
          <pc:sldMk cId="3260582597" sldId="2147473788"/>
        </pc:sldMkLst>
      </pc:sldChg>
    </pc:docChg>
  </pc:docChgLst>
  <pc:docChgLst>
    <pc:chgData name="Uladzimir Litvinau" userId="S::uladzimir_litvinau@epam.com::7c780bef-f8d3-4d23-a35d-3c7004030c64" providerId="AD" clId="Web-{04410035-C070-6907-F43C-C82CE222EA26}"/>
    <pc:docChg chg="modSld">
      <pc:chgData name="Uladzimir Litvinau" userId="S::uladzimir_litvinau@epam.com::7c780bef-f8d3-4d23-a35d-3c7004030c64" providerId="AD" clId="Web-{04410035-C070-6907-F43C-C82CE222EA26}" dt="2023-12-21T14:23:23.673" v="7"/>
      <pc:docMkLst>
        <pc:docMk/>
      </pc:docMkLst>
      <pc:sldChg chg="modSp">
        <pc:chgData name="Uladzimir Litvinau" userId="S::uladzimir_litvinau@epam.com::7c780bef-f8d3-4d23-a35d-3c7004030c64" providerId="AD" clId="Web-{04410035-C070-6907-F43C-C82CE222EA26}" dt="2023-12-21T14:23:23.673" v="7"/>
        <pc:sldMkLst>
          <pc:docMk/>
          <pc:sldMk cId="3710291466" sldId="2147473760"/>
        </pc:sldMkLst>
        <pc:graphicFrameChg chg="mod modGraphic">
          <ac:chgData name="Uladzimir Litvinau" userId="S::uladzimir_litvinau@epam.com::7c780bef-f8d3-4d23-a35d-3c7004030c64" providerId="AD" clId="Web-{04410035-C070-6907-F43C-C82CE222EA26}" dt="2023-12-21T14:23:23.673" v="7"/>
          <ac:graphicFrameMkLst>
            <pc:docMk/>
            <pc:sldMk cId="3710291466" sldId="2147473760"/>
            <ac:graphicFrameMk id="13" creationId="{113D7873-3B68-A9E8-E792-242A59445F41}"/>
          </ac:graphicFrameMkLst>
        </pc:graphicFrameChg>
      </pc:sldChg>
    </pc:docChg>
  </pc:docChgLst>
  <pc:docChgLst>
    <pc:chgData name="Uladzimir Litvinau" userId="S::uladzimir_litvinau@epam.com::7c780bef-f8d3-4d23-a35d-3c7004030c64" providerId="AD" clId="Web-{DA759936-5E6B-A02E-006A-5A82F742355F}"/>
    <pc:docChg chg="modSld">
      <pc:chgData name="Uladzimir Litvinau" userId="S::uladzimir_litvinau@epam.com::7c780bef-f8d3-4d23-a35d-3c7004030c64" providerId="AD" clId="Web-{DA759936-5E6B-A02E-006A-5A82F742355F}" dt="2023-11-10T16:41:57.928" v="72" actId="20577"/>
      <pc:docMkLst>
        <pc:docMk/>
      </pc:docMkLst>
      <pc:sldChg chg="modSp">
        <pc:chgData name="Uladzimir Litvinau" userId="S::uladzimir_litvinau@epam.com::7c780bef-f8d3-4d23-a35d-3c7004030c64" providerId="AD" clId="Web-{DA759936-5E6B-A02E-006A-5A82F742355F}" dt="2023-11-10T16:41:57.928" v="72" actId="20577"/>
        <pc:sldMkLst>
          <pc:docMk/>
          <pc:sldMk cId="2849265882" sldId="2142532923"/>
        </pc:sldMkLst>
        <pc:spChg chg="mod">
          <ac:chgData name="Uladzimir Litvinau" userId="S::uladzimir_litvinau@epam.com::7c780bef-f8d3-4d23-a35d-3c7004030c64" providerId="AD" clId="Web-{DA759936-5E6B-A02E-006A-5A82F742355F}" dt="2023-11-10T16:41:57.928" v="72" actId="20577"/>
          <ac:spMkLst>
            <pc:docMk/>
            <pc:sldMk cId="2849265882" sldId="2142532923"/>
            <ac:spMk id="3" creationId="{573800C7-CFA5-4D6B-83C2-B244AF1CE67F}"/>
          </ac:spMkLst>
        </pc:spChg>
      </pc:sldChg>
      <pc:sldChg chg="modNotes">
        <pc:chgData name="Uladzimir Litvinau" userId="S::uladzimir_litvinau@epam.com::7c780bef-f8d3-4d23-a35d-3c7004030c64" providerId="AD" clId="Web-{DA759936-5E6B-A02E-006A-5A82F742355F}" dt="2023-11-10T16:23:23.173" v="53"/>
        <pc:sldMkLst>
          <pc:docMk/>
          <pc:sldMk cId="2378474052" sldId="2147473759"/>
        </pc:sldMkLst>
      </pc:sldChg>
      <pc:sldChg chg="modSp">
        <pc:chgData name="Uladzimir Litvinau" userId="S::uladzimir_litvinau@epam.com::7c780bef-f8d3-4d23-a35d-3c7004030c64" providerId="AD" clId="Web-{DA759936-5E6B-A02E-006A-5A82F742355F}" dt="2023-11-10T16:20:55.475" v="2" actId="20577"/>
        <pc:sldMkLst>
          <pc:docMk/>
          <pc:sldMk cId="306702682" sldId="2147473787"/>
        </pc:sldMkLst>
        <pc:spChg chg="mod">
          <ac:chgData name="Uladzimir Litvinau" userId="S::uladzimir_litvinau@epam.com::7c780bef-f8d3-4d23-a35d-3c7004030c64" providerId="AD" clId="Web-{DA759936-5E6B-A02E-006A-5A82F742355F}" dt="2023-11-10T16:20:55.475" v="2" actId="20577"/>
          <ac:spMkLst>
            <pc:docMk/>
            <pc:sldMk cId="306702682" sldId="2147473787"/>
            <ac:spMk id="2" creationId="{EE3E7B12-94E5-1E8A-9A20-C930CC8426EB}"/>
          </ac:spMkLst>
        </pc:spChg>
      </pc:sldChg>
    </pc:docChg>
  </pc:docChgLst>
  <pc:docChgLst>
    <pc:chgData name="Uladzimir Litvinau" userId="7c780bef-f8d3-4d23-a35d-3c7004030c64" providerId="ADAL" clId="{9E9DF2C7-6ABE-43B4-B5FF-53CFC136EF38}"/>
    <pc:docChg chg="undo custSel modSld">
      <pc:chgData name="Uladzimir Litvinau" userId="7c780bef-f8d3-4d23-a35d-3c7004030c64" providerId="ADAL" clId="{9E9DF2C7-6ABE-43B4-B5FF-53CFC136EF38}" dt="2024-04-25T08:58:50.122" v="147" actId="20577"/>
      <pc:docMkLst>
        <pc:docMk/>
      </pc:docMkLst>
      <pc:sldChg chg="modSp mod">
        <pc:chgData name="Uladzimir Litvinau" userId="7c780bef-f8d3-4d23-a35d-3c7004030c64" providerId="ADAL" clId="{9E9DF2C7-6ABE-43B4-B5FF-53CFC136EF38}" dt="2024-04-18T14:49:26.937" v="124" actId="20577"/>
        <pc:sldMkLst>
          <pc:docMk/>
          <pc:sldMk cId="718389635" sldId="276"/>
        </pc:sldMkLst>
        <pc:spChg chg="mod">
          <ac:chgData name="Uladzimir Litvinau" userId="7c780bef-f8d3-4d23-a35d-3c7004030c64" providerId="ADAL" clId="{9E9DF2C7-6ABE-43B4-B5FF-53CFC136EF38}" dt="2024-04-18T14:49:26.937" v="124" actId="20577"/>
          <ac:spMkLst>
            <pc:docMk/>
            <pc:sldMk cId="718389635" sldId="276"/>
            <ac:spMk id="7" creationId="{29E0C092-AE0B-0448-668B-0D2D276D31C0}"/>
          </ac:spMkLst>
        </pc:spChg>
      </pc:sldChg>
      <pc:sldChg chg="modSp mod">
        <pc:chgData name="Uladzimir Litvinau" userId="7c780bef-f8d3-4d23-a35d-3c7004030c64" providerId="ADAL" clId="{9E9DF2C7-6ABE-43B4-B5FF-53CFC136EF38}" dt="2024-04-25T07:38:44.098" v="143" actId="20577"/>
        <pc:sldMkLst>
          <pc:docMk/>
          <pc:sldMk cId="96084815" sldId="2147473753"/>
        </pc:sldMkLst>
        <pc:spChg chg="mod">
          <ac:chgData name="Uladzimir Litvinau" userId="7c780bef-f8d3-4d23-a35d-3c7004030c64" providerId="ADAL" clId="{9E9DF2C7-6ABE-43B4-B5FF-53CFC136EF38}" dt="2024-04-25T07:38:44.098" v="143" actId="20577"/>
          <ac:spMkLst>
            <pc:docMk/>
            <pc:sldMk cId="96084815" sldId="2147473753"/>
            <ac:spMk id="10" creationId="{1F88C411-8C59-AFA3-5C10-11E75FDF9817}"/>
          </ac:spMkLst>
        </pc:spChg>
      </pc:sldChg>
      <pc:sldChg chg="modSp mod">
        <pc:chgData name="Uladzimir Litvinau" userId="7c780bef-f8d3-4d23-a35d-3c7004030c64" providerId="ADAL" clId="{9E9DF2C7-6ABE-43B4-B5FF-53CFC136EF38}" dt="2024-04-18T14:11:49.126" v="4" actId="20577"/>
        <pc:sldMkLst>
          <pc:docMk/>
          <pc:sldMk cId="3710291466" sldId="2147473760"/>
        </pc:sldMkLst>
        <pc:graphicFrameChg chg="modGraphic">
          <ac:chgData name="Uladzimir Litvinau" userId="7c780bef-f8d3-4d23-a35d-3c7004030c64" providerId="ADAL" clId="{9E9DF2C7-6ABE-43B4-B5FF-53CFC136EF38}" dt="2024-04-18T14:11:49.126" v="4" actId="20577"/>
          <ac:graphicFrameMkLst>
            <pc:docMk/>
            <pc:sldMk cId="3710291466" sldId="2147473760"/>
            <ac:graphicFrameMk id="13" creationId="{113D7873-3B68-A9E8-E792-242A59445F41}"/>
          </ac:graphicFrameMkLst>
        </pc:graphicFrameChg>
      </pc:sldChg>
      <pc:sldChg chg="modNotesTx">
        <pc:chgData name="Uladzimir Litvinau" userId="7c780bef-f8d3-4d23-a35d-3c7004030c64" providerId="ADAL" clId="{9E9DF2C7-6ABE-43B4-B5FF-53CFC136EF38}" dt="2024-04-25T08:58:50.122" v="147" actId="20577"/>
        <pc:sldMkLst>
          <pc:docMk/>
          <pc:sldMk cId="4119204716" sldId="2147473761"/>
        </pc:sldMkLst>
      </pc:sldChg>
      <pc:sldChg chg="modSp mod">
        <pc:chgData name="Uladzimir Litvinau" userId="7c780bef-f8d3-4d23-a35d-3c7004030c64" providerId="ADAL" clId="{9E9DF2C7-6ABE-43B4-B5FF-53CFC136EF38}" dt="2024-04-25T07:40:02.958" v="144" actId="33524"/>
        <pc:sldMkLst>
          <pc:docMk/>
          <pc:sldMk cId="60625334" sldId="2147473767"/>
        </pc:sldMkLst>
        <pc:spChg chg="mod">
          <ac:chgData name="Uladzimir Litvinau" userId="7c780bef-f8d3-4d23-a35d-3c7004030c64" providerId="ADAL" clId="{9E9DF2C7-6ABE-43B4-B5FF-53CFC136EF38}" dt="2024-04-25T07:40:02.958" v="144" actId="33524"/>
          <ac:spMkLst>
            <pc:docMk/>
            <pc:sldMk cId="60625334" sldId="2147473767"/>
            <ac:spMk id="7" creationId="{CA211C83-0ECC-7201-4143-28C0C45C24D4}"/>
          </ac:spMkLst>
        </pc:spChg>
      </pc:sldChg>
      <pc:sldChg chg="modNotesTx">
        <pc:chgData name="Uladzimir Litvinau" userId="7c780bef-f8d3-4d23-a35d-3c7004030c64" providerId="ADAL" clId="{9E9DF2C7-6ABE-43B4-B5FF-53CFC136EF38}" dt="2024-04-18T14:25:00.580" v="108" actId="20577"/>
        <pc:sldMkLst>
          <pc:docMk/>
          <pc:sldMk cId="2379865670" sldId="2147473775"/>
        </pc:sldMkLst>
      </pc:sldChg>
      <pc:sldChg chg="modNotesTx">
        <pc:chgData name="Uladzimir Litvinau" userId="7c780bef-f8d3-4d23-a35d-3c7004030c64" providerId="ADAL" clId="{9E9DF2C7-6ABE-43B4-B5FF-53CFC136EF38}" dt="2024-04-18T14:25:08.904" v="109" actId="20577"/>
        <pc:sldMkLst>
          <pc:docMk/>
          <pc:sldMk cId="1941243125" sldId="2147473776"/>
        </pc:sldMkLst>
      </pc:sldChg>
      <pc:sldChg chg="modNotesTx">
        <pc:chgData name="Uladzimir Litvinau" userId="7c780bef-f8d3-4d23-a35d-3c7004030c64" providerId="ADAL" clId="{9E9DF2C7-6ABE-43B4-B5FF-53CFC136EF38}" dt="2024-04-18T14:25:16.041" v="111" actId="20577"/>
        <pc:sldMkLst>
          <pc:docMk/>
          <pc:sldMk cId="3028625648" sldId="2147473777"/>
        </pc:sldMkLst>
      </pc:sldChg>
      <pc:sldChg chg="modNotesTx">
        <pc:chgData name="Uladzimir Litvinau" userId="7c780bef-f8d3-4d23-a35d-3c7004030c64" providerId="ADAL" clId="{9E9DF2C7-6ABE-43B4-B5FF-53CFC136EF38}" dt="2024-04-18T14:25:18.882" v="113" actId="20577"/>
        <pc:sldMkLst>
          <pc:docMk/>
          <pc:sldMk cId="2890595070" sldId="2147473778"/>
        </pc:sldMkLst>
      </pc:sldChg>
      <pc:sldChg chg="modNotesTx">
        <pc:chgData name="Uladzimir Litvinau" userId="7c780bef-f8d3-4d23-a35d-3c7004030c64" providerId="ADAL" clId="{9E9DF2C7-6ABE-43B4-B5FF-53CFC136EF38}" dt="2024-04-18T14:25:26.816" v="114" actId="20577"/>
        <pc:sldMkLst>
          <pc:docMk/>
          <pc:sldMk cId="3169304169" sldId="2147473779"/>
        </pc:sldMkLst>
      </pc:sldChg>
      <pc:sldChg chg="modNotesTx">
        <pc:chgData name="Uladzimir Litvinau" userId="7c780bef-f8d3-4d23-a35d-3c7004030c64" providerId="ADAL" clId="{9E9DF2C7-6ABE-43B4-B5FF-53CFC136EF38}" dt="2024-04-18T14:26:02.268" v="117" actId="20577"/>
        <pc:sldMkLst>
          <pc:docMk/>
          <pc:sldMk cId="3805640432" sldId="2147473782"/>
        </pc:sldMkLst>
      </pc:sldChg>
      <pc:sldChg chg="modNotesTx">
        <pc:chgData name="Uladzimir Litvinau" userId="7c780bef-f8d3-4d23-a35d-3c7004030c64" providerId="ADAL" clId="{9E9DF2C7-6ABE-43B4-B5FF-53CFC136EF38}" dt="2024-04-18T14:25:55.475" v="116" actId="20577"/>
        <pc:sldMkLst>
          <pc:docMk/>
          <pc:sldMk cId="3173873053" sldId="2147473783"/>
        </pc:sldMkLst>
      </pc:sldChg>
      <pc:sldChg chg="modNotesTx">
        <pc:chgData name="Uladzimir Litvinau" userId="7c780bef-f8d3-4d23-a35d-3c7004030c64" providerId="ADAL" clId="{9E9DF2C7-6ABE-43B4-B5FF-53CFC136EF38}" dt="2024-04-18T14:25:51.963" v="115" actId="20577"/>
        <pc:sldMkLst>
          <pc:docMk/>
          <pc:sldMk cId="317305034" sldId="2147473784"/>
        </pc:sldMkLst>
      </pc:sldChg>
      <pc:sldChg chg="modSp mod">
        <pc:chgData name="Uladzimir Litvinau" userId="7c780bef-f8d3-4d23-a35d-3c7004030c64" providerId="ADAL" clId="{9E9DF2C7-6ABE-43B4-B5FF-53CFC136EF38}" dt="2024-04-25T07:38:00.814" v="131" actId="20577"/>
        <pc:sldMkLst>
          <pc:docMk/>
          <pc:sldMk cId="3260582597" sldId="2147473788"/>
        </pc:sldMkLst>
        <pc:spChg chg="mod">
          <ac:chgData name="Uladzimir Litvinau" userId="7c780bef-f8d3-4d23-a35d-3c7004030c64" providerId="ADAL" clId="{9E9DF2C7-6ABE-43B4-B5FF-53CFC136EF38}" dt="2024-04-25T07:38:00.814" v="131" actId="20577"/>
          <ac:spMkLst>
            <pc:docMk/>
            <pc:sldMk cId="3260582597" sldId="2147473788"/>
            <ac:spMk id="19" creationId="{1C004F51-E7DB-4857-AA9C-D4AEE3C336E1}"/>
          </ac:spMkLst>
        </pc:spChg>
      </pc:sldChg>
    </pc:docChg>
  </pc:docChgLst>
  <pc:docChgLst>
    <pc:chgData name="Uladzimir Litvinau" userId="S::uladzimir_litvinau@epam.com::7c780bef-f8d3-4d23-a35d-3c7004030c64" providerId="AD" clId="Web-{7B86B5BF-5399-A748-58E1-E1900748A88C}"/>
    <pc:docChg chg="modSld">
      <pc:chgData name="Uladzimir Litvinau" userId="S::uladzimir_litvinau@epam.com::7c780bef-f8d3-4d23-a35d-3c7004030c64" providerId="AD" clId="Web-{7B86B5BF-5399-A748-58E1-E1900748A88C}" dt="2023-10-31T09:28:05.787" v="13"/>
      <pc:docMkLst>
        <pc:docMk/>
      </pc:docMkLst>
      <pc:sldChg chg="modSp">
        <pc:chgData name="Uladzimir Litvinau" userId="S::uladzimir_litvinau@epam.com::7c780bef-f8d3-4d23-a35d-3c7004030c64" providerId="AD" clId="Web-{7B86B5BF-5399-A748-58E1-E1900748A88C}" dt="2023-10-31T09:28:05.787" v="13"/>
        <pc:sldMkLst>
          <pc:docMk/>
          <pc:sldMk cId="3710291466" sldId="2147473760"/>
        </pc:sldMkLst>
        <pc:graphicFrameChg chg="mod modGraphic">
          <ac:chgData name="Uladzimir Litvinau" userId="S::uladzimir_litvinau@epam.com::7c780bef-f8d3-4d23-a35d-3c7004030c64" providerId="AD" clId="Web-{7B86B5BF-5399-A748-58E1-E1900748A88C}" dt="2023-10-31T09:28:05.787" v="13"/>
          <ac:graphicFrameMkLst>
            <pc:docMk/>
            <pc:sldMk cId="3710291466" sldId="2147473760"/>
            <ac:graphicFrameMk id="13" creationId="{113D7873-3B68-A9E8-E792-242A59445F41}"/>
          </ac:graphicFrameMkLst>
        </pc:graphicFrameChg>
      </pc:sldChg>
    </pc:docChg>
  </pc:docChgLst>
  <pc:docChgLst>
    <pc:chgData name="Uladzimir Litvinau" userId="S::uladzimir_litvinau@epam.com::7c780bef-f8d3-4d23-a35d-3c7004030c64" providerId="AD" clId="Web-{CB5EF99A-E087-A60F-DC3B-5A879136EAF4}"/>
    <pc:docChg chg="modSld">
      <pc:chgData name="Uladzimir Litvinau" userId="S::uladzimir_litvinau@epam.com::7c780bef-f8d3-4d23-a35d-3c7004030c64" providerId="AD" clId="Web-{CB5EF99A-E087-A60F-DC3B-5A879136EAF4}" dt="2023-11-13T08:06:57.452" v="131"/>
      <pc:docMkLst>
        <pc:docMk/>
      </pc:docMkLst>
      <pc:sldChg chg="modNotes">
        <pc:chgData name="Uladzimir Litvinau" userId="S::uladzimir_litvinau@epam.com::7c780bef-f8d3-4d23-a35d-3c7004030c64" providerId="AD" clId="Web-{CB5EF99A-E087-A60F-DC3B-5A879136EAF4}" dt="2023-11-13T07:04:37.273" v="47"/>
        <pc:sldMkLst>
          <pc:docMk/>
          <pc:sldMk cId="2849265882" sldId="2142532923"/>
        </pc:sldMkLst>
      </pc:sldChg>
      <pc:sldChg chg="modNotes">
        <pc:chgData name="Uladzimir Litvinau" userId="S::uladzimir_litvinau@epam.com::7c780bef-f8d3-4d23-a35d-3c7004030c64" providerId="AD" clId="Web-{CB5EF99A-E087-A60F-DC3B-5A879136EAF4}" dt="2023-11-13T08:06:57.452" v="131"/>
        <pc:sldMkLst>
          <pc:docMk/>
          <pc:sldMk cId="96084815" sldId="214747375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08D0B5-BF3A-554F-80FC-A074450C3E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a:extLst>
              <a:ext uri="{FF2B5EF4-FFF2-40B4-BE49-F238E27FC236}">
                <a16:creationId xmlns:a16="http://schemas.microsoft.com/office/drawing/2014/main" id="{E347ED76-2BF9-364D-B606-CED8889332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3D15F2-AF1D-174A-8EBC-18F72BB20644}" type="datetimeFigureOut">
              <a:rPr lang="en-UA" smtClean="0"/>
              <a:t>08/18/2024</a:t>
            </a:fld>
            <a:endParaRPr lang="en-UA"/>
          </a:p>
        </p:txBody>
      </p:sp>
      <p:sp>
        <p:nvSpPr>
          <p:cNvPr id="4" name="Footer Placeholder 3">
            <a:extLst>
              <a:ext uri="{FF2B5EF4-FFF2-40B4-BE49-F238E27FC236}">
                <a16:creationId xmlns:a16="http://schemas.microsoft.com/office/drawing/2014/main" id="{93F599BA-0460-454B-B2F6-85704619C9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5" name="Slide Number Placeholder 4">
            <a:extLst>
              <a:ext uri="{FF2B5EF4-FFF2-40B4-BE49-F238E27FC236}">
                <a16:creationId xmlns:a16="http://schemas.microsoft.com/office/drawing/2014/main" id="{9FB1AD2A-CA2C-B540-A246-8C489C0715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393A6D-45B3-B841-B083-0C1C6E65BDBE}" type="slidenum">
              <a:rPr lang="en-UA" smtClean="0"/>
              <a:t>‹#›</a:t>
            </a:fld>
            <a:endParaRPr lang="en-UA"/>
          </a:p>
        </p:txBody>
      </p:sp>
    </p:spTree>
    <p:extLst>
      <p:ext uri="{BB962C8B-B14F-4D97-AF65-F5344CB8AC3E}">
        <p14:creationId xmlns:p14="http://schemas.microsoft.com/office/powerpoint/2010/main" val="140296521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C6FCFA-8F7E-D34F-97AA-B90D793A898C}" type="datetimeFigureOut">
              <a:rPr lang="en-UA" smtClean="0"/>
              <a:t>08/18/2024</a:t>
            </a:fld>
            <a:endParaRPr lang="en-U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D4F66-B7F7-7041-8E00-958804099F79}" type="slidenum">
              <a:rPr lang="en-UA" smtClean="0"/>
              <a:t>‹#›</a:t>
            </a:fld>
            <a:endParaRPr lang="en-UA"/>
          </a:p>
        </p:txBody>
      </p:sp>
    </p:spTree>
    <p:extLst>
      <p:ext uri="{BB962C8B-B14F-4D97-AF65-F5344CB8AC3E}">
        <p14:creationId xmlns:p14="http://schemas.microsoft.com/office/powerpoint/2010/main" val="500989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imd.org/reflections/leadership-skill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md.org/reflections/leadership-skill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freshbooks.com/hub/other/tuckmans-theory"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Mental_model" TargetMode="External"/><Relationship Id="rId5" Type="http://schemas.openxmlformats.org/officeDocument/2006/relationships/hyperlink" Target="https://en.wikipedia.org/wiki/Tuckman%27s_stages_of_group_development#cite_note-:0-12" TargetMode="External"/><Relationship Id="rId4" Type="http://schemas.openxmlformats.org/officeDocument/2006/relationships/hyperlink" Target="https://www.wcupa.edu/coral/tuckmanStagesGroupDelvelopment.aspx"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online.hbs.edu/blog/post/the-fundamental-attribution-erro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hbr.org/1993/03/the-discipline-of-teams-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 is no objections, I’ll switch on recording of the session</a:t>
            </a:r>
          </a:p>
          <a:p>
            <a:r>
              <a:rPr lang="en-US" dirty="0"/>
              <a:t>Thank you for making the time to attend this session</a:t>
            </a:r>
          </a:p>
          <a:p>
            <a:endParaRPr lang="en-US" dirty="0">
              <a:ea typeface="Calibri"/>
              <a:cs typeface="Calibri"/>
            </a:endParaRPr>
          </a:p>
          <a:p>
            <a:r>
              <a:rPr lang="en-US" dirty="0">
                <a:ea typeface="Calibri"/>
                <a:cs typeface="Calibri"/>
              </a:rPr>
              <a:t>Goals – define who is </a:t>
            </a:r>
            <a:r>
              <a:rPr lang="en-US" dirty="0" err="1">
                <a:ea typeface="Calibri"/>
                <a:cs typeface="Calibri"/>
              </a:rPr>
              <a:t>teamlead</a:t>
            </a:r>
            <a:r>
              <a:rPr lang="en-US" dirty="0">
                <a:ea typeface="Calibri"/>
                <a:cs typeface="Calibri"/>
              </a:rPr>
              <a:t>, what is team and what are the main </a:t>
            </a:r>
            <a:r>
              <a:rPr lang="en-US" dirty="0" err="1">
                <a:ea typeface="Calibri"/>
                <a:cs typeface="Calibri"/>
              </a:rPr>
              <a:t>teamlead</a:t>
            </a:r>
            <a:r>
              <a:rPr lang="en-US" dirty="0">
                <a:ea typeface="Calibri"/>
                <a:cs typeface="Calibri"/>
              </a:rPr>
              <a:t> responsibilities and work areas.</a:t>
            </a:r>
          </a:p>
          <a:p>
            <a:r>
              <a:rPr lang="en-US" dirty="0">
                <a:ea typeface="Calibri"/>
                <a:cs typeface="Calibri"/>
              </a:rPr>
              <a:t>How to build and lead a team. </a:t>
            </a:r>
          </a:p>
        </p:txBody>
      </p:sp>
      <p:sp>
        <p:nvSpPr>
          <p:cNvPr id="4" name="Slide Number Placeholder 3"/>
          <p:cNvSpPr>
            <a:spLocks noGrp="1"/>
          </p:cNvSpPr>
          <p:nvPr>
            <p:ph type="sldNum" sz="quarter" idx="5"/>
          </p:nvPr>
        </p:nvSpPr>
        <p:spPr/>
        <p:txBody>
          <a:bodyPr/>
          <a:lstStyle/>
          <a:p>
            <a:fld id="{B172747E-5BCD-4334-93E7-ED225465B0DD}" type="slidenum">
              <a:rPr lang="en-US" smtClean="0"/>
              <a:pPr/>
              <a:t>1</a:t>
            </a:fld>
            <a:endParaRPr lang="en-US"/>
          </a:p>
        </p:txBody>
      </p:sp>
    </p:spTree>
    <p:extLst>
      <p:ext uri="{BB962C8B-B14F-4D97-AF65-F5344CB8AC3E}">
        <p14:creationId xmlns:p14="http://schemas.microsoft.com/office/powerpoint/2010/main" val="3593480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The 8 Key Leadership Skills You need to know in 2023 (imd.org)</a:t>
            </a:r>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10</a:t>
            </a:fld>
            <a:endParaRPr lang="en-UA"/>
          </a:p>
        </p:txBody>
      </p:sp>
    </p:spTree>
    <p:extLst>
      <p:ext uri="{BB962C8B-B14F-4D97-AF65-F5344CB8AC3E}">
        <p14:creationId xmlns:p14="http://schemas.microsoft.com/office/powerpoint/2010/main" val="3615238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0"/>
              </a:spcAft>
              <a:buFont typeface="Calibri" panose="020F0502020204030204" pitchFamily="34" charset="0"/>
              <a:buNone/>
              <a:tabLst>
                <a:tab pos="4298950" algn="l"/>
              </a:tabLst>
            </a:pPr>
            <a:r>
              <a:rPr lang="en-US" sz="2800" dirty="0">
                <a:hlinkClick r:id="rId3"/>
              </a:rPr>
              <a:t>The 8 Key Leadership Skills You need to know in 2023 (imd.org)</a:t>
            </a:r>
            <a:endParaRPr lang="en-US" sz="2800" dirty="0"/>
          </a:p>
          <a:p>
            <a:pPr marL="0" marR="0" lvl="0" indent="0">
              <a:spcBef>
                <a:spcPts val="0"/>
              </a:spcBef>
              <a:spcAft>
                <a:spcPts val="0"/>
              </a:spcAft>
              <a:buFont typeface="Calibri" panose="020F0502020204030204" pitchFamily="34" charset="0"/>
              <a:buNone/>
              <a:tabLst>
                <a:tab pos="429895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A1FCF89-6DB3-9C4F-95AB-DF57473F9C3A}" type="slidenum">
              <a:rPr lang="en-GB" smtClean="0"/>
              <a:t>11</a:t>
            </a:fld>
            <a:endParaRPr lang="en-GB"/>
          </a:p>
        </p:txBody>
      </p:sp>
    </p:spTree>
    <p:extLst>
      <p:ext uri="{BB962C8B-B14F-4D97-AF65-F5344CB8AC3E}">
        <p14:creationId xmlns:p14="http://schemas.microsoft.com/office/powerpoint/2010/main" val="2125386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Message from FreshBooks</a:t>
            </a:r>
            <a:endParaRPr lang="en-US" dirty="0"/>
          </a:p>
          <a:p>
            <a:r>
              <a:rPr lang="en-US" dirty="0">
                <a:hlinkClick r:id="rId4"/>
              </a:rPr>
              <a:t>Tuckman's Stages of Group Development - WCU of PA (wcupa.edu)</a:t>
            </a:r>
            <a:endParaRPr lang="en-US" dirty="0"/>
          </a:p>
          <a:p>
            <a:r>
              <a:rPr lang="en-US" dirty="0"/>
              <a:t>Maybe add more slides for each step for takeaways</a:t>
            </a:r>
          </a:p>
          <a:p>
            <a:endParaRPr lang="en-US" dirty="0"/>
          </a:p>
          <a:p>
            <a:r>
              <a:rPr lang="en-US" dirty="0"/>
              <a:t>Team development </a:t>
            </a:r>
            <a:r>
              <a:rPr lang="en-US" dirty="0" err="1"/>
              <a:t>stageLeadership</a:t>
            </a:r>
            <a:r>
              <a:rPr lang="en-US" dirty="0"/>
              <a:t> strategies</a:t>
            </a:r>
          </a:p>
          <a:p>
            <a:r>
              <a:rPr lang="en-US" dirty="0"/>
              <a:t>Keys to </a:t>
            </a:r>
            <a:r>
              <a:rPr lang="en-US" dirty="0" err="1"/>
              <a:t>success</a:t>
            </a:r>
            <a:r>
              <a:rPr lang="en-US" i="1" dirty="0" err="1">
                <a:effectLst/>
              </a:rPr>
              <a:t>Forming</a:t>
            </a:r>
            <a:r>
              <a:rPr lang="en-US" dirty="0">
                <a:effectLst/>
              </a:rPr>
              <a:t> (setting the stage)</a:t>
            </a:r>
            <a:r>
              <a:rPr lang="en-US" b="0" i="0" u="none" strike="noStrike" baseline="30000" dirty="0">
                <a:solidFill>
                  <a:srgbClr val="3366CC"/>
                </a:solidFill>
                <a:effectLst/>
                <a:hlinkClick r:id="rId5"/>
              </a:rPr>
              <a:t>[12]</a:t>
            </a:r>
            <a:r>
              <a:rPr lang="en-US" dirty="0">
                <a:effectLst/>
              </a:rPr>
              <a:t>Coordinating behaviors– Purposefully picking the team– Facilitating team to identify goals</a:t>
            </a:r>
          </a:p>
          <a:p>
            <a:r>
              <a:rPr lang="en-US" dirty="0">
                <a:effectLst/>
              </a:rPr>
              <a:t>– Ensuring the team development of a </a:t>
            </a:r>
            <a:r>
              <a:rPr lang="en-US" u="none" strike="noStrike" dirty="0">
                <a:solidFill>
                  <a:srgbClr val="3366CC"/>
                </a:solidFill>
                <a:effectLst/>
                <a:hlinkClick r:id="rId6" tooltip="Mental model"/>
              </a:rPr>
              <a:t>shared mental model</a:t>
            </a:r>
            <a:endParaRPr lang="en-US" dirty="0">
              <a:effectLst/>
            </a:endParaRPr>
          </a:p>
          <a:p>
            <a:r>
              <a:rPr lang="en-US" i="1" dirty="0">
                <a:effectLst/>
              </a:rPr>
              <a:t>Storming</a:t>
            </a:r>
            <a:r>
              <a:rPr lang="en-US" dirty="0">
                <a:effectLst/>
              </a:rPr>
              <a:t> (resolving conflict and tension)</a:t>
            </a:r>
            <a:r>
              <a:rPr lang="en-US" b="0" i="0" u="none" strike="noStrike" baseline="30000" dirty="0">
                <a:solidFill>
                  <a:srgbClr val="3366CC"/>
                </a:solidFill>
                <a:effectLst/>
                <a:hlinkClick r:id="rId5"/>
              </a:rPr>
              <a:t>[12]</a:t>
            </a:r>
            <a:r>
              <a:rPr lang="en-US" dirty="0">
                <a:effectLst/>
              </a:rPr>
              <a:t>Coaching behaviors– Act as a resource person to the team– Develop mutual trust –focus on rational, not emotional </a:t>
            </a:r>
            <a:r>
              <a:rPr lang="en-US" dirty="0" err="1">
                <a:effectLst/>
              </a:rPr>
              <a:t>discussons</a:t>
            </a:r>
            <a:r>
              <a:rPr lang="en-US" dirty="0">
                <a:effectLst/>
              </a:rPr>
              <a:t> –no </a:t>
            </a:r>
            <a:r>
              <a:rPr lang="en-US" dirty="0" err="1">
                <a:effectLst/>
              </a:rPr>
              <a:t>teambildungs</a:t>
            </a:r>
            <a:endParaRPr lang="en-US" dirty="0">
              <a:effectLst/>
            </a:endParaRPr>
          </a:p>
          <a:p>
            <a:r>
              <a:rPr lang="en-US" dirty="0">
                <a:effectLst/>
              </a:rPr>
              <a:t>– Calm the work environment</a:t>
            </a:r>
          </a:p>
          <a:p>
            <a:r>
              <a:rPr lang="en-US" i="1" dirty="0">
                <a:effectLst/>
              </a:rPr>
              <a:t>Norming and performing</a:t>
            </a:r>
            <a:r>
              <a:rPr lang="en-US" dirty="0">
                <a:effectLst/>
              </a:rPr>
              <a:t> (successfully implementing and sustaining projects)</a:t>
            </a:r>
            <a:r>
              <a:rPr lang="en-US" b="0" i="0" u="none" strike="noStrike" baseline="30000" dirty="0">
                <a:solidFill>
                  <a:srgbClr val="3366CC"/>
                </a:solidFill>
                <a:effectLst/>
                <a:hlinkClick r:id="rId5"/>
              </a:rPr>
              <a:t>[12]</a:t>
            </a:r>
            <a:r>
              <a:rPr lang="en-US" dirty="0">
                <a:effectLst/>
              </a:rPr>
              <a:t>Empowering behaviors– Get feedback from staff– Allow for the transfer of leadership</a:t>
            </a:r>
          </a:p>
          <a:p>
            <a:r>
              <a:rPr lang="en-US" dirty="0">
                <a:effectLst/>
              </a:rPr>
              <a:t>– Set aside time for planning and engaging the team</a:t>
            </a:r>
          </a:p>
          <a:p>
            <a:r>
              <a:rPr lang="en-US" i="1" dirty="0">
                <a:effectLst/>
              </a:rPr>
              <a:t>Outperforming and adjourning</a:t>
            </a:r>
            <a:r>
              <a:rPr lang="en-US" dirty="0">
                <a:effectLst/>
              </a:rPr>
              <a:t> (expanding initiative and integrating new members)</a:t>
            </a:r>
            <a:r>
              <a:rPr lang="en-US" b="0" i="0" u="none" strike="noStrike" baseline="30000" dirty="0">
                <a:solidFill>
                  <a:srgbClr val="3366CC"/>
                </a:solidFill>
                <a:effectLst/>
                <a:hlinkClick r:id="rId5"/>
              </a:rPr>
              <a:t>[12]</a:t>
            </a:r>
            <a:r>
              <a:rPr lang="en-US" dirty="0">
                <a:effectLst/>
              </a:rPr>
              <a:t>Supporting behaviors– Allow for flexibility in team roles– Assist in the timing and selection of new member</a:t>
            </a:r>
          </a:p>
          <a:p>
            <a:r>
              <a:rPr lang="en-US" dirty="0">
                <a:effectLst/>
              </a:rPr>
              <a:t>– Create future leadership opportunities –make sure that team members are ready for a new challenges and working in new teams</a:t>
            </a:r>
          </a:p>
          <a:p>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12</a:t>
            </a:fld>
            <a:endParaRPr lang="en-UA"/>
          </a:p>
        </p:txBody>
      </p:sp>
    </p:spTree>
    <p:extLst>
      <p:ext uri="{BB962C8B-B14F-4D97-AF65-F5344CB8AC3E}">
        <p14:creationId xmlns:p14="http://schemas.microsoft.com/office/powerpoint/2010/main" val="3297410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Fundamental Attribution Error: What It Is &amp; How to Avoid It (hbs.edu)</a:t>
            </a:r>
            <a:endParaRPr lang="en-US" dirty="0"/>
          </a:p>
          <a:p>
            <a:r>
              <a:rPr lang="en-US" dirty="0"/>
              <a:t>I think that I’m late because of traffic, my colleague thinks that happen because I’m not a disciplined person, and it works some in opposite situation</a:t>
            </a:r>
          </a:p>
          <a:p>
            <a:r>
              <a:rPr lang="en-US" dirty="0"/>
              <a:t>So – try to get more responsibility for your actions and </a:t>
            </a:r>
            <a:r>
              <a:rPr lang="en-US" b="0" i="0" dirty="0">
                <a:solidFill>
                  <a:srgbClr val="3C4043"/>
                </a:solidFill>
                <a:effectLst/>
                <a:latin typeface="Roboto" panose="02000000000000000000" pitchFamily="2" charset="0"/>
              </a:rPr>
              <a:t>give others the opportunity to separate the external situation from their meaningful actions.</a:t>
            </a:r>
          </a:p>
          <a:p>
            <a:endParaRPr lang="en-US" b="0" i="0" dirty="0">
              <a:solidFill>
                <a:srgbClr val="3C4043"/>
              </a:solidFill>
              <a:effectLst/>
              <a:latin typeface="Roboto" panose="02000000000000000000" pitchFamily="2" charset="0"/>
            </a:endParaRPr>
          </a:p>
          <a:p>
            <a:r>
              <a:rPr lang="en-US" b="0" i="0" dirty="0">
                <a:solidFill>
                  <a:srgbClr val="3C4043"/>
                </a:solidFill>
                <a:effectLst/>
                <a:latin typeface="Roboto" panose="02000000000000000000" pitchFamily="2" charset="0"/>
              </a:rPr>
              <a:t>I 'believe that everyone know about </a:t>
            </a:r>
            <a:r>
              <a:rPr lang="en-US" b="0" i="0" dirty="0" err="1">
                <a:solidFill>
                  <a:srgbClr val="3C4043"/>
                </a:solidFill>
                <a:effectLst/>
                <a:latin typeface="Roboto" panose="02000000000000000000" pitchFamily="2" charset="0"/>
              </a:rPr>
              <a:t>Maslou</a:t>
            </a:r>
            <a:r>
              <a:rPr lang="en-US" b="0" i="0" dirty="0">
                <a:solidFill>
                  <a:srgbClr val="3C4043"/>
                </a:solidFill>
                <a:effectLst/>
                <a:latin typeface="Roboto" panose="02000000000000000000" pitchFamily="2" charset="0"/>
              </a:rPr>
              <a:t> pyramid, so I didn’t mention it here</a:t>
            </a:r>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13</a:t>
            </a:fld>
            <a:endParaRPr lang="en-UA"/>
          </a:p>
        </p:txBody>
      </p:sp>
    </p:spTree>
    <p:extLst>
      <p:ext uri="{BB962C8B-B14F-4D97-AF65-F5344CB8AC3E}">
        <p14:creationId xmlns:p14="http://schemas.microsoft.com/office/powerpoint/2010/main" val="187919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Dialectical logic is an upgrade of a formal logic – a cutting edge technology from an ancient times</a:t>
            </a:r>
          </a:p>
          <a:p>
            <a:r>
              <a:rPr lang="en-US" dirty="0"/>
              <a:t>[</a:t>
            </a:r>
            <a:r>
              <a:rPr lang="en-US" dirty="0" err="1"/>
              <a:t>thIsis</a:t>
            </a:r>
            <a:r>
              <a:rPr lang="en-US" dirty="0"/>
              <a:t> and </a:t>
            </a:r>
            <a:r>
              <a:rPr lang="en-US" dirty="0" err="1"/>
              <a:t>antithIsis</a:t>
            </a:r>
            <a:r>
              <a:rPr lang="en-US" dirty="0"/>
              <a:t>]</a:t>
            </a:r>
          </a:p>
          <a:p>
            <a:r>
              <a:rPr lang="en-US" dirty="0"/>
              <a:t>There are some additional interesting rules, but main takeaway is to analyze situation in many dimensions including time – how we get here, and what will be the </a:t>
            </a:r>
            <a:r>
              <a:rPr lang="en-US" b="0" i="0" dirty="0">
                <a:solidFill>
                  <a:srgbClr val="3C4043"/>
                </a:solidFill>
                <a:effectLst/>
                <a:latin typeface="Roboto" panose="02000000000000000000" pitchFamily="2" charset="0"/>
              </a:rPr>
              <a:t>consequences (results) in the future.</a:t>
            </a:r>
          </a:p>
          <a:p>
            <a:r>
              <a:rPr lang="en-US" b="0" i="0" dirty="0">
                <a:solidFill>
                  <a:srgbClr val="3C4043"/>
                </a:solidFill>
                <a:effectLst/>
                <a:latin typeface="Roboto" panose="02000000000000000000" pitchFamily="2" charset="0"/>
              </a:rPr>
              <a:t> Even extremely good solution today, in long perspective could bring a terrible consequences, and it works and in reverse as well – not very good solution today may be the best one in long term.</a:t>
            </a:r>
            <a:r>
              <a:rPr lang="en-US" dirty="0"/>
              <a:t> </a:t>
            </a:r>
          </a:p>
          <a:p>
            <a:endParaRPr lang="en-US" b="0" i="0" dirty="0">
              <a:solidFill>
                <a:srgbClr val="3C4043"/>
              </a:solidFill>
              <a:effectLst/>
              <a:latin typeface="Roboto" panose="02000000000000000000" pitchFamily="2" charset="0"/>
            </a:endParaRPr>
          </a:p>
          <a:p>
            <a:r>
              <a:rPr lang="en-US" b="0" i="0" dirty="0">
                <a:solidFill>
                  <a:srgbClr val="3C4043"/>
                </a:solidFill>
                <a:effectLst/>
                <a:latin typeface="Roboto" panose="02000000000000000000" pitchFamily="2" charset="0"/>
              </a:rPr>
              <a:t>It’s very important to understand for B track – there is now ideal solution, your main task is to understand consequences and to be able to work with them, to hold the direction to the strategic goals.</a:t>
            </a:r>
          </a:p>
          <a:p>
            <a:endParaRPr lang="en-US" b="0" i="0" dirty="0">
              <a:solidFill>
                <a:srgbClr val="3C4043"/>
              </a:solidFill>
              <a:effectLst/>
              <a:latin typeface="Roboto" panose="02000000000000000000" pitchFamily="2" charset="0"/>
            </a:endParaRPr>
          </a:p>
          <a:p>
            <a:endParaRPr lang="en-US" b="0" i="0" dirty="0">
              <a:solidFill>
                <a:srgbClr val="3C4043"/>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14</a:t>
            </a:fld>
            <a:endParaRPr lang="en-UA"/>
          </a:p>
        </p:txBody>
      </p:sp>
    </p:spTree>
    <p:extLst>
      <p:ext uri="{BB962C8B-B14F-4D97-AF65-F5344CB8AC3E}">
        <p14:creationId xmlns:p14="http://schemas.microsoft.com/office/powerpoint/2010/main" val="3118687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15</a:t>
            </a:fld>
            <a:endParaRPr lang="en-UA"/>
          </a:p>
        </p:txBody>
      </p:sp>
    </p:spTree>
    <p:extLst>
      <p:ext uri="{BB962C8B-B14F-4D97-AF65-F5344CB8AC3E}">
        <p14:creationId xmlns:p14="http://schemas.microsoft.com/office/powerpoint/2010/main" val="3296514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Takeaways are bold, good solution today may bring a very bad </a:t>
            </a:r>
            <a:r>
              <a:rPr lang="en-US" b="0" i="0" dirty="0">
                <a:solidFill>
                  <a:srgbClr val="3C4043"/>
                </a:solidFill>
                <a:effectLst/>
                <a:latin typeface="Roboto" panose="02000000000000000000" pitchFamily="2" charset="0"/>
              </a:rPr>
              <a:t>consequences tomorrow</a:t>
            </a:r>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16</a:t>
            </a:fld>
            <a:endParaRPr lang="en-UA"/>
          </a:p>
        </p:txBody>
      </p:sp>
    </p:spTree>
    <p:extLst>
      <p:ext uri="{BB962C8B-B14F-4D97-AF65-F5344CB8AC3E}">
        <p14:creationId xmlns:p14="http://schemas.microsoft.com/office/powerpoint/2010/main" val="537722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Start with individual one-on-one meetings to understand each team member’s expectations, strengths, and areas for growth. Follow up with a team meeting to outline project goals, roles, and responsibilities, fostering an open environment for questions and clarifications.</a:t>
            </a:r>
            <a:endParaRPr lang="ru-RU" dirty="0"/>
          </a:p>
          <a:p>
            <a:pPr marL="0" indent="0">
              <a:buFontTx/>
              <a:buNone/>
            </a:pPr>
            <a:endParaRPr lang="ru-RU" dirty="0"/>
          </a:p>
          <a:p>
            <a:pPr marL="171450" indent="-171450">
              <a:buFontTx/>
              <a:buChar char="-"/>
            </a:pPr>
            <a:r>
              <a:rPr lang="en-US" dirty="0"/>
              <a:t>Basic rules and ceremonies</a:t>
            </a:r>
          </a:p>
          <a:p>
            <a:pPr marL="171450" indent="-171450">
              <a:buFontTx/>
              <a:buChar char="-"/>
            </a:pPr>
            <a:r>
              <a:rPr lang="en-US" dirty="0"/>
              <a:t>One on ones (gathering the information from previous slide)</a:t>
            </a:r>
          </a:p>
          <a:p>
            <a:pPr marL="171450" indent="-171450">
              <a:buFontTx/>
              <a:buChar char="-"/>
            </a:pPr>
            <a:r>
              <a:rPr lang="en-US" dirty="0"/>
              <a:t>Environment setting up (quality gates and pipelines)</a:t>
            </a:r>
          </a:p>
          <a:p>
            <a:pPr marL="171450" indent="-171450">
              <a:buFontTx/>
              <a:buChar char="-"/>
            </a:pPr>
            <a:r>
              <a:rPr lang="en-US" dirty="0"/>
              <a:t>Using of expertise</a:t>
            </a:r>
          </a:p>
          <a:p>
            <a:pPr marL="171450" indent="-171450">
              <a:buFontTx/>
              <a:buChar char="-"/>
            </a:pPr>
            <a:r>
              <a:rPr lang="en-US" dirty="0"/>
              <a:t>Creating a PDPs and Successors plans</a:t>
            </a:r>
          </a:p>
          <a:p>
            <a:pPr marL="171450" indent="-171450">
              <a:buFontTx/>
              <a:buChar char="-"/>
            </a:pPr>
            <a:r>
              <a:rPr lang="en-US" dirty="0"/>
              <a:t>Pair programming and KS sessions</a:t>
            </a:r>
          </a:p>
          <a:p>
            <a:pPr marL="171450" indent="-171450">
              <a:buFontTx/>
              <a:buChar char="-"/>
            </a:pPr>
            <a:r>
              <a:rPr lang="en-US" dirty="0"/>
              <a:t>RACI matrix</a:t>
            </a:r>
          </a:p>
          <a:p>
            <a:pPr marL="171450" indent="-171450">
              <a:buFontTx/>
              <a:buChar char="-"/>
            </a:pPr>
            <a:r>
              <a:rPr lang="en-US" dirty="0"/>
              <a:t>Team building is fine</a:t>
            </a:r>
          </a:p>
          <a:p>
            <a:pPr marL="171450" indent="-171450">
              <a:buFontTx/>
              <a:buChar char="-"/>
            </a:pPr>
            <a:endParaRPr lang="en-US" dirty="0"/>
          </a:p>
          <a:p>
            <a:pPr algn="l">
              <a:buFont typeface="Arial" panose="020B0604020202020204" pitchFamily="34" charset="0"/>
              <a:buChar char="•"/>
            </a:pPr>
            <a:r>
              <a:rPr lang="en-US" b="1" i="0" dirty="0">
                <a:solidFill>
                  <a:srgbClr val="111111"/>
                </a:solidFill>
                <a:effectLst/>
                <a:latin typeface="-apple-system"/>
              </a:rPr>
              <a:t>R</a:t>
            </a:r>
            <a:r>
              <a:rPr lang="en-US" b="0" i="0" dirty="0">
                <a:solidFill>
                  <a:srgbClr val="111111"/>
                </a:solidFill>
                <a:effectLst/>
                <a:latin typeface="-apple-system"/>
              </a:rPr>
              <a:t>: Responsible. The person who is responsible for completing the task.</a:t>
            </a:r>
          </a:p>
          <a:p>
            <a:pPr algn="l">
              <a:buFont typeface="Arial" panose="020B0604020202020204" pitchFamily="34" charset="0"/>
              <a:buChar char="•"/>
            </a:pPr>
            <a:r>
              <a:rPr lang="en-US" b="1" i="0" dirty="0">
                <a:solidFill>
                  <a:srgbClr val="111111"/>
                </a:solidFill>
                <a:effectLst/>
                <a:latin typeface="-apple-system"/>
              </a:rPr>
              <a:t>A</a:t>
            </a:r>
            <a:r>
              <a:rPr lang="en-US" b="0" i="0" dirty="0">
                <a:solidFill>
                  <a:srgbClr val="111111"/>
                </a:solidFill>
                <a:effectLst/>
                <a:latin typeface="-apple-system"/>
              </a:rPr>
              <a:t>: Accountable. The person who is accountable for the task. This person has the ultimate responsibility and authority.</a:t>
            </a:r>
          </a:p>
          <a:p>
            <a:pPr algn="l">
              <a:buFont typeface="Arial" panose="020B0604020202020204" pitchFamily="34" charset="0"/>
              <a:buChar char="•"/>
            </a:pPr>
            <a:r>
              <a:rPr lang="en-US" b="1" i="0" dirty="0">
                <a:solidFill>
                  <a:srgbClr val="111111"/>
                </a:solidFill>
                <a:effectLst/>
                <a:latin typeface="-apple-system"/>
              </a:rPr>
              <a:t>C</a:t>
            </a:r>
            <a:r>
              <a:rPr lang="en-US" b="0" i="0" dirty="0">
                <a:solidFill>
                  <a:srgbClr val="111111"/>
                </a:solidFill>
                <a:effectLst/>
                <a:latin typeface="-apple-system"/>
              </a:rPr>
              <a:t>: Consulted. The person who is consulted before a decision or action is taken.</a:t>
            </a:r>
          </a:p>
          <a:p>
            <a:pPr algn="l">
              <a:buFont typeface="Arial" panose="020B0604020202020204" pitchFamily="34" charset="0"/>
              <a:buChar char="•"/>
            </a:pPr>
            <a:r>
              <a:rPr lang="en-US" b="1" i="0" dirty="0">
                <a:solidFill>
                  <a:srgbClr val="111111"/>
                </a:solidFill>
                <a:effectLst/>
                <a:latin typeface="-apple-system"/>
              </a:rPr>
              <a:t>I</a:t>
            </a:r>
            <a:r>
              <a:rPr lang="en-US" b="0" i="0" dirty="0">
                <a:solidFill>
                  <a:srgbClr val="111111"/>
                </a:solidFill>
                <a:effectLst/>
                <a:latin typeface="-apple-system"/>
              </a:rPr>
              <a:t>: Informed. The person who is informed after a decision or action has been taken.</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17</a:t>
            </a:fld>
            <a:endParaRPr lang="en-UA"/>
          </a:p>
        </p:txBody>
      </p:sp>
    </p:spTree>
    <p:extLst>
      <p:ext uri="{BB962C8B-B14F-4D97-AF65-F5344CB8AC3E}">
        <p14:creationId xmlns:p14="http://schemas.microsoft.com/office/powerpoint/2010/main" val="703661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Conduct a workshop where both the mandatory and optional frameworks are discussed. Allow team members, especially technical experts like Adam and Bob, to present their views and lead a structured discussion to reach a consensus.</a:t>
            </a:r>
            <a:endParaRPr lang="ru-RU" dirty="0"/>
          </a:p>
          <a:p>
            <a:pPr marL="171450" indent="-171450">
              <a:buFontTx/>
              <a:buChar char="-"/>
            </a:pPr>
            <a:endParaRPr lang="ru-RU" dirty="0"/>
          </a:p>
          <a:p>
            <a:pPr marL="171450" indent="-171450">
              <a:buFontTx/>
              <a:buChar char="-"/>
            </a:pPr>
            <a:r>
              <a:rPr lang="en-US" dirty="0"/>
              <a:t>Experience</a:t>
            </a:r>
          </a:p>
          <a:p>
            <a:pPr marL="171450" indent="-171450">
              <a:buFontTx/>
              <a:buChar char="-"/>
            </a:pPr>
            <a:r>
              <a:rPr lang="en-US" dirty="0"/>
              <a:t>Technologies support and popularity</a:t>
            </a:r>
          </a:p>
          <a:p>
            <a:pPr marL="171450" indent="-171450">
              <a:buFontTx/>
              <a:buChar char="-"/>
            </a:pPr>
            <a:r>
              <a:rPr lang="en-US" dirty="0"/>
              <a:t>Team desires</a:t>
            </a:r>
          </a:p>
          <a:p>
            <a:pPr marL="171450" indent="-171450">
              <a:buFontTx/>
              <a:buChar char="-"/>
            </a:pPr>
            <a:r>
              <a:rPr lang="en-US" dirty="0"/>
              <a:t>Your authority </a:t>
            </a:r>
          </a:p>
        </p:txBody>
      </p:sp>
      <p:sp>
        <p:nvSpPr>
          <p:cNvPr id="4" name="Slide Number Placeholder 3"/>
          <p:cNvSpPr>
            <a:spLocks noGrp="1"/>
          </p:cNvSpPr>
          <p:nvPr>
            <p:ph type="sldNum" sz="quarter" idx="5"/>
          </p:nvPr>
        </p:nvSpPr>
        <p:spPr/>
        <p:txBody>
          <a:bodyPr/>
          <a:lstStyle/>
          <a:p>
            <a:fld id="{95DD4F66-B7F7-7041-8E00-958804099F79}" type="slidenum">
              <a:rPr lang="en-UA" smtClean="0"/>
              <a:t>18</a:t>
            </a:fld>
            <a:endParaRPr lang="en-UA"/>
          </a:p>
        </p:txBody>
      </p:sp>
    </p:spTree>
    <p:extLst>
      <p:ext uri="{BB962C8B-B14F-4D97-AF65-F5344CB8AC3E}">
        <p14:creationId xmlns:p14="http://schemas.microsoft.com/office/powerpoint/2010/main" val="1718674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Use planning poker or another consensus-based estimation technique to involve all team members in the process. This ensures that different perspectives and expertise are considered, balancing out biases and leading to more accurate estimations.</a:t>
            </a:r>
          </a:p>
          <a:p>
            <a:pPr marL="171450" indent="-171450">
              <a:buFontTx/>
              <a:buChar char="-"/>
            </a:pPr>
            <a:endParaRPr lang="ru-RU" dirty="0"/>
          </a:p>
          <a:p>
            <a:pPr marL="171450" indent="-171450">
              <a:buFontTx/>
              <a:buChar char="-"/>
            </a:pPr>
            <a:endParaRPr lang="ru-RU" dirty="0"/>
          </a:p>
          <a:p>
            <a:pPr marL="171450" indent="-171450">
              <a:buFontTx/>
              <a:buChar char="-"/>
            </a:pPr>
            <a:r>
              <a:rPr lang="en-US" dirty="0"/>
              <a:t>Man hours or story points – what is the difference</a:t>
            </a:r>
          </a:p>
          <a:p>
            <a:pPr marL="171450" indent="-171450">
              <a:buFontTx/>
              <a:buChar char="-"/>
            </a:pPr>
            <a:r>
              <a:rPr lang="en-US" dirty="0"/>
              <a:t>Measure of complexity, which is individual for the team, and depends from SP definition – for example controller + simple service + </a:t>
            </a:r>
            <a:r>
              <a:rPr lang="en-US" dirty="0" err="1"/>
              <a:t>db</a:t>
            </a:r>
            <a:r>
              <a:rPr lang="en-US" dirty="0"/>
              <a:t> access class is good for the beginning, but you should change it when you’ll have an examples from current project</a:t>
            </a:r>
          </a:p>
          <a:p>
            <a:pPr marL="171450" indent="-171450">
              <a:buFontTx/>
              <a:buChar char="-"/>
            </a:pPr>
            <a:endParaRPr lang="en-US" dirty="0"/>
          </a:p>
          <a:p>
            <a:pPr marL="171450" indent="-171450">
              <a:buFontTx/>
              <a:buChar char="-"/>
            </a:pPr>
            <a:r>
              <a:rPr lang="en-US" dirty="0"/>
              <a:t>Don’t forget about well formulated definition of done – task isn’t finished until it isn’t deployed and tested</a:t>
            </a:r>
          </a:p>
          <a:p>
            <a:pPr marL="171450" indent="-171450">
              <a:buFontTx/>
              <a:buChar char="-"/>
            </a:pPr>
            <a:r>
              <a:rPr lang="en-US" dirty="0"/>
              <a:t>SMART</a:t>
            </a:r>
          </a:p>
        </p:txBody>
      </p:sp>
      <p:sp>
        <p:nvSpPr>
          <p:cNvPr id="4" name="Slide Number Placeholder 3"/>
          <p:cNvSpPr>
            <a:spLocks noGrp="1"/>
          </p:cNvSpPr>
          <p:nvPr>
            <p:ph type="sldNum" sz="quarter" idx="5"/>
          </p:nvPr>
        </p:nvSpPr>
        <p:spPr/>
        <p:txBody>
          <a:bodyPr/>
          <a:lstStyle/>
          <a:p>
            <a:fld id="{95DD4F66-B7F7-7041-8E00-958804099F79}" type="slidenum">
              <a:rPr lang="en-UA" smtClean="0"/>
              <a:t>19</a:t>
            </a:fld>
            <a:endParaRPr lang="en-UA"/>
          </a:p>
        </p:txBody>
      </p:sp>
    </p:spTree>
    <p:extLst>
      <p:ext uri="{BB962C8B-B14F-4D97-AF65-F5344CB8AC3E}">
        <p14:creationId xmlns:p14="http://schemas.microsoft.com/office/powerpoint/2010/main" val="291950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So just to run you through what I'd like to cover today (take normal temp, don’t start to speed upping the speech)</a:t>
            </a:r>
          </a:p>
          <a:p>
            <a:pPr marL="228600" indent="-228600">
              <a:buAutoNum type="arabicParenR"/>
            </a:pPr>
            <a:r>
              <a:rPr lang="en-US" dirty="0"/>
              <a:t>Speaker – this is the most important part</a:t>
            </a:r>
            <a:endParaRPr lang="en-US" dirty="0">
              <a:cs typeface="Calibri"/>
            </a:endParaRPr>
          </a:p>
          <a:p>
            <a:pPr marL="228600" indent="-228600">
              <a:buAutoNum type="arabicParenR"/>
            </a:pPr>
            <a:r>
              <a:rPr lang="en-US" dirty="0"/>
              <a:t>Rules – how we’ll work TOGETHER today</a:t>
            </a:r>
          </a:p>
          <a:p>
            <a:pPr marL="228600" indent="-228600">
              <a:buAutoNum type="arabicParenR"/>
            </a:pPr>
            <a:r>
              <a:rPr lang="en-US" dirty="0"/>
              <a:t>How to learn? – if you don’t know, or even if you think that you know – it will be helpful to remind it</a:t>
            </a:r>
          </a:p>
          <a:p>
            <a:pPr marL="228600" indent="-228600">
              <a:buAutoNum type="arabicParenR" startAt="7"/>
            </a:pPr>
            <a:r>
              <a:rPr lang="en-US" dirty="0"/>
              <a:t>Use cases – our main activity for today, we’ll play a virtual team leading path with new team – from it’s start, till the end, and we’ll try to find a solutions for a different situations and problems</a:t>
            </a:r>
          </a:p>
          <a:p>
            <a:pPr marL="0" indent="0">
              <a:buNone/>
            </a:pPr>
            <a:endParaRPr lang="en-US" dirty="0"/>
          </a:p>
        </p:txBody>
      </p:sp>
      <p:sp>
        <p:nvSpPr>
          <p:cNvPr id="4" name="Slide Number Placeholder 3"/>
          <p:cNvSpPr>
            <a:spLocks noGrp="1"/>
          </p:cNvSpPr>
          <p:nvPr>
            <p:ph type="sldNum" sz="quarter" idx="5"/>
          </p:nvPr>
        </p:nvSpPr>
        <p:spPr/>
        <p:txBody>
          <a:bodyPr/>
          <a:lstStyle/>
          <a:p>
            <a:fld id="{B172747E-5BCD-4334-93E7-ED225465B0DD}" type="slidenum">
              <a:rPr lang="en-US" smtClean="0"/>
              <a:pPr/>
              <a:t>2</a:t>
            </a:fld>
            <a:endParaRPr lang="en-US"/>
          </a:p>
        </p:txBody>
      </p:sp>
    </p:spTree>
    <p:extLst>
      <p:ext uri="{BB962C8B-B14F-4D97-AF65-F5344CB8AC3E}">
        <p14:creationId xmlns:p14="http://schemas.microsoft.com/office/powerpoint/2010/main" val="742351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Offer additional training or a one-on-one session to explain the estimation process in detail to Eva. Emphasize that speed differences are expected and estimations often involve learning curves and adjustments.</a:t>
            </a:r>
            <a:endParaRPr lang="ru-RU" dirty="0"/>
          </a:p>
          <a:p>
            <a:pPr marL="171450" indent="-171450">
              <a:buFontTx/>
              <a:buChar char="-"/>
            </a:pPr>
            <a:endParaRPr lang="ru-RU" dirty="0"/>
          </a:p>
          <a:p>
            <a:pPr marL="171450" indent="-171450">
              <a:buFontTx/>
              <a:buChar char="-"/>
            </a:pPr>
            <a:r>
              <a:rPr lang="en-US" dirty="0"/>
              <a:t>From the very beginning you and your future team members are spiking on a different languages, same words have a different meaning for you, that’s why you should define and speak over and over again basic, obvious staff – you should teach your team to understand you and your style of explanation, and to give a possibility for team members try to explain such stuff, you’ll listen, learn more about your team, and will help to set up the communication</a:t>
            </a:r>
          </a:p>
          <a:p>
            <a:pPr marL="171450" indent="-171450">
              <a:buFontTx/>
              <a:buChar char="-"/>
            </a:pPr>
            <a:r>
              <a:rPr lang="en-US" dirty="0"/>
              <a:t>Plus – as soon you’ll find contradictions, as easy and fast you’ll go through storming phase</a:t>
            </a:r>
          </a:p>
        </p:txBody>
      </p:sp>
      <p:sp>
        <p:nvSpPr>
          <p:cNvPr id="4" name="Slide Number Placeholder 3"/>
          <p:cNvSpPr>
            <a:spLocks noGrp="1"/>
          </p:cNvSpPr>
          <p:nvPr>
            <p:ph type="sldNum" sz="quarter" idx="5"/>
          </p:nvPr>
        </p:nvSpPr>
        <p:spPr/>
        <p:txBody>
          <a:bodyPr/>
          <a:lstStyle/>
          <a:p>
            <a:fld id="{95DD4F66-B7F7-7041-8E00-958804099F79}" type="slidenum">
              <a:rPr lang="en-UA" smtClean="0"/>
              <a:t>20</a:t>
            </a:fld>
            <a:endParaRPr lang="en-UA"/>
          </a:p>
        </p:txBody>
      </p:sp>
    </p:spTree>
    <p:extLst>
      <p:ext uri="{BB962C8B-B14F-4D97-AF65-F5344CB8AC3E}">
        <p14:creationId xmlns:p14="http://schemas.microsoft.com/office/powerpoint/2010/main" val="254587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Share the rationale behind each estimate with Mary, including the complexity and risks involved. Consider revising the estimates if new information is provided, or propose a reevaluation after an initial phase of the project to validate assumptions.</a:t>
            </a:r>
            <a:endParaRPr lang="ru-RU" dirty="0"/>
          </a:p>
          <a:p>
            <a:pPr marL="171450" indent="-171450">
              <a:buFontTx/>
              <a:buChar char="-"/>
            </a:pPr>
            <a:endParaRPr lang="ru-RU" dirty="0"/>
          </a:p>
          <a:p>
            <a:pPr marL="171450" indent="-171450">
              <a:buFontTx/>
              <a:buChar char="-"/>
            </a:pPr>
            <a:r>
              <a:rPr lang="en-US" dirty="0"/>
              <a:t>RACI and zones of responsibility should be defined from the start</a:t>
            </a:r>
          </a:p>
          <a:p>
            <a:pPr marL="171450" indent="-171450">
              <a:buFontTx/>
              <a:buChar char="-"/>
            </a:pPr>
            <a:r>
              <a:rPr lang="en-US" dirty="0"/>
              <a:t>Mail that it won’t work but you and your team will do their best</a:t>
            </a:r>
          </a:p>
        </p:txBody>
      </p:sp>
      <p:sp>
        <p:nvSpPr>
          <p:cNvPr id="4" name="Slide Number Placeholder 3"/>
          <p:cNvSpPr>
            <a:spLocks noGrp="1"/>
          </p:cNvSpPr>
          <p:nvPr>
            <p:ph type="sldNum" sz="quarter" idx="5"/>
          </p:nvPr>
        </p:nvSpPr>
        <p:spPr/>
        <p:txBody>
          <a:bodyPr/>
          <a:lstStyle/>
          <a:p>
            <a:fld id="{95DD4F66-B7F7-7041-8E00-958804099F79}" type="slidenum">
              <a:rPr lang="en-UA" smtClean="0"/>
              <a:t>21</a:t>
            </a:fld>
            <a:endParaRPr lang="en-UA"/>
          </a:p>
        </p:txBody>
      </p:sp>
    </p:spTree>
    <p:extLst>
      <p:ext uri="{BB962C8B-B14F-4D97-AF65-F5344CB8AC3E}">
        <p14:creationId xmlns:p14="http://schemas.microsoft.com/office/powerpoint/2010/main" val="3767353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Initiate a mediation session where Adam and Bob can express their concerns in a controlled environment. Facilitate a discussion to understand their perspectives, and guide them towards a professional understanding or compromise.</a:t>
            </a:r>
            <a:endParaRPr lang="ru-RU" dirty="0"/>
          </a:p>
          <a:p>
            <a:pPr marL="171450" indent="-171450">
              <a:buFontTx/>
              <a:buChar char="-"/>
            </a:pPr>
            <a:endParaRPr lang="ru-RU" dirty="0"/>
          </a:p>
          <a:p>
            <a:pPr marL="171450" indent="-171450">
              <a:buFontTx/>
              <a:buChar char="-"/>
            </a:pPr>
            <a:r>
              <a:rPr lang="en-US" dirty="0"/>
              <a:t>Successors plan</a:t>
            </a:r>
          </a:p>
        </p:txBody>
      </p:sp>
      <p:sp>
        <p:nvSpPr>
          <p:cNvPr id="4" name="Slide Number Placeholder 3"/>
          <p:cNvSpPr>
            <a:spLocks noGrp="1"/>
          </p:cNvSpPr>
          <p:nvPr>
            <p:ph type="sldNum" sz="quarter" idx="5"/>
          </p:nvPr>
        </p:nvSpPr>
        <p:spPr/>
        <p:txBody>
          <a:bodyPr/>
          <a:lstStyle/>
          <a:p>
            <a:fld id="{95DD4F66-B7F7-7041-8E00-958804099F79}" type="slidenum">
              <a:rPr lang="en-UA" smtClean="0"/>
              <a:t>22</a:t>
            </a:fld>
            <a:endParaRPr lang="en-UA"/>
          </a:p>
        </p:txBody>
      </p:sp>
    </p:spTree>
    <p:extLst>
      <p:ext uri="{BB962C8B-B14F-4D97-AF65-F5344CB8AC3E}">
        <p14:creationId xmlns:p14="http://schemas.microsoft.com/office/powerpoint/2010/main" val="32378231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Implement a more robust regression testing strategy. Encourage Diana's growth in automation testing by integrating automated regression tests, which helps catch breaking changes earlier.</a:t>
            </a:r>
            <a:endParaRPr lang="ru-RU" dirty="0"/>
          </a:p>
          <a:p>
            <a:pPr marL="171450" indent="-171450">
              <a:buFontTx/>
              <a:buChar char="-"/>
            </a:pPr>
            <a:endParaRPr lang="ru-RU" dirty="0"/>
          </a:p>
          <a:p>
            <a:pPr marL="171450" indent="-171450">
              <a:buFontTx/>
              <a:buChar char="-"/>
            </a:pPr>
            <a:r>
              <a:rPr lang="en-US" dirty="0"/>
              <a:t>RACI and zones of responsibility should be defined from the start</a:t>
            </a:r>
          </a:p>
          <a:p>
            <a:pPr marL="171450" indent="-171450">
              <a:buFontTx/>
              <a:buChar char="-"/>
            </a:pPr>
            <a:r>
              <a:rPr lang="en-US" dirty="0"/>
              <a:t>Quality Gates</a:t>
            </a:r>
          </a:p>
          <a:p>
            <a:pPr marL="171450" indent="-171450">
              <a:buFontTx/>
              <a:buChar char="-"/>
            </a:pPr>
            <a:r>
              <a:rPr lang="en-US" dirty="0"/>
              <a:t>Root Cause investigation</a:t>
            </a:r>
          </a:p>
          <a:p>
            <a:pPr marL="171450" indent="-171450">
              <a:buFontTx/>
              <a:buChar char="-"/>
            </a:pPr>
            <a:r>
              <a:rPr lang="en-US" dirty="0"/>
              <a:t>Definition of done</a:t>
            </a:r>
          </a:p>
        </p:txBody>
      </p:sp>
      <p:sp>
        <p:nvSpPr>
          <p:cNvPr id="4" name="Slide Number Placeholder 3"/>
          <p:cNvSpPr>
            <a:spLocks noGrp="1"/>
          </p:cNvSpPr>
          <p:nvPr>
            <p:ph type="sldNum" sz="quarter" idx="5"/>
          </p:nvPr>
        </p:nvSpPr>
        <p:spPr/>
        <p:txBody>
          <a:bodyPr/>
          <a:lstStyle/>
          <a:p>
            <a:fld id="{95DD4F66-B7F7-7041-8E00-958804099F79}" type="slidenum">
              <a:rPr lang="en-UA" smtClean="0"/>
              <a:t>23</a:t>
            </a:fld>
            <a:endParaRPr lang="en-UA"/>
          </a:p>
        </p:txBody>
      </p:sp>
    </p:spTree>
    <p:extLst>
      <p:ext uri="{BB962C8B-B14F-4D97-AF65-F5344CB8AC3E}">
        <p14:creationId xmlns:p14="http://schemas.microsoft.com/office/powerpoint/2010/main" val="1809664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Address Bob's non-compliance in a one-on-one meeting, emphasizing team standards and the influence of his actions. Reinforce the importance of adhering to team decisions through regular reminders and by setting clear expectations.</a:t>
            </a:r>
          </a:p>
        </p:txBody>
      </p:sp>
      <p:sp>
        <p:nvSpPr>
          <p:cNvPr id="4" name="Slide Number Placeholder 3"/>
          <p:cNvSpPr>
            <a:spLocks noGrp="1"/>
          </p:cNvSpPr>
          <p:nvPr>
            <p:ph type="sldNum" sz="quarter" idx="5"/>
          </p:nvPr>
        </p:nvSpPr>
        <p:spPr/>
        <p:txBody>
          <a:bodyPr/>
          <a:lstStyle/>
          <a:p>
            <a:fld id="{95DD4F66-B7F7-7041-8E00-958804099F79}" type="slidenum">
              <a:rPr lang="en-UA" smtClean="0"/>
              <a:t>24</a:t>
            </a:fld>
            <a:endParaRPr lang="en-UA"/>
          </a:p>
        </p:txBody>
      </p:sp>
    </p:spTree>
    <p:extLst>
      <p:ext uri="{BB962C8B-B14F-4D97-AF65-F5344CB8AC3E}">
        <p14:creationId xmlns:p14="http://schemas.microsoft.com/office/powerpoint/2010/main" val="310682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Analyze the workload distribution and identify tasks that can be reallocated from Bob to other team members like Eva and Pavel, who may benefit from the learning opportunity. This helps in skill building and reduces the single-point dependency on Bob.</a:t>
            </a:r>
          </a:p>
        </p:txBody>
      </p:sp>
      <p:sp>
        <p:nvSpPr>
          <p:cNvPr id="4" name="Slide Number Placeholder 3"/>
          <p:cNvSpPr>
            <a:spLocks noGrp="1"/>
          </p:cNvSpPr>
          <p:nvPr>
            <p:ph type="sldNum" sz="quarter" idx="5"/>
          </p:nvPr>
        </p:nvSpPr>
        <p:spPr/>
        <p:txBody>
          <a:bodyPr/>
          <a:lstStyle/>
          <a:p>
            <a:fld id="{95DD4F66-B7F7-7041-8E00-958804099F79}" type="slidenum">
              <a:rPr lang="en-UA" smtClean="0"/>
              <a:t>25</a:t>
            </a:fld>
            <a:endParaRPr lang="en-UA"/>
          </a:p>
        </p:txBody>
      </p:sp>
    </p:spTree>
    <p:extLst>
      <p:ext uri="{BB962C8B-B14F-4D97-AF65-F5344CB8AC3E}">
        <p14:creationId xmlns:p14="http://schemas.microsoft.com/office/powerpoint/2010/main" val="945640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If Bob’s absence was unforeseen and no backup plan was in place, quickly identify team members who can temporarily take over his responsibilities. For future, develop a knowledge-sharing plan that includes regular documentation and cross-training sessions to mitigate such risks.</a:t>
            </a:r>
          </a:p>
        </p:txBody>
      </p:sp>
      <p:sp>
        <p:nvSpPr>
          <p:cNvPr id="4" name="Slide Number Placeholder 3"/>
          <p:cNvSpPr>
            <a:spLocks noGrp="1"/>
          </p:cNvSpPr>
          <p:nvPr>
            <p:ph type="sldNum" sz="quarter" idx="5"/>
          </p:nvPr>
        </p:nvSpPr>
        <p:spPr/>
        <p:txBody>
          <a:bodyPr/>
          <a:lstStyle/>
          <a:p>
            <a:fld id="{95DD4F66-B7F7-7041-8E00-958804099F79}" type="slidenum">
              <a:rPr lang="en-UA" smtClean="0"/>
              <a:t>26</a:t>
            </a:fld>
            <a:endParaRPr lang="en-UA"/>
          </a:p>
        </p:txBody>
      </p:sp>
    </p:spTree>
    <p:extLst>
      <p:ext uri="{BB962C8B-B14F-4D97-AF65-F5344CB8AC3E}">
        <p14:creationId xmlns:p14="http://schemas.microsoft.com/office/powerpoint/2010/main" val="2788722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Assess the urgency and impact of the request. Propose an alternative approach to include the task in the next sprint to maintain the current sprint's focus and commitments. Negotiate with Mary to balance client demands with sustainable development practices.</a:t>
            </a:r>
          </a:p>
          <a:p>
            <a:pPr marL="0" indent="0">
              <a:buFontTx/>
              <a:buNone/>
            </a:pPr>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27</a:t>
            </a:fld>
            <a:endParaRPr lang="en-UA"/>
          </a:p>
        </p:txBody>
      </p:sp>
    </p:spTree>
    <p:extLst>
      <p:ext uri="{BB962C8B-B14F-4D97-AF65-F5344CB8AC3E}">
        <p14:creationId xmlns:p14="http://schemas.microsoft.com/office/powerpoint/2010/main" val="31398925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Clearly explain the resource-intensity of the tasks to Mary and the client, providing a detailed breakdown of the efforts required. Offer alternatives that achieve similar goals with possibly lower effort if practical.</a:t>
            </a:r>
            <a:endParaRPr lang="ru-RU" dirty="0"/>
          </a:p>
          <a:p>
            <a:pPr marL="171450" indent="-171450">
              <a:buFontTx/>
              <a:buChar char="-"/>
            </a:pPr>
            <a:endParaRPr lang="ru-RU" dirty="0"/>
          </a:p>
          <a:p>
            <a:pPr marL="171450" indent="-171450">
              <a:buFontTx/>
              <a:buChar char="-"/>
            </a:pPr>
            <a:r>
              <a:rPr lang="en-US" dirty="0"/>
              <a:t>Sometimes only you is the one who could provide information about effort measure</a:t>
            </a:r>
          </a:p>
        </p:txBody>
      </p:sp>
      <p:sp>
        <p:nvSpPr>
          <p:cNvPr id="4" name="Slide Number Placeholder 3"/>
          <p:cNvSpPr>
            <a:spLocks noGrp="1"/>
          </p:cNvSpPr>
          <p:nvPr>
            <p:ph type="sldNum" sz="quarter" idx="5"/>
          </p:nvPr>
        </p:nvSpPr>
        <p:spPr/>
        <p:txBody>
          <a:bodyPr/>
          <a:lstStyle/>
          <a:p>
            <a:fld id="{95DD4F66-B7F7-7041-8E00-958804099F79}" type="slidenum">
              <a:rPr lang="en-UA" smtClean="0"/>
              <a:t>28</a:t>
            </a:fld>
            <a:endParaRPr lang="en-UA"/>
          </a:p>
        </p:txBody>
      </p:sp>
    </p:spTree>
    <p:extLst>
      <p:ext uri="{BB962C8B-B14F-4D97-AF65-F5344CB8AC3E}">
        <p14:creationId xmlns:p14="http://schemas.microsoft.com/office/powerpoint/2010/main" val="325481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Organize a requirement clarification session with the BA and all relevant stakeholders. Use visual aids like flowcharts or diagrams to map out requirements and resolve discrepancies practically and visually.</a:t>
            </a:r>
            <a:endParaRPr lang="ru-RU" dirty="0"/>
          </a:p>
          <a:p>
            <a:pPr marL="171450" indent="-171450">
              <a:buFontTx/>
              <a:buChar char="-"/>
            </a:pPr>
            <a:endParaRPr lang="ru-RU" dirty="0"/>
          </a:p>
          <a:p>
            <a:pPr marL="171450" indent="-171450">
              <a:buFontTx/>
              <a:buChar char="-"/>
            </a:pPr>
            <a:r>
              <a:rPr lang="en-US" dirty="0"/>
              <a:t>Idea is to provide a situation when you need to change a style of working of team member not from your technical pool</a:t>
            </a:r>
          </a:p>
        </p:txBody>
      </p:sp>
      <p:sp>
        <p:nvSpPr>
          <p:cNvPr id="4" name="Slide Number Placeholder 3"/>
          <p:cNvSpPr>
            <a:spLocks noGrp="1"/>
          </p:cNvSpPr>
          <p:nvPr>
            <p:ph type="sldNum" sz="quarter" idx="5"/>
          </p:nvPr>
        </p:nvSpPr>
        <p:spPr/>
        <p:txBody>
          <a:bodyPr/>
          <a:lstStyle/>
          <a:p>
            <a:fld id="{95DD4F66-B7F7-7041-8E00-958804099F79}" type="slidenum">
              <a:rPr lang="en-UA" smtClean="0"/>
              <a:t>29</a:t>
            </a:fld>
            <a:endParaRPr lang="en-UA"/>
          </a:p>
        </p:txBody>
      </p:sp>
    </p:spTree>
    <p:extLst>
      <p:ext uri="{BB962C8B-B14F-4D97-AF65-F5344CB8AC3E}">
        <p14:creationId xmlns:p14="http://schemas.microsoft.com/office/powerpoint/2010/main" val="4068194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I’m truly leading enjoyer, my area of interest is to be able to build production from scratch </a:t>
            </a:r>
            <a:r>
              <a:rPr lang="en-US" b="0" i="0" dirty="0">
                <a:solidFill>
                  <a:srgbClr val="3C4043"/>
                </a:solidFill>
                <a:effectLst/>
                <a:latin typeface="Roboto" panose="02000000000000000000" pitchFamily="2" charset="0"/>
              </a:rPr>
              <a:t>both from a technological point of view and from the point of view of people.</a:t>
            </a:r>
            <a:endParaRPr lang="en-US" dirty="0"/>
          </a:p>
          <a:p>
            <a:endParaRPr lang="en-US" dirty="0"/>
          </a:p>
          <a:p>
            <a:r>
              <a:rPr lang="en-US" dirty="0"/>
              <a:t>On WALG-CORE project I’ve been executing many roles – team lead, NFR stream lead, and the most important is BE Guild lead – you can say that it was team lead of team leads role. My main task were to help to build an agile teams, and to build a big distributed team from those agile teams and their leads. </a:t>
            </a:r>
          </a:p>
          <a:p>
            <a:r>
              <a:rPr lang="en-US" dirty="0"/>
              <a:t>Very interesting, very challenging job – and regarding feedbacks I was able to do it.</a:t>
            </a:r>
          </a:p>
          <a:p>
            <a:endParaRPr lang="en-US" dirty="0"/>
          </a:p>
          <a:p>
            <a:r>
              <a:rPr lang="en-US" dirty="0"/>
              <a:t>With growing responsibilities.</a:t>
            </a:r>
          </a:p>
        </p:txBody>
      </p:sp>
      <p:sp>
        <p:nvSpPr>
          <p:cNvPr id="4" name="Slide Number Placeholder 3"/>
          <p:cNvSpPr>
            <a:spLocks noGrp="1"/>
          </p:cNvSpPr>
          <p:nvPr>
            <p:ph type="sldNum" sz="quarter" idx="5"/>
          </p:nvPr>
        </p:nvSpPr>
        <p:spPr/>
        <p:txBody>
          <a:bodyPr/>
          <a:lstStyle/>
          <a:p>
            <a:fld id="{95DD4F66-B7F7-7041-8E00-958804099F79}" type="slidenum">
              <a:rPr lang="en-UA" smtClean="0"/>
              <a:t>3</a:t>
            </a:fld>
            <a:endParaRPr lang="en-UA"/>
          </a:p>
        </p:txBody>
      </p:sp>
    </p:spTree>
    <p:extLst>
      <p:ext uri="{BB962C8B-B14F-4D97-AF65-F5344CB8AC3E}">
        <p14:creationId xmlns:p14="http://schemas.microsoft.com/office/powerpoint/2010/main" val="29259538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Provide the aspiring leader with opportunities to lead small initiatives, offering guidance and constructive feedback. Gradually increase their responsibilities and include them in leadership meetings to gain experience.</a:t>
            </a:r>
          </a:p>
        </p:txBody>
      </p:sp>
      <p:sp>
        <p:nvSpPr>
          <p:cNvPr id="4" name="Slide Number Placeholder 3"/>
          <p:cNvSpPr>
            <a:spLocks noGrp="1"/>
          </p:cNvSpPr>
          <p:nvPr>
            <p:ph type="sldNum" sz="quarter" idx="5"/>
          </p:nvPr>
        </p:nvSpPr>
        <p:spPr/>
        <p:txBody>
          <a:bodyPr/>
          <a:lstStyle/>
          <a:p>
            <a:fld id="{95DD4F66-B7F7-7041-8E00-958804099F79}" type="slidenum">
              <a:rPr lang="en-UA" smtClean="0"/>
              <a:t>30</a:t>
            </a:fld>
            <a:endParaRPr lang="en-UA"/>
          </a:p>
        </p:txBody>
      </p:sp>
    </p:spTree>
    <p:extLst>
      <p:ext uri="{BB962C8B-B14F-4D97-AF65-F5344CB8AC3E}">
        <p14:creationId xmlns:p14="http://schemas.microsoft.com/office/powerpoint/2010/main" val="2665448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Quickly troubleshoot the issue with the help of the development team, especially key technical members like Adam or Pavel. If a fix is not feasible, prepare to demonstrate an alternative part of the application or use a well-prepared mockup.</a:t>
            </a:r>
          </a:p>
        </p:txBody>
      </p:sp>
      <p:sp>
        <p:nvSpPr>
          <p:cNvPr id="4" name="Slide Number Placeholder 3"/>
          <p:cNvSpPr>
            <a:spLocks noGrp="1"/>
          </p:cNvSpPr>
          <p:nvPr>
            <p:ph type="sldNum" sz="quarter" idx="5"/>
          </p:nvPr>
        </p:nvSpPr>
        <p:spPr/>
        <p:txBody>
          <a:bodyPr/>
          <a:lstStyle/>
          <a:p>
            <a:fld id="{95DD4F66-B7F7-7041-8E00-958804099F79}" type="slidenum">
              <a:rPr lang="en-UA" smtClean="0"/>
              <a:t>31</a:t>
            </a:fld>
            <a:endParaRPr lang="en-UA"/>
          </a:p>
        </p:txBody>
      </p:sp>
    </p:spTree>
    <p:extLst>
      <p:ext uri="{BB962C8B-B14F-4D97-AF65-F5344CB8AC3E}">
        <p14:creationId xmlns:p14="http://schemas.microsoft.com/office/powerpoint/2010/main" val="17197615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Discuss future opportunities with the team, seeking feedback on their next preferred roles or projects. Facilitate transition plans that align with their career goals and maintain team morale by celebrating the project’s success and acknowledging individual contributions.</a:t>
            </a:r>
          </a:p>
        </p:txBody>
      </p:sp>
      <p:sp>
        <p:nvSpPr>
          <p:cNvPr id="4" name="Slide Number Placeholder 3"/>
          <p:cNvSpPr>
            <a:spLocks noGrp="1"/>
          </p:cNvSpPr>
          <p:nvPr>
            <p:ph type="sldNum" sz="quarter" idx="5"/>
          </p:nvPr>
        </p:nvSpPr>
        <p:spPr/>
        <p:txBody>
          <a:bodyPr/>
          <a:lstStyle/>
          <a:p>
            <a:fld id="{95DD4F66-B7F7-7041-8E00-958804099F79}" type="slidenum">
              <a:rPr lang="en-UA" smtClean="0"/>
              <a:t>32</a:t>
            </a:fld>
            <a:endParaRPr lang="en-UA"/>
          </a:p>
        </p:txBody>
      </p:sp>
    </p:spTree>
    <p:extLst>
      <p:ext uri="{BB962C8B-B14F-4D97-AF65-F5344CB8AC3E}">
        <p14:creationId xmlns:p14="http://schemas.microsoft.com/office/powerpoint/2010/main" val="29527487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be very grateful for detailed feedback </a:t>
            </a:r>
            <a:r>
              <a:rPr lang="en-US" b="0" i="0" dirty="0">
                <a:solidFill>
                  <a:srgbClr val="3C4043"/>
                </a:solidFill>
                <a:effectLst/>
                <a:latin typeface="Roboto" panose="02000000000000000000" pitchFamily="2" charset="0"/>
              </a:rPr>
              <a:t>to understand what worked well and what can be improved</a:t>
            </a:r>
            <a:r>
              <a:rPr lang="en-US" dirty="0"/>
              <a:t> in future runs.</a:t>
            </a:r>
          </a:p>
          <a:p>
            <a:r>
              <a:rPr lang="en-US" dirty="0"/>
              <a:t>Sent badges to course creators and speakers, and express your opinion about course, session and your takeaways in the chat – it takes 1 minute for you but gives a good motivation for us for a long time!</a:t>
            </a:r>
          </a:p>
        </p:txBody>
      </p:sp>
      <p:sp>
        <p:nvSpPr>
          <p:cNvPr id="4" name="Slide Number Placeholder 3"/>
          <p:cNvSpPr>
            <a:spLocks noGrp="1"/>
          </p:cNvSpPr>
          <p:nvPr>
            <p:ph type="sldNum" sz="quarter" idx="5"/>
          </p:nvPr>
        </p:nvSpPr>
        <p:spPr/>
        <p:txBody>
          <a:bodyPr/>
          <a:lstStyle/>
          <a:p>
            <a:fld id="{95DD4F66-B7F7-7041-8E00-958804099F79}" type="slidenum">
              <a:rPr lang="en-UA" smtClean="0"/>
              <a:t>35</a:t>
            </a:fld>
            <a:endParaRPr lang="en-UA"/>
          </a:p>
        </p:txBody>
      </p:sp>
    </p:spTree>
    <p:extLst>
      <p:ext uri="{BB962C8B-B14F-4D97-AF65-F5344CB8AC3E}">
        <p14:creationId xmlns:p14="http://schemas.microsoft.com/office/powerpoint/2010/main" val="42216188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36</a:t>
            </a:fld>
            <a:endParaRPr lang="en-UA"/>
          </a:p>
        </p:txBody>
      </p:sp>
    </p:spTree>
    <p:extLst>
      <p:ext uri="{BB962C8B-B14F-4D97-AF65-F5344CB8AC3E}">
        <p14:creationId xmlns:p14="http://schemas.microsoft.com/office/powerpoint/2010/main" val="1918431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Processes and known rules</a:t>
            </a:r>
          </a:p>
          <a:p>
            <a:endParaRPr lang="en-US" dirty="0"/>
          </a:p>
          <a:p>
            <a:r>
              <a:rPr lang="en-US" dirty="0"/>
              <a:t>Even if you think that you have nothing to say, from my practice, you actually do, and it could be very interesting and unusual vision of situation</a:t>
            </a:r>
          </a:p>
          <a:p>
            <a:r>
              <a:rPr lang="en-US" dirty="0"/>
              <a:t>Listen to a different opinions and to extracting the knowledge from them – this is one of our goals for today.</a:t>
            </a:r>
          </a:p>
          <a:p>
            <a:endParaRPr lang="en-US" dirty="0">
              <a:cs typeface="Calibri" panose="020F0502020204030204"/>
            </a:endParaRPr>
          </a:p>
          <a:p>
            <a:r>
              <a:rPr lang="en-US" dirty="0">
                <a:cs typeface="Calibri" panose="020F0502020204030204"/>
              </a:rPr>
              <a:t>If you'd like me to elaborate on any </a:t>
            </a:r>
            <a:r>
              <a:rPr lang="en-US" dirty="0" err="1">
                <a:cs typeface="Calibri" panose="020F0502020204030204"/>
              </a:rPr>
              <a:t>poing</a:t>
            </a:r>
            <a:r>
              <a:rPr lang="en-US" dirty="0">
                <a:cs typeface="Calibri" panose="020F0502020204030204"/>
              </a:rPr>
              <a:t> please ask</a:t>
            </a:r>
          </a:p>
          <a:p>
            <a:endParaRPr lang="en-US" dirty="0"/>
          </a:p>
          <a:p>
            <a:r>
              <a:rPr lang="en-US" dirty="0"/>
              <a:t>Ask to raise hands those who are ready to work today</a:t>
            </a:r>
          </a:p>
          <a:p>
            <a:endParaRPr lang="en-US" dirty="0">
              <a:cs typeface="Calibri" panose="020F0502020204030204"/>
            </a:endParaRPr>
          </a:p>
          <a:p>
            <a:r>
              <a:rPr lang="en-US" dirty="0">
                <a:cs typeface="Calibri" panose="020F0502020204030204"/>
              </a:rPr>
              <a:t>By the end of my talk you'll have a clear plan of how to build a team and how to act if different situations.</a:t>
            </a:r>
          </a:p>
          <a:p>
            <a:endParaRPr lang="en-US" dirty="0">
              <a:cs typeface="Calibri" panose="020F0502020204030204"/>
            </a:endParaRP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95DD4F66-B7F7-7041-8E00-958804099F79}" type="slidenum">
              <a:rPr lang="en-UA" smtClean="0"/>
              <a:t>4</a:t>
            </a:fld>
            <a:endParaRPr lang="en-UA"/>
          </a:p>
        </p:txBody>
      </p:sp>
    </p:spTree>
    <p:extLst>
      <p:ext uri="{BB962C8B-B14F-4D97-AF65-F5344CB8AC3E}">
        <p14:creationId xmlns:p14="http://schemas.microsoft.com/office/powerpoint/2010/main" val="407285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ok to try and to understand that it’s not yours – I’ll say more, it anyway will be a very valuable experience, that will help you to work as a developer too.</a:t>
            </a:r>
          </a:p>
        </p:txBody>
      </p:sp>
      <p:sp>
        <p:nvSpPr>
          <p:cNvPr id="4" name="Slide Number Placeholder 3"/>
          <p:cNvSpPr>
            <a:spLocks noGrp="1"/>
          </p:cNvSpPr>
          <p:nvPr>
            <p:ph type="sldNum" sz="quarter" idx="5"/>
          </p:nvPr>
        </p:nvSpPr>
        <p:spPr/>
        <p:txBody>
          <a:bodyPr/>
          <a:lstStyle/>
          <a:p>
            <a:fld id="{95DD4F66-B7F7-7041-8E00-958804099F79}" type="slidenum">
              <a:rPr lang="en-UA" smtClean="0"/>
              <a:t>5</a:t>
            </a:fld>
            <a:endParaRPr lang="en-UA"/>
          </a:p>
        </p:txBody>
      </p:sp>
    </p:spTree>
    <p:extLst>
      <p:ext uri="{BB962C8B-B14F-4D97-AF65-F5344CB8AC3E}">
        <p14:creationId xmlns:p14="http://schemas.microsoft.com/office/powerpoint/2010/main" val="262773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are we talking about it? Because I need to teach you today, you need to learn today, and as a leads you’ll need to teach your team all the time during your work – that’s why! </a:t>
            </a:r>
          </a:p>
          <a:p>
            <a:endParaRPr lang="en-US" dirty="0"/>
          </a:p>
          <a:p>
            <a:r>
              <a:rPr lang="en-US" dirty="0"/>
              <a:t>Authority – java script is just an improved java, child will just take my point of view, but an adult has his own experience, and such approach won’t work.</a:t>
            </a:r>
          </a:p>
          <a:p>
            <a:endParaRPr lang="en-US" dirty="0"/>
          </a:p>
          <a:p>
            <a:r>
              <a:rPr lang="en-US" dirty="0"/>
              <a:t>Children</a:t>
            </a:r>
          </a:p>
          <a:p>
            <a:r>
              <a:rPr lang="en-US" dirty="0"/>
              <a:t>Adults – 90% is self education</a:t>
            </a:r>
          </a:p>
          <a:p>
            <a:r>
              <a:rPr lang="en-US" dirty="0"/>
              <a:t>1. Rely on others to decide what’s to be learned.</a:t>
            </a:r>
            <a:endParaRPr lang="en-US" dirty="0">
              <a:cs typeface="Calibri"/>
            </a:endParaRPr>
          </a:p>
          <a:p>
            <a:r>
              <a:rPr lang="en-US" dirty="0"/>
              <a:t>1. Decide for themselves what they want to learn.</a:t>
            </a:r>
            <a:endParaRPr lang="en-US" dirty="0">
              <a:cs typeface="Calibri"/>
            </a:endParaRPr>
          </a:p>
          <a:p>
            <a:r>
              <a:rPr lang="en-US" dirty="0"/>
              <a:t>Not always or necessarily. It depends on what children: age, gender, socio-economic and cultural background, teaching and learning experience at home, in school, etc.</a:t>
            </a:r>
            <a:endParaRPr lang="en-US" dirty="0">
              <a:cs typeface="Calibri"/>
            </a:endParaRPr>
          </a:p>
          <a:p>
            <a:r>
              <a:rPr lang="en-US" dirty="0"/>
              <a:t>Not always. It depends on what adults: age, gender, socio-economic and cultural background, educational level, etc.</a:t>
            </a:r>
            <a:endParaRPr lang="en-US" dirty="0">
              <a:cs typeface="Calibri"/>
            </a:endParaRPr>
          </a:p>
          <a:p>
            <a:r>
              <a:rPr lang="en-US" dirty="0"/>
              <a:t>2. Accept information at face value.</a:t>
            </a:r>
            <a:endParaRPr lang="en-US" dirty="0">
              <a:cs typeface="Calibri"/>
            </a:endParaRPr>
          </a:p>
          <a:p>
            <a:r>
              <a:rPr lang="en-US" dirty="0"/>
              <a:t>2. Question information, need to validate.</a:t>
            </a:r>
            <a:endParaRPr lang="en-US" dirty="0">
              <a:cs typeface="Calibri"/>
            </a:endParaRPr>
          </a:p>
          <a:p>
            <a:r>
              <a:rPr lang="en-US" dirty="0"/>
              <a:t>Not necessarily. Same as 1.</a:t>
            </a:r>
            <a:endParaRPr lang="en-US" dirty="0">
              <a:cs typeface="Calibri"/>
            </a:endParaRPr>
          </a:p>
          <a:p>
            <a:r>
              <a:rPr lang="en-US" dirty="0"/>
              <a:t>Not necessarily. Same as 1.</a:t>
            </a:r>
            <a:endParaRPr lang="en-US" dirty="0">
              <a:cs typeface="Calibri"/>
            </a:endParaRPr>
          </a:p>
          <a:p>
            <a:r>
              <a:rPr lang="en-US" dirty="0"/>
              <a:t>3. Expect learned information to be useful in the future.</a:t>
            </a:r>
            <a:endParaRPr lang="en-US" dirty="0">
              <a:cs typeface="Calibri"/>
            </a:endParaRPr>
          </a:p>
          <a:p>
            <a:r>
              <a:rPr lang="en-US" dirty="0"/>
              <a:t>Expect information to be useful now.</a:t>
            </a:r>
            <a:endParaRPr lang="en-US" dirty="0">
              <a:cs typeface="Calibri"/>
            </a:endParaRPr>
          </a:p>
          <a:p>
            <a:r>
              <a:rPr lang="en-US" dirty="0"/>
              <a:t>Not necessarily.</a:t>
            </a:r>
            <a:endParaRPr lang="en-US" dirty="0">
              <a:cs typeface="Calibri"/>
            </a:endParaRPr>
          </a:p>
          <a:p>
            <a:r>
              <a:rPr lang="en-US" dirty="0"/>
              <a:t>Many children (i.e. older children, the poor) would expect to learn something that they see useful and relevant now.</a:t>
            </a:r>
            <a:endParaRPr lang="en-US" dirty="0">
              <a:cs typeface="Calibri"/>
            </a:endParaRPr>
          </a:p>
          <a:p>
            <a:r>
              <a:rPr lang="en-US" dirty="0"/>
              <a:t>Are clean slates with little or no experience.</a:t>
            </a:r>
            <a:endParaRPr lang="en-US" dirty="0">
              <a:cs typeface="Calibri"/>
            </a:endParaRPr>
          </a:p>
          <a:p>
            <a:r>
              <a:rPr lang="en-US" dirty="0"/>
              <a:t>Are full slates with lots of experience.</a:t>
            </a:r>
            <a:endParaRPr lang="en-US" dirty="0">
              <a:cs typeface="Calibri"/>
            </a:endParaRPr>
          </a:p>
          <a:p>
            <a:r>
              <a:rPr lang="en-US" dirty="0"/>
              <a:t>Children are never clean slates. They have knowledge and experience no matter their age.</a:t>
            </a:r>
            <a:endParaRPr lang="en-US" dirty="0">
              <a:cs typeface="Calibri"/>
            </a:endParaRPr>
          </a:p>
          <a:p>
            <a:r>
              <a:rPr lang="en-US" dirty="0"/>
              <a:t>No one is ever a full slate. Adult learners may have no experience (knowledge and skills) in some specific areas.</a:t>
            </a:r>
            <a:endParaRPr lang="en-US" dirty="0">
              <a:cs typeface="Calibri"/>
            </a:endParaRPr>
          </a:p>
          <a:p>
            <a:r>
              <a:rPr lang="en-US" dirty="0"/>
              <a:t>Have limited ability to be a resources to classmates.</a:t>
            </a:r>
            <a:endParaRPr lang="en-US" dirty="0">
              <a:cs typeface="Calibri"/>
            </a:endParaRPr>
          </a:p>
          <a:p>
            <a:r>
              <a:rPr lang="en-US" dirty="0"/>
              <a:t>Significant ability to serve as resource to others.</a:t>
            </a:r>
            <a:endParaRPr lang="en-US" dirty="0">
              <a:cs typeface="Calibri"/>
            </a:endParaRPr>
          </a:p>
          <a:p>
            <a:r>
              <a:rPr lang="en-US" dirty="0"/>
              <a:t>Children have great abilities to help others, not only peers but also young people and adults.</a:t>
            </a:r>
            <a:endParaRPr lang="en-US" dirty="0">
              <a:cs typeface="Calibri"/>
            </a:endParaRPr>
          </a:p>
          <a:p>
            <a:r>
              <a:rPr lang="en-US" dirty="0"/>
              <a:t>Are content-centered.</a:t>
            </a:r>
            <a:endParaRPr lang="en-US" dirty="0">
              <a:cs typeface="Calibri"/>
            </a:endParaRPr>
          </a:p>
          <a:p>
            <a:r>
              <a:rPr lang="en-US" dirty="0"/>
              <a:t>Are process or problem-centered.</a:t>
            </a:r>
            <a:endParaRPr lang="en-US" dirty="0">
              <a:cs typeface="Calibri"/>
            </a:endParaRPr>
          </a:p>
          <a:p>
            <a:r>
              <a:rPr lang="en-US" dirty="0"/>
              <a:t>If given the chance, they also enjoy problem-solving and are interested in understanding the methodology and the process.</a:t>
            </a:r>
            <a:endParaRPr lang="en-US" dirty="0">
              <a:cs typeface="Calibri"/>
            </a:endParaRPr>
          </a:p>
          <a:p>
            <a:r>
              <a:rPr lang="en-US" dirty="0"/>
              <a:t>Many adults are also keen on information and content. It also depends on the content taught.</a:t>
            </a:r>
            <a:endParaRPr lang="en-US" dirty="0">
              <a:cs typeface="Calibri"/>
            </a:endParaRPr>
          </a:p>
          <a:p>
            <a:r>
              <a:rPr lang="en-US" dirty="0"/>
              <a:t>Are passively involved in learning.</a:t>
            </a:r>
            <a:endParaRPr lang="en-US" dirty="0">
              <a:cs typeface="Calibri"/>
            </a:endParaRPr>
          </a:p>
          <a:p>
            <a:r>
              <a:rPr lang="en-US" dirty="0"/>
              <a:t>Are actively involved in learning.</a:t>
            </a:r>
            <a:endParaRPr lang="en-US" dirty="0">
              <a:cs typeface="Calibri"/>
            </a:endParaRPr>
          </a:p>
          <a:p>
            <a:r>
              <a:rPr lang="en-US" dirty="0"/>
              <a:t>Because the school system often sets such rules. Children prefer to engage actively in learning.</a:t>
            </a:r>
            <a:endParaRPr lang="en-US" dirty="0">
              <a:cs typeface="Calibri"/>
            </a:endParaRPr>
          </a:p>
          <a:p>
            <a:r>
              <a:rPr lang="en-US" dirty="0"/>
              <a:t>Not necessarily, not always. Very often adults are also passive learners, conditioned by conventional education and training practices in and out of the school system.</a:t>
            </a:r>
            <a:endParaRPr lang="en-US" dirty="0">
              <a:cs typeface="Calibri"/>
            </a:endParaRPr>
          </a:p>
          <a:p>
            <a:r>
              <a:rPr lang="en-US" dirty="0"/>
              <a:t>Learning requires active involvement.</a:t>
            </a:r>
            <a:endParaRPr lang="en-US" dirty="0">
              <a:cs typeface="Calibri"/>
            </a:endParaRPr>
          </a:p>
          <a:p>
            <a:r>
              <a:rPr lang="en-US" dirty="0"/>
              <a:t> </a:t>
            </a:r>
            <a:endParaRPr lang="en-US" dirty="0">
              <a:cs typeface="Calibri"/>
            </a:endParaRPr>
          </a:p>
          <a:p>
            <a:r>
              <a:rPr lang="en-US" dirty="0"/>
              <a:t>Learn best in an authoritative environment.</a:t>
            </a:r>
            <a:endParaRPr lang="en-US" dirty="0">
              <a:cs typeface="Calibri"/>
            </a:endParaRPr>
          </a:p>
          <a:p>
            <a:r>
              <a:rPr lang="en-US" dirty="0"/>
              <a:t>Learn best in a collaborative environment.</a:t>
            </a:r>
            <a:endParaRPr lang="en-US" dirty="0">
              <a:cs typeface="Calibri"/>
            </a:endParaRPr>
          </a:p>
          <a:p>
            <a:r>
              <a:rPr lang="en-US" dirty="0"/>
              <a:t>Not generalizable.</a:t>
            </a:r>
            <a:endParaRPr lang="en-US" dirty="0">
              <a:cs typeface="Calibri"/>
            </a:endParaRPr>
          </a:p>
          <a:p>
            <a:r>
              <a:rPr lang="en-US" dirty="0"/>
              <a:t>Not generalizable.</a:t>
            </a:r>
            <a:endParaRPr lang="en-US" dirty="0">
              <a:cs typeface="Calibri"/>
            </a:endParaRPr>
          </a:p>
          <a:p>
            <a:r>
              <a:rPr lang="en-US" dirty="0"/>
              <a:t>If given the chance, children enjoy learning in flexible, non-fear environments.</a:t>
            </a:r>
            <a:endParaRPr lang="en-US" dirty="0">
              <a:cs typeface="Calibri"/>
            </a:endParaRPr>
          </a:p>
          <a:p>
            <a:r>
              <a:rPr lang="en-US" dirty="0"/>
              <a:t>Many adult learners prefer more structured, authoritative environments.</a:t>
            </a:r>
            <a:endParaRPr lang="en-US" dirty="0">
              <a:cs typeface="Calibri"/>
            </a:endParaRPr>
          </a:p>
          <a:p>
            <a:r>
              <a:rPr lang="en-US" dirty="0"/>
              <a:t>Are motivated by external rewards: grades, advancement, avoidance of punishment.</a:t>
            </a:r>
            <a:endParaRPr lang="en-US" dirty="0">
              <a:cs typeface="Calibri"/>
            </a:endParaRPr>
          </a:p>
          <a:p>
            <a:r>
              <a:rPr lang="en-US" dirty="0"/>
              <a:t>Are motivated internally: self-esteem, curiosity, love of learning, self-improvement.</a:t>
            </a:r>
            <a:endParaRPr lang="en-US" dirty="0">
              <a:cs typeface="Calibri"/>
            </a:endParaRPr>
          </a:p>
          <a:p>
            <a:r>
              <a:rPr lang="en-US" dirty="0"/>
              <a:t>Children may be also internally motivated - the best way to learn.</a:t>
            </a:r>
            <a:endParaRPr lang="en-US" dirty="0">
              <a:cs typeface="Calibri"/>
            </a:endParaRPr>
          </a:p>
          <a:p>
            <a:r>
              <a:rPr lang="en-US" dirty="0"/>
              <a:t>Adults are often also externally motivated. (Teacher training is often a typical example of institutionalized externally motivated learning).</a:t>
            </a:r>
            <a:endParaRPr lang="en-US" dirty="0">
              <a:cs typeface="Calibri"/>
            </a:endParaRPr>
          </a:p>
          <a:p>
            <a:endParaRPr lang="en-US" sz="800" dirty="0">
              <a:cs typeface="Calibri"/>
            </a:endParaRPr>
          </a:p>
          <a:p>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6</a:t>
            </a:fld>
            <a:endParaRPr lang="en-UA"/>
          </a:p>
        </p:txBody>
      </p:sp>
    </p:spTree>
    <p:extLst>
      <p:ext uri="{BB962C8B-B14F-4D97-AF65-F5344CB8AC3E}">
        <p14:creationId xmlns:p14="http://schemas.microsoft.com/office/powerpoint/2010/main" val="2622870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foundation for learning styles</a:t>
            </a:r>
          </a:p>
          <a:p>
            <a:r>
              <a:rPr lang="en-US" dirty="0"/>
              <a:t>All of you already have some experience and open cases, that’s why I can do a short overview of some theory that will be helpful for our use cases, but the main learning part will be when you’ll work on your homework after working on use cases today, and learning theory a more deep by your own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C1A5C0-E623-43AB-A512-CEFEA1371CF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4887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DD4F66-B7F7-7041-8E00-958804099F79}" type="slidenum">
              <a:rPr lang="en-UA" smtClean="0"/>
              <a:t>8</a:t>
            </a:fld>
            <a:endParaRPr lang="en-UA"/>
          </a:p>
        </p:txBody>
      </p:sp>
    </p:spTree>
    <p:extLst>
      <p:ext uri="{BB962C8B-B14F-4D97-AF65-F5344CB8AC3E}">
        <p14:creationId xmlns:p14="http://schemas.microsoft.com/office/powerpoint/2010/main" val="1040042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The Discipline of Teams (hbr.org)</a:t>
            </a:r>
          </a:p>
          <a:p>
            <a:r>
              <a:rPr lang="en-US" dirty="0">
                <a:ea typeface="Calibri" panose="020F0502020204030204"/>
                <a:cs typeface="Calibri" panose="020F0502020204030204"/>
              </a:rPr>
              <a:t>You have </a:t>
            </a:r>
            <a:r>
              <a:rPr lang="en-US" dirty="0"/>
              <a:t>responsibility </a:t>
            </a:r>
            <a:r>
              <a:rPr lang="en-US" dirty="0">
                <a:ea typeface="Calibri" panose="020F0502020204030204"/>
                <a:cs typeface="Calibri" panose="020F0502020204030204"/>
              </a:rPr>
              <a:t>among team</a:t>
            </a:r>
          </a:p>
          <a:p>
            <a:endParaRPr lang="en-US" dirty="0">
              <a:ea typeface="Calibri" panose="020F0502020204030204"/>
              <a:cs typeface="Calibri" panose="020F0502020204030204"/>
            </a:endParaRPr>
          </a:p>
          <a:p>
            <a:r>
              <a:rPr lang="en-US" dirty="0">
                <a:ea typeface="Calibri" panose="020F0502020204030204"/>
                <a:cs typeface="Calibri" panose="020F0502020204030204"/>
              </a:rPr>
              <a:t>Name what things make team – team, not just a group of random people</a:t>
            </a:r>
          </a:p>
        </p:txBody>
      </p:sp>
      <p:sp>
        <p:nvSpPr>
          <p:cNvPr id="4" name="Slide Number Placeholder 3"/>
          <p:cNvSpPr>
            <a:spLocks noGrp="1"/>
          </p:cNvSpPr>
          <p:nvPr>
            <p:ph type="sldNum" sz="quarter" idx="5"/>
          </p:nvPr>
        </p:nvSpPr>
        <p:spPr/>
        <p:txBody>
          <a:bodyPr/>
          <a:lstStyle/>
          <a:p>
            <a:fld id="{95DD4F66-B7F7-7041-8E00-958804099F79}" type="slidenum">
              <a:rPr lang="en-UA" smtClean="0"/>
              <a:t>9</a:t>
            </a:fld>
            <a:endParaRPr lang="en-UA"/>
          </a:p>
        </p:txBody>
      </p:sp>
    </p:spTree>
    <p:extLst>
      <p:ext uri="{BB962C8B-B14F-4D97-AF65-F5344CB8AC3E}">
        <p14:creationId xmlns:p14="http://schemas.microsoft.com/office/powerpoint/2010/main" val="178925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Light">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39074" y="4670399"/>
            <a:ext cx="7068944" cy="455381"/>
          </a:xfrm>
          <a:prstGeom prst="rect">
            <a:avLst/>
          </a:prstGeom>
        </p:spPr>
        <p:txBody>
          <a:bodyPr wrap="square">
            <a:spAutoFit/>
          </a:bodyPr>
          <a:lstStyle>
            <a:lvl1pPr>
              <a:lnSpc>
                <a:spcPct val="150000"/>
              </a:lnSpc>
              <a:spcBef>
                <a:spcPts val="0"/>
              </a:spcBef>
              <a:defRPr sz="22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639074" y="5393921"/>
            <a:ext cx="6489700" cy="200055"/>
          </a:xfrm>
          <a:prstGeom prst="rect">
            <a:avLst/>
          </a:prstGeom>
        </p:spPr>
        <p:txBody>
          <a:bodyPr>
            <a:spAutoFit/>
          </a:bodyPr>
          <a:lstStyle>
            <a:lvl1pPr>
              <a:lnSpc>
                <a:spcPct val="100000"/>
              </a:lnSpc>
              <a:spcBef>
                <a:spcPts val="0"/>
              </a:spcBef>
              <a:defRPr sz="1300" b="1" i="0" spc="400" baseline="0">
                <a:solidFill>
                  <a:schemeClr val="accent6"/>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2" name="Footer Placeholder 5">
            <a:extLst>
              <a:ext uri="{FF2B5EF4-FFF2-40B4-BE49-F238E27FC236}">
                <a16:creationId xmlns:a16="http://schemas.microsoft.com/office/drawing/2014/main" id="{88D4788E-EE52-507E-7D71-0F24A4DBD2C0}"/>
              </a:ext>
            </a:extLst>
          </p:cNvPr>
          <p:cNvSpPr>
            <a:spLocks noGrp="1"/>
          </p:cNvSpPr>
          <p:nvPr>
            <p:ph type="ftr" sz="quarter" idx="3"/>
          </p:nvPr>
        </p:nvSpPr>
        <p:spPr>
          <a:xfrm>
            <a:off x="639074" y="6403340"/>
            <a:ext cx="1645920" cy="226060"/>
          </a:xfrm>
          <a:prstGeom prst="rect">
            <a:avLst/>
          </a:prstGeom>
        </p:spPr>
        <p:txBody>
          <a:bodyPr vert="horz" lIns="0" tIns="0" rIns="0" bIns="0" rtlCol="0" anchor="ctr"/>
          <a:lstStyle>
            <a:lvl1pPr algn="l">
              <a:defRPr kumimoji="0" lang="en-US" sz="600" b="0" i="0" u="none" strike="noStrike" cap="none" spc="0" normalizeH="0" baseline="0" dirty="0" smtClean="0">
                <a:ln>
                  <a:noFill/>
                </a:ln>
                <a:solidFill>
                  <a:schemeClr val="tx2"/>
                </a:solidFill>
                <a:effectLst/>
                <a:uLnTx/>
                <a:uFillTx/>
                <a:ea typeface="Calibri" panose="020F0502020204030204" pitchFamily="34" charset="0"/>
                <a:cs typeface="Calibri" panose="020F0502020204030204" pitchFamily="34" charset="0"/>
              </a:defRPr>
            </a:lvl1pPr>
          </a:lstStyle>
          <a:p>
            <a:r>
              <a:rPr lang="en-US"/>
              <a:t>EPAM Proprietary &amp; Confidential.</a:t>
            </a:r>
          </a:p>
        </p:txBody>
      </p:sp>
      <p:sp>
        <p:nvSpPr>
          <p:cNvPr id="8" name="Text Placeholder 4">
            <a:extLst>
              <a:ext uri="{FF2B5EF4-FFF2-40B4-BE49-F238E27FC236}">
                <a16:creationId xmlns:a16="http://schemas.microsoft.com/office/drawing/2014/main" id="{DF86B7FC-77D7-4734-103B-B7BEE343FE4C}"/>
              </a:ext>
            </a:extLst>
          </p:cNvPr>
          <p:cNvSpPr>
            <a:spLocks noGrp="1"/>
          </p:cNvSpPr>
          <p:nvPr>
            <p:ph type="body" sz="quarter" idx="10" hasCustomPrompt="1"/>
          </p:nvPr>
        </p:nvSpPr>
        <p:spPr>
          <a:xfrm>
            <a:off x="639074" y="1653938"/>
            <a:ext cx="8060366" cy="2103140"/>
          </a:xfrm>
          <a:prstGeom prst="rect">
            <a:avLst/>
          </a:prstGeom>
        </p:spPr>
        <p:txBody>
          <a:bodyPr wrap="square">
            <a:spAutoFit/>
          </a:bodyPr>
          <a:lstStyle>
            <a:lvl1pPr>
              <a:lnSpc>
                <a:spcPts val="8200"/>
              </a:lnSpc>
              <a:spcBef>
                <a:spcPts val="0"/>
              </a:spcBef>
              <a:defRPr sz="8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Presentation Cover with Longer Title</a:t>
            </a:r>
          </a:p>
        </p:txBody>
      </p:sp>
      <p:pic>
        <p:nvPicPr>
          <p:cNvPr id="5" name="Picture 4">
            <a:extLst>
              <a:ext uri="{FF2B5EF4-FFF2-40B4-BE49-F238E27FC236}">
                <a16:creationId xmlns:a16="http://schemas.microsoft.com/office/drawing/2014/main" id="{4B2CBA10-B1F8-6997-AD70-9626FD79743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pic>
        <p:nvPicPr>
          <p:cNvPr id="3" name="Graphic 2">
            <a:extLst>
              <a:ext uri="{FF2B5EF4-FFF2-40B4-BE49-F238E27FC236}">
                <a16:creationId xmlns:a16="http://schemas.microsoft.com/office/drawing/2014/main" id="{D386FE87-AFD8-9B86-DD02-6589FDEBFA4F}"/>
              </a:ext>
            </a:extLst>
          </p:cNvPr>
          <p:cNvPicPr>
            <a:picLocks noChangeAspect="1"/>
          </p:cNvPicPr>
          <p:nvPr userDrawn="1"/>
        </p:nvPicPr>
        <p:blipFill>
          <a:blip r:embed="rId3"/>
          <a:srcRect/>
          <a:stretch/>
        </p:blipFill>
        <p:spPr>
          <a:xfrm>
            <a:off x="1677511" y="692958"/>
            <a:ext cx="908033" cy="245472"/>
          </a:xfrm>
          <a:prstGeom prst="rect">
            <a:avLst/>
          </a:prstGeom>
        </p:spPr>
      </p:pic>
    </p:spTree>
    <p:extLst>
      <p:ext uri="{BB962C8B-B14F-4D97-AF65-F5344CB8AC3E}">
        <p14:creationId xmlns:p14="http://schemas.microsoft.com/office/powerpoint/2010/main" val="7210783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x_Section_Header_Cool">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69851-6AAB-66EC-0A76-12B276F29DA9}"/>
              </a:ext>
            </a:extLst>
          </p:cNvPr>
          <p:cNvSpPr/>
          <p:nvPr userDrawn="1"/>
        </p:nvSpPr>
        <p:spPr bwMode="auto">
          <a:xfrm>
            <a:off x="627063" y="647700"/>
            <a:ext cx="10929937" cy="5562600"/>
          </a:xfrm>
          <a:prstGeom prst="rect">
            <a:avLst/>
          </a:prstGeom>
          <a:solidFill>
            <a:schemeClr val="bg2"/>
          </a:solidFill>
          <a:ln>
            <a:noFill/>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err="1">
              <a:ln>
                <a:noFill/>
              </a:ln>
              <a:solidFill>
                <a:srgbClr val="FFFFFF"/>
              </a:solidFill>
              <a:effectLst/>
              <a:uLnTx/>
              <a:uFillTx/>
              <a:latin typeface="Calibri Light" panose="020F0302020204030204" pitchFamily="34" charset="0"/>
              <a:ea typeface="Human Sans ExtraLight" charset="0"/>
              <a:cs typeface="Human Sans ExtraLight" charset="0"/>
            </a:endParaRPr>
          </a:p>
        </p:txBody>
      </p:sp>
      <p:sp>
        <p:nvSpPr>
          <p:cNvPr id="15" name="Title 8">
            <a:extLst>
              <a:ext uri="{FF2B5EF4-FFF2-40B4-BE49-F238E27FC236}">
                <a16:creationId xmlns:a16="http://schemas.microsoft.com/office/drawing/2014/main" id="{64E2BBBC-80DF-5104-E076-20FB99B4648C}"/>
              </a:ext>
            </a:extLst>
          </p:cNvPr>
          <p:cNvSpPr>
            <a:spLocks noGrp="1"/>
          </p:cNvSpPr>
          <p:nvPr>
            <p:ph type="title" hasCustomPrompt="1"/>
          </p:nvPr>
        </p:nvSpPr>
        <p:spPr>
          <a:xfrm>
            <a:off x="1285240" y="1723225"/>
            <a:ext cx="9601200" cy="1746522"/>
          </a:xfrm>
          <a:prstGeom prst="rect">
            <a:avLst/>
          </a:prstGeom>
        </p:spPr>
        <p:txBody>
          <a:bodyPr/>
          <a:lstStyle>
            <a:lvl1pPr>
              <a:defRPr sz="6000" b="0" i="0">
                <a:solidFill>
                  <a:srgbClr val="000000"/>
                </a:solidFill>
                <a:latin typeface="Calibri Light" panose="020F0302020204030204" pitchFamily="34" charset="0"/>
                <a:cs typeface="Calibri Light" panose="020F0302020204030204" pitchFamily="34" charset="0"/>
              </a:defRPr>
            </a:lvl1pPr>
          </a:lstStyle>
          <a:p>
            <a:r>
              <a:rPr lang="en-US"/>
              <a:t>Sometimes You Want to Use a </a:t>
            </a:r>
            <a:br>
              <a:rPr lang="en-US"/>
            </a:br>
            <a:r>
              <a:rPr lang="en-US"/>
              <a:t>Subsection Divider</a:t>
            </a:r>
          </a:p>
        </p:txBody>
      </p:sp>
      <p:sp>
        <p:nvSpPr>
          <p:cNvPr id="16" name="Text Placeholder 4">
            <a:extLst>
              <a:ext uri="{FF2B5EF4-FFF2-40B4-BE49-F238E27FC236}">
                <a16:creationId xmlns:a16="http://schemas.microsoft.com/office/drawing/2014/main" id="{12E0E19A-C3CC-AE13-1EF9-7E889ADFCBFE}"/>
              </a:ext>
            </a:extLst>
          </p:cNvPr>
          <p:cNvSpPr>
            <a:spLocks noGrp="1"/>
          </p:cNvSpPr>
          <p:nvPr>
            <p:ph type="body" sz="quarter" idx="11" hasCustomPrompt="1"/>
          </p:nvPr>
        </p:nvSpPr>
        <p:spPr>
          <a:xfrm>
            <a:off x="1295400" y="1328420"/>
            <a:ext cx="498928" cy="321627"/>
          </a:xfrm>
          <a:prstGeom prst="rect">
            <a:avLst/>
          </a:prstGeom>
        </p:spPr>
        <p:txBody>
          <a:bodyPr wrap="square" anchor="t" anchorCtr="0">
            <a:spAutoFit/>
          </a:bodyPr>
          <a:lstStyle>
            <a:lvl1pPr algn="l">
              <a:defRPr sz="2000" b="1" i="0">
                <a:solidFill>
                  <a:schemeClr val="accent6"/>
                </a:solidFill>
                <a:latin typeface="Calibri" panose="020F0502020204030204" pitchFamily="34" charset="0"/>
                <a:cs typeface="Calibri" panose="020F0502020204030204" pitchFamily="34" charset="0"/>
              </a:defRPr>
            </a:lvl1pPr>
          </a:lstStyle>
          <a:p>
            <a:pPr lvl="0"/>
            <a:r>
              <a:rPr lang="en-US"/>
              <a:t>01</a:t>
            </a:r>
          </a:p>
        </p:txBody>
      </p:sp>
      <p:sp>
        <p:nvSpPr>
          <p:cNvPr id="3" name="TextBox 2">
            <a:extLst>
              <a:ext uri="{FF2B5EF4-FFF2-40B4-BE49-F238E27FC236}">
                <a16:creationId xmlns:a16="http://schemas.microsoft.com/office/drawing/2014/main" id="{11CD4D7A-E1F5-9D4D-D7A8-763291C906C5}"/>
              </a:ext>
            </a:extLst>
          </p:cNvPr>
          <p:cNvSpPr txBox="1"/>
          <p:nvPr userDrawn="1"/>
        </p:nvSpPr>
        <p:spPr>
          <a:xfrm>
            <a:off x="1066800" y="98552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
        <p:nvSpPr>
          <p:cNvPr id="5" name="Text Placeholder 4">
            <a:extLst>
              <a:ext uri="{FF2B5EF4-FFF2-40B4-BE49-F238E27FC236}">
                <a16:creationId xmlns:a16="http://schemas.microsoft.com/office/drawing/2014/main" id="{999BCF95-56F1-24C1-0241-7ECD1E24B8A1}"/>
              </a:ext>
            </a:extLst>
          </p:cNvPr>
          <p:cNvSpPr>
            <a:spLocks noGrp="1"/>
          </p:cNvSpPr>
          <p:nvPr>
            <p:ph type="body" sz="quarter" idx="16" hasCustomPrompt="1"/>
          </p:nvPr>
        </p:nvSpPr>
        <p:spPr>
          <a:xfrm>
            <a:off x="1285240" y="5014402"/>
            <a:ext cx="4757677" cy="528158"/>
          </a:xfrm>
          <a:prstGeom prst="rect">
            <a:avLst/>
          </a:prstGeom>
        </p:spPr>
        <p:txBody>
          <a:bodyPr wrap="square" anchor="t" anchorCtr="0">
            <a:spAutoFit/>
          </a:bodyPr>
          <a:lstStyle>
            <a:lvl1pPr>
              <a:defRPr sz="1600" b="0" i="0">
                <a:solidFill>
                  <a:schemeClr val="tx1"/>
                </a:solidFill>
                <a:latin typeface="Calibri Light" panose="020F0302020204030204" pitchFamily="34" charset="0"/>
                <a:cs typeface="Calibri Light" panose="020F0302020204030204" pitchFamily="34" charset="0"/>
              </a:defRPr>
            </a:lvl1pPr>
          </a:lstStyle>
          <a:p>
            <a:pPr lvl="0"/>
            <a:r>
              <a:rPr lang="en-US"/>
              <a:t>This slide can serve you well. It even has a space for a little something under the title.</a:t>
            </a:r>
          </a:p>
        </p:txBody>
      </p:sp>
    </p:spTree>
    <p:extLst>
      <p:ext uri="{BB962C8B-B14F-4D97-AF65-F5344CB8AC3E}">
        <p14:creationId xmlns:p14="http://schemas.microsoft.com/office/powerpoint/2010/main" val="2048036696"/>
      </p:ext>
    </p:extLst>
  </p:cSld>
  <p:clrMapOvr>
    <a:masterClrMapping/>
  </p:clrMapOvr>
  <p:extLst>
    <p:ext uri="{DCECCB84-F9BA-43D5-87BE-67443E8EF086}">
      <p15:sldGuideLst xmlns:p15="http://schemas.microsoft.com/office/powerpoint/2012/main">
        <p15:guide id="1" orient="horz" pos="408">
          <p15:clr>
            <a:srgbClr val="FBAE40"/>
          </p15:clr>
        </p15:guide>
        <p15:guide id="2" pos="3840">
          <p15:clr>
            <a:srgbClr val="FBAE40"/>
          </p15:clr>
        </p15:guide>
        <p15:guide id="4" orient="horz" pos="412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x_Section_Header_Cool">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E69851-6AAB-66EC-0A76-12B276F29DA9}"/>
              </a:ext>
            </a:extLst>
          </p:cNvPr>
          <p:cNvSpPr/>
          <p:nvPr userDrawn="1"/>
        </p:nvSpPr>
        <p:spPr bwMode="auto">
          <a:xfrm>
            <a:off x="627063" y="647700"/>
            <a:ext cx="10929937" cy="5562600"/>
          </a:xfrm>
          <a:prstGeom prst="rect">
            <a:avLst/>
          </a:prstGeom>
          <a:solidFill>
            <a:schemeClr val="bg2"/>
          </a:solidFill>
          <a:ln>
            <a:noFill/>
          </a:ln>
          <a:effectLst/>
        </p:spPr>
        <p:txBody>
          <a:bodyPr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err="1">
              <a:ln>
                <a:noFill/>
              </a:ln>
              <a:solidFill>
                <a:srgbClr val="FFFFFF"/>
              </a:solidFill>
              <a:effectLst/>
              <a:uLnTx/>
              <a:uFillTx/>
              <a:latin typeface="Calibri Light" panose="020F0302020204030204" pitchFamily="34" charset="0"/>
              <a:ea typeface="Human Sans ExtraLight" charset="0"/>
              <a:cs typeface="Human Sans ExtraLight" charset="0"/>
            </a:endParaRPr>
          </a:p>
        </p:txBody>
      </p:sp>
      <p:sp>
        <p:nvSpPr>
          <p:cNvPr id="15" name="Title 8">
            <a:extLst>
              <a:ext uri="{FF2B5EF4-FFF2-40B4-BE49-F238E27FC236}">
                <a16:creationId xmlns:a16="http://schemas.microsoft.com/office/drawing/2014/main" id="{64E2BBBC-80DF-5104-E076-20FB99B4648C}"/>
              </a:ext>
            </a:extLst>
          </p:cNvPr>
          <p:cNvSpPr>
            <a:spLocks noGrp="1"/>
          </p:cNvSpPr>
          <p:nvPr>
            <p:ph type="title" hasCustomPrompt="1"/>
          </p:nvPr>
        </p:nvSpPr>
        <p:spPr>
          <a:xfrm>
            <a:off x="1285240" y="1723225"/>
            <a:ext cx="9601200" cy="1746522"/>
          </a:xfrm>
          <a:prstGeom prst="rect">
            <a:avLst/>
          </a:prstGeom>
        </p:spPr>
        <p:txBody>
          <a:bodyPr/>
          <a:lstStyle>
            <a:lvl1pPr>
              <a:defRPr sz="6000" b="0" i="0">
                <a:solidFill>
                  <a:srgbClr val="000000"/>
                </a:solidFill>
                <a:latin typeface="Calibri Light" panose="020F0302020204030204" pitchFamily="34" charset="0"/>
                <a:cs typeface="Calibri Light" panose="020F0302020204030204" pitchFamily="34" charset="0"/>
              </a:defRPr>
            </a:lvl1pPr>
          </a:lstStyle>
          <a:p>
            <a:r>
              <a:rPr lang="en-US"/>
              <a:t>Sometimes You Want to Use a </a:t>
            </a:r>
            <a:br>
              <a:rPr lang="en-US"/>
            </a:br>
            <a:r>
              <a:rPr lang="en-US"/>
              <a:t>Subsection Divider</a:t>
            </a:r>
          </a:p>
        </p:txBody>
      </p:sp>
      <p:sp>
        <p:nvSpPr>
          <p:cNvPr id="16" name="Text Placeholder 4">
            <a:extLst>
              <a:ext uri="{FF2B5EF4-FFF2-40B4-BE49-F238E27FC236}">
                <a16:creationId xmlns:a16="http://schemas.microsoft.com/office/drawing/2014/main" id="{12E0E19A-C3CC-AE13-1EF9-7E889ADFCBFE}"/>
              </a:ext>
            </a:extLst>
          </p:cNvPr>
          <p:cNvSpPr>
            <a:spLocks noGrp="1"/>
          </p:cNvSpPr>
          <p:nvPr>
            <p:ph type="body" sz="quarter" idx="11" hasCustomPrompt="1"/>
          </p:nvPr>
        </p:nvSpPr>
        <p:spPr>
          <a:xfrm>
            <a:off x="1295400" y="1328420"/>
            <a:ext cx="498928" cy="321627"/>
          </a:xfrm>
          <a:prstGeom prst="rect">
            <a:avLst/>
          </a:prstGeom>
        </p:spPr>
        <p:txBody>
          <a:bodyPr wrap="square" anchor="t" anchorCtr="0">
            <a:spAutoFit/>
          </a:bodyPr>
          <a:lstStyle>
            <a:lvl1pPr algn="l">
              <a:defRPr sz="2000" b="1" i="0">
                <a:solidFill>
                  <a:schemeClr val="accent6"/>
                </a:solidFill>
                <a:latin typeface="Calibri" panose="020F0502020204030204" pitchFamily="34" charset="0"/>
                <a:cs typeface="Calibri" panose="020F0502020204030204" pitchFamily="34" charset="0"/>
              </a:defRPr>
            </a:lvl1pPr>
          </a:lstStyle>
          <a:p>
            <a:pPr lvl="0"/>
            <a:r>
              <a:rPr lang="en-US"/>
              <a:t>01</a:t>
            </a:r>
          </a:p>
        </p:txBody>
      </p:sp>
      <p:sp>
        <p:nvSpPr>
          <p:cNvPr id="3" name="TextBox 2">
            <a:extLst>
              <a:ext uri="{FF2B5EF4-FFF2-40B4-BE49-F238E27FC236}">
                <a16:creationId xmlns:a16="http://schemas.microsoft.com/office/drawing/2014/main" id="{11CD4D7A-E1F5-9D4D-D7A8-763291C906C5}"/>
              </a:ext>
            </a:extLst>
          </p:cNvPr>
          <p:cNvSpPr txBox="1"/>
          <p:nvPr userDrawn="1"/>
        </p:nvSpPr>
        <p:spPr>
          <a:xfrm>
            <a:off x="1066800" y="98552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
        <p:nvSpPr>
          <p:cNvPr id="5" name="Text Placeholder 4">
            <a:extLst>
              <a:ext uri="{FF2B5EF4-FFF2-40B4-BE49-F238E27FC236}">
                <a16:creationId xmlns:a16="http://schemas.microsoft.com/office/drawing/2014/main" id="{999BCF95-56F1-24C1-0241-7ECD1E24B8A1}"/>
              </a:ext>
            </a:extLst>
          </p:cNvPr>
          <p:cNvSpPr>
            <a:spLocks noGrp="1"/>
          </p:cNvSpPr>
          <p:nvPr>
            <p:ph type="body" sz="quarter" idx="16" hasCustomPrompt="1"/>
          </p:nvPr>
        </p:nvSpPr>
        <p:spPr>
          <a:xfrm>
            <a:off x="1285240" y="5014402"/>
            <a:ext cx="4757677" cy="528158"/>
          </a:xfrm>
          <a:prstGeom prst="rect">
            <a:avLst/>
          </a:prstGeom>
        </p:spPr>
        <p:txBody>
          <a:bodyPr wrap="square" anchor="t" anchorCtr="0">
            <a:spAutoFit/>
          </a:bodyPr>
          <a:lstStyle>
            <a:lvl1pPr>
              <a:defRPr sz="1600" b="0" i="0">
                <a:solidFill>
                  <a:schemeClr val="tx1"/>
                </a:solidFill>
                <a:latin typeface="Calibri Light" panose="020F0302020204030204" pitchFamily="34" charset="0"/>
                <a:cs typeface="Calibri Light" panose="020F0302020204030204" pitchFamily="34" charset="0"/>
              </a:defRPr>
            </a:lvl1pPr>
          </a:lstStyle>
          <a:p>
            <a:pPr lvl="0"/>
            <a:r>
              <a:rPr lang="en-US"/>
              <a:t>This slide can serve you well. It even has a space for a little something under the title.</a:t>
            </a:r>
          </a:p>
        </p:txBody>
      </p:sp>
      <p:sp>
        <p:nvSpPr>
          <p:cNvPr id="31" name="Picture Placeholder 30">
            <a:extLst>
              <a:ext uri="{FF2B5EF4-FFF2-40B4-BE49-F238E27FC236}">
                <a16:creationId xmlns:a16="http://schemas.microsoft.com/office/drawing/2014/main" id="{FBC79B53-322E-9A4F-2F44-1DDBACABA091}"/>
              </a:ext>
            </a:extLst>
          </p:cNvPr>
          <p:cNvSpPr>
            <a:spLocks noGrp="1"/>
          </p:cNvSpPr>
          <p:nvPr>
            <p:ph type="pic" sz="quarter" idx="17"/>
          </p:nvPr>
        </p:nvSpPr>
        <p:spPr>
          <a:xfrm>
            <a:off x="8572499" y="3495491"/>
            <a:ext cx="2972117" cy="2713485"/>
          </a:xfrm>
        </p:spPr>
        <p:txBody>
          <a:bodyPr/>
          <a:lstStyle/>
          <a:p>
            <a:endParaRPr lang="en-CZ"/>
          </a:p>
        </p:txBody>
      </p:sp>
    </p:spTree>
    <p:extLst>
      <p:ext uri="{BB962C8B-B14F-4D97-AF65-F5344CB8AC3E}">
        <p14:creationId xmlns:p14="http://schemas.microsoft.com/office/powerpoint/2010/main" val="135039885"/>
      </p:ext>
    </p:extLst>
  </p:cSld>
  <p:clrMapOvr>
    <a:masterClrMapping/>
  </p:clrMapOvr>
  <p:extLst>
    <p:ext uri="{DCECCB84-F9BA-43D5-87BE-67443E8EF086}">
      <p15:sldGuideLst xmlns:p15="http://schemas.microsoft.com/office/powerpoint/2012/main">
        <p15:guide id="1" orient="horz" pos="408">
          <p15:clr>
            <a:srgbClr val="FBAE40"/>
          </p15:clr>
        </p15:guide>
        <p15:guide id="2" pos="3840">
          <p15:clr>
            <a:srgbClr val="FBAE40"/>
          </p15:clr>
        </p15:guide>
        <p15:guide id="4" orient="horz" pos="412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Blac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CE78582B-61AA-6DE9-1521-DC2A977BE567}"/>
              </a:ext>
            </a:extLst>
          </p:cNvPr>
          <p:cNvSpPr>
            <a:spLocks noGrp="1"/>
          </p:cNvSpPr>
          <p:nvPr>
            <p:ph type="title" hasCustomPrompt="1"/>
          </p:nvPr>
        </p:nvSpPr>
        <p:spPr>
          <a:xfrm>
            <a:off x="623950" y="1968918"/>
            <a:ext cx="10869110" cy="2031325"/>
          </a:xfrm>
          <a:prstGeom prst="rect">
            <a:avLst/>
          </a:prstGeom>
        </p:spPr>
        <p:txBody>
          <a:bodyPr wrap="square">
            <a:spAutoFit/>
          </a:bodyPr>
          <a:lstStyle>
            <a:lvl1pPr>
              <a:defRPr sz="6600" b="0" i="0">
                <a:solidFill>
                  <a:schemeClr val="bg1"/>
                </a:solidFill>
                <a:latin typeface="Calibri Light" panose="020F0302020204030204" pitchFamily="34" charset="0"/>
                <a:cs typeface="Calibri Light" panose="020F0302020204030204" pitchFamily="34" charset="0"/>
              </a:defRPr>
            </a:lvl1pPr>
          </a:lstStyle>
          <a:p>
            <a:r>
              <a:rPr lang="en-US"/>
              <a:t>Sometimes You Want to Use a </a:t>
            </a:r>
            <a:br>
              <a:rPr lang="en-US"/>
            </a:br>
            <a:r>
              <a:rPr lang="en-US"/>
              <a:t>Subsection Divider</a:t>
            </a:r>
          </a:p>
        </p:txBody>
      </p:sp>
      <p:sp>
        <p:nvSpPr>
          <p:cNvPr id="4" name="Text Placeholder 4">
            <a:extLst>
              <a:ext uri="{FF2B5EF4-FFF2-40B4-BE49-F238E27FC236}">
                <a16:creationId xmlns:a16="http://schemas.microsoft.com/office/drawing/2014/main" id="{1BCBDE08-F9EC-9529-7729-0668F9BCEAB4}"/>
              </a:ext>
            </a:extLst>
          </p:cNvPr>
          <p:cNvSpPr>
            <a:spLocks noGrp="1"/>
          </p:cNvSpPr>
          <p:nvPr>
            <p:ph type="body" sz="quarter" idx="16" hasCustomPrompt="1"/>
          </p:nvPr>
        </p:nvSpPr>
        <p:spPr>
          <a:xfrm>
            <a:off x="634110" y="4784228"/>
            <a:ext cx="4757677" cy="528158"/>
          </a:xfrm>
          <a:prstGeom prst="rect">
            <a:avLst/>
          </a:prstGeom>
        </p:spPr>
        <p:txBody>
          <a:bodyPr wrap="square" anchor="t" anchorCtr="0">
            <a:spAutoFit/>
          </a:bodyPr>
          <a:lstStyle>
            <a:lvl1pPr>
              <a:defRPr sz="1600" b="0" i="0">
                <a:solidFill>
                  <a:schemeClr val="bg1"/>
                </a:solidFill>
                <a:latin typeface="Calibri Light" panose="020F0302020204030204" pitchFamily="34" charset="0"/>
                <a:cs typeface="Calibri Light" panose="020F0302020204030204" pitchFamily="34" charset="0"/>
              </a:defRPr>
            </a:lvl1pPr>
          </a:lstStyle>
          <a:p>
            <a:pPr lvl="0"/>
            <a:r>
              <a:rPr lang="en-US"/>
              <a:t>This slide can serve you well. It even has a space for a little something under the title.</a:t>
            </a:r>
          </a:p>
        </p:txBody>
      </p:sp>
      <p:sp>
        <p:nvSpPr>
          <p:cNvPr id="5" name="Text Placeholder 4">
            <a:extLst>
              <a:ext uri="{FF2B5EF4-FFF2-40B4-BE49-F238E27FC236}">
                <a16:creationId xmlns:a16="http://schemas.microsoft.com/office/drawing/2014/main" id="{085B4DAE-11ED-2957-B845-7C97B0B9EE6C}"/>
              </a:ext>
            </a:extLst>
          </p:cNvPr>
          <p:cNvSpPr>
            <a:spLocks noGrp="1"/>
          </p:cNvSpPr>
          <p:nvPr>
            <p:ph type="body" sz="quarter" idx="10" hasCustomPrompt="1"/>
          </p:nvPr>
        </p:nvSpPr>
        <p:spPr>
          <a:xfrm>
            <a:off x="634110" y="1071880"/>
            <a:ext cx="498928" cy="321627"/>
          </a:xfrm>
          <a:prstGeom prst="rect">
            <a:avLst/>
          </a:prstGeom>
        </p:spPr>
        <p:txBody>
          <a:bodyPr wrap="square" anchor="t" anchorCtr="0">
            <a:spAutoFit/>
          </a:bodyPr>
          <a:lstStyle>
            <a:lvl1pPr algn="l">
              <a:defRPr sz="2000" b="1" i="0">
                <a:solidFill>
                  <a:schemeClr val="accent5"/>
                </a:solidFill>
                <a:latin typeface="Calibri" panose="020F0502020204030204" pitchFamily="34" charset="0"/>
                <a:cs typeface="Calibri" panose="020F0502020204030204" pitchFamily="34" charset="0"/>
              </a:defRPr>
            </a:lvl1pPr>
          </a:lstStyle>
          <a:p>
            <a:pPr lvl="0"/>
            <a:r>
              <a:rPr lang="en-US"/>
              <a:t>01</a:t>
            </a:r>
          </a:p>
        </p:txBody>
      </p:sp>
      <p:sp>
        <p:nvSpPr>
          <p:cNvPr id="6" name="Text Placeholder 4">
            <a:extLst>
              <a:ext uri="{FF2B5EF4-FFF2-40B4-BE49-F238E27FC236}">
                <a16:creationId xmlns:a16="http://schemas.microsoft.com/office/drawing/2014/main" id="{132C7CF5-5226-6496-46C0-EF39911AF9B3}"/>
              </a:ext>
            </a:extLst>
          </p:cNvPr>
          <p:cNvSpPr>
            <a:spLocks noGrp="1"/>
          </p:cNvSpPr>
          <p:nvPr>
            <p:ph type="body" sz="quarter" idx="11" hasCustomPrompt="1"/>
          </p:nvPr>
        </p:nvSpPr>
        <p:spPr>
          <a:xfrm>
            <a:off x="634110" y="1563803"/>
            <a:ext cx="3732914" cy="153888"/>
          </a:xfrm>
          <a:prstGeom prst="rect">
            <a:avLst/>
          </a:prstGeom>
        </p:spPr>
        <p:txBody>
          <a:bodyPr wrap="square">
            <a:spAutoFit/>
          </a:bodyPr>
          <a:lstStyle>
            <a:lvl1pPr>
              <a:lnSpc>
                <a:spcPct val="100000"/>
              </a:lnSpc>
              <a:spcBef>
                <a:spcPts val="0"/>
              </a:spcBef>
              <a:defRPr sz="1000" b="0" i="0" spc="30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sp>
        <p:nvSpPr>
          <p:cNvPr id="8" name="Footer Placeholder 14">
            <a:extLst>
              <a:ext uri="{FF2B5EF4-FFF2-40B4-BE49-F238E27FC236}">
                <a16:creationId xmlns:a16="http://schemas.microsoft.com/office/drawing/2014/main" id="{AE8B814E-7CFD-6C37-7CBA-8B3074D339E8}"/>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grpSp>
        <p:nvGrpSpPr>
          <p:cNvPr id="9" name="Group 8">
            <a:extLst>
              <a:ext uri="{FF2B5EF4-FFF2-40B4-BE49-F238E27FC236}">
                <a16:creationId xmlns:a16="http://schemas.microsoft.com/office/drawing/2014/main" id="{06BB6136-68EB-F506-13F1-452134FB4EA4}"/>
              </a:ext>
            </a:extLst>
          </p:cNvPr>
          <p:cNvGrpSpPr/>
          <p:nvPr userDrawn="1"/>
        </p:nvGrpSpPr>
        <p:grpSpPr>
          <a:xfrm>
            <a:off x="610888" y="6472556"/>
            <a:ext cx="372834" cy="131175"/>
            <a:chOff x="14288" y="2035175"/>
            <a:chExt cx="10039350" cy="3532188"/>
          </a:xfrm>
          <a:solidFill>
            <a:schemeClr val="bg1"/>
          </a:solidFill>
        </p:grpSpPr>
        <p:sp>
          <p:nvSpPr>
            <p:cNvPr id="10" name="Freeform 1">
              <a:extLst>
                <a:ext uri="{FF2B5EF4-FFF2-40B4-BE49-F238E27FC236}">
                  <a16:creationId xmlns:a16="http://schemas.microsoft.com/office/drawing/2014/main" id="{B3E5C627-622C-CAF1-F1C0-96E77237C4F5}"/>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2">
              <a:extLst>
                <a:ext uri="{FF2B5EF4-FFF2-40B4-BE49-F238E27FC236}">
                  <a16:creationId xmlns:a16="http://schemas.microsoft.com/office/drawing/2014/main" id="{9D629132-3A47-0EB4-F40C-52A25C83D41D}"/>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1" name="Freeform 3">
              <a:extLst>
                <a:ext uri="{FF2B5EF4-FFF2-40B4-BE49-F238E27FC236}">
                  <a16:creationId xmlns:a16="http://schemas.microsoft.com/office/drawing/2014/main" id="{7F467564-484B-B118-EBC0-A41FCB606D27}"/>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2" name="Freeform 4">
              <a:extLst>
                <a:ext uri="{FF2B5EF4-FFF2-40B4-BE49-F238E27FC236}">
                  <a16:creationId xmlns:a16="http://schemas.microsoft.com/office/drawing/2014/main" id="{72DD0C64-8355-4E87-EF3E-B0E4C59DFC75}"/>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3" name="Freeform 5">
              <a:extLst>
                <a:ext uri="{FF2B5EF4-FFF2-40B4-BE49-F238E27FC236}">
                  <a16:creationId xmlns:a16="http://schemas.microsoft.com/office/drawing/2014/main" id="{AFDE9F45-0F31-C6C8-FA6A-A9D66E61DFAA}"/>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4" name="Freeform 6">
              <a:extLst>
                <a:ext uri="{FF2B5EF4-FFF2-40B4-BE49-F238E27FC236}">
                  <a16:creationId xmlns:a16="http://schemas.microsoft.com/office/drawing/2014/main" id="{BE2F38F6-274B-EE5E-9476-5544F88C82DE}"/>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pic>
        <p:nvPicPr>
          <p:cNvPr id="11" name="Graphic 10">
            <a:extLst>
              <a:ext uri="{FF2B5EF4-FFF2-40B4-BE49-F238E27FC236}">
                <a16:creationId xmlns:a16="http://schemas.microsoft.com/office/drawing/2014/main" id="{26013B31-3199-EC60-6FF1-3DF7122186A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48558434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section_Divider">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39074" y="1968918"/>
            <a:ext cx="10917926" cy="2031325"/>
          </a:xfrm>
          <a:prstGeom prst="rect">
            <a:avLst/>
          </a:prstGeom>
        </p:spPr>
        <p:txBody>
          <a:bodyPr wrap="square">
            <a:spAutoFit/>
          </a:bodyPr>
          <a:lstStyle>
            <a:lvl1pPr>
              <a:defRPr sz="6600" b="0" i="0">
                <a:solidFill>
                  <a:schemeClr val="tx1"/>
                </a:solidFill>
                <a:latin typeface="Calibri Light" panose="020F0302020204030204" pitchFamily="34" charset="0"/>
                <a:cs typeface="Calibri Light" panose="020F0302020204030204" pitchFamily="34" charset="0"/>
              </a:defRPr>
            </a:lvl1pPr>
          </a:lstStyle>
          <a:p>
            <a:r>
              <a:rPr lang="en-US"/>
              <a:t>Sometimes You Want to Use a </a:t>
            </a:r>
            <a:br>
              <a:rPr lang="en-US"/>
            </a:br>
            <a:r>
              <a:rPr lang="en-US"/>
              <a:t>Subsection Divider</a:t>
            </a:r>
          </a:p>
        </p:txBody>
      </p:sp>
      <p:sp>
        <p:nvSpPr>
          <p:cNvPr id="26" name="Text Placeholder 4">
            <a:extLst>
              <a:ext uri="{FF2B5EF4-FFF2-40B4-BE49-F238E27FC236}">
                <a16:creationId xmlns:a16="http://schemas.microsoft.com/office/drawing/2014/main" id="{041C214B-0929-47F1-0881-0584DE92D4E2}"/>
              </a:ext>
            </a:extLst>
          </p:cNvPr>
          <p:cNvSpPr>
            <a:spLocks noGrp="1"/>
          </p:cNvSpPr>
          <p:nvPr>
            <p:ph type="body" sz="quarter" idx="16" hasCustomPrompt="1"/>
          </p:nvPr>
        </p:nvSpPr>
        <p:spPr>
          <a:xfrm>
            <a:off x="639074" y="4784228"/>
            <a:ext cx="4757677" cy="492443"/>
          </a:xfrm>
          <a:prstGeom prst="rect">
            <a:avLst/>
          </a:prstGeom>
        </p:spPr>
        <p:txBody>
          <a:bodyPr wrap="square" anchor="t" anchorCtr="0">
            <a:spAutoFit/>
          </a:bodyPr>
          <a:lstStyle>
            <a:lvl1pPr>
              <a:defRPr sz="1600" b="0" i="0">
                <a:latin typeface="Calibri Light" panose="020F0302020204030204" pitchFamily="34" charset="0"/>
                <a:cs typeface="Calibri Light" panose="020F0302020204030204" pitchFamily="34" charset="0"/>
              </a:defRPr>
            </a:lvl1pPr>
          </a:lstStyle>
          <a:p>
            <a:pPr lvl="0"/>
            <a:r>
              <a:rPr lang="en-US"/>
              <a:t>This slide can serve you well. It even has a space for a little something under the title.</a:t>
            </a:r>
          </a:p>
        </p:txBody>
      </p:sp>
      <p:sp>
        <p:nvSpPr>
          <p:cNvPr id="10" name="Text Placeholder 4">
            <a:extLst>
              <a:ext uri="{FF2B5EF4-FFF2-40B4-BE49-F238E27FC236}">
                <a16:creationId xmlns:a16="http://schemas.microsoft.com/office/drawing/2014/main" id="{00F545EE-05C3-C60B-A33C-54CA3165B80C}"/>
              </a:ext>
            </a:extLst>
          </p:cNvPr>
          <p:cNvSpPr>
            <a:spLocks noGrp="1"/>
          </p:cNvSpPr>
          <p:nvPr>
            <p:ph type="body" sz="quarter" idx="10" hasCustomPrompt="1"/>
          </p:nvPr>
        </p:nvSpPr>
        <p:spPr>
          <a:xfrm>
            <a:off x="639074" y="1071880"/>
            <a:ext cx="498928" cy="321627"/>
          </a:xfrm>
          <a:prstGeom prst="rect">
            <a:avLst/>
          </a:prstGeom>
        </p:spPr>
        <p:txBody>
          <a:bodyPr wrap="square" anchor="t" anchorCtr="0">
            <a:spAutoFit/>
          </a:bodyPr>
          <a:lstStyle>
            <a:lvl1pPr algn="l">
              <a:defRPr sz="2000" b="1" i="0">
                <a:solidFill>
                  <a:schemeClr val="accent6"/>
                </a:solidFill>
                <a:latin typeface="Calibri" panose="020F0502020204030204" pitchFamily="34" charset="0"/>
                <a:cs typeface="Calibri" panose="020F0502020204030204" pitchFamily="34" charset="0"/>
              </a:defRPr>
            </a:lvl1pPr>
          </a:lstStyle>
          <a:p>
            <a:pPr lvl="0"/>
            <a:r>
              <a:rPr lang="en-US"/>
              <a:t>01</a:t>
            </a:r>
          </a:p>
        </p:txBody>
      </p:sp>
      <p:sp>
        <p:nvSpPr>
          <p:cNvPr id="2" name="Text Placeholder 4">
            <a:extLst>
              <a:ext uri="{FF2B5EF4-FFF2-40B4-BE49-F238E27FC236}">
                <a16:creationId xmlns:a16="http://schemas.microsoft.com/office/drawing/2014/main" id="{38048DD2-9EC2-D0E6-390B-D6FEF7F7E08B}"/>
              </a:ext>
            </a:extLst>
          </p:cNvPr>
          <p:cNvSpPr>
            <a:spLocks noGrp="1"/>
          </p:cNvSpPr>
          <p:nvPr>
            <p:ph type="body" sz="quarter" idx="11" hasCustomPrompt="1"/>
          </p:nvPr>
        </p:nvSpPr>
        <p:spPr>
          <a:xfrm>
            <a:off x="639074" y="1563803"/>
            <a:ext cx="3732914" cy="153888"/>
          </a:xfrm>
          <a:prstGeom prst="rect">
            <a:avLst/>
          </a:prstGeom>
        </p:spPr>
        <p:txBody>
          <a:bodyPr wrap="square">
            <a:spAutoFit/>
          </a:bodyPr>
          <a:lstStyle>
            <a:lvl1pPr>
              <a:lnSpc>
                <a:spcPct val="100000"/>
              </a:lnSpc>
              <a:spcBef>
                <a:spcPts val="0"/>
              </a:spcBef>
              <a:defRPr sz="1000" b="0" i="0" spc="30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spTree>
    <p:extLst>
      <p:ext uri="{BB962C8B-B14F-4D97-AF65-F5344CB8AC3E}">
        <p14:creationId xmlns:p14="http://schemas.microsoft.com/office/powerpoint/2010/main" val="60585858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7CC9CF-65E5-C8C5-9887-BA6C6F13F8FD}"/>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4" name="Text Placeholder 10">
            <a:extLst>
              <a:ext uri="{FF2B5EF4-FFF2-40B4-BE49-F238E27FC236}">
                <a16:creationId xmlns:a16="http://schemas.microsoft.com/office/drawing/2014/main" id="{F27AAB24-13CA-DAFE-1D0B-616A45B8781C}"/>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126666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7" name="Text Placeholder 8">
            <a:extLst>
              <a:ext uri="{FF2B5EF4-FFF2-40B4-BE49-F238E27FC236}">
                <a16:creationId xmlns:a16="http://schemas.microsoft.com/office/drawing/2014/main" id="{AC0623E5-38D5-73F9-5E0E-38E1DE6CE32D}"/>
              </a:ext>
            </a:extLst>
          </p:cNvPr>
          <p:cNvSpPr>
            <a:spLocks noGrp="1"/>
          </p:cNvSpPr>
          <p:nvPr>
            <p:ph type="body" sz="quarter" idx="11" hasCustomPrompt="1"/>
          </p:nvPr>
        </p:nvSpPr>
        <p:spPr>
          <a:xfrm>
            <a:off x="633632" y="1211252"/>
            <a:ext cx="10896600" cy="480060"/>
          </a:xfrm>
          <a:prstGeom prst="rect">
            <a:avLst/>
          </a:prstGeom>
        </p:spPr>
        <p:txBody>
          <a:bodyPr wrap="square" lIns="0" tIns="0" rIns="0" bIns="0" anchor="t" anchorCtr="0">
            <a:norm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lang="en-US" sz="1400" b="1" i="0" kern="120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
        <p:nvSpPr>
          <p:cNvPr id="8" name="Title 1">
            <a:extLst>
              <a:ext uri="{FF2B5EF4-FFF2-40B4-BE49-F238E27FC236}">
                <a16:creationId xmlns:a16="http://schemas.microsoft.com/office/drawing/2014/main" id="{2488F82B-2507-AEF1-458C-200FC5FC0815}"/>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9" name="Text Placeholder 10">
            <a:extLst>
              <a:ext uri="{FF2B5EF4-FFF2-40B4-BE49-F238E27FC236}">
                <a16:creationId xmlns:a16="http://schemas.microsoft.com/office/drawing/2014/main" id="{AD7C39A7-8E4B-23C9-CA4A-7228098D0F04}"/>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01223604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0404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allout_Text_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AB310E8-6618-FE08-E6DC-00BA11F812CC}"/>
              </a:ext>
            </a:extLst>
          </p:cNvPr>
          <p:cNvSpPr/>
          <p:nvPr userDrawn="1"/>
        </p:nvSpPr>
        <p:spPr bwMode="auto">
          <a:xfrm>
            <a:off x="6096000"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rgbClr val="FBFAFA"/>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27063" y="1739153"/>
            <a:ext cx="5333999" cy="2769989"/>
          </a:xfrm>
          <a:prstGeom prst="rect">
            <a:avLst/>
          </a:prstGeom>
        </p:spPr>
        <p:txBody>
          <a:bodyPr wrap="square">
            <a:spAutoFit/>
          </a:bodyPr>
          <a:lstStyle>
            <a:lvl1pPr>
              <a:defRPr sz="6000" b="0" i="0">
                <a:solidFill>
                  <a:schemeClr val="tx1"/>
                </a:solidFill>
                <a:latin typeface="Calibri Light" panose="020F0302020204030204" pitchFamily="34" charset="0"/>
                <a:cs typeface="Calibri Light" panose="020F0302020204030204" pitchFamily="34" charset="0"/>
              </a:defRPr>
            </a:lvl1pPr>
          </a:lstStyle>
          <a:p>
            <a:r>
              <a:rPr lang="en-US"/>
              <a:t>When You Have a Big Thought That is Paired…</a:t>
            </a:r>
          </a:p>
        </p:txBody>
      </p:sp>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942827" y="1981200"/>
            <a:ext cx="4610100" cy="2439386"/>
          </a:xfrm>
          <a:prstGeom prst="rect">
            <a:avLst/>
          </a:prstGeom>
        </p:spPr>
        <p:txBody>
          <a:bodyPr wrap="square" anchor="t" anchorCtr="0">
            <a:spAutoFit/>
          </a:bodyPr>
          <a:lstStyle>
            <a:lvl1pPr>
              <a:lnSpc>
                <a:spcPts val="2400"/>
              </a:lnSpc>
              <a:defRPr sz="1600" b="0" i="0">
                <a:solidFill>
                  <a:srgbClr val="000000"/>
                </a:solidFill>
                <a:latin typeface="Calibri Light" panose="020F0302020204030204" pitchFamily="34" charset="0"/>
                <a:cs typeface="Calibri Light" panose="020F0302020204030204" pitchFamily="34" charset="0"/>
              </a:defRPr>
            </a:lvl1pPr>
          </a:lstStyle>
          <a:p>
            <a:pPr lvl="0"/>
            <a:r>
              <a:rPr lang="en-US"/>
              <a:t>With a lot of supporting details.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autem vel </a:t>
            </a:r>
            <a:r>
              <a:rPr lang="en-US" err="1"/>
              <a:t>eum</a:t>
            </a:r>
            <a:r>
              <a:rPr lang="en-US"/>
              <a:t> </a:t>
            </a:r>
            <a:r>
              <a:rPr lang="en-US" err="1"/>
              <a:t>iriure</a:t>
            </a:r>
            <a:r>
              <a:rPr lang="en-US"/>
              <a:t> dolor in </a:t>
            </a:r>
            <a:r>
              <a:rPr lang="en-US" err="1"/>
              <a:t>hendrerit</a:t>
            </a:r>
            <a:r>
              <a:rPr lang="en-US"/>
              <a:t> in </a:t>
            </a:r>
            <a:r>
              <a:rPr lang="en-US" err="1"/>
              <a:t>vulputate</a:t>
            </a:r>
            <a:r>
              <a:rPr lang="en-US"/>
              <a:t> </a:t>
            </a:r>
            <a:r>
              <a:rPr lang="en-US" err="1"/>
              <a:t>velit</a:t>
            </a:r>
            <a:r>
              <a:rPr lang="en-US"/>
              <a:t> </a:t>
            </a:r>
            <a:r>
              <a:rPr lang="en-US" err="1"/>
              <a:t>esse</a:t>
            </a:r>
            <a:r>
              <a:rPr lang="en-US"/>
              <a:t> </a:t>
            </a:r>
            <a:r>
              <a:rPr lang="en-US" err="1"/>
              <a:t>molestie</a:t>
            </a:r>
            <a:r>
              <a:rPr lang="en-US"/>
              <a:t> </a:t>
            </a:r>
            <a:r>
              <a:rPr lang="en-US" err="1"/>
              <a:t>consequat</a:t>
            </a:r>
            <a:r>
              <a:rPr lang="en-US"/>
              <a:t>.</a:t>
            </a:r>
          </a:p>
        </p:txBody>
      </p:sp>
      <p:sp>
        <p:nvSpPr>
          <p:cNvPr id="16" name="Text Placeholder 10">
            <a:extLst>
              <a:ext uri="{FF2B5EF4-FFF2-40B4-BE49-F238E27FC236}">
                <a16:creationId xmlns:a16="http://schemas.microsoft.com/office/drawing/2014/main" id="{746B66AD-D607-C8A3-57EC-E66339B963F6}"/>
              </a:ext>
            </a:extLst>
          </p:cNvPr>
          <p:cNvSpPr>
            <a:spLocks noGrp="1"/>
          </p:cNvSpPr>
          <p:nvPr>
            <p:ph type="body" sz="quarter" idx="28" hasCustomPrompt="1"/>
          </p:nvPr>
        </p:nvSpPr>
        <p:spPr>
          <a:xfrm>
            <a:off x="627063" y="419100"/>
            <a:ext cx="3725862" cy="225706"/>
          </a:xfrm>
          <a:prstGeom prst="rect">
            <a:avLst/>
          </a:prstGeom>
        </p:spPr>
        <p:txBody>
          <a:bodyPr/>
          <a:lstStyle>
            <a:lvl1pPr>
              <a:spcBef>
                <a:spcPts val="0"/>
              </a:spcBef>
              <a:defRPr lang="en-US" sz="1000" b="0" i="0" kern="1200" cap="all" spc="300" baseline="0" dirty="0">
                <a:solidFill>
                  <a:schemeClr val="tx2"/>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
        <p:nvSpPr>
          <p:cNvPr id="21" name="Text Placeholder 4">
            <a:extLst>
              <a:ext uri="{FF2B5EF4-FFF2-40B4-BE49-F238E27FC236}">
                <a16:creationId xmlns:a16="http://schemas.microsoft.com/office/drawing/2014/main" id="{A7C0DA62-EC5A-3013-921C-9A16F87EFE3E}"/>
              </a:ext>
            </a:extLst>
          </p:cNvPr>
          <p:cNvSpPr>
            <a:spLocks noGrp="1"/>
          </p:cNvSpPr>
          <p:nvPr>
            <p:ph type="body" sz="quarter" idx="25" hasCustomPrompt="1"/>
          </p:nvPr>
        </p:nvSpPr>
        <p:spPr>
          <a:xfrm>
            <a:off x="627063" y="722843"/>
            <a:ext cx="3725863" cy="338554"/>
          </a:xfrm>
          <a:prstGeom prst="rect">
            <a:avLst/>
          </a:prstGeom>
        </p:spPr>
        <p:txBody>
          <a:bodyPr lIns="0" tIns="0" rIns="0" bIns="0">
            <a:noAutofit/>
          </a:bodyPr>
          <a:lstStyle>
            <a:lvl1pPr>
              <a:defRPr lang="en-US" sz="2200" b="1" spc="0">
                <a:solidFill>
                  <a:schemeClr val="tx1"/>
                </a:solidFill>
                <a:effectLst/>
                <a:latin typeface="Calibri" panose="020F0502020204030204" pitchFamily="34" charset="0"/>
              </a:defRPr>
            </a:lvl1pPr>
          </a:lstStyle>
          <a:p>
            <a:pPr lvl="0">
              <a:spcBef>
                <a:spcPts val="0"/>
              </a:spcBef>
            </a:pPr>
            <a:r>
              <a:rPr lang="en-US">
                <a:effectLst/>
              </a:rPr>
              <a:t>Title with Big and Little Type</a:t>
            </a:r>
            <a:endParaRPr lang="en-US"/>
          </a:p>
        </p:txBody>
      </p:sp>
      <p:pic>
        <p:nvPicPr>
          <p:cNvPr id="5" name="Graphic 4">
            <a:extLst>
              <a:ext uri="{FF2B5EF4-FFF2-40B4-BE49-F238E27FC236}">
                <a16:creationId xmlns:a16="http://schemas.microsoft.com/office/drawing/2014/main" id="{9B30B533-F617-58CB-2C4B-195475FEEA2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299626048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ype+2_photos_Black">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27063" y="1981200"/>
            <a:ext cx="3346076" cy="496226"/>
          </a:xfrm>
          <a:prstGeom prst="rect">
            <a:avLst/>
          </a:prstGeom>
        </p:spPr>
        <p:txBody>
          <a:bodyPr wrap="square" anchor="t" anchorCtr="0">
            <a:spAutoFit/>
          </a:bodyPr>
          <a:lstStyle>
            <a:lvl1pPr>
              <a:lnSpc>
                <a:spcPts val="2000"/>
              </a:lnSpc>
              <a:defRPr sz="1400" b="0" i="0">
                <a:solidFill>
                  <a:schemeClr val="tx1"/>
                </a:solidFill>
                <a:latin typeface="Calibri Light" panose="020F0302020204030204" pitchFamily="34" charset="0"/>
                <a:cs typeface="Calibri Light" panose="020F0302020204030204" pitchFamily="34" charset="0"/>
              </a:defRPr>
            </a:lvl1pPr>
          </a:lstStyle>
          <a:p>
            <a:r>
              <a:rPr lang="en-US"/>
              <a:t>When you just have a few sentences of type and supporting photos. </a:t>
            </a:r>
          </a:p>
        </p:txBody>
      </p:sp>
      <p:pic>
        <p:nvPicPr>
          <p:cNvPr id="5" name="Picture Placeholder 7">
            <a:extLst>
              <a:ext uri="{FF2B5EF4-FFF2-40B4-BE49-F238E27FC236}">
                <a16:creationId xmlns:a16="http://schemas.microsoft.com/office/drawing/2014/main" id="{47D220DB-753D-9009-E3B2-968BCB12601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7848600" y="948209"/>
            <a:ext cx="3695700" cy="4678080"/>
          </a:xfrm>
          <a:prstGeom prst="rect">
            <a:avLst/>
          </a:prstGeom>
        </p:spPr>
      </p:pic>
      <p:pic>
        <p:nvPicPr>
          <p:cNvPr id="6" name="Picture Placeholder 8">
            <a:extLst>
              <a:ext uri="{FF2B5EF4-FFF2-40B4-BE49-F238E27FC236}">
                <a16:creationId xmlns:a16="http://schemas.microsoft.com/office/drawing/2014/main" id="{93BAF3BA-506C-CEDE-31A8-0E2F7E862A03}"/>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860594" y="948210"/>
            <a:ext cx="2705674" cy="2175164"/>
          </a:xfrm>
          <a:prstGeom prst="rect">
            <a:avLst/>
          </a:prstGeom>
        </p:spPr>
      </p:pic>
      <p:sp>
        <p:nvSpPr>
          <p:cNvPr id="2" name="Title 1">
            <a:extLst>
              <a:ext uri="{FF2B5EF4-FFF2-40B4-BE49-F238E27FC236}">
                <a16:creationId xmlns:a16="http://schemas.microsoft.com/office/drawing/2014/main" id="{E6643DA5-5C9F-C799-B890-61FDCC674F7A}"/>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4" name="Text Placeholder 10">
            <a:extLst>
              <a:ext uri="{FF2B5EF4-FFF2-40B4-BE49-F238E27FC236}">
                <a16:creationId xmlns:a16="http://schemas.microsoft.com/office/drawing/2014/main" id="{FB2AFD80-10E1-6FE8-0BA3-7DB5BD0EF372}"/>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01080342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ype+1_photo">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953C0E95-F19E-0ED7-FE2B-237DA02AA1B9}"/>
              </a:ext>
            </a:extLst>
          </p:cNvPr>
          <p:cNvSpPr>
            <a:spLocks noGrp="1"/>
          </p:cNvSpPr>
          <p:nvPr>
            <p:ph type="body" sz="quarter" idx="16" hasCustomPrompt="1"/>
          </p:nvPr>
        </p:nvSpPr>
        <p:spPr>
          <a:xfrm>
            <a:off x="627063" y="1981200"/>
            <a:ext cx="3346076" cy="496226"/>
          </a:xfrm>
          <a:prstGeom prst="rect">
            <a:avLst/>
          </a:prstGeom>
        </p:spPr>
        <p:txBody>
          <a:bodyPr wrap="square" anchor="t" anchorCtr="0">
            <a:spAutoFit/>
          </a:bodyPr>
          <a:lstStyle>
            <a:lvl1pPr>
              <a:lnSpc>
                <a:spcPts val="2000"/>
              </a:lnSpc>
              <a:defRPr sz="1400" b="0" i="0">
                <a:solidFill>
                  <a:schemeClr val="tx1"/>
                </a:solidFill>
                <a:latin typeface="Calibri Light" panose="020F0302020204030204" pitchFamily="34" charset="0"/>
                <a:cs typeface="Calibri Light" panose="020F0302020204030204" pitchFamily="34" charset="0"/>
              </a:defRPr>
            </a:lvl1pPr>
          </a:lstStyle>
          <a:p>
            <a:r>
              <a:rPr lang="en-US"/>
              <a:t>When you just have a few sentences of type and supporting photos. </a:t>
            </a:r>
          </a:p>
        </p:txBody>
      </p:sp>
      <p:sp>
        <p:nvSpPr>
          <p:cNvPr id="3" name="Picture Placeholder 8">
            <a:extLst>
              <a:ext uri="{FF2B5EF4-FFF2-40B4-BE49-F238E27FC236}">
                <a16:creationId xmlns:a16="http://schemas.microsoft.com/office/drawing/2014/main" id="{96A70B9E-D366-36CB-4835-845ACD985BF4}"/>
              </a:ext>
            </a:extLst>
          </p:cNvPr>
          <p:cNvSpPr>
            <a:spLocks noGrp="1"/>
          </p:cNvSpPr>
          <p:nvPr>
            <p:ph type="pic" sz="quarter" idx="26"/>
          </p:nvPr>
        </p:nvSpPr>
        <p:spPr>
          <a:xfrm>
            <a:off x="5067300" y="922229"/>
            <a:ext cx="6477000" cy="4710475"/>
          </a:xfrm>
          <a:prstGeom prst="rect">
            <a:avLst/>
          </a:prstGeom>
        </p:spPr>
        <p:txBody>
          <a:bodyPr/>
          <a:lstStyle/>
          <a:p>
            <a:endParaRPr lang="en-US"/>
          </a:p>
        </p:txBody>
      </p:sp>
      <p:sp>
        <p:nvSpPr>
          <p:cNvPr id="2" name="Title 1">
            <a:extLst>
              <a:ext uri="{FF2B5EF4-FFF2-40B4-BE49-F238E27FC236}">
                <a16:creationId xmlns:a16="http://schemas.microsoft.com/office/drawing/2014/main" id="{5C505165-68F7-9306-9E47-08C7A533D28B}"/>
              </a:ext>
            </a:extLst>
          </p:cNvPr>
          <p:cNvSpPr>
            <a:spLocks noGrp="1"/>
          </p:cNvSpPr>
          <p:nvPr>
            <p:ph type="title" hasCustomPrompt="1"/>
          </p:nvPr>
        </p:nvSpPr>
        <p:spPr>
          <a:xfrm>
            <a:off x="627063" y="722843"/>
            <a:ext cx="3632517" cy="338554"/>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effectLst/>
              </a:rPr>
              <a:t>Title Goes Here</a:t>
            </a:r>
            <a:endParaRPr lang="en-US"/>
          </a:p>
        </p:txBody>
      </p:sp>
      <p:sp>
        <p:nvSpPr>
          <p:cNvPr id="4" name="Text Placeholder 10">
            <a:extLst>
              <a:ext uri="{FF2B5EF4-FFF2-40B4-BE49-F238E27FC236}">
                <a16:creationId xmlns:a16="http://schemas.microsoft.com/office/drawing/2014/main" id="{1D5A6C40-BA77-05F7-4448-95E3A5B80515}"/>
              </a:ext>
            </a:extLst>
          </p:cNvPr>
          <p:cNvSpPr>
            <a:spLocks noGrp="1"/>
          </p:cNvSpPr>
          <p:nvPr>
            <p:ph type="body" sz="quarter" idx="28" hasCustomPrompt="1"/>
          </p:nvPr>
        </p:nvSpPr>
        <p:spPr>
          <a:xfrm>
            <a:off x="627063" y="419100"/>
            <a:ext cx="3632517"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7269946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81FA7817-3B6C-3F4A-B7B9-1C24248B02A6}"/>
              </a:ext>
            </a:extLst>
          </p:cNvPr>
          <p:cNvSpPr>
            <a:spLocks noGrp="1"/>
          </p:cNvSpPr>
          <p:nvPr>
            <p:ph type="title"/>
          </p:nvPr>
        </p:nvSpPr>
        <p:spPr>
          <a:xfrm>
            <a:off x="647699" y="1671742"/>
            <a:ext cx="7920000" cy="2462213"/>
          </a:xfrm>
          <a:prstGeom prst="rect">
            <a:avLst/>
          </a:prstGeom>
        </p:spPr>
        <p:txBody>
          <a:bodyPr vert="horz" wrap="square" lIns="0" tIns="0" rIns="0" bIns="0" rtlCol="0">
            <a:spAutoFit/>
          </a:bodyPr>
          <a:lstStyle>
            <a:lvl1pPr>
              <a:defRPr lang="en-US" sz="8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sp>
        <p:nvSpPr>
          <p:cNvPr id="5" name="Text Placeholder 4">
            <a:extLst>
              <a:ext uri="{FF2B5EF4-FFF2-40B4-BE49-F238E27FC236}">
                <a16:creationId xmlns:a16="http://schemas.microsoft.com/office/drawing/2014/main" id="{F3D54673-ACC4-7764-364C-EACEC480DB26}"/>
              </a:ext>
            </a:extLst>
          </p:cNvPr>
          <p:cNvSpPr>
            <a:spLocks noGrp="1"/>
          </p:cNvSpPr>
          <p:nvPr>
            <p:ph type="body" sz="quarter" idx="13" hasCustomPrompt="1"/>
          </p:nvPr>
        </p:nvSpPr>
        <p:spPr>
          <a:xfrm>
            <a:off x="639074" y="4670399"/>
            <a:ext cx="7068944" cy="455381"/>
          </a:xfrm>
          <a:prstGeom prst="rect">
            <a:avLst/>
          </a:prstGeom>
        </p:spPr>
        <p:txBody>
          <a:bodyPr wrap="square">
            <a:spAutoFit/>
          </a:bodyPr>
          <a:lstStyle>
            <a:lvl1pPr>
              <a:lnSpc>
                <a:spcPct val="150000"/>
              </a:lnSpc>
              <a:spcBef>
                <a:spcPts val="0"/>
              </a:spcBef>
              <a:defRPr sz="22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6" name="Text Placeholder 4">
            <a:extLst>
              <a:ext uri="{FF2B5EF4-FFF2-40B4-BE49-F238E27FC236}">
                <a16:creationId xmlns:a16="http://schemas.microsoft.com/office/drawing/2014/main" id="{F0B69D2A-DDEA-AFE2-86BC-0D31B3B0E62B}"/>
              </a:ext>
            </a:extLst>
          </p:cNvPr>
          <p:cNvSpPr>
            <a:spLocks noGrp="1"/>
          </p:cNvSpPr>
          <p:nvPr>
            <p:ph type="body" sz="quarter" idx="14" hasCustomPrompt="1"/>
          </p:nvPr>
        </p:nvSpPr>
        <p:spPr>
          <a:xfrm>
            <a:off x="639074" y="5393921"/>
            <a:ext cx="6489700" cy="200055"/>
          </a:xfrm>
          <a:prstGeom prst="rect">
            <a:avLst/>
          </a:prstGeom>
        </p:spPr>
        <p:txBody>
          <a:bodyPr>
            <a:spAutoFit/>
          </a:bodyPr>
          <a:lstStyle>
            <a:lvl1pPr>
              <a:lnSpc>
                <a:spcPct val="100000"/>
              </a:lnSpc>
              <a:spcBef>
                <a:spcPts val="0"/>
              </a:spcBef>
              <a:defRPr sz="1300" b="1" i="0" spc="400" baseline="0">
                <a:solidFill>
                  <a:schemeClr val="accent5"/>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grpSp>
        <p:nvGrpSpPr>
          <p:cNvPr id="23" name="Group 22">
            <a:extLst>
              <a:ext uri="{FF2B5EF4-FFF2-40B4-BE49-F238E27FC236}">
                <a16:creationId xmlns:a16="http://schemas.microsoft.com/office/drawing/2014/main" id="{CBED30D0-92FE-F7B7-CCCC-9B0F94857FF5}"/>
              </a:ext>
            </a:extLst>
          </p:cNvPr>
          <p:cNvGrpSpPr/>
          <p:nvPr userDrawn="1"/>
        </p:nvGrpSpPr>
        <p:grpSpPr>
          <a:xfrm>
            <a:off x="647699" y="716555"/>
            <a:ext cx="649751" cy="228601"/>
            <a:chOff x="14288" y="2035175"/>
            <a:chExt cx="10039350" cy="3532188"/>
          </a:xfrm>
          <a:solidFill>
            <a:schemeClr val="bg1"/>
          </a:solidFill>
        </p:grpSpPr>
        <p:sp>
          <p:nvSpPr>
            <p:cNvPr id="24" name="Freeform 1">
              <a:extLst>
                <a:ext uri="{FF2B5EF4-FFF2-40B4-BE49-F238E27FC236}">
                  <a16:creationId xmlns:a16="http://schemas.microsoft.com/office/drawing/2014/main" id="{2CCC8193-1B79-BAAB-BC20-3AEC602A76B8}"/>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5" name="Freeform 2">
              <a:extLst>
                <a:ext uri="{FF2B5EF4-FFF2-40B4-BE49-F238E27FC236}">
                  <a16:creationId xmlns:a16="http://schemas.microsoft.com/office/drawing/2014/main" id="{042D79F1-727F-3495-F43B-01D3C2C0F343}"/>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6" name="Freeform 3">
              <a:extLst>
                <a:ext uri="{FF2B5EF4-FFF2-40B4-BE49-F238E27FC236}">
                  <a16:creationId xmlns:a16="http://schemas.microsoft.com/office/drawing/2014/main" id="{1E810C00-A37F-F708-4607-620F7D02BBC3}"/>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7" name="Freeform 4">
              <a:extLst>
                <a:ext uri="{FF2B5EF4-FFF2-40B4-BE49-F238E27FC236}">
                  <a16:creationId xmlns:a16="http://schemas.microsoft.com/office/drawing/2014/main" id="{536A77A0-652F-293A-CDB0-B1056E7B5F71}"/>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8" name="Freeform 5">
              <a:extLst>
                <a:ext uri="{FF2B5EF4-FFF2-40B4-BE49-F238E27FC236}">
                  <a16:creationId xmlns:a16="http://schemas.microsoft.com/office/drawing/2014/main" id="{E7D0950C-878D-AECF-8AD8-C6849F61FB3D}"/>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9" name="Freeform 6">
              <a:extLst>
                <a:ext uri="{FF2B5EF4-FFF2-40B4-BE49-F238E27FC236}">
                  <a16:creationId xmlns:a16="http://schemas.microsoft.com/office/drawing/2014/main" id="{E4CC4103-795C-A478-14D7-DE8A4532A509}"/>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grpSp>
      <p:pic>
        <p:nvPicPr>
          <p:cNvPr id="4" name="Graphic 2">
            <a:extLst>
              <a:ext uri="{FF2B5EF4-FFF2-40B4-BE49-F238E27FC236}">
                <a16:creationId xmlns:a16="http://schemas.microsoft.com/office/drawing/2014/main" id="{939AD1E4-7935-FCCE-D112-098FCD817807}"/>
              </a:ext>
            </a:extLst>
          </p:cNvPr>
          <p:cNvPicPr>
            <a:picLocks noChangeAspect="1"/>
          </p:cNvPicPr>
          <p:nvPr userDrawn="1"/>
        </p:nvPicPr>
        <p:blipFill>
          <a:blip r:embed="rId2"/>
          <a:srcRect/>
          <a:stretch/>
        </p:blipFill>
        <p:spPr>
          <a:xfrm>
            <a:off x="1677513" y="692958"/>
            <a:ext cx="908029" cy="245472"/>
          </a:xfrm>
          <a:prstGeom prst="rect">
            <a:avLst/>
          </a:prstGeom>
        </p:spPr>
      </p:pic>
    </p:spTree>
    <p:extLst>
      <p:ext uri="{BB962C8B-B14F-4D97-AF65-F5344CB8AC3E}">
        <p14:creationId xmlns:p14="http://schemas.microsoft.com/office/powerpoint/2010/main" val="126927839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Our_People_1_Person_White">
    <p:bg>
      <p:bgPr>
        <a:solidFill>
          <a:schemeClr val="bg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10CE64FB-25EE-A414-B066-FC99784E85DB}"/>
              </a:ext>
            </a:extLst>
          </p:cNvPr>
          <p:cNvSpPr>
            <a:spLocks noGrp="1"/>
          </p:cNvSpPr>
          <p:nvPr>
            <p:ph type="body" sz="quarter" idx="16" hasCustomPrompt="1"/>
          </p:nvPr>
        </p:nvSpPr>
        <p:spPr>
          <a:xfrm>
            <a:off x="627063" y="2916936"/>
            <a:ext cx="4648200" cy="2548070"/>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p>
        </p:txBody>
      </p:sp>
      <p:sp>
        <p:nvSpPr>
          <p:cNvPr id="12" name="Picture Placeholder 11">
            <a:extLst>
              <a:ext uri="{FF2B5EF4-FFF2-40B4-BE49-F238E27FC236}">
                <a16:creationId xmlns:a16="http://schemas.microsoft.com/office/drawing/2014/main" id="{113F3B94-3699-B384-69C0-18FFCB0A6F02}"/>
              </a:ext>
            </a:extLst>
          </p:cNvPr>
          <p:cNvSpPr>
            <a:spLocks noGrp="1"/>
          </p:cNvSpPr>
          <p:nvPr>
            <p:ph type="pic" sz="quarter" idx="27"/>
          </p:nvPr>
        </p:nvSpPr>
        <p:spPr>
          <a:xfrm>
            <a:off x="6092952" y="0"/>
            <a:ext cx="6099048" cy="6858000"/>
          </a:xfrm>
          <a:prstGeom prst="rect">
            <a:avLst/>
          </a:prstGeom>
        </p:spPr>
        <p:txBody>
          <a:bodyPr/>
          <a:lstStyle/>
          <a:p>
            <a:endParaRPr lang="en-US"/>
          </a:p>
        </p:txBody>
      </p:sp>
      <p:sp>
        <p:nvSpPr>
          <p:cNvPr id="2" name="Text Placeholder 4">
            <a:extLst>
              <a:ext uri="{FF2B5EF4-FFF2-40B4-BE49-F238E27FC236}">
                <a16:creationId xmlns:a16="http://schemas.microsoft.com/office/drawing/2014/main" id="{4F33CF80-FFEB-A0A3-96C3-70C36A76E510}"/>
              </a:ext>
            </a:extLst>
          </p:cNvPr>
          <p:cNvSpPr>
            <a:spLocks noGrp="1"/>
          </p:cNvSpPr>
          <p:nvPr>
            <p:ph type="body" sz="quarter" idx="25" hasCustomPrompt="1"/>
          </p:nvPr>
        </p:nvSpPr>
        <p:spPr>
          <a:xfrm>
            <a:off x="627063" y="948837"/>
            <a:ext cx="3467100" cy="1181285"/>
          </a:xfrm>
          <a:prstGeom prst="rect">
            <a:avLst/>
          </a:prstGeom>
        </p:spPr>
        <p:txBody>
          <a:bodyPr wrap="square">
            <a:spAutoFit/>
          </a:bodyPr>
          <a:lstStyle>
            <a:lvl1pPr>
              <a:lnSpc>
                <a:spcPts val="4600"/>
              </a:lnSpc>
              <a:spcBef>
                <a:spcPts val="0"/>
              </a:spcBef>
              <a:defRPr sz="4400" b="0" i="0" spc="0">
                <a:solidFill>
                  <a:schemeClr val="accent6"/>
                </a:solidFill>
                <a:latin typeface="Calibri" panose="020F0502020204030204" pitchFamily="34" charset="0"/>
                <a:cs typeface="Calibri" panose="020F0502020204030204" pitchFamily="34" charset="0"/>
              </a:defRPr>
            </a:lvl1pPr>
            <a:lvl2pPr>
              <a:buNone/>
              <a:defRPr/>
            </a:lvl2pPr>
          </a:lstStyle>
          <a:p>
            <a:pPr lvl="0"/>
            <a:r>
              <a:rPr lang="en-US">
                <a:effectLst/>
              </a:rPr>
              <a:t>Name</a:t>
            </a:r>
          </a:p>
          <a:p>
            <a:pPr lvl="0"/>
            <a:r>
              <a:rPr lang="en-US" err="1">
                <a:effectLst/>
              </a:rPr>
              <a:t>Lastname</a:t>
            </a:r>
            <a:endParaRPr lang="en-US"/>
          </a:p>
        </p:txBody>
      </p:sp>
      <p:sp>
        <p:nvSpPr>
          <p:cNvPr id="4" name="Text Placeholder 4">
            <a:extLst>
              <a:ext uri="{FF2B5EF4-FFF2-40B4-BE49-F238E27FC236}">
                <a16:creationId xmlns:a16="http://schemas.microsoft.com/office/drawing/2014/main" id="{3A8993B1-0A80-3A00-9ABA-D943C84F9489}"/>
              </a:ext>
            </a:extLst>
          </p:cNvPr>
          <p:cNvSpPr>
            <a:spLocks noGrp="1"/>
          </p:cNvSpPr>
          <p:nvPr>
            <p:ph type="body" sz="quarter" idx="26" hasCustomPrompt="1"/>
          </p:nvPr>
        </p:nvSpPr>
        <p:spPr>
          <a:xfrm>
            <a:off x="627063" y="2406797"/>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4" name="Text Placeholder 10">
            <a:extLst>
              <a:ext uri="{FF2B5EF4-FFF2-40B4-BE49-F238E27FC236}">
                <a16:creationId xmlns:a16="http://schemas.microsoft.com/office/drawing/2014/main" id="{CFB280B8-B919-4994-C32C-9E2358C40D0F}"/>
              </a:ext>
            </a:extLst>
          </p:cNvPr>
          <p:cNvSpPr>
            <a:spLocks noGrp="1"/>
          </p:cNvSpPr>
          <p:nvPr>
            <p:ph type="body" sz="quarter" idx="28" hasCustomPrompt="1"/>
          </p:nvPr>
        </p:nvSpPr>
        <p:spPr>
          <a:xfrm>
            <a:off x="627063" y="419100"/>
            <a:ext cx="3725862" cy="225706"/>
          </a:xfrm>
          <a:prstGeom prst="rect">
            <a:avLst/>
          </a:prstGeom>
        </p:spPr>
        <p:txBody>
          <a:bodyPr vert="horz" lIns="0" tIns="0" rIns="0" bIns="0" rtlCol="0">
            <a:noAutofit/>
          </a:bodyPr>
          <a:lstStyle>
            <a:lvl1pPr>
              <a:defRPr lang="en-US" sz="1000" b="0" cap="all" spc="300" baseline="0">
                <a:solidFill>
                  <a:schemeClr val="tx1"/>
                </a:solidFill>
                <a:latin typeface="Calibri" panose="020F0502020204030204" pitchFamily="34" charset="0"/>
              </a:defRPr>
            </a:lvl1pPr>
          </a:lstStyle>
          <a:p>
            <a:pPr lvl="0"/>
            <a:r>
              <a:rPr lang="en-US"/>
              <a:t>Click to add section title</a:t>
            </a:r>
          </a:p>
        </p:txBody>
      </p:sp>
      <p:grpSp>
        <p:nvGrpSpPr>
          <p:cNvPr id="6" name="Group 5">
            <a:extLst>
              <a:ext uri="{FF2B5EF4-FFF2-40B4-BE49-F238E27FC236}">
                <a16:creationId xmlns:a16="http://schemas.microsoft.com/office/drawing/2014/main" id="{97D571F9-BDE5-9EB6-546C-73D053C6BF8A}"/>
              </a:ext>
            </a:extLst>
          </p:cNvPr>
          <p:cNvGrpSpPr/>
          <p:nvPr userDrawn="1"/>
        </p:nvGrpSpPr>
        <p:grpSpPr>
          <a:xfrm>
            <a:off x="611054" y="6471298"/>
            <a:ext cx="372834" cy="131175"/>
            <a:chOff x="14288" y="2035175"/>
            <a:chExt cx="10039350" cy="3532188"/>
          </a:xfrm>
          <a:solidFill>
            <a:schemeClr val="tx1"/>
          </a:solidFill>
        </p:grpSpPr>
        <p:sp>
          <p:nvSpPr>
            <p:cNvPr id="7" name="Freeform 1">
              <a:extLst>
                <a:ext uri="{FF2B5EF4-FFF2-40B4-BE49-F238E27FC236}">
                  <a16:creationId xmlns:a16="http://schemas.microsoft.com/office/drawing/2014/main" id="{36E93B7E-2610-9FEA-6169-9F09FE797687}"/>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2">
              <a:extLst>
                <a:ext uri="{FF2B5EF4-FFF2-40B4-BE49-F238E27FC236}">
                  <a16:creationId xmlns:a16="http://schemas.microsoft.com/office/drawing/2014/main" id="{FE362369-FA97-6474-351F-FD08DB762EBE}"/>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3">
              <a:extLst>
                <a:ext uri="{FF2B5EF4-FFF2-40B4-BE49-F238E27FC236}">
                  <a16:creationId xmlns:a16="http://schemas.microsoft.com/office/drawing/2014/main" id="{B1D22326-B1E2-1856-3FD9-0A1FA87A6AF1}"/>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4">
              <a:extLst>
                <a:ext uri="{FF2B5EF4-FFF2-40B4-BE49-F238E27FC236}">
                  <a16:creationId xmlns:a16="http://schemas.microsoft.com/office/drawing/2014/main" id="{520750A3-F513-E719-0F37-07EE9D8BD67F}"/>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5">
              <a:extLst>
                <a:ext uri="{FF2B5EF4-FFF2-40B4-BE49-F238E27FC236}">
                  <a16:creationId xmlns:a16="http://schemas.microsoft.com/office/drawing/2014/main" id="{A4AE5A60-B0DC-7570-170C-FF3B747F11C7}"/>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6" name="Freeform 6">
              <a:extLst>
                <a:ext uri="{FF2B5EF4-FFF2-40B4-BE49-F238E27FC236}">
                  <a16:creationId xmlns:a16="http://schemas.microsoft.com/office/drawing/2014/main" id="{478F5E28-2074-8110-0A6A-5980444414E7}"/>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7" name="Footer Placeholder 14">
            <a:extLst>
              <a:ext uri="{FF2B5EF4-FFF2-40B4-BE49-F238E27FC236}">
                <a16:creationId xmlns:a16="http://schemas.microsoft.com/office/drawing/2014/main" id="{01C8F8A1-C667-D124-DD1E-EF6112C26689}"/>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pic>
        <p:nvPicPr>
          <p:cNvPr id="18" name="Graphic 17">
            <a:extLst>
              <a:ext uri="{FF2B5EF4-FFF2-40B4-BE49-F238E27FC236}">
                <a16:creationId xmlns:a16="http://schemas.microsoft.com/office/drawing/2014/main" id="{F0702CAD-5C8C-B481-47BB-859F27D49B3C}"/>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584677727"/>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Our_People_1_Person">
    <p:bg>
      <p:bgPr>
        <a:solidFill>
          <a:schemeClr val="tx1"/>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881F8F-A8EB-2813-47A6-219B2122F63E}"/>
              </a:ext>
            </a:extLst>
          </p:cNvPr>
          <p:cNvSpPr>
            <a:spLocks noGrp="1"/>
          </p:cNvSpPr>
          <p:nvPr>
            <p:ph type="body" sz="quarter" idx="25" hasCustomPrompt="1"/>
          </p:nvPr>
        </p:nvSpPr>
        <p:spPr>
          <a:xfrm>
            <a:off x="627063" y="948837"/>
            <a:ext cx="3467100" cy="1181285"/>
          </a:xfrm>
          <a:prstGeom prst="rect">
            <a:avLst/>
          </a:prstGeom>
        </p:spPr>
        <p:txBody>
          <a:bodyPr wrap="square">
            <a:spAutoFit/>
          </a:bodyPr>
          <a:lstStyle>
            <a:lvl1pPr>
              <a:lnSpc>
                <a:spcPts val="4600"/>
              </a:lnSpc>
              <a:spcBef>
                <a:spcPts val="0"/>
              </a:spcBef>
              <a:defRPr sz="4400" b="0" i="0" spc="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Name</a:t>
            </a:r>
          </a:p>
          <a:p>
            <a:pPr lvl="0"/>
            <a:r>
              <a:rPr lang="en-US" err="1">
                <a:effectLst/>
              </a:rPr>
              <a:t>Lastname</a:t>
            </a:r>
            <a:endParaRPr lang="en-US"/>
          </a:p>
        </p:txBody>
      </p:sp>
      <p:sp>
        <p:nvSpPr>
          <p:cNvPr id="8" name="Text Placeholder 4">
            <a:extLst>
              <a:ext uri="{FF2B5EF4-FFF2-40B4-BE49-F238E27FC236}">
                <a16:creationId xmlns:a16="http://schemas.microsoft.com/office/drawing/2014/main" id="{10CE64FB-25EE-A414-B066-FC99784E85DB}"/>
              </a:ext>
            </a:extLst>
          </p:cNvPr>
          <p:cNvSpPr>
            <a:spLocks noGrp="1"/>
          </p:cNvSpPr>
          <p:nvPr>
            <p:ph type="body" sz="quarter" idx="16" hasCustomPrompt="1"/>
          </p:nvPr>
        </p:nvSpPr>
        <p:spPr>
          <a:xfrm>
            <a:off x="627063" y="2916936"/>
            <a:ext cx="4648200" cy="2548070"/>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Magna in </a:t>
            </a:r>
            <a:r>
              <a:rPr lang="en-US" err="1"/>
              <a:t>aliquam</a:t>
            </a:r>
            <a:r>
              <a:rPr lang="en-US"/>
              <a:t> </a:t>
            </a:r>
            <a:r>
              <a:rPr lang="en-US" err="1"/>
              <a:t>eget</a:t>
            </a:r>
            <a:r>
              <a:rPr lang="en-US"/>
              <a:t> </a:t>
            </a:r>
            <a:r>
              <a:rPr lang="en-US" err="1"/>
              <a:t>consectetur</a:t>
            </a:r>
            <a:r>
              <a:rPr lang="en-US"/>
              <a:t> </a:t>
            </a:r>
            <a:r>
              <a:rPr lang="en-US" err="1"/>
              <a:t>consequat</a:t>
            </a:r>
            <a:r>
              <a:rPr lang="en-US"/>
              <a:t>. </a:t>
            </a:r>
            <a:r>
              <a:rPr lang="en-US" err="1"/>
              <a:t>Tortor</a:t>
            </a:r>
            <a:r>
              <a:rPr lang="en-US"/>
              <a:t> </a:t>
            </a:r>
            <a:r>
              <a:rPr lang="en-US" err="1"/>
              <a:t>rutrum</a:t>
            </a:r>
            <a:r>
              <a:rPr lang="en-US"/>
              <a:t> </a:t>
            </a:r>
            <a:r>
              <a:rPr lang="en-US" err="1"/>
              <a:t>laoreet</a:t>
            </a:r>
            <a:r>
              <a:rPr lang="en-US"/>
              <a:t> </a:t>
            </a:r>
            <a:r>
              <a:rPr lang="en-US" err="1"/>
              <a:t>morbi</a:t>
            </a:r>
            <a:r>
              <a:rPr lang="en-US"/>
              <a:t> </a:t>
            </a:r>
            <a:r>
              <a:rPr lang="en-US" err="1"/>
              <a:t>pretium</a:t>
            </a:r>
            <a:r>
              <a:rPr lang="en-US"/>
              <a:t> </a:t>
            </a:r>
            <a:r>
              <a:rPr lang="en-US" err="1"/>
              <a:t>nunc</a:t>
            </a:r>
            <a:r>
              <a:rPr lang="en-US"/>
              <a:t>, </a:t>
            </a:r>
            <a:r>
              <a:rPr lang="en-US" err="1"/>
              <a:t>massa</a:t>
            </a:r>
            <a:r>
              <a:rPr lang="en-US"/>
              <a:t> </a:t>
            </a:r>
            <a:r>
              <a:rPr lang="en-US" err="1"/>
              <a:t>tortor</a:t>
            </a:r>
            <a:r>
              <a:rPr lang="en-US"/>
              <a:t> </a:t>
            </a:r>
            <a:r>
              <a:rPr lang="en-US" err="1"/>
              <a:t>consequat</a:t>
            </a:r>
            <a:r>
              <a:rPr lang="en-US"/>
              <a:t> </a:t>
            </a:r>
            <a:r>
              <a:rPr lang="en-US" err="1"/>
              <a:t>urna</a:t>
            </a:r>
            <a:r>
              <a:rPr lang="en-US"/>
              <a:t>. </a:t>
            </a:r>
            <a:r>
              <a:rPr lang="en-US" err="1"/>
              <a:t>Risus</a:t>
            </a:r>
            <a:r>
              <a:rPr lang="en-US"/>
              <a:t> </a:t>
            </a:r>
            <a:r>
              <a:rPr lang="en-US" err="1"/>
              <a:t>etiam</a:t>
            </a:r>
            <a:r>
              <a:rPr lang="en-US"/>
              <a:t> </a:t>
            </a:r>
            <a:r>
              <a:rPr lang="en-US" err="1"/>
              <a:t>purus</a:t>
            </a:r>
            <a:r>
              <a:rPr lang="en-US"/>
              <a:t> </a:t>
            </a:r>
            <a:r>
              <a:rPr lang="en-US" err="1"/>
              <a:t>mauris</a:t>
            </a:r>
            <a:r>
              <a:rPr lang="en-US"/>
              <a:t> </a:t>
            </a:r>
            <a:r>
              <a:rPr lang="en-US" err="1"/>
              <a:t>donec</a:t>
            </a:r>
            <a:r>
              <a:rPr lang="en-US"/>
              <a:t>. </a:t>
            </a:r>
            <a:r>
              <a:rPr lang="en-US" err="1"/>
              <a:t>Netus</a:t>
            </a:r>
            <a:r>
              <a:rPr lang="en-US"/>
              <a:t> diam </a:t>
            </a:r>
            <a:r>
              <a:rPr lang="en-US" err="1"/>
              <a:t>massa</a:t>
            </a:r>
            <a:r>
              <a:rPr lang="en-US"/>
              <a:t> </a:t>
            </a:r>
            <a:r>
              <a:rPr lang="en-US" err="1"/>
              <a:t>ullamcorper</a:t>
            </a:r>
            <a:r>
              <a:rPr lang="en-US"/>
              <a:t> </a:t>
            </a:r>
            <a:r>
              <a:rPr lang="en-US" err="1"/>
              <a:t>proin</a:t>
            </a:r>
            <a:r>
              <a:rPr lang="en-US"/>
              <a:t> fermentum </a:t>
            </a:r>
            <a:r>
              <a:rPr lang="en-US" err="1"/>
              <a:t>egestas</a:t>
            </a:r>
            <a:r>
              <a:rPr lang="en-US"/>
              <a:t> et </a:t>
            </a:r>
            <a:r>
              <a:rPr lang="en-US" err="1"/>
              <a:t>quis</a:t>
            </a:r>
            <a:r>
              <a:rPr lang="en-US"/>
              <a:t>. </a:t>
            </a:r>
          </a:p>
        </p:txBody>
      </p:sp>
      <p:sp>
        <p:nvSpPr>
          <p:cNvPr id="10" name="Text Placeholder 4">
            <a:extLst>
              <a:ext uri="{FF2B5EF4-FFF2-40B4-BE49-F238E27FC236}">
                <a16:creationId xmlns:a16="http://schemas.microsoft.com/office/drawing/2014/main" id="{52343B4A-3451-DAED-5CA3-845DCEF785DA}"/>
              </a:ext>
            </a:extLst>
          </p:cNvPr>
          <p:cNvSpPr>
            <a:spLocks noGrp="1"/>
          </p:cNvSpPr>
          <p:nvPr>
            <p:ph type="body" sz="quarter" idx="26" hasCustomPrompt="1"/>
          </p:nvPr>
        </p:nvSpPr>
        <p:spPr>
          <a:xfrm>
            <a:off x="627063" y="2406797"/>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Title</a:t>
            </a:r>
          </a:p>
        </p:txBody>
      </p:sp>
      <p:sp>
        <p:nvSpPr>
          <p:cNvPr id="12" name="Picture Placeholder 11">
            <a:extLst>
              <a:ext uri="{FF2B5EF4-FFF2-40B4-BE49-F238E27FC236}">
                <a16:creationId xmlns:a16="http://schemas.microsoft.com/office/drawing/2014/main" id="{113F3B94-3699-B384-69C0-18FFCB0A6F02}"/>
              </a:ext>
            </a:extLst>
          </p:cNvPr>
          <p:cNvSpPr>
            <a:spLocks noGrp="1"/>
          </p:cNvSpPr>
          <p:nvPr>
            <p:ph type="pic" sz="quarter" idx="27"/>
          </p:nvPr>
        </p:nvSpPr>
        <p:spPr>
          <a:xfrm>
            <a:off x="6092952" y="0"/>
            <a:ext cx="6099048" cy="6858000"/>
          </a:xfrm>
          <a:prstGeom prst="rect">
            <a:avLst/>
          </a:prstGeom>
        </p:spPr>
        <p:txBody>
          <a:bodyPr/>
          <a:lstStyle/>
          <a:p>
            <a:endParaRPr lang="en-US"/>
          </a:p>
        </p:txBody>
      </p:sp>
      <p:sp>
        <p:nvSpPr>
          <p:cNvPr id="6" name="TextBox 5">
            <a:extLst>
              <a:ext uri="{FF2B5EF4-FFF2-40B4-BE49-F238E27FC236}">
                <a16:creationId xmlns:a16="http://schemas.microsoft.com/office/drawing/2014/main" id="{50024673-46D9-F66F-D8AA-1868CFC21AC5}"/>
              </a:ext>
            </a:extLst>
          </p:cNvPr>
          <p:cNvSpPr txBox="1"/>
          <p:nvPr userDrawn="1"/>
        </p:nvSpPr>
        <p:spPr>
          <a:xfrm>
            <a:off x="9539519" y="6406591"/>
            <a:ext cx="1723301" cy="218934"/>
          </a:xfrm>
          <a:prstGeom prst="rect">
            <a:avLst/>
          </a:prstGeom>
        </p:spPr>
        <p:txBody>
          <a:bodyPr vert="horz" lIns="0" tIns="0" rIns="0" bIns="0" rtlCol="0" anchor="ctr" anchorCtr="0">
            <a:noAutofit/>
          </a:bodyPr>
          <a:lstStyle>
            <a:defPPr>
              <a:defRPr lang="en-US"/>
            </a:defPPr>
            <a:lvl1pPr algn="r">
              <a:defRPr kumimoji="0" sz="600" b="0" i="0" u="none" strike="noStrike" cap="none" spc="0" normalizeH="0" baseline="0">
                <a:ln>
                  <a:noFill/>
                </a:ln>
                <a:solidFill>
                  <a:srgbClr val="222222"/>
                </a:solidFill>
                <a:effectLst/>
                <a:uLnTx/>
                <a:uFillTx/>
                <a:ea typeface="Calibri" panose="020F0502020204030204" pitchFamily="34" charset="0"/>
                <a:cs typeface="Calibri" panose="020F0502020204030204" pitchFamily="34" charset="0"/>
              </a:defRPr>
            </a:lvl1pPr>
          </a:lstStyle>
          <a:p>
            <a:pPr algn="r"/>
            <a:r>
              <a:rPr lang="en-US">
                <a:solidFill>
                  <a:srgbClr val="010000"/>
                </a:solidFill>
              </a:rPr>
              <a:t>EPAM Proprietary &amp; Confidential.</a:t>
            </a:r>
          </a:p>
        </p:txBody>
      </p:sp>
      <p:sp>
        <p:nvSpPr>
          <p:cNvPr id="14" name="Text Placeholder 10">
            <a:extLst>
              <a:ext uri="{FF2B5EF4-FFF2-40B4-BE49-F238E27FC236}">
                <a16:creationId xmlns:a16="http://schemas.microsoft.com/office/drawing/2014/main" id="{E833662F-D4EC-7E5B-F24F-AC7D0C84BFBD}"/>
              </a:ext>
            </a:extLst>
          </p:cNvPr>
          <p:cNvSpPr>
            <a:spLocks noGrp="1"/>
          </p:cNvSpPr>
          <p:nvPr>
            <p:ph type="body" sz="quarter" idx="28" hasCustomPrompt="1"/>
          </p:nvPr>
        </p:nvSpPr>
        <p:spPr>
          <a:xfrm>
            <a:off x="627063" y="419100"/>
            <a:ext cx="3725862" cy="225706"/>
          </a:xfrm>
          <a:prstGeom prst="rect">
            <a:avLst/>
          </a:prstGeom>
        </p:spPr>
        <p:txBody>
          <a:bodyPr vert="horz" lIns="0" tIns="0" rIns="0" bIns="0" rtlCol="0">
            <a:noAutofit/>
          </a:bodyPr>
          <a:lstStyle>
            <a:lvl1pPr>
              <a:defRPr lang="en-US" sz="1000" b="0" cap="all" spc="300" baseline="0">
                <a:solidFill>
                  <a:schemeClr val="bg1"/>
                </a:solidFill>
                <a:latin typeface="Calibri" panose="020F0502020204030204" pitchFamily="34" charset="0"/>
              </a:defRPr>
            </a:lvl1pPr>
          </a:lstStyle>
          <a:p>
            <a:pPr lvl="0"/>
            <a:r>
              <a:rPr lang="en-US"/>
              <a:t>Click to add section title</a:t>
            </a:r>
          </a:p>
        </p:txBody>
      </p:sp>
      <p:grpSp>
        <p:nvGrpSpPr>
          <p:cNvPr id="2" name="Group 1">
            <a:extLst>
              <a:ext uri="{FF2B5EF4-FFF2-40B4-BE49-F238E27FC236}">
                <a16:creationId xmlns:a16="http://schemas.microsoft.com/office/drawing/2014/main" id="{24B828FE-91E7-0003-819E-5ABBC4ACC7FA}"/>
              </a:ext>
            </a:extLst>
          </p:cNvPr>
          <p:cNvGrpSpPr/>
          <p:nvPr userDrawn="1"/>
        </p:nvGrpSpPr>
        <p:grpSpPr>
          <a:xfrm>
            <a:off x="610888" y="6472556"/>
            <a:ext cx="372834" cy="131175"/>
            <a:chOff x="14288" y="2035175"/>
            <a:chExt cx="10039350" cy="3532188"/>
          </a:xfrm>
          <a:solidFill>
            <a:schemeClr val="bg1"/>
          </a:solidFill>
        </p:grpSpPr>
        <p:sp>
          <p:nvSpPr>
            <p:cNvPr id="3" name="Freeform 1">
              <a:extLst>
                <a:ext uri="{FF2B5EF4-FFF2-40B4-BE49-F238E27FC236}">
                  <a16:creationId xmlns:a16="http://schemas.microsoft.com/office/drawing/2014/main" id="{6BBA2A19-4951-909F-DF3A-B6C43CCB08E5}"/>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4" name="Freeform 2">
              <a:extLst>
                <a:ext uri="{FF2B5EF4-FFF2-40B4-BE49-F238E27FC236}">
                  <a16:creationId xmlns:a16="http://schemas.microsoft.com/office/drawing/2014/main" id="{F72E6B3E-56BC-DBEA-CCAE-019F908A8230}"/>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5" name="Freeform 3">
              <a:extLst>
                <a:ext uri="{FF2B5EF4-FFF2-40B4-BE49-F238E27FC236}">
                  <a16:creationId xmlns:a16="http://schemas.microsoft.com/office/drawing/2014/main" id="{099C80D4-255A-B7A9-263D-637E718FAB5B}"/>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4">
              <a:extLst>
                <a:ext uri="{FF2B5EF4-FFF2-40B4-BE49-F238E27FC236}">
                  <a16:creationId xmlns:a16="http://schemas.microsoft.com/office/drawing/2014/main" id="{2BECBC49-FC6C-EC02-0E08-A2A39F9028C8}"/>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5">
              <a:extLst>
                <a:ext uri="{FF2B5EF4-FFF2-40B4-BE49-F238E27FC236}">
                  <a16:creationId xmlns:a16="http://schemas.microsoft.com/office/drawing/2014/main" id="{E34154A5-2501-F363-1869-DA20EF43D9CA}"/>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6" name="Freeform 6">
              <a:extLst>
                <a:ext uri="{FF2B5EF4-FFF2-40B4-BE49-F238E27FC236}">
                  <a16:creationId xmlns:a16="http://schemas.microsoft.com/office/drawing/2014/main" id="{379B02E5-7867-BFD5-D1B5-3F16E84157FC}"/>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7" name="Footer Placeholder 14">
            <a:extLst>
              <a:ext uri="{FF2B5EF4-FFF2-40B4-BE49-F238E27FC236}">
                <a16:creationId xmlns:a16="http://schemas.microsoft.com/office/drawing/2014/main" id="{436969BC-59D6-61F8-E6B2-8E8182F15F3A}"/>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1" name="Graphic 10">
            <a:extLst>
              <a:ext uri="{FF2B5EF4-FFF2-40B4-BE49-F238E27FC236}">
                <a16:creationId xmlns:a16="http://schemas.microsoft.com/office/drawing/2014/main" id="{196A3584-F266-BBDE-6741-937B80EE9AF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319955692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Bio">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F2448A75-7F43-265B-5CE3-F67F20CBF63F}"/>
              </a:ext>
            </a:extLst>
          </p:cNvPr>
          <p:cNvSpPr>
            <a:spLocks noGrp="1"/>
          </p:cNvSpPr>
          <p:nvPr>
            <p:ph type="body" sz="quarter" idx="25" hasCustomPrompt="1"/>
          </p:nvPr>
        </p:nvSpPr>
        <p:spPr>
          <a:xfrm>
            <a:off x="647700" y="3856472"/>
            <a:ext cx="3467100" cy="564322"/>
          </a:xfrm>
          <a:prstGeom prst="rect">
            <a:avLst/>
          </a:prstGeom>
        </p:spPr>
        <p:txBody>
          <a:bodyPr wrap="square">
            <a:spAutoFit/>
          </a:bodyPr>
          <a:lstStyle>
            <a:lvl1pPr>
              <a:lnSpc>
                <a:spcPts val="4600"/>
              </a:lnSpc>
              <a:spcBef>
                <a:spcPts val="0"/>
              </a:spcBef>
              <a:defRPr sz="3200" b="0" i="0" spc="0">
                <a:solidFill>
                  <a:schemeClr val="accent6"/>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3" name="Text Placeholder 4">
            <a:extLst>
              <a:ext uri="{FF2B5EF4-FFF2-40B4-BE49-F238E27FC236}">
                <a16:creationId xmlns:a16="http://schemas.microsoft.com/office/drawing/2014/main" id="{3CE7BB97-0094-DE8F-1C32-652425F20F96}"/>
              </a:ext>
            </a:extLst>
          </p:cNvPr>
          <p:cNvSpPr>
            <a:spLocks noGrp="1"/>
          </p:cNvSpPr>
          <p:nvPr>
            <p:ph type="body" sz="quarter" idx="16" hasCustomPrompt="1"/>
          </p:nvPr>
        </p:nvSpPr>
        <p:spPr>
          <a:xfrm>
            <a:off x="647700"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5" name="Text Placeholder 4">
            <a:extLst>
              <a:ext uri="{FF2B5EF4-FFF2-40B4-BE49-F238E27FC236}">
                <a16:creationId xmlns:a16="http://schemas.microsoft.com/office/drawing/2014/main" id="{C2C18A1B-3860-2040-E885-43418A4C1630}"/>
              </a:ext>
            </a:extLst>
          </p:cNvPr>
          <p:cNvSpPr>
            <a:spLocks noGrp="1"/>
          </p:cNvSpPr>
          <p:nvPr>
            <p:ph type="body" sz="quarter" idx="26" hasCustomPrompt="1"/>
          </p:nvPr>
        </p:nvSpPr>
        <p:spPr>
          <a:xfrm>
            <a:off x="647700" y="4507992"/>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6" name="Picture Placeholder 11">
            <a:extLst>
              <a:ext uri="{FF2B5EF4-FFF2-40B4-BE49-F238E27FC236}">
                <a16:creationId xmlns:a16="http://schemas.microsoft.com/office/drawing/2014/main" id="{E002F359-ECFF-DA7C-EC1D-119044E43B91}"/>
              </a:ext>
            </a:extLst>
          </p:cNvPr>
          <p:cNvSpPr>
            <a:spLocks noGrp="1"/>
          </p:cNvSpPr>
          <p:nvPr>
            <p:ph type="pic" sz="quarter" idx="28"/>
          </p:nvPr>
        </p:nvSpPr>
        <p:spPr>
          <a:xfrm>
            <a:off x="0" y="0"/>
            <a:ext cx="6099048" cy="3657600"/>
          </a:xfrm>
          <a:prstGeom prst="rect">
            <a:avLst/>
          </a:prstGeom>
        </p:spPr>
        <p:txBody>
          <a:bodyPr/>
          <a:lstStyle/>
          <a:p>
            <a:endParaRPr lang="en-US"/>
          </a:p>
        </p:txBody>
      </p:sp>
      <p:sp>
        <p:nvSpPr>
          <p:cNvPr id="7" name="Text Placeholder 4">
            <a:extLst>
              <a:ext uri="{FF2B5EF4-FFF2-40B4-BE49-F238E27FC236}">
                <a16:creationId xmlns:a16="http://schemas.microsoft.com/office/drawing/2014/main" id="{4DAAE07D-56EF-4816-A7BE-F9631B9B2469}"/>
              </a:ext>
            </a:extLst>
          </p:cNvPr>
          <p:cNvSpPr>
            <a:spLocks noGrp="1"/>
          </p:cNvSpPr>
          <p:nvPr>
            <p:ph type="body" sz="quarter" idx="29" hasCustomPrompt="1"/>
          </p:nvPr>
        </p:nvSpPr>
        <p:spPr>
          <a:xfrm>
            <a:off x="6743700" y="3856472"/>
            <a:ext cx="3467100" cy="564322"/>
          </a:xfrm>
          <a:prstGeom prst="rect">
            <a:avLst/>
          </a:prstGeom>
        </p:spPr>
        <p:txBody>
          <a:bodyPr wrap="square">
            <a:spAutoFit/>
          </a:bodyPr>
          <a:lstStyle>
            <a:lvl1pPr>
              <a:lnSpc>
                <a:spcPts val="4600"/>
              </a:lnSpc>
              <a:spcBef>
                <a:spcPts val="0"/>
              </a:spcBef>
              <a:defRPr sz="3200" b="0" i="0" spc="0">
                <a:solidFill>
                  <a:schemeClr val="accent6"/>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8" name="Text Placeholder 4">
            <a:extLst>
              <a:ext uri="{FF2B5EF4-FFF2-40B4-BE49-F238E27FC236}">
                <a16:creationId xmlns:a16="http://schemas.microsoft.com/office/drawing/2014/main" id="{F1725D3E-FE46-2C86-6D14-BEA4C138E05C}"/>
              </a:ext>
            </a:extLst>
          </p:cNvPr>
          <p:cNvSpPr>
            <a:spLocks noGrp="1"/>
          </p:cNvSpPr>
          <p:nvPr>
            <p:ph type="body" sz="quarter" idx="30" hasCustomPrompt="1"/>
          </p:nvPr>
        </p:nvSpPr>
        <p:spPr>
          <a:xfrm>
            <a:off x="6743700"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12" name="Text Placeholder 4">
            <a:extLst>
              <a:ext uri="{FF2B5EF4-FFF2-40B4-BE49-F238E27FC236}">
                <a16:creationId xmlns:a16="http://schemas.microsoft.com/office/drawing/2014/main" id="{53202284-FDB1-DEBC-3876-710760B66920}"/>
              </a:ext>
            </a:extLst>
          </p:cNvPr>
          <p:cNvSpPr>
            <a:spLocks noGrp="1"/>
          </p:cNvSpPr>
          <p:nvPr>
            <p:ph type="body" sz="quarter" idx="31" hasCustomPrompt="1"/>
          </p:nvPr>
        </p:nvSpPr>
        <p:spPr>
          <a:xfrm>
            <a:off x="6743700" y="4507992"/>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3" name="Picture Placeholder 11">
            <a:extLst>
              <a:ext uri="{FF2B5EF4-FFF2-40B4-BE49-F238E27FC236}">
                <a16:creationId xmlns:a16="http://schemas.microsoft.com/office/drawing/2014/main" id="{2309C169-B9C7-9B1B-7684-9663DE2323F9}"/>
              </a:ext>
            </a:extLst>
          </p:cNvPr>
          <p:cNvSpPr>
            <a:spLocks noGrp="1"/>
          </p:cNvSpPr>
          <p:nvPr>
            <p:ph type="pic" sz="quarter" idx="32"/>
          </p:nvPr>
        </p:nvSpPr>
        <p:spPr>
          <a:xfrm>
            <a:off x="6096000" y="0"/>
            <a:ext cx="6099048" cy="3657600"/>
          </a:xfrm>
          <a:prstGeom prst="rect">
            <a:avLst/>
          </a:prstGeom>
        </p:spPr>
        <p:txBody>
          <a:bodyPr/>
          <a:lstStyle/>
          <a:p>
            <a:endParaRPr lang="en-US"/>
          </a:p>
        </p:txBody>
      </p:sp>
    </p:spTree>
    <p:extLst>
      <p:ext uri="{BB962C8B-B14F-4D97-AF65-F5344CB8AC3E}">
        <p14:creationId xmlns:p14="http://schemas.microsoft.com/office/powerpoint/2010/main" val="81168368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Our_People_2_People_White">
    <p:bg>
      <p:bgPr>
        <a:solidFill>
          <a:schemeClr val="tx1"/>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10CE64FB-25EE-A414-B066-FC99784E85DB}"/>
              </a:ext>
            </a:extLst>
          </p:cNvPr>
          <p:cNvSpPr>
            <a:spLocks noGrp="1"/>
          </p:cNvSpPr>
          <p:nvPr>
            <p:ph type="body" sz="quarter" idx="16" hasCustomPrompt="1"/>
          </p:nvPr>
        </p:nvSpPr>
        <p:spPr>
          <a:xfrm>
            <a:off x="647700"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0" y="0"/>
            <a:ext cx="6099048" cy="3657600"/>
          </a:xfrm>
          <a:prstGeom prst="rect">
            <a:avLst/>
          </a:prstGeom>
        </p:spPr>
        <p:txBody>
          <a:bodyPr/>
          <a:lstStyle/>
          <a:p>
            <a:endParaRPr lang="en-US"/>
          </a:p>
        </p:txBody>
      </p:sp>
      <p:sp>
        <p:nvSpPr>
          <p:cNvPr id="6" name="Text Placeholder 4">
            <a:extLst>
              <a:ext uri="{FF2B5EF4-FFF2-40B4-BE49-F238E27FC236}">
                <a16:creationId xmlns:a16="http://schemas.microsoft.com/office/drawing/2014/main" id="{BA836C28-DF9E-9EF6-F137-8474B6C0845A}"/>
              </a:ext>
            </a:extLst>
          </p:cNvPr>
          <p:cNvSpPr>
            <a:spLocks noGrp="1"/>
          </p:cNvSpPr>
          <p:nvPr>
            <p:ph type="body" sz="quarter" idx="30" hasCustomPrompt="1"/>
          </p:nvPr>
        </p:nvSpPr>
        <p:spPr>
          <a:xfrm>
            <a:off x="6743700" y="4890116"/>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a:t>
            </a:r>
          </a:p>
        </p:txBody>
      </p:sp>
      <p:sp>
        <p:nvSpPr>
          <p:cNvPr id="11" name="Picture Placeholder 11">
            <a:extLst>
              <a:ext uri="{FF2B5EF4-FFF2-40B4-BE49-F238E27FC236}">
                <a16:creationId xmlns:a16="http://schemas.microsoft.com/office/drawing/2014/main" id="{8A42E0B9-1EB1-1EAF-142C-C1A8686CF7F0}"/>
              </a:ext>
            </a:extLst>
          </p:cNvPr>
          <p:cNvSpPr>
            <a:spLocks noGrp="1"/>
          </p:cNvSpPr>
          <p:nvPr>
            <p:ph type="pic" sz="quarter" idx="32"/>
          </p:nvPr>
        </p:nvSpPr>
        <p:spPr>
          <a:xfrm>
            <a:off x="6096000" y="0"/>
            <a:ext cx="6099048" cy="3657600"/>
          </a:xfrm>
          <a:prstGeom prst="rect">
            <a:avLst/>
          </a:prstGeom>
        </p:spPr>
        <p:txBody>
          <a:bodyPr/>
          <a:lstStyle/>
          <a:p>
            <a:endParaRPr lang="en-US"/>
          </a:p>
        </p:txBody>
      </p:sp>
      <p:sp>
        <p:nvSpPr>
          <p:cNvPr id="5" name="Text Placeholder 4">
            <a:extLst>
              <a:ext uri="{FF2B5EF4-FFF2-40B4-BE49-F238E27FC236}">
                <a16:creationId xmlns:a16="http://schemas.microsoft.com/office/drawing/2014/main" id="{FDCE0C92-AAEE-B661-AE86-C03F4C2EC65D}"/>
              </a:ext>
            </a:extLst>
          </p:cNvPr>
          <p:cNvSpPr>
            <a:spLocks noGrp="1"/>
          </p:cNvSpPr>
          <p:nvPr>
            <p:ph type="body" sz="quarter" idx="25" hasCustomPrompt="1"/>
          </p:nvPr>
        </p:nvSpPr>
        <p:spPr>
          <a:xfrm>
            <a:off x="647700" y="3856472"/>
            <a:ext cx="3467100" cy="564322"/>
          </a:xfrm>
          <a:prstGeom prst="rect">
            <a:avLst/>
          </a:prstGeom>
        </p:spPr>
        <p:txBody>
          <a:bodyPr wrap="square">
            <a:spAutoFit/>
          </a:bodyPr>
          <a:lstStyle>
            <a:lvl1pPr>
              <a:lnSpc>
                <a:spcPts val="4600"/>
              </a:lnSpc>
              <a:spcBef>
                <a:spcPts val="0"/>
              </a:spcBef>
              <a:defRPr sz="3200" b="0" i="0" spc="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7" name="Text Placeholder 4">
            <a:extLst>
              <a:ext uri="{FF2B5EF4-FFF2-40B4-BE49-F238E27FC236}">
                <a16:creationId xmlns:a16="http://schemas.microsoft.com/office/drawing/2014/main" id="{1021E40A-AA28-C1C7-1A84-FDB6A201E33D}"/>
              </a:ext>
            </a:extLst>
          </p:cNvPr>
          <p:cNvSpPr>
            <a:spLocks noGrp="1"/>
          </p:cNvSpPr>
          <p:nvPr>
            <p:ph type="body" sz="quarter" idx="26" hasCustomPrompt="1"/>
          </p:nvPr>
        </p:nvSpPr>
        <p:spPr>
          <a:xfrm>
            <a:off x="647700" y="4507992"/>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Title</a:t>
            </a:r>
          </a:p>
        </p:txBody>
      </p:sp>
      <p:sp>
        <p:nvSpPr>
          <p:cNvPr id="9" name="Text Placeholder 4">
            <a:extLst>
              <a:ext uri="{FF2B5EF4-FFF2-40B4-BE49-F238E27FC236}">
                <a16:creationId xmlns:a16="http://schemas.microsoft.com/office/drawing/2014/main" id="{4E69CF9A-4EB5-0692-8B9C-83ECFCEF4419}"/>
              </a:ext>
            </a:extLst>
          </p:cNvPr>
          <p:cNvSpPr>
            <a:spLocks noGrp="1"/>
          </p:cNvSpPr>
          <p:nvPr>
            <p:ph type="body" sz="quarter" idx="29" hasCustomPrompt="1"/>
          </p:nvPr>
        </p:nvSpPr>
        <p:spPr>
          <a:xfrm>
            <a:off x="6743700" y="3856472"/>
            <a:ext cx="3467100" cy="564322"/>
          </a:xfrm>
          <a:prstGeom prst="rect">
            <a:avLst/>
          </a:prstGeom>
        </p:spPr>
        <p:txBody>
          <a:bodyPr wrap="square">
            <a:spAutoFit/>
          </a:bodyPr>
          <a:lstStyle>
            <a:lvl1pPr>
              <a:lnSpc>
                <a:spcPts val="4600"/>
              </a:lnSpc>
              <a:spcBef>
                <a:spcPts val="0"/>
              </a:spcBef>
              <a:defRPr sz="3200" b="0" i="0" spc="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0" name="Text Placeholder 4">
            <a:extLst>
              <a:ext uri="{FF2B5EF4-FFF2-40B4-BE49-F238E27FC236}">
                <a16:creationId xmlns:a16="http://schemas.microsoft.com/office/drawing/2014/main" id="{9B5D8A78-17EC-9BB8-5A4B-839DA5B4760C}"/>
              </a:ext>
            </a:extLst>
          </p:cNvPr>
          <p:cNvSpPr>
            <a:spLocks noGrp="1"/>
          </p:cNvSpPr>
          <p:nvPr>
            <p:ph type="body" sz="quarter" idx="31" hasCustomPrompt="1"/>
          </p:nvPr>
        </p:nvSpPr>
        <p:spPr>
          <a:xfrm>
            <a:off x="6743700" y="4507992"/>
            <a:ext cx="46482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Title</a:t>
            </a:r>
          </a:p>
        </p:txBody>
      </p:sp>
      <p:grpSp>
        <p:nvGrpSpPr>
          <p:cNvPr id="12" name="Group 11">
            <a:extLst>
              <a:ext uri="{FF2B5EF4-FFF2-40B4-BE49-F238E27FC236}">
                <a16:creationId xmlns:a16="http://schemas.microsoft.com/office/drawing/2014/main" id="{8CCE4E62-898A-CA76-2BBB-6A9397988C45}"/>
              </a:ext>
            </a:extLst>
          </p:cNvPr>
          <p:cNvGrpSpPr/>
          <p:nvPr userDrawn="1"/>
        </p:nvGrpSpPr>
        <p:grpSpPr>
          <a:xfrm>
            <a:off x="610888" y="6472556"/>
            <a:ext cx="372834" cy="131175"/>
            <a:chOff x="14288" y="2035175"/>
            <a:chExt cx="10039350" cy="3532188"/>
          </a:xfrm>
          <a:solidFill>
            <a:schemeClr val="bg1"/>
          </a:solidFill>
        </p:grpSpPr>
        <p:sp>
          <p:nvSpPr>
            <p:cNvPr id="13" name="Freeform 1">
              <a:extLst>
                <a:ext uri="{FF2B5EF4-FFF2-40B4-BE49-F238E27FC236}">
                  <a16:creationId xmlns:a16="http://schemas.microsoft.com/office/drawing/2014/main" id="{676B1471-638E-3A1D-9A08-100351585304}"/>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4" name="Freeform 2">
              <a:extLst>
                <a:ext uri="{FF2B5EF4-FFF2-40B4-BE49-F238E27FC236}">
                  <a16:creationId xmlns:a16="http://schemas.microsoft.com/office/drawing/2014/main" id="{42E34E66-67D3-DD06-5868-7A870C3EE8DE}"/>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6" name="Freeform 3">
              <a:extLst>
                <a:ext uri="{FF2B5EF4-FFF2-40B4-BE49-F238E27FC236}">
                  <a16:creationId xmlns:a16="http://schemas.microsoft.com/office/drawing/2014/main" id="{5147E203-F5BC-DD86-0B4A-36935ADFD824}"/>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7" name="Freeform 4">
              <a:extLst>
                <a:ext uri="{FF2B5EF4-FFF2-40B4-BE49-F238E27FC236}">
                  <a16:creationId xmlns:a16="http://schemas.microsoft.com/office/drawing/2014/main" id="{98B25805-764D-FDFD-5DA8-05892C560EA8}"/>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8" name="Freeform 5">
              <a:extLst>
                <a:ext uri="{FF2B5EF4-FFF2-40B4-BE49-F238E27FC236}">
                  <a16:creationId xmlns:a16="http://schemas.microsoft.com/office/drawing/2014/main" id="{07A6092E-C8AC-7753-DE44-2274223FDE85}"/>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9" name="Freeform 6">
              <a:extLst>
                <a:ext uri="{FF2B5EF4-FFF2-40B4-BE49-F238E27FC236}">
                  <a16:creationId xmlns:a16="http://schemas.microsoft.com/office/drawing/2014/main" id="{9C206B34-5D5D-7BD5-B029-46822DF17836}"/>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0" name="Footer Placeholder 14">
            <a:extLst>
              <a:ext uri="{FF2B5EF4-FFF2-40B4-BE49-F238E27FC236}">
                <a16:creationId xmlns:a16="http://schemas.microsoft.com/office/drawing/2014/main" id="{F5D52208-A13B-4A45-006E-111CC8543728}"/>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4" name="Graphic 3">
            <a:extLst>
              <a:ext uri="{FF2B5EF4-FFF2-40B4-BE49-F238E27FC236}">
                <a16:creationId xmlns:a16="http://schemas.microsoft.com/office/drawing/2014/main" id="{EF778935-AE72-971D-E3CE-DF49FE52077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219477699"/>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_Our_People_3_People">
    <p:bg>
      <p:bgPr>
        <a:solidFill>
          <a:schemeClr val="bg1"/>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881F8F-A8EB-2813-47A6-219B2122F63E}"/>
              </a:ext>
            </a:extLst>
          </p:cNvPr>
          <p:cNvSpPr>
            <a:spLocks noGrp="1"/>
          </p:cNvSpPr>
          <p:nvPr>
            <p:ph type="body" sz="quarter" idx="25" hasCustomPrompt="1"/>
          </p:nvPr>
        </p:nvSpPr>
        <p:spPr>
          <a:xfrm>
            <a:off x="647700" y="2916672"/>
            <a:ext cx="3467100" cy="537198"/>
          </a:xfrm>
          <a:prstGeom prst="rect">
            <a:avLst/>
          </a:prstGeom>
        </p:spPr>
        <p:txBody>
          <a:bodyPr wrap="square">
            <a:spAutoFit/>
          </a:bodyPr>
          <a:lstStyle>
            <a:lvl1pPr>
              <a:lnSpc>
                <a:spcPts val="4600"/>
              </a:lnSpc>
              <a:spcBef>
                <a:spcPts val="0"/>
              </a:spcBef>
              <a:defRPr sz="2400" b="1"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0" name="Text Placeholder 4">
            <a:extLst>
              <a:ext uri="{FF2B5EF4-FFF2-40B4-BE49-F238E27FC236}">
                <a16:creationId xmlns:a16="http://schemas.microsoft.com/office/drawing/2014/main" id="{52343B4A-3451-DAED-5CA3-845DCEF785DA}"/>
              </a:ext>
            </a:extLst>
          </p:cNvPr>
          <p:cNvSpPr>
            <a:spLocks noGrp="1"/>
          </p:cNvSpPr>
          <p:nvPr>
            <p:ph type="body" sz="quarter" idx="26" hasCustomPrompt="1"/>
          </p:nvPr>
        </p:nvSpPr>
        <p:spPr>
          <a:xfrm>
            <a:off x="6477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647700" y="795020"/>
            <a:ext cx="1866900" cy="1981200"/>
          </a:xfrm>
          <a:prstGeom prst="rect">
            <a:avLst/>
          </a:prstGeom>
        </p:spPr>
        <p:txBody>
          <a:bodyPr/>
          <a:lstStyle/>
          <a:p>
            <a:endParaRPr lang="en-US"/>
          </a:p>
        </p:txBody>
      </p:sp>
      <p:sp>
        <p:nvSpPr>
          <p:cNvPr id="3" name="Text Placeholder 4">
            <a:extLst>
              <a:ext uri="{FF2B5EF4-FFF2-40B4-BE49-F238E27FC236}">
                <a16:creationId xmlns:a16="http://schemas.microsoft.com/office/drawing/2014/main" id="{FC1C1359-8F08-C0F3-2D34-47EA322BD228}"/>
              </a:ext>
            </a:extLst>
          </p:cNvPr>
          <p:cNvSpPr>
            <a:spLocks noGrp="1"/>
          </p:cNvSpPr>
          <p:nvPr>
            <p:ph type="body" sz="quarter" idx="16" hasCustomPrompt="1"/>
          </p:nvPr>
        </p:nvSpPr>
        <p:spPr>
          <a:xfrm>
            <a:off x="6477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4" name="Text Placeholder 4">
            <a:extLst>
              <a:ext uri="{FF2B5EF4-FFF2-40B4-BE49-F238E27FC236}">
                <a16:creationId xmlns:a16="http://schemas.microsoft.com/office/drawing/2014/main" id="{0CF16E01-7092-EE1E-8080-DCF72DAA2405}"/>
              </a:ext>
            </a:extLst>
          </p:cNvPr>
          <p:cNvSpPr>
            <a:spLocks noGrp="1"/>
          </p:cNvSpPr>
          <p:nvPr>
            <p:ph type="body" sz="quarter" idx="29" hasCustomPrompt="1"/>
          </p:nvPr>
        </p:nvSpPr>
        <p:spPr>
          <a:xfrm>
            <a:off x="4394200" y="2916672"/>
            <a:ext cx="3467100" cy="537198"/>
          </a:xfrm>
          <a:prstGeom prst="rect">
            <a:avLst/>
          </a:prstGeom>
        </p:spPr>
        <p:txBody>
          <a:bodyPr wrap="square">
            <a:spAutoFit/>
          </a:bodyPr>
          <a:lstStyle>
            <a:lvl1pPr>
              <a:lnSpc>
                <a:spcPts val="4600"/>
              </a:lnSpc>
              <a:spcBef>
                <a:spcPts val="0"/>
              </a:spcBef>
              <a:defRPr sz="2400" b="1"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5" name="Text Placeholder 4">
            <a:extLst>
              <a:ext uri="{FF2B5EF4-FFF2-40B4-BE49-F238E27FC236}">
                <a16:creationId xmlns:a16="http://schemas.microsoft.com/office/drawing/2014/main" id="{3CA67D79-120D-160C-DD3C-77D27D493F36}"/>
              </a:ext>
            </a:extLst>
          </p:cNvPr>
          <p:cNvSpPr>
            <a:spLocks noGrp="1"/>
          </p:cNvSpPr>
          <p:nvPr>
            <p:ph type="body" sz="quarter" idx="30" hasCustomPrompt="1"/>
          </p:nvPr>
        </p:nvSpPr>
        <p:spPr>
          <a:xfrm>
            <a:off x="43942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6" name="Picture Placeholder 11">
            <a:extLst>
              <a:ext uri="{FF2B5EF4-FFF2-40B4-BE49-F238E27FC236}">
                <a16:creationId xmlns:a16="http://schemas.microsoft.com/office/drawing/2014/main" id="{8BF8ECD0-B431-B638-27D5-32D70A5C2A1C}"/>
              </a:ext>
            </a:extLst>
          </p:cNvPr>
          <p:cNvSpPr>
            <a:spLocks noGrp="1"/>
          </p:cNvSpPr>
          <p:nvPr>
            <p:ph type="pic" sz="quarter" idx="31"/>
          </p:nvPr>
        </p:nvSpPr>
        <p:spPr>
          <a:xfrm>
            <a:off x="4394200" y="795020"/>
            <a:ext cx="1866900" cy="1981200"/>
          </a:xfrm>
          <a:prstGeom prst="rect">
            <a:avLst/>
          </a:prstGeom>
        </p:spPr>
        <p:txBody>
          <a:bodyPr/>
          <a:lstStyle/>
          <a:p>
            <a:endParaRPr lang="en-US"/>
          </a:p>
        </p:txBody>
      </p:sp>
      <p:sp>
        <p:nvSpPr>
          <p:cNvPr id="17" name="Text Placeholder 4">
            <a:extLst>
              <a:ext uri="{FF2B5EF4-FFF2-40B4-BE49-F238E27FC236}">
                <a16:creationId xmlns:a16="http://schemas.microsoft.com/office/drawing/2014/main" id="{66E89CDA-AA89-1D71-39FA-7994E05AE92F}"/>
              </a:ext>
            </a:extLst>
          </p:cNvPr>
          <p:cNvSpPr>
            <a:spLocks noGrp="1"/>
          </p:cNvSpPr>
          <p:nvPr>
            <p:ph type="body" sz="quarter" idx="32" hasCustomPrompt="1"/>
          </p:nvPr>
        </p:nvSpPr>
        <p:spPr>
          <a:xfrm>
            <a:off x="43942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8" name="Text Placeholder 4">
            <a:extLst>
              <a:ext uri="{FF2B5EF4-FFF2-40B4-BE49-F238E27FC236}">
                <a16:creationId xmlns:a16="http://schemas.microsoft.com/office/drawing/2014/main" id="{4B3BDFDF-6AC9-EF9C-D008-AB293FA5AAC3}"/>
              </a:ext>
            </a:extLst>
          </p:cNvPr>
          <p:cNvSpPr>
            <a:spLocks noGrp="1"/>
          </p:cNvSpPr>
          <p:nvPr>
            <p:ph type="body" sz="quarter" idx="33" hasCustomPrompt="1"/>
          </p:nvPr>
        </p:nvSpPr>
        <p:spPr>
          <a:xfrm>
            <a:off x="8128000" y="2916672"/>
            <a:ext cx="3467100" cy="537198"/>
          </a:xfrm>
          <a:prstGeom prst="rect">
            <a:avLst/>
          </a:prstGeom>
        </p:spPr>
        <p:txBody>
          <a:bodyPr wrap="square">
            <a:spAutoFit/>
          </a:bodyPr>
          <a:lstStyle>
            <a:lvl1pPr>
              <a:lnSpc>
                <a:spcPts val="4600"/>
              </a:lnSpc>
              <a:spcBef>
                <a:spcPts val="0"/>
              </a:spcBef>
              <a:defRPr sz="2400" b="1"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9" name="Text Placeholder 4">
            <a:extLst>
              <a:ext uri="{FF2B5EF4-FFF2-40B4-BE49-F238E27FC236}">
                <a16:creationId xmlns:a16="http://schemas.microsoft.com/office/drawing/2014/main" id="{AF6F850E-875C-CE1C-C696-B9119881C140}"/>
              </a:ext>
            </a:extLst>
          </p:cNvPr>
          <p:cNvSpPr>
            <a:spLocks noGrp="1"/>
          </p:cNvSpPr>
          <p:nvPr>
            <p:ph type="body" sz="quarter" idx="34" hasCustomPrompt="1"/>
          </p:nvPr>
        </p:nvSpPr>
        <p:spPr>
          <a:xfrm>
            <a:off x="81280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0" name="Picture Placeholder 11">
            <a:extLst>
              <a:ext uri="{FF2B5EF4-FFF2-40B4-BE49-F238E27FC236}">
                <a16:creationId xmlns:a16="http://schemas.microsoft.com/office/drawing/2014/main" id="{EE0176D5-725E-3E5F-2AB8-0A9D56960DEE}"/>
              </a:ext>
            </a:extLst>
          </p:cNvPr>
          <p:cNvSpPr>
            <a:spLocks noGrp="1"/>
          </p:cNvSpPr>
          <p:nvPr>
            <p:ph type="pic" sz="quarter" idx="35"/>
          </p:nvPr>
        </p:nvSpPr>
        <p:spPr>
          <a:xfrm>
            <a:off x="8128000" y="795020"/>
            <a:ext cx="1866900" cy="1981200"/>
          </a:xfrm>
          <a:prstGeom prst="rect">
            <a:avLst/>
          </a:prstGeom>
        </p:spPr>
        <p:txBody>
          <a:bodyPr/>
          <a:lstStyle/>
          <a:p>
            <a:endParaRPr lang="en-US"/>
          </a:p>
        </p:txBody>
      </p:sp>
      <p:sp>
        <p:nvSpPr>
          <p:cNvPr id="21" name="Text Placeholder 4">
            <a:extLst>
              <a:ext uri="{FF2B5EF4-FFF2-40B4-BE49-F238E27FC236}">
                <a16:creationId xmlns:a16="http://schemas.microsoft.com/office/drawing/2014/main" id="{6A11A961-3944-A416-6D0E-F19285260E57}"/>
              </a:ext>
            </a:extLst>
          </p:cNvPr>
          <p:cNvSpPr>
            <a:spLocks noGrp="1"/>
          </p:cNvSpPr>
          <p:nvPr>
            <p:ph type="body" sz="quarter" idx="36" hasCustomPrompt="1"/>
          </p:nvPr>
        </p:nvSpPr>
        <p:spPr>
          <a:xfrm>
            <a:off x="81280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22" name="Text Placeholder 4">
            <a:extLst>
              <a:ext uri="{FF2B5EF4-FFF2-40B4-BE49-F238E27FC236}">
                <a16:creationId xmlns:a16="http://schemas.microsoft.com/office/drawing/2014/main" id="{31ABE214-CBB4-3A34-095A-0370A5C4AFE6}"/>
              </a:ext>
            </a:extLst>
          </p:cNvPr>
          <p:cNvSpPr>
            <a:spLocks noGrp="1"/>
          </p:cNvSpPr>
          <p:nvPr>
            <p:ph type="body" sz="quarter" idx="11" hasCustomPrompt="1"/>
          </p:nvPr>
        </p:nvSpPr>
        <p:spPr>
          <a:xfrm>
            <a:off x="647700" y="419100"/>
            <a:ext cx="3467100" cy="153888"/>
          </a:xfrm>
          <a:prstGeom prst="rect">
            <a:avLst/>
          </a:prstGeom>
        </p:spPr>
        <p:txBody>
          <a:bodyPr wrap="square">
            <a:spAutoFit/>
          </a:bodyPr>
          <a:lstStyle>
            <a:lvl1pPr>
              <a:lnSpc>
                <a:spcPct val="100000"/>
              </a:lnSpc>
              <a:spcBef>
                <a:spcPts val="0"/>
              </a:spcBef>
              <a:defRPr sz="1000" b="0" i="0" spc="30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grpSp>
        <p:nvGrpSpPr>
          <p:cNvPr id="8" name="Group 7">
            <a:extLst>
              <a:ext uri="{FF2B5EF4-FFF2-40B4-BE49-F238E27FC236}">
                <a16:creationId xmlns:a16="http://schemas.microsoft.com/office/drawing/2014/main" id="{F31391F8-F3F6-A6BB-EA5A-8860DF2615DD}"/>
              </a:ext>
            </a:extLst>
          </p:cNvPr>
          <p:cNvGrpSpPr/>
          <p:nvPr userDrawn="1"/>
        </p:nvGrpSpPr>
        <p:grpSpPr>
          <a:xfrm>
            <a:off x="611054" y="6471298"/>
            <a:ext cx="372834" cy="131175"/>
            <a:chOff x="14288" y="2035175"/>
            <a:chExt cx="10039350" cy="3532188"/>
          </a:xfrm>
          <a:solidFill>
            <a:schemeClr val="tx1"/>
          </a:solidFill>
        </p:grpSpPr>
        <p:sp>
          <p:nvSpPr>
            <p:cNvPr id="9" name="Freeform 1">
              <a:extLst>
                <a:ext uri="{FF2B5EF4-FFF2-40B4-BE49-F238E27FC236}">
                  <a16:creationId xmlns:a16="http://schemas.microsoft.com/office/drawing/2014/main" id="{01CDC517-0FA0-7580-6C86-C23E91B2A8C4}"/>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2">
              <a:extLst>
                <a:ext uri="{FF2B5EF4-FFF2-40B4-BE49-F238E27FC236}">
                  <a16:creationId xmlns:a16="http://schemas.microsoft.com/office/drawing/2014/main" id="{6E8C2C89-8962-4E04-1C67-BA501365B834}"/>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3">
              <a:extLst>
                <a:ext uri="{FF2B5EF4-FFF2-40B4-BE49-F238E27FC236}">
                  <a16:creationId xmlns:a16="http://schemas.microsoft.com/office/drawing/2014/main" id="{0994A8FD-9985-2D93-C6EC-3C372DAAF369}"/>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4">
              <a:extLst>
                <a:ext uri="{FF2B5EF4-FFF2-40B4-BE49-F238E27FC236}">
                  <a16:creationId xmlns:a16="http://schemas.microsoft.com/office/drawing/2014/main" id="{D29D0758-86F8-F9D6-77D1-ED1A32D14966}"/>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3" name="Freeform 5">
              <a:extLst>
                <a:ext uri="{FF2B5EF4-FFF2-40B4-BE49-F238E27FC236}">
                  <a16:creationId xmlns:a16="http://schemas.microsoft.com/office/drawing/2014/main" id="{0841173A-2873-ED17-DE4A-5CD77C77AB6D}"/>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4" name="Freeform 6">
              <a:extLst>
                <a:ext uri="{FF2B5EF4-FFF2-40B4-BE49-F238E27FC236}">
                  <a16:creationId xmlns:a16="http://schemas.microsoft.com/office/drawing/2014/main" id="{CFAF343B-11E7-8990-D7BF-DA048DF3DE00}"/>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5" name="Footer Placeholder 14">
            <a:extLst>
              <a:ext uri="{FF2B5EF4-FFF2-40B4-BE49-F238E27FC236}">
                <a16:creationId xmlns:a16="http://schemas.microsoft.com/office/drawing/2014/main" id="{1E6BA817-3758-BF07-0173-33A62647C45A}"/>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pic>
        <p:nvPicPr>
          <p:cNvPr id="5" name="Graphic 4">
            <a:extLst>
              <a:ext uri="{FF2B5EF4-FFF2-40B4-BE49-F238E27FC236}">
                <a16:creationId xmlns:a16="http://schemas.microsoft.com/office/drawing/2014/main" id="{4D2BBBE9-2471-4FBC-0B8A-EFE28EB0617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188363934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ur_People_3_People_White">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40EAEC-268C-5162-974B-8A89C7C017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47701" y="6415709"/>
            <a:ext cx="495300" cy="182096"/>
          </a:xfrm>
          <a:prstGeom prst="rect">
            <a:avLst/>
          </a:prstGeom>
        </p:spPr>
      </p:pic>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647700" y="795020"/>
            <a:ext cx="1866900" cy="1981200"/>
          </a:xfrm>
          <a:prstGeom prst="rect">
            <a:avLst/>
          </a:prstGeom>
        </p:spPr>
        <p:txBody>
          <a:bodyPr/>
          <a:lstStyle/>
          <a:p>
            <a:endParaRPr lang="en-US"/>
          </a:p>
        </p:txBody>
      </p:sp>
      <p:sp>
        <p:nvSpPr>
          <p:cNvPr id="3" name="Text Placeholder 4">
            <a:extLst>
              <a:ext uri="{FF2B5EF4-FFF2-40B4-BE49-F238E27FC236}">
                <a16:creationId xmlns:a16="http://schemas.microsoft.com/office/drawing/2014/main" id="{FC1C1359-8F08-C0F3-2D34-47EA322BD228}"/>
              </a:ext>
            </a:extLst>
          </p:cNvPr>
          <p:cNvSpPr>
            <a:spLocks noGrp="1"/>
          </p:cNvSpPr>
          <p:nvPr>
            <p:ph type="body" sz="quarter" idx="16" hasCustomPrompt="1"/>
          </p:nvPr>
        </p:nvSpPr>
        <p:spPr>
          <a:xfrm>
            <a:off x="6477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6" name="Picture Placeholder 11">
            <a:extLst>
              <a:ext uri="{FF2B5EF4-FFF2-40B4-BE49-F238E27FC236}">
                <a16:creationId xmlns:a16="http://schemas.microsoft.com/office/drawing/2014/main" id="{8BF8ECD0-B431-B638-27D5-32D70A5C2A1C}"/>
              </a:ext>
            </a:extLst>
          </p:cNvPr>
          <p:cNvSpPr>
            <a:spLocks noGrp="1"/>
          </p:cNvSpPr>
          <p:nvPr>
            <p:ph type="pic" sz="quarter" idx="31"/>
          </p:nvPr>
        </p:nvSpPr>
        <p:spPr>
          <a:xfrm>
            <a:off x="4394200" y="795020"/>
            <a:ext cx="1866900" cy="1981200"/>
          </a:xfrm>
          <a:prstGeom prst="rect">
            <a:avLst/>
          </a:prstGeom>
        </p:spPr>
        <p:txBody>
          <a:bodyPr/>
          <a:lstStyle/>
          <a:p>
            <a:endParaRPr lang="en-US"/>
          </a:p>
        </p:txBody>
      </p:sp>
      <p:sp>
        <p:nvSpPr>
          <p:cNvPr id="17" name="Text Placeholder 4">
            <a:extLst>
              <a:ext uri="{FF2B5EF4-FFF2-40B4-BE49-F238E27FC236}">
                <a16:creationId xmlns:a16="http://schemas.microsoft.com/office/drawing/2014/main" id="{66E89CDA-AA89-1D71-39FA-7994E05AE92F}"/>
              </a:ext>
            </a:extLst>
          </p:cNvPr>
          <p:cNvSpPr>
            <a:spLocks noGrp="1"/>
          </p:cNvSpPr>
          <p:nvPr>
            <p:ph type="body" sz="quarter" idx="32" hasCustomPrompt="1"/>
          </p:nvPr>
        </p:nvSpPr>
        <p:spPr>
          <a:xfrm>
            <a:off x="43942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20" name="Picture Placeholder 11">
            <a:extLst>
              <a:ext uri="{FF2B5EF4-FFF2-40B4-BE49-F238E27FC236}">
                <a16:creationId xmlns:a16="http://schemas.microsoft.com/office/drawing/2014/main" id="{EE0176D5-725E-3E5F-2AB8-0A9D56960DEE}"/>
              </a:ext>
            </a:extLst>
          </p:cNvPr>
          <p:cNvSpPr>
            <a:spLocks noGrp="1"/>
          </p:cNvSpPr>
          <p:nvPr>
            <p:ph type="pic" sz="quarter" idx="35"/>
          </p:nvPr>
        </p:nvSpPr>
        <p:spPr>
          <a:xfrm>
            <a:off x="8128000" y="795020"/>
            <a:ext cx="1866900" cy="1981200"/>
          </a:xfrm>
          <a:prstGeom prst="rect">
            <a:avLst/>
          </a:prstGeom>
        </p:spPr>
        <p:txBody>
          <a:bodyPr/>
          <a:lstStyle/>
          <a:p>
            <a:endParaRPr lang="en-US"/>
          </a:p>
        </p:txBody>
      </p:sp>
      <p:sp>
        <p:nvSpPr>
          <p:cNvPr id="21" name="Text Placeholder 4">
            <a:extLst>
              <a:ext uri="{FF2B5EF4-FFF2-40B4-BE49-F238E27FC236}">
                <a16:creationId xmlns:a16="http://schemas.microsoft.com/office/drawing/2014/main" id="{6A11A961-3944-A416-6D0E-F19285260E57}"/>
              </a:ext>
            </a:extLst>
          </p:cNvPr>
          <p:cNvSpPr>
            <a:spLocks noGrp="1"/>
          </p:cNvSpPr>
          <p:nvPr>
            <p:ph type="body" sz="quarter" idx="36" hasCustomPrompt="1"/>
          </p:nvPr>
        </p:nvSpPr>
        <p:spPr>
          <a:xfrm>
            <a:off x="81280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4" name="Text Placeholder 4">
            <a:extLst>
              <a:ext uri="{FF2B5EF4-FFF2-40B4-BE49-F238E27FC236}">
                <a16:creationId xmlns:a16="http://schemas.microsoft.com/office/drawing/2014/main" id="{4B18FCDA-6157-DD00-EDF9-0F787E8060D0}"/>
              </a:ext>
            </a:extLst>
          </p:cNvPr>
          <p:cNvSpPr>
            <a:spLocks noGrp="1"/>
          </p:cNvSpPr>
          <p:nvPr>
            <p:ph type="body" sz="quarter" idx="11" hasCustomPrompt="1"/>
          </p:nvPr>
        </p:nvSpPr>
        <p:spPr>
          <a:xfrm>
            <a:off x="647700" y="419100"/>
            <a:ext cx="3467100" cy="153888"/>
          </a:xfrm>
          <a:prstGeom prst="rect">
            <a:avLst/>
          </a:prstGeom>
        </p:spPr>
        <p:txBody>
          <a:bodyPr wrap="square">
            <a:spAutoFit/>
          </a:bodyPr>
          <a:lstStyle>
            <a:lvl1pPr>
              <a:lnSpc>
                <a:spcPct val="100000"/>
              </a:lnSpc>
              <a:spcBef>
                <a:spcPts val="0"/>
              </a:spcBef>
              <a:defRPr sz="1000" b="0" i="0" spc="30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sp>
        <p:nvSpPr>
          <p:cNvPr id="9" name="Text Placeholder 4">
            <a:extLst>
              <a:ext uri="{FF2B5EF4-FFF2-40B4-BE49-F238E27FC236}">
                <a16:creationId xmlns:a16="http://schemas.microsoft.com/office/drawing/2014/main" id="{3E9EAAF0-DA59-9A4C-DDB9-D70B6F58EC38}"/>
              </a:ext>
            </a:extLst>
          </p:cNvPr>
          <p:cNvSpPr>
            <a:spLocks noGrp="1"/>
          </p:cNvSpPr>
          <p:nvPr>
            <p:ph type="body" sz="quarter" idx="25" hasCustomPrompt="1"/>
          </p:nvPr>
        </p:nvSpPr>
        <p:spPr>
          <a:xfrm>
            <a:off x="647700" y="2916672"/>
            <a:ext cx="3467100" cy="537198"/>
          </a:xfrm>
          <a:prstGeom prst="rect">
            <a:avLst/>
          </a:prstGeom>
        </p:spPr>
        <p:txBody>
          <a:bodyPr wrap="square">
            <a:spAutoFit/>
          </a:bodyPr>
          <a:lstStyle>
            <a:lvl1pPr>
              <a:lnSpc>
                <a:spcPts val="4600"/>
              </a:lnSpc>
              <a:spcBef>
                <a:spcPts val="0"/>
              </a:spcBef>
              <a:defRPr sz="2400" b="1" i="0" spc="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1" name="Text Placeholder 4">
            <a:extLst>
              <a:ext uri="{FF2B5EF4-FFF2-40B4-BE49-F238E27FC236}">
                <a16:creationId xmlns:a16="http://schemas.microsoft.com/office/drawing/2014/main" id="{0F3325AC-FA89-2721-66BD-3FA89A3295B1}"/>
              </a:ext>
            </a:extLst>
          </p:cNvPr>
          <p:cNvSpPr>
            <a:spLocks noGrp="1"/>
          </p:cNvSpPr>
          <p:nvPr>
            <p:ph type="body" sz="quarter" idx="26" hasCustomPrompt="1"/>
          </p:nvPr>
        </p:nvSpPr>
        <p:spPr>
          <a:xfrm>
            <a:off x="6477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Title</a:t>
            </a:r>
          </a:p>
        </p:txBody>
      </p:sp>
      <p:sp>
        <p:nvSpPr>
          <p:cNvPr id="12" name="Text Placeholder 4">
            <a:extLst>
              <a:ext uri="{FF2B5EF4-FFF2-40B4-BE49-F238E27FC236}">
                <a16:creationId xmlns:a16="http://schemas.microsoft.com/office/drawing/2014/main" id="{3EDAAE16-C208-320D-0FAD-019C5065ADEA}"/>
              </a:ext>
            </a:extLst>
          </p:cNvPr>
          <p:cNvSpPr>
            <a:spLocks noGrp="1"/>
          </p:cNvSpPr>
          <p:nvPr>
            <p:ph type="body" sz="quarter" idx="29" hasCustomPrompt="1"/>
          </p:nvPr>
        </p:nvSpPr>
        <p:spPr>
          <a:xfrm>
            <a:off x="4394200" y="2916672"/>
            <a:ext cx="3467100" cy="537198"/>
          </a:xfrm>
          <a:prstGeom prst="rect">
            <a:avLst/>
          </a:prstGeom>
        </p:spPr>
        <p:txBody>
          <a:bodyPr wrap="square">
            <a:spAutoFit/>
          </a:bodyPr>
          <a:lstStyle>
            <a:lvl1pPr>
              <a:lnSpc>
                <a:spcPts val="4600"/>
              </a:lnSpc>
              <a:spcBef>
                <a:spcPts val="0"/>
              </a:spcBef>
              <a:defRPr sz="2400" b="1" i="0" spc="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3" name="Text Placeholder 4">
            <a:extLst>
              <a:ext uri="{FF2B5EF4-FFF2-40B4-BE49-F238E27FC236}">
                <a16:creationId xmlns:a16="http://schemas.microsoft.com/office/drawing/2014/main" id="{B79B1DF4-BB37-4852-B8D5-CCA15EA33BD8}"/>
              </a:ext>
            </a:extLst>
          </p:cNvPr>
          <p:cNvSpPr>
            <a:spLocks noGrp="1"/>
          </p:cNvSpPr>
          <p:nvPr>
            <p:ph type="body" sz="quarter" idx="30" hasCustomPrompt="1"/>
          </p:nvPr>
        </p:nvSpPr>
        <p:spPr>
          <a:xfrm>
            <a:off x="43942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Title</a:t>
            </a:r>
          </a:p>
        </p:txBody>
      </p:sp>
      <p:sp>
        <p:nvSpPr>
          <p:cNvPr id="22" name="Text Placeholder 4">
            <a:extLst>
              <a:ext uri="{FF2B5EF4-FFF2-40B4-BE49-F238E27FC236}">
                <a16:creationId xmlns:a16="http://schemas.microsoft.com/office/drawing/2014/main" id="{2208ED5C-BB53-1551-29D7-F1F9604235F1}"/>
              </a:ext>
            </a:extLst>
          </p:cNvPr>
          <p:cNvSpPr>
            <a:spLocks noGrp="1"/>
          </p:cNvSpPr>
          <p:nvPr>
            <p:ph type="body" sz="quarter" idx="33" hasCustomPrompt="1"/>
          </p:nvPr>
        </p:nvSpPr>
        <p:spPr>
          <a:xfrm>
            <a:off x="8128000" y="2916672"/>
            <a:ext cx="3467100" cy="537198"/>
          </a:xfrm>
          <a:prstGeom prst="rect">
            <a:avLst/>
          </a:prstGeom>
        </p:spPr>
        <p:txBody>
          <a:bodyPr wrap="square">
            <a:spAutoFit/>
          </a:bodyPr>
          <a:lstStyle>
            <a:lvl1pPr>
              <a:lnSpc>
                <a:spcPts val="4600"/>
              </a:lnSpc>
              <a:spcBef>
                <a:spcPts val="0"/>
              </a:spcBef>
              <a:defRPr sz="2400" b="1" i="0" spc="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23" name="Text Placeholder 4">
            <a:extLst>
              <a:ext uri="{FF2B5EF4-FFF2-40B4-BE49-F238E27FC236}">
                <a16:creationId xmlns:a16="http://schemas.microsoft.com/office/drawing/2014/main" id="{2C410183-43E5-936A-0784-08DD1978A475}"/>
              </a:ext>
            </a:extLst>
          </p:cNvPr>
          <p:cNvSpPr>
            <a:spLocks noGrp="1"/>
          </p:cNvSpPr>
          <p:nvPr>
            <p:ph type="body" sz="quarter" idx="34" hasCustomPrompt="1"/>
          </p:nvPr>
        </p:nvSpPr>
        <p:spPr>
          <a:xfrm>
            <a:off x="81280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Title</a:t>
            </a:r>
          </a:p>
        </p:txBody>
      </p:sp>
      <p:grpSp>
        <p:nvGrpSpPr>
          <p:cNvPr id="6" name="Group 5">
            <a:extLst>
              <a:ext uri="{FF2B5EF4-FFF2-40B4-BE49-F238E27FC236}">
                <a16:creationId xmlns:a16="http://schemas.microsoft.com/office/drawing/2014/main" id="{9DB28FEE-35DC-1D4D-C903-541E0619FCDE}"/>
              </a:ext>
            </a:extLst>
          </p:cNvPr>
          <p:cNvGrpSpPr/>
          <p:nvPr userDrawn="1"/>
        </p:nvGrpSpPr>
        <p:grpSpPr>
          <a:xfrm>
            <a:off x="610888" y="6472556"/>
            <a:ext cx="372834" cy="131175"/>
            <a:chOff x="14288" y="2035175"/>
            <a:chExt cx="10039350" cy="3532188"/>
          </a:xfrm>
          <a:solidFill>
            <a:schemeClr val="bg1"/>
          </a:solidFill>
        </p:grpSpPr>
        <p:sp>
          <p:nvSpPr>
            <p:cNvPr id="7" name="Freeform 1">
              <a:extLst>
                <a:ext uri="{FF2B5EF4-FFF2-40B4-BE49-F238E27FC236}">
                  <a16:creationId xmlns:a16="http://schemas.microsoft.com/office/drawing/2014/main" id="{64426E2E-C15F-23B3-CDF7-58EF2A55AD8F}"/>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2">
              <a:extLst>
                <a:ext uri="{FF2B5EF4-FFF2-40B4-BE49-F238E27FC236}">
                  <a16:creationId xmlns:a16="http://schemas.microsoft.com/office/drawing/2014/main" id="{242F6F27-3A78-B529-A7F1-4850519781F1}"/>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4" name="Freeform 3">
              <a:extLst>
                <a:ext uri="{FF2B5EF4-FFF2-40B4-BE49-F238E27FC236}">
                  <a16:creationId xmlns:a16="http://schemas.microsoft.com/office/drawing/2014/main" id="{8B6E503C-1061-5381-D771-72D2BE9A838D}"/>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4">
              <a:extLst>
                <a:ext uri="{FF2B5EF4-FFF2-40B4-BE49-F238E27FC236}">
                  <a16:creationId xmlns:a16="http://schemas.microsoft.com/office/drawing/2014/main" id="{47AB56B6-6D81-644D-72C5-03EA7F453FAD}"/>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8" name="Freeform 5">
              <a:extLst>
                <a:ext uri="{FF2B5EF4-FFF2-40B4-BE49-F238E27FC236}">
                  <a16:creationId xmlns:a16="http://schemas.microsoft.com/office/drawing/2014/main" id="{8FC75ABE-5A50-CF1D-1AE1-5D313C5DD386}"/>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9" name="Freeform 6">
              <a:extLst>
                <a:ext uri="{FF2B5EF4-FFF2-40B4-BE49-F238E27FC236}">
                  <a16:creationId xmlns:a16="http://schemas.microsoft.com/office/drawing/2014/main" id="{220BBEBC-E1BE-0152-3AF9-E25D84B937AA}"/>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4" name="Footer Placeholder 14">
            <a:extLst>
              <a:ext uri="{FF2B5EF4-FFF2-40B4-BE49-F238E27FC236}">
                <a16:creationId xmlns:a16="http://schemas.microsoft.com/office/drawing/2014/main" id="{8097B1C3-41A9-3119-50BA-2875DEA31698}"/>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6" name="Graphic 25">
            <a:extLst>
              <a:ext uri="{FF2B5EF4-FFF2-40B4-BE49-F238E27FC236}">
                <a16:creationId xmlns:a16="http://schemas.microsoft.com/office/drawing/2014/main" id="{84E7173A-18B7-DD8E-8E96-53688685E6E9}"/>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4101150157"/>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_Large">
    <p:bg>
      <p:bgPr>
        <a:solidFill>
          <a:schemeClr val="bg1"/>
        </a:solid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33DDFE8-68E0-F21D-DCE9-D9E38F969DA2}"/>
              </a:ext>
            </a:extLst>
          </p:cNvPr>
          <p:cNvSpPr>
            <a:spLocks noGrp="1"/>
          </p:cNvSpPr>
          <p:nvPr>
            <p:ph type="body" sz="quarter" idx="11" hasCustomPrompt="1"/>
          </p:nvPr>
        </p:nvSpPr>
        <p:spPr>
          <a:xfrm>
            <a:off x="658333" y="419100"/>
            <a:ext cx="3732914" cy="153888"/>
          </a:xfrm>
          <a:prstGeom prst="rect">
            <a:avLst/>
          </a:prstGeom>
        </p:spPr>
        <p:txBody>
          <a:bodyPr wrap="square">
            <a:spAutoFit/>
          </a:bodyPr>
          <a:lstStyle>
            <a:lvl1pPr>
              <a:lnSpc>
                <a:spcPct val="100000"/>
              </a:lnSpc>
              <a:spcBef>
                <a:spcPts val="0"/>
              </a:spcBef>
              <a:defRPr sz="1000" b="0" spc="300">
                <a:solidFill>
                  <a:srgbClr val="000000"/>
                </a:solidFill>
                <a:latin typeface="+mj-lt"/>
                <a:cs typeface="Calibri Light" panose="020F0302020204030204" pitchFamily="34" charset="0"/>
              </a:defRPr>
            </a:lvl1pPr>
            <a:lvl2pPr>
              <a:buNone/>
              <a:defRPr/>
            </a:lvl2pPr>
          </a:lstStyle>
          <a:p>
            <a:pPr lvl="0"/>
            <a:r>
              <a:rPr lang="en-US">
                <a:effectLst/>
              </a:rPr>
              <a:t>SECTION TITLE</a:t>
            </a:r>
            <a:endParaRPr lang="en-US"/>
          </a:p>
        </p:txBody>
      </p:sp>
      <p:sp>
        <p:nvSpPr>
          <p:cNvPr id="4" name="Title 2">
            <a:extLst>
              <a:ext uri="{FF2B5EF4-FFF2-40B4-BE49-F238E27FC236}">
                <a16:creationId xmlns:a16="http://schemas.microsoft.com/office/drawing/2014/main" id="{A4A0CF84-1941-A496-4DFE-6EDA7D9D7651}"/>
              </a:ext>
            </a:extLst>
          </p:cNvPr>
          <p:cNvSpPr>
            <a:spLocks noGrp="1"/>
          </p:cNvSpPr>
          <p:nvPr>
            <p:ph type="title" hasCustomPrompt="1"/>
          </p:nvPr>
        </p:nvSpPr>
        <p:spPr>
          <a:xfrm>
            <a:off x="1123950" y="1762728"/>
            <a:ext cx="10248900" cy="1846659"/>
          </a:xfrm>
          <a:prstGeom prst="rect">
            <a:avLst/>
          </a:prstGeom>
        </p:spPr>
        <p:txBody>
          <a:bodyPr wrap="square">
            <a:spAutoFit/>
          </a:bodyPr>
          <a:lstStyle>
            <a:lvl1pPr>
              <a:defRPr sz="6000" b="0" i="0">
                <a:solidFill>
                  <a:schemeClr val="tx1"/>
                </a:solidFill>
                <a:latin typeface="Calibri" panose="020F0502020204030204" pitchFamily="34" charset="0"/>
                <a:cs typeface="Calibri" panose="020F0502020204030204" pitchFamily="34" charset="0"/>
              </a:defRPr>
            </a:lvl1pPr>
          </a:lstStyle>
          <a:p>
            <a:r>
              <a:rPr lang="en-US"/>
              <a:t>Sometimes you need to add a meaningful yet concise quote.”</a:t>
            </a:r>
          </a:p>
        </p:txBody>
      </p:sp>
      <p:sp>
        <p:nvSpPr>
          <p:cNvPr id="6" name="Text Placeholder 4">
            <a:extLst>
              <a:ext uri="{FF2B5EF4-FFF2-40B4-BE49-F238E27FC236}">
                <a16:creationId xmlns:a16="http://schemas.microsoft.com/office/drawing/2014/main" id="{DF2F86F6-216C-D721-7244-AE3BBA0609AA}"/>
              </a:ext>
            </a:extLst>
          </p:cNvPr>
          <p:cNvSpPr>
            <a:spLocks noGrp="1"/>
          </p:cNvSpPr>
          <p:nvPr>
            <p:ph type="body" sz="quarter" idx="16" hasCustomPrompt="1"/>
          </p:nvPr>
        </p:nvSpPr>
        <p:spPr>
          <a:xfrm>
            <a:off x="1123950" y="4231608"/>
            <a:ext cx="4554537" cy="507831"/>
          </a:xfrm>
          <a:prstGeom prst="rect">
            <a:avLst/>
          </a:prstGeom>
        </p:spPr>
        <p:txBody>
          <a:bodyPr wrap="square" anchor="t" anchorCtr="0">
            <a:spAutoFit/>
          </a:bodyPr>
          <a:lstStyle>
            <a:lvl1pPr>
              <a:defRPr sz="1400" b="1" i="0">
                <a:solidFill>
                  <a:schemeClr val="tx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9" name="Title 2">
            <a:extLst>
              <a:ext uri="{FF2B5EF4-FFF2-40B4-BE49-F238E27FC236}">
                <a16:creationId xmlns:a16="http://schemas.microsoft.com/office/drawing/2014/main" id="{636A723C-C15E-DD81-7189-CFA5D70243A9}"/>
              </a:ext>
            </a:extLst>
          </p:cNvPr>
          <p:cNvSpPr txBox="1">
            <a:spLocks/>
          </p:cNvSpPr>
          <p:nvPr userDrawn="1"/>
        </p:nvSpPr>
        <p:spPr>
          <a:xfrm>
            <a:off x="647700" y="1762728"/>
            <a:ext cx="450695" cy="923330"/>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6000" b="1" i="0" kern="1200">
                <a:solidFill>
                  <a:schemeClr val="tx1"/>
                </a:solidFill>
                <a:latin typeface="Calibri" panose="020F0502020204030204" pitchFamily="34" charset="0"/>
                <a:ea typeface="Calibri Light" panose="020F0302020204030204" pitchFamily="34" charset="0"/>
                <a:cs typeface="Calibri" panose="020F0502020204030204" pitchFamily="34" charset="0"/>
              </a:defRPr>
            </a:lvl1pPr>
          </a:lstStyle>
          <a:p>
            <a:r>
              <a:rPr lang="en-US"/>
              <a:t>“</a:t>
            </a:r>
          </a:p>
        </p:txBody>
      </p:sp>
      <p:grpSp>
        <p:nvGrpSpPr>
          <p:cNvPr id="25" name="Group 24">
            <a:extLst>
              <a:ext uri="{FF2B5EF4-FFF2-40B4-BE49-F238E27FC236}">
                <a16:creationId xmlns:a16="http://schemas.microsoft.com/office/drawing/2014/main" id="{0158421D-AA20-E365-BA28-580604D22504}"/>
              </a:ext>
            </a:extLst>
          </p:cNvPr>
          <p:cNvGrpSpPr/>
          <p:nvPr userDrawn="1"/>
        </p:nvGrpSpPr>
        <p:grpSpPr>
          <a:xfrm>
            <a:off x="611054" y="6471298"/>
            <a:ext cx="372834" cy="131175"/>
            <a:chOff x="14288" y="2035175"/>
            <a:chExt cx="10039350" cy="3532188"/>
          </a:xfrm>
          <a:solidFill>
            <a:schemeClr val="tx1"/>
          </a:solidFill>
        </p:grpSpPr>
        <p:sp>
          <p:nvSpPr>
            <p:cNvPr id="26" name="Freeform 1">
              <a:extLst>
                <a:ext uri="{FF2B5EF4-FFF2-40B4-BE49-F238E27FC236}">
                  <a16:creationId xmlns:a16="http://schemas.microsoft.com/office/drawing/2014/main" id="{FAE166E8-E1D8-B126-19C9-EC141C8E10F3}"/>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7" name="Freeform 2">
              <a:extLst>
                <a:ext uri="{FF2B5EF4-FFF2-40B4-BE49-F238E27FC236}">
                  <a16:creationId xmlns:a16="http://schemas.microsoft.com/office/drawing/2014/main" id="{82936861-0A9D-06ED-CF9C-95F485BA109B}"/>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8" name="Freeform 3">
              <a:extLst>
                <a:ext uri="{FF2B5EF4-FFF2-40B4-BE49-F238E27FC236}">
                  <a16:creationId xmlns:a16="http://schemas.microsoft.com/office/drawing/2014/main" id="{BC7E48F0-187F-CD3F-97ED-D553DF731B29}"/>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9" name="Freeform 4">
              <a:extLst>
                <a:ext uri="{FF2B5EF4-FFF2-40B4-BE49-F238E27FC236}">
                  <a16:creationId xmlns:a16="http://schemas.microsoft.com/office/drawing/2014/main" id="{8792C264-8CAF-013E-2BAE-E247F6FEA603}"/>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0" name="Freeform 5">
              <a:extLst>
                <a:ext uri="{FF2B5EF4-FFF2-40B4-BE49-F238E27FC236}">
                  <a16:creationId xmlns:a16="http://schemas.microsoft.com/office/drawing/2014/main" id="{C927A7EE-148E-58D2-EBF4-FA2C9F1E1E49}"/>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1" name="Freeform 6">
              <a:extLst>
                <a:ext uri="{FF2B5EF4-FFF2-40B4-BE49-F238E27FC236}">
                  <a16:creationId xmlns:a16="http://schemas.microsoft.com/office/drawing/2014/main" id="{D8EF25EA-254B-7F0C-DEF9-C4D28611D896}"/>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32" name="Footer Placeholder 14">
            <a:extLst>
              <a:ext uri="{FF2B5EF4-FFF2-40B4-BE49-F238E27FC236}">
                <a16:creationId xmlns:a16="http://schemas.microsoft.com/office/drawing/2014/main" id="{535CA780-7798-AA25-02C4-D1C918A9973C}"/>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pic>
        <p:nvPicPr>
          <p:cNvPr id="5" name="Graphic 4">
            <a:extLst>
              <a:ext uri="{FF2B5EF4-FFF2-40B4-BE49-F238E27FC236}">
                <a16:creationId xmlns:a16="http://schemas.microsoft.com/office/drawing/2014/main" id="{379C384F-5CE9-259F-C7FB-0B746CF2A04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715147315"/>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Large_Light_Type">
    <p:bg>
      <p:bgPr>
        <a:solidFill>
          <a:schemeClr val="tx1"/>
        </a:solid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33DDFE8-68E0-F21D-DCE9-D9E38F969DA2}"/>
              </a:ext>
            </a:extLst>
          </p:cNvPr>
          <p:cNvSpPr>
            <a:spLocks noGrp="1"/>
          </p:cNvSpPr>
          <p:nvPr>
            <p:ph type="body" sz="quarter" idx="11" hasCustomPrompt="1"/>
          </p:nvPr>
        </p:nvSpPr>
        <p:spPr>
          <a:xfrm>
            <a:off x="658333" y="419100"/>
            <a:ext cx="3732914" cy="153888"/>
          </a:xfrm>
          <a:prstGeom prst="rect">
            <a:avLst/>
          </a:prstGeom>
        </p:spPr>
        <p:txBody>
          <a:bodyPr wrap="square">
            <a:spAutoFit/>
          </a:bodyPr>
          <a:lstStyle>
            <a:lvl1pPr>
              <a:lnSpc>
                <a:spcPct val="100000"/>
              </a:lnSpc>
              <a:spcBef>
                <a:spcPts val="0"/>
              </a:spcBef>
              <a:defRPr sz="1000" b="0" spc="300">
                <a:solidFill>
                  <a:schemeClr val="bg1"/>
                </a:solidFill>
                <a:latin typeface="+mj-lt"/>
                <a:cs typeface="Calibri Light" panose="020F0302020204030204" pitchFamily="34" charset="0"/>
              </a:defRPr>
            </a:lvl1pPr>
            <a:lvl2pPr>
              <a:buNone/>
              <a:defRPr/>
            </a:lvl2pPr>
          </a:lstStyle>
          <a:p>
            <a:pPr lvl="0"/>
            <a:r>
              <a:rPr lang="en-US">
                <a:effectLst/>
              </a:rPr>
              <a:t>SECTION TITLE</a:t>
            </a:r>
            <a:endParaRPr lang="en-US"/>
          </a:p>
        </p:txBody>
      </p:sp>
      <p:sp>
        <p:nvSpPr>
          <p:cNvPr id="4" name="Title 2">
            <a:extLst>
              <a:ext uri="{FF2B5EF4-FFF2-40B4-BE49-F238E27FC236}">
                <a16:creationId xmlns:a16="http://schemas.microsoft.com/office/drawing/2014/main" id="{A4A0CF84-1941-A496-4DFE-6EDA7D9D7651}"/>
              </a:ext>
            </a:extLst>
          </p:cNvPr>
          <p:cNvSpPr>
            <a:spLocks noGrp="1"/>
          </p:cNvSpPr>
          <p:nvPr>
            <p:ph type="title" hasCustomPrompt="1"/>
          </p:nvPr>
        </p:nvSpPr>
        <p:spPr>
          <a:xfrm>
            <a:off x="1123950" y="1762728"/>
            <a:ext cx="10248900" cy="1846659"/>
          </a:xfrm>
          <a:prstGeom prst="rect">
            <a:avLst/>
          </a:prstGeom>
        </p:spPr>
        <p:txBody>
          <a:bodyPr wrap="square">
            <a:spAutoFit/>
          </a:bodyPr>
          <a:lstStyle>
            <a:lvl1pPr>
              <a:defRPr sz="6000" b="0" i="0">
                <a:solidFill>
                  <a:schemeClr val="bg1"/>
                </a:solidFill>
                <a:latin typeface="Calibri Light" panose="020F0302020204030204" pitchFamily="34" charset="0"/>
                <a:cs typeface="Calibri Light" panose="020F0302020204030204" pitchFamily="34" charset="0"/>
              </a:defRPr>
            </a:lvl1pPr>
          </a:lstStyle>
          <a:p>
            <a:r>
              <a:rPr lang="en-US"/>
              <a:t>Sometimes you need to add a meaningful yet concise quote.”</a:t>
            </a:r>
          </a:p>
        </p:txBody>
      </p:sp>
      <p:sp>
        <p:nvSpPr>
          <p:cNvPr id="6" name="Text Placeholder 4">
            <a:extLst>
              <a:ext uri="{FF2B5EF4-FFF2-40B4-BE49-F238E27FC236}">
                <a16:creationId xmlns:a16="http://schemas.microsoft.com/office/drawing/2014/main" id="{DF2F86F6-216C-D721-7244-AE3BBA0609AA}"/>
              </a:ext>
            </a:extLst>
          </p:cNvPr>
          <p:cNvSpPr>
            <a:spLocks noGrp="1"/>
          </p:cNvSpPr>
          <p:nvPr>
            <p:ph type="body" sz="quarter" idx="16" hasCustomPrompt="1"/>
          </p:nvPr>
        </p:nvSpPr>
        <p:spPr>
          <a:xfrm>
            <a:off x="1123950" y="4231608"/>
            <a:ext cx="4554537" cy="507831"/>
          </a:xfrm>
          <a:prstGeom prst="rect">
            <a:avLst/>
          </a:prstGeom>
        </p:spPr>
        <p:txBody>
          <a:bodyPr wrap="square" anchor="t" anchorCtr="0">
            <a:spAutoFit/>
          </a:bodyPr>
          <a:lstStyle>
            <a:lvl1pPr>
              <a:defRPr sz="1400" b="1" i="0">
                <a:solidFill>
                  <a:schemeClr val="bg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9" name="Title 2">
            <a:extLst>
              <a:ext uri="{FF2B5EF4-FFF2-40B4-BE49-F238E27FC236}">
                <a16:creationId xmlns:a16="http://schemas.microsoft.com/office/drawing/2014/main" id="{636A723C-C15E-DD81-7189-CFA5D70243A9}"/>
              </a:ext>
            </a:extLst>
          </p:cNvPr>
          <p:cNvSpPr txBox="1">
            <a:spLocks/>
          </p:cNvSpPr>
          <p:nvPr userDrawn="1"/>
        </p:nvSpPr>
        <p:spPr>
          <a:xfrm>
            <a:off x="647700" y="1762728"/>
            <a:ext cx="450695" cy="923330"/>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6000" b="1" i="0" kern="1200">
                <a:solidFill>
                  <a:schemeClr val="tx1"/>
                </a:solidFill>
                <a:latin typeface="Calibri" panose="020F0502020204030204" pitchFamily="34" charset="0"/>
                <a:ea typeface="Calibri Light" panose="020F0302020204030204" pitchFamily="34" charset="0"/>
                <a:cs typeface="Calibri" panose="020F0502020204030204" pitchFamily="34" charset="0"/>
              </a:defRPr>
            </a:lvl1pPr>
          </a:lstStyle>
          <a:p>
            <a:r>
              <a:rPr lang="en-US" b="0" i="0">
                <a:solidFill>
                  <a:schemeClr val="bg1"/>
                </a:solidFill>
                <a:latin typeface="Calibri Light" panose="020F0302020204030204" pitchFamily="34" charset="0"/>
                <a:cs typeface="Calibri Light" panose="020F0302020204030204" pitchFamily="34" charset="0"/>
              </a:rPr>
              <a:t>“</a:t>
            </a:r>
          </a:p>
        </p:txBody>
      </p:sp>
      <p:sp>
        <p:nvSpPr>
          <p:cNvPr id="3" name="TextBox 2">
            <a:extLst>
              <a:ext uri="{FF2B5EF4-FFF2-40B4-BE49-F238E27FC236}">
                <a16:creationId xmlns:a16="http://schemas.microsoft.com/office/drawing/2014/main" id="{8BD5D94D-214E-34EE-E035-AFD456CA6395}"/>
              </a:ext>
            </a:extLst>
          </p:cNvPr>
          <p:cNvSpPr txBox="1"/>
          <p:nvPr userDrawn="1"/>
        </p:nvSpPr>
        <p:spPr>
          <a:xfrm>
            <a:off x="1511300" y="1612900"/>
            <a:ext cx="0" cy="0"/>
          </a:xfrm>
          <a:prstGeom prst="rect">
            <a:avLst/>
          </a:prstGeom>
          <a:noFill/>
        </p:spPr>
        <p:txBody>
          <a:bodyPr wrap="none" lIns="0" tIns="0" rIns="0" bIns="0" rtlCol="0">
            <a:noAutofit/>
          </a:bodyPr>
          <a:lstStyle/>
          <a:p>
            <a:pPr>
              <a:lnSpc>
                <a:spcPct val="110000"/>
              </a:lnSpc>
              <a:spcBef>
                <a:spcPts val="600"/>
              </a:spcBef>
            </a:pPr>
            <a:endParaRPr lang="en-US" sz="1200" b="0" i="0" err="1">
              <a:latin typeface="Calibri Light" panose="020F0302020204030204" pitchFamily="34" charset="0"/>
              <a:ea typeface="Human Sans" charset="0"/>
              <a:cs typeface="Calibri Light" panose="020F0302020204030204" pitchFamily="34" charset="0"/>
            </a:endParaRPr>
          </a:p>
        </p:txBody>
      </p:sp>
      <p:grpSp>
        <p:nvGrpSpPr>
          <p:cNvPr id="5" name="Group 4">
            <a:extLst>
              <a:ext uri="{FF2B5EF4-FFF2-40B4-BE49-F238E27FC236}">
                <a16:creationId xmlns:a16="http://schemas.microsoft.com/office/drawing/2014/main" id="{70DE49A3-96C6-8C87-1C60-FC54F399FAF4}"/>
              </a:ext>
            </a:extLst>
          </p:cNvPr>
          <p:cNvGrpSpPr/>
          <p:nvPr userDrawn="1"/>
        </p:nvGrpSpPr>
        <p:grpSpPr>
          <a:xfrm>
            <a:off x="610888" y="6472556"/>
            <a:ext cx="372834" cy="131175"/>
            <a:chOff x="14288" y="2035175"/>
            <a:chExt cx="10039350" cy="3532188"/>
          </a:xfrm>
          <a:solidFill>
            <a:schemeClr val="bg1"/>
          </a:solidFill>
        </p:grpSpPr>
        <p:sp>
          <p:nvSpPr>
            <p:cNvPr id="7" name="Freeform 1">
              <a:extLst>
                <a:ext uri="{FF2B5EF4-FFF2-40B4-BE49-F238E27FC236}">
                  <a16:creationId xmlns:a16="http://schemas.microsoft.com/office/drawing/2014/main" id="{36CEA0B0-54EF-6429-93AF-2A18DEF95DCF}"/>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2">
              <a:extLst>
                <a:ext uri="{FF2B5EF4-FFF2-40B4-BE49-F238E27FC236}">
                  <a16:creationId xmlns:a16="http://schemas.microsoft.com/office/drawing/2014/main" id="{8425C2FF-58C3-E4A6-377E-AFF1DCD7B531}"/>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3">
              <a:extLst>
                <a:ext uri="{FF2B5EF4-FFF2-40B4-BE49-F238E27FC236}">
                  <a16:creationId xmlns:a16="http://schemas.microsoft.com/office/drawing/2014/main" id="{07EBDC0C-009D-597B-C393-BE9CE866E63A}"/>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4">
              <a:extLst>
                <a:ext uri="{FF2B5EF4-FFF2-40B4-BE49-F238E27FC236}">
                  <a16:creationId xmlns:a16="http://schemas.microsoft.com/office/drawing/2014/main" id="{18DBBD56-F026-3526-30A2-10135A68A1C3}"/>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5">
              <a:extLst>
                <a:ext uri="{FF2B5EF4-FFF2-40B4-BE49-F238E27FC236}">
                  <a16:creationId xmlns:a16="http://schemas.microsoft.com/office/drawing/2014/main" id="{EB133BC4-4E94-555D-A9E6-3B2D7311840F}"/>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6">
              <a:extLst>
                <a:ext uri="{FF2B5EF4-FFF2-40B4-BE49-F238E27FC236}">
                  <a16:creationId xmlns:a16="http://schemas.microsoft.com/office/drawing/2014/main" id="{2814815F-AA55-F654-73E5-F17D5918479C}"/>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4" name="Footer Placeholder 14">
            <a:extLst>
              <a:ext uri="{FF2B5EF4-FFF2-40B4-BE49-F238E27FC236}">
                <a16:creationId xmlns:a16="http://schemas.microsoft.com/office/drawing/2014/main" id="{2DE61908-417F-CEF7-9D24-CD11F35F13A3}"/>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9" name="Graphic 18">
            <a:extLst>
              <a:ext uri="{FF2B5EF4-FFF2-40B4-BE49-F238E27FC236}">
                <a16:creationId xmlns:a16="http://schemas.microsoft.com/office/drawing/2014/main" id="{E0F194EA-5CE0-D750-9220-65C13B67F41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300465640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Quote+Image_Black">
    <p:bg>
      <p:bgPr>
        <a:solidFill>
          <a:schemeClr val="bg1"/>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4D0B811-ED8A-9D55-BC17-49A3393806F6}"/>
              </a:ext>
            </a:extLst>
          </p:cNvPr>
          <p:cNvSpPr>
            <a:spLocks noGrp="1"/>
          </p:cNvSpPr>
          <p:nvPr>
            <p:ph type="title" hasCustomPrompt="1"/>
          </p:nvPr>
        </p:nvSpPr>
        <p:spPr>
          <a:xfrm>
            <a:off x="5091684" y="1455006"/>
            <a:ext cx="6452616" cy="2215991"/>
          </a:xfrm>
          <a:prstGeom prst="rect">
            <a:avLst/>
          </a:prstGeom>
        </p:spPr>
        <p:txBody>
          <a:bodyPr wrap="square">
            <a:spAutoFit/>
          </a:bodyPr>
          <a:lstStyle>
            <a:lvl1pPr>
              <a:defRPr sz="3600" b="1" i="0">
                <a:solidFill>
                  <a:schemeClr val="tx1"/>
                </a:solidFill>
                <a:latin typeface="Calibri" panose="020F0502020204030204" pitchFamily="34" charset="0"/>
                <a:cs typeface="Calibri" panose="020F0502020204030204" pitchFamily="34" charset="0"/>
              </a:defRPr>
            </a:lvl1pPr>
          </a:lstStyle>
          <a:p>
            <a:r>
              <a:rPr lang="en-US"/>
              <a:t>Sometimes you need to add a slightly longer quote. Sometimes you need to add a slightly longer quote.”</a:t>
            </a:r>
          </a:p>
        </p:txBody>
      </p:sp>
      <p:sp>
        <p:nvSpPr>
          <p:cNvPr id="12" name="Text Placeholder 4">
            <a:extLst>
              <a:ext uri="{FF2B5EF4-FFF2-40B4-BE49-F238E27FC236}">
                <a16:creationId xmlns:a16="http://schemas.microsoft.com/office/drawing/2014/main" id="{715767D7-CA92-A238-92D2-5F669365D486}"/>
              </a:ext>
            </a:extLst>
          </p:cNvPr>
          <p:cNvSpPr>
            <a:spLocks noGrp="1"/>
          </p:cNvSpPr>
          <p:nvPr>
            <p:ph type="body" sz="quarter" idx="16" hasCustomPrompt="1"/>
          </p:nvPr>
        </p:nvSpPr>
        <p:spPr>
          <a:xfrm>
            <a:off x="5091683" y="4434840"/>
            <a:ext cx="4554537" cy="507831"/>
          </a:xfrm>
          <a:prstGeom prst="rect">
            <a:avLst/>
          </a:prstGeom>
        </p:spPr>
        <p:txBody>
          <a:bodyPr wrap="square" anchor="t" anchorCtr="0">
            <a:spAutoFit/>
          </a:bodyPr>
          <a:lstStyle>
            <a:lvl1pPr>
              <a:defRPr sz="1400" b="1" i="0">
                <a:solidFill>
                  <a:schemeClr val="tx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13" name="Picture Placeholder 8">
            <a:extLst>
              <a:ext uri="{FF2B5EF4-FFF2-40B4-BE49-F238E27FC236}">
                <a16:creationId xmlns:a16="http://schemas.microsoft.com/office/drawing/2014/main" id="{93D416F1-8A75-DCD6-2A1A-B16BE09ABC02}"/>
              </a:ext>
            </a:extLst>
          </p:cNvPr>
          <p:cNvSpPr>
            <a:spLocks noGrp="1"/>
          </p:cNvSpPr>
          <p:nvPr>
            <p:ph type="pic" sz="quarter" idx="26"/>
          </p:nvPr>
        </p:nvSpPr>
        <p:spPr>
          <a:xfrm>
            <a:off x="627063" y="1562100"/>
            <a:ext cx="3726051" cy="4100476"/>
          </a:xfrm>
          <a:prstGeom prst="rect">
            <a:avLst/>
          </a:prstGeom>
        </p:spPr>
        <p:txBody>
          <a:bodyPr/>
          <a:lstStyle>
            <a:lvl1pPr>
              <a:defRPr>
                <a:solidFill>
                  <a:schemeClr val="tx1"/>
                </a:solidFill>
              </a:defRPr>
            </a:lvl1pPr>
          </a:lstStyle>
          <a:p>
            <a:endParaRPr lang="en-US"/>
          </a:p>
        </p:txBody>
      </p:sp>
      <p:sp>
        <p:nvSpPr>
          <p:cNvPr id="14" name="Title 2">
            <a:extLst>
              <a:ext uri="{FF2B5EF4-FFF2-40B4-BE49-F238E27FC236}">
                <a16:creationId xmlns:a16="http://schemas.microsoft.com/office/drawing/2014/main" id="{8EB1EBBF-7474-72D1-50C0-54A45DCBFB2E}"/>
              </a:ext>
            </a:extLst>
          </p:cNvPr>
          <p:cNvSpPr txBox="1">
            <a:spLocks/>
          </p:cNvSpPr>
          <p:nvPr userDrawn="1"/>
        </p:nvSpPr>
        <p:spPr>
          <a:xfrm>
            <a:off x="4772719" y="1455006"/>
            <a:ext cx="294582" cy="553998"/>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600" b="1" i="0" kern="1200">
                <a:solidFill>
                  <a:srgbClr val="000000"/>
                </a:solidFill>
                <a:latin typeface="Calibri" panose="020F0502020204030204" pitchFamily="34" charset="0"/>
                <a:ea typeface="Calibri Light" panose="020F0302020204030204" pitchFamily="34" charset="0"/>
                <a:cs typeface="Calibri" panose="020F0502020204030204" pitchFamily="34" charset="0"/>
              </a:defRPr>
            </a:lvl1pPr>
          </a:lstStyle>
          <a:p>
            <a:r>
              <a:rPr lang="en-US">
                <a:solidFill>
                  <a:schemeClr val="tx1"/>
                </a:solidFill>
              </a:rPr>
              <a:t>“</a:t>
            </a:r>
          </a:p>
        </p:txBody>
      </p:sp>
      <p:sp>
        <p:nvSpPr>
          <p:cNvPr id="3" name="Text Placeholder 10">
            <a:extLst>
              <a:ext uri="{FF2B5EF4-FFF2-40B4-BE49-F238E27FC236}">
                <a16:creationId xmlns:a16="http://schemas.microsoft.com/office/drawing/2014/main" id="{00C373F2-39D4-5FF7-946C-A7DC7E1B4664}"/>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0" cap="all" spc="300" baseline="0">
                <a:solidFill>
                  <a:schemeClr val="tx1"/>
                </a:solidFill>
                <a:latin typeface="Calibri" panose="020F0502020204030204" pitchFamily="34" charset="0"/>
              </a:defRPr>
            </a:lvl1pPr>
          </a:lstStyle>
          <a:p>
            <a:pPr lvl="0"/>
            <a:r>
              <a:rPr lang="en-US"/>
              <a:t>Click to add section title</a:t>
            </a:r>
          </a:p>
        </p:txBody>
      </p:sp>
    </p:spTree>
    <p:extLst>
      <p:ext uri="{BB962C8B-B14F-4D97-AF65-F5344CB8AC3E}">
        <p14:creationId xmlns:p14="http://schemas.microsoft.com/office/powerpoint/2010/main" val="283513167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2_Quote+Image">
    <p:bg>
      <p:bgPr>
        <a:solidFill>
          <a:schemeClr val="tx1"/>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E4D0B811-ED8A-9D55-BC17-49A3393806F6}"/>
              </a:ext>
            </a:extLst>
          </p:cNvPr>
          <p:cNvSpPr>
            <a:spLocks noGrp="1"/>
          </p:cNvSpPr>
          <p:nvPr>
            <p:ph type="title" hasCustomPrompt="1"/>
          </p:nvPr>
        </p:nvSpPr>
        <p:spPr>
          <a:xfrm>
            <a:off x="5091684" y="1455006"/>
            <a:ext cx="6452616" cy="2215991"/>
          </a:xfrm>
          <a:prstGeom prst="rect">
            <a:avLst/>
          </a:prstGeom>
        </p:spPr>
        <p:txBody>
          <a:bodyPr wrap="square">
            <a:spAutoFit/>
          </a:bodyPr>
          <a:lstStyle>
            <a:lvl1pPr>
              <a:defRPr sz="3600" b="1" i="0">
                <a:solidFill>
                  <a:schemeClr val="bg1"/>
                </a:solidFill>
                <a:latin typeface="Calibri" panose="020F0502020204030204" pitchFamily="34" charset="0"/>
                <a:cs typeface="Calibri" panose="020F0502020204030204" pitchFamily="34" charset="0"/>
              </a:defRPr>
            </a:lvl1pPr>
          </a:lstStyle>
          <a:p>
            <a:r>
              <a:rPr lang="en-US"/>
              <a:t>Sometimes you need to add a slightly longer quote. Sometimes you need to add a slightly longer quote.”</a:t>
            </a:r>
          </a:p>
        </p:txBody>
      </p:sp>
      <p:sp>
        <p:nvSpPr>
          <p:cNvPr id="12" name="Text Placeholder 4">
            <a:extLst>
              <a:ext uri="{FF2B5EF4-FFF2-40B4-BE49-F238E27FC236}">
                <a16:creationId xmlns:a16="http://schemas.microsoft.com/office/drawing/2014/main" id="{715767D7-CA92-A238-92D2-5F669365D486}"/>
              </a:ext>
            </a:extLst>
          </p:cNvPr>
          <p:cNvSpPr>
            <a:spLocks noGrp="1"/>
          </p:cNvSpPr>
          <p:nvPr>
            <p:ph type="body" sz="quarter" idx="16" hasCustomPrompt="1"/>
          </p:nvPr>
        </p:nvSpPr>
        <p:spPr>
          <a:xfrm>
            <a:off x="5091683" y="4434840"/>
            <a:ext cx="4554537" cy="538994"/>
          </a:xfrm>
          <a:prstGeom prst="rect">
            <a:avLst/>
          </a:prstGeom>
        </p:spPr>
        <p:txBody>
          <a:bodyPr wrap="square" anchor="t" anchorCtr="0">
            <a:spAutoFit/>
          </a:bodyPr>
          <a:lstStyle>
            <a:lvl1pPr>
              <a:defRPr sz="1400" b="1" i="0">
                <a:solidFill>
                  <a:schemeClr val="bg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13" name="Picture Placeholder 8">
            <a:extLst>
              <a:ext uri="{FF2B5EF4-FFF2-40B4-BE49-F238E27FC236}">
                <a16:creationId xmlns:a16="http://schemas.microsoft.com/office/drawing/2014/main" id="{93D416F1-8A75-DCD6-2A1A-B16BE09ABC02}"/>
              </a:ext>
            </a:extLst>
          </p:cNvPr>
          <p:cNvSpPr>
            <a:spLocks noGrp="1"/>
          </p:cNvSpPr>
          <p:nvPr>
            <p:ph type="pic" sz="quarter" idx="26"/>
          </p:nvPr>
        </p:nvSpPr>
        <p:spPr>
          <a:xfrm>
            <a:off x="627063" y="1562100"/>
            <a:ext cx="3726051" cy="4100476"/>
          </a:xfrm>
          <a:prstGeom prst="rect">
            <a:avLst/>
          </a:prstGeom>
        </p:spPr>
        <p:txBody>
          <a:bodyPr/>
          <a:lstStyle>
            <a:lvl1pPr>
              <a:defRPr>
                <a:solidFill>
                  <a:schemeClr val="bg1"/>
                </a:solidFill>
              </a:defRPr>
            </a:lvl1pPr>
          </a:lstStyle>
          <a:p>
            <a:endParaRPr lang="en-US"/>
          </a:p>
        </p:txBody>
      </p:sp>
      <p:sp>
        <p:nvSpPr>
          <p:cNvPr id="14" name="Title 2">
            <a:extLst>
              <a:ext uri="{FF2B5EF4-FFF2-40B4-BE49-F238E27FC236}">
                <a16:creationId xmlns:a16="http://schemas.microsoft.com/office/drawing/2014/main" id="{8EB1EBBF-7474-72D1-50C0-54A45DCBFB2E}"/>
              </a:ext>
            </a:extLst>
          </p:cNvPr>
          <p:cNvSpPr txBox="1">
            <a:spLocks/>
          </p:cNvSpPr>
          <p:nvPr userDrawn="1"/>
        </p:nvSpPr>
        <p:spPr>
          <a:xfrm>
            <a:off x="4772719" y="1455006"/>
            <a:ext cx="294582" cy="553998"/>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600" b="1" i="0" kern="1200">
                <a:solidFill>
                  <a:srgbClr val="000000"/>
                </a:solidFill>
                <a:latin typeface="Calibri" panose="020F0502020204030204" pitchFamily="34" charset="0"/>
                <a:ea typeface="Calibri Light" panose="020F0302020204030204" pitchFamily="34" charset="0"/>
                <a:cs typeface="Calibri" panose="020F0502020204030204" pitchFamily="34" charset="0"/>
              </a:defRPr>
            </a:lvl1pPr>
          </a:lstStyle>
          <a:p>
            <a:r>
              <a:rPr lang="en-US">
                <a:solidFill>
                  <a:schemeClr val="bg1"/>
                </a:solidFill>
              </a:rPr>
              <a:t>“</a:t>
            </a:r>
          </a:p>
        </p:txBody>
      </p:sp>
      <p:sp>
        <p:nvSpPr>
          <p:cNvPr id="9" name="Text Placeholder 10">
            <a:extLst>
              <a:ext uri="{FF2B5EF4-FFF2-40B4-BE49-F238E27FC236}">
                <a16:creationId xmlns:a16="http://schemas.microsoft.com/office/drawing/2014/main" id="{D78226D6-C70F-7F41-A49D-D155A4650AC7}"/>
              </a:ext>
            </a:extLst>
          </p:cNvPr>
          <p:cNvSpPr>
            <a:spLocks noGrp="1"/>
          </p:cNvSpPr>
          <p:nvPr>
            <p:ph type="body" sz="quarter" idx="37" hasCustomPrompt="1"/>
          </p:nvPr>
        </p:nvSpPr>
        <p:spPr>
          <a:xfrm>
            <a:off x="627063" y="419100"/>
            <a:ext cx="3725862" cy="225706"/>
          </a:xfrm>
          <a:prstGeom prst="rect">
            <a:avLst/>
          </a:prstGeom>
        </p:spPr>
        <p:txBody>
          <a:bodyPr vert="horz" lIns="0" tIns="0" rIns="0" bIns="0" rtlCol="0">
            <a:noAutofit/>
          </a:bodyPr>
          <a:lstStyle>
            <a:lvl1pPr>
              <a:defRPr lang="en-US" sz="1000" b="0" cap="all" spc="300" baseline="0">
                <a:solidFill>
                  <a:schemeClr val="bg1"/>
                </a:solidFill>
                <a:latin typeface="Calibri" panose="020F0502020204030204" pitchFamily="34" charset="0"/>
              </a:defRPr>
            </a:lvl1pPr>
          </a:lstStyle>
          <a:p>
            <a:pPr lvl="0"/>
            <a:r>
              <a:rPr lang="en-US"/>
              <a:t>Click to add section title</a:t>
            </a:r>
          </a:p>
        </p:txBody>
      </p:sp>
      <p:sp>
        <p:nvSpPr>
          <p:cNvPr id="2" name="Footer Placeholder 14">
            <a:extLst>
              <a:ext uri="{FF2B5EF4-FFF2-40B4-BE49-F238E27FC236}">
                <a16:creationId xmlns:a16="http://schemas.microsoft.com/office/drawing/2014/main" id="{F1522DDD-A2B2-05F3-25E0-A7C39777D1F0}"/>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grpSp>
        <p:nvGrpSpPr>
          <p:cNvPr id="3" name="Group 2">
            <a:extLst>
              <a:ext uri="{FF2B5EF4-FFF2-40B4-BE49-F238E27FC236}">
                <a16:creationId xmlns:a16="http://schemas.microsoft.com/office/drawing/2014/main" id="{B934B262-231A-0590-32D2-EE6795299396}"/>
              </a:ext>
            </a:extLst>
          </p:cNvPr>
          <p:cNvGrpSpPr/>
          <p:nvPr userDrawn="1"/>
        </p:nvGrpSpPr>
        <p:grpSpPr>
          <a:xfrm>
            <a:off x="610888" y="6472556"/>
            <a:ext cx="372834" cy="131175"/>
            <a:chOff x="14288" y="2035175"/>
            <a:chExt cx="10039350" cy="3532188"/>
          </a:xfrm>
          <a:solidFill>
            <a:schemeClr val="bg1"/>
          </a:solidFill>
        </p:grpSpPr>
        <p:sp>
          <p:nvSpPr>
            <p:cNvPr id="4" name="Freeform 1">
              <a:extLst>
                <a:ext uri="{FF2B5EF4-FFF2-40B4-BE49-F238E27FC236}">
                  <a16:creationId xmlns:a16="http://schemas.microsoft.com/office/drawing/2014/main" id="{29421D12-8D8B-5325-92A5-7F5577536EDD}"/>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2">
              <a:extLst>
                <a:ext uri="{FF2B5EF4-FFF2-40B4-BE49-F238E27FC236}">
                  <a16:creationId xmlns:a16="http://schemas.microsoft.com/office/drawing/2014/main" id="{EAB256C5-9503-7CCB-DC92-E3797DC992F2}"/>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3">
              <a:extLst>
                <a:ext uri="{FF2B5EF4-FFF2-40B4-BE49-F238E27FC236}">
                  <a16:creationId xmlns:a16="http://schemas.microsoft.com/office/drawing/2014/main" id="{2B4FB2D5-AEBE-E816-F06F-3458ADBA3D03}"/>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4">
              <a:extLst>
                <a:ext uri="{FF2B5EF4-FFF2-40B4-BE49-F238E27FC236}">
                  <a16:creationId xmlns:a16="http://schemas.microsoft.com/office/drawing/2014/main" id="{46E146B5-58B7-210F-C166-39C2491B1CD1}"/>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6" name="Freeform 5">
              <a:extLst>
                <a:ext uri="{FF2B5EF4-FFF2-40B4-BE49-F238E27FC236}">
                  <a16:creationId xmlns:a16="http://schemas.microsoft.com/office/drawing/2014/main" id="{D6FE68EF-7680-FFEF-ABF5-D27646D92448}"/>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7" name="Freeform 6">
              <a:extLst>
                <a:ext uri="{FF2B5EF4-FFF2-40B4-BE49-F238E27FC236}">
                  <a16:creationId xmlns:a16="http://schemas.microsoft.com/office/drawing/2014/main" id="{3B47CFFA-5BCC-F480-6864-369DB6E3D8BE}"/>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pic>
        <p:nvPicPr>
          <p:cNvPr id="8" name="Graphic 7">
            <a:extLst>
              <a:ext uri="{FF2B5EF4-FFF2-40B4-BE49-F238E27FC236}">
                <a16:creationId xmlns:a16="http://schemas.microsoft.com/office/drawing/2014/main" id="{14F3C194-C38C-C259-190C-2EEB8E84F4F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276178622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8188486-1E04-4170-877E-F561315E0FFC}"/>
              </a:ext>
            </a:extLst>
          </p:cNvPr>
          <p:cNvSpPr>
            <a:spLocks noGrp="1"/>
          </p:cNvSpPr>
          <p:nvPr>
            <p:ph type="pic" sz="quarter" idx="13"/>
          </p:nvPr>
        </p:nvSpPr>
        <p:spPr>
          <a:xfrm>
            <a:off x="0" y="0"/>
            <a:ext cx="12192000" cy="6858000"/>
          </a:xfrm>
          <a:prstGeom prst="rect">
            <a:avLst/>
          </a:prstGeom>
          <a:solidFill>
            <a:schemeClr val="bg1">
              <a:lumMod val="65000"/>
            </a:schemeClr>
          </a:solidFill>
        </p:spPr>
        <p:txBody>
          <a:bodyPr/>
          <a:lstStyle>
            <a:lvl1pPr>
              <a:defRPr/>
            </a:lvl1pPr>
          </a:lstStyle>
          <a:p>
            <a:endParaRPr lang="en-US"/>
          </a:p>
        </p:txBody>
      </p:sp>
      <p:sp>
        <p:nvSpPr>
          <p:cNvPr id="2" name="Text Placeholder 4">
            <a:extLst>
              <a:ext uri="{FF2B5EF4-FFF2-40B4-BE49-F238E27FC236}">
                <a16:creationId xmlns:a16="http://schemas.microsoft.com/office/drawing/2014/main" id="{1D0C313E-F9F0-A230-8D69-CE05C2235CAC}"/>
              </a:ext>
            </a:extLst>
          </p:cNvPr>
          <p:cNvSpPr>
            <a:spLocks noGrp="1"/>
          </p:cNvSpPr>
          <p:nvPr>
            <p:ph type="body" sz="quarter" idx="11" hasCustomPrompt="1"/>
          </p:nvPr>
        </p:nvSpPr>
        <p:spPr>
          <a:xfrm>
            <a:off x="647699" y="4663440"/>
            <a:ext cx="6310776" cy="338554"/>
          </a:xfrm>
          <a:prstGeom prst="rect">
            <a:avLst/>
          </a:prstGeom>
        </p:spPr>
        <p:txBody>
          <a:bodyPr wrap="square">
            <a:spAutoFit/>
          </a:bodyPr>
          <a:lstStyle>
            <a:lvl1pPr>
              <a:lnSpc>
                <a:spcPct val="100000"/>
              </a:lnSpc>
              <a:spcBef>
                <a:spcPts val="0"/>
              </a:spcBef>
              <a:defRPr sz="22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4" name="Text Placeholder 4">
            <a:extLst>
              <a:ext uri="{FF2B5EF4-FFF2-40B4-BE49-F238E27FC236}">
                <a16:creationId xmlns:a16="http://schemas.microsoft.com/office/drawing/2014/main" id="{620DF869-35B0-236B-5EF7-AF82BCA31FEC}"/>
              </a:ext>
            </a:extLst>
          </p:cNvPr>
          <p:cNvSpPr>
            <a:spLocks noGrp="1"/>
          </p:cNvSpPr>
          <p:nvPr>
            <p:ph type="body" sz="quarter" idx="12" hasCustomPrompt="1"/>
          </p:nvPr>
        </p:nvSpPr>
        <p:spPr>
          <a:xfrm>
            <a:off x="647699" y="5245390"/>
            <a:ext cx="6489700" cy="200055"/>
          </a:xfrm>
          <a:prstGeom prst="rect">
            <a:avLst/>
          </a:prstGeom>
        </p:spPr>
        <p:txBody>
          <a:bodyPr>
            <a:spAutoFit/>
          </a:bodyPr>
          <a:lstStyle>
            <a:lvl1pPr>
              <a:lnSpc>
                <a:spcPct val="100000"/>
              </a:lnSpc>
              <a:spcBef>
                <a:spcPts val="0"/>
              </a:spcBef>
              <a:defRPr sz="1300" b="1" i="0" spc="400" baseline="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23 OCTOBER 2020</a:t>
            </a:r>
            <a:endParaRPr lang="en-US"/>
          </a:p>
        </p:txBody>
      </p:sp>
      <p:sp>
        <p:nvSpPr>
          <p:cNvPr id="5" name="Title 2">
            <a:extLst>
              <a:ext uri="{FF2B5EF4-FFF2-40B4-BE49-F238E27FC236}">
                <a16:creationId xmlns:a16="http://schemas.microsoft.com/office/drawing/2014/main" id="{31E257A1-DF52-CE93-F69E-369009F31E49}"/>
              </a:ext>
            </a:extLst>
          </p:cNvPr>
          <p:cNvSpPr>
            <a:spLocks noGrp="1"/>
          </p:cNvSpPr>
          <p:nvPr>
            <p:ph type="title"/>
          </p:nvPr>
        </p:nvSpPr>
        <p:spPr>
          <a:xfrm>
            <a:off x="647699" y="1671742"/>
            <a:ext cx="7920000" cy="2462213"/>
          </a:xfrm>
          <a:prstGeom prst="rect">
            <a:avLst/>
          </a:prstGeom>
        </p:spPr>
        <p:txBody>
          <a:bodyPr vert="horz" wrap="square" lIns="0" tIns="0" rIns="0" bIns="0" rtlCol="0">
            <a:spAutoFit/>
          </a:bodyPr>
          <a:lstStyle>
            <a:lvl1pPr>
              <a:defRPr lang="en-US" sz="8000" b="0" dirty="0">
                <a:solidFill>
                  <a:schemeClr val="bg1"/>
                </a:solidFill>
                <a:latin typeface="Calibri Light" panose="020F0302020204030204" pitchFamily="34" charset="0"/>
                <a:cs typeface="Calibri Light" panose="020F0302020204030204" pitchFamily="34" charset="0"/>
              </a:defRPr>
            </a:lvl1pPr>
          </a:lstStyle>
          <a:p>
            <a:pPr marL="0" lvl="0" indent="0">
              <a:spcBef>
                <a:spcPts val="0"/>
              </a:spcBef>
              <a:spcAft>
                <a:spcPts val="0"/>
              </a:spcAft>
              <a:buFont typeface="Arial" panose="020B0604020202020204" pitchFamily="34" charset="0"/>
            </a:pPr>
            <a:r>
              <a:rPr lang="en-US"/>
              <a:t>Click to edit Master title style</a:t>
            </a:r>
          </a:p>
        </p:txBody>
      </p:sp>
      <p:grpSp>
        <p:nvGrpSpPr>
          <p:cNvPr id="7" name="Group 6">
            <a:extLst>
              <a:ext uri="{FF2B5EF4-FFF2-40B4-BE49-F238E27FC236}">
                <a16:creationId xmlns:a16="http://schemas.microsoft.com/office/drawing/2014/main" id="{4DF2B786-E5C6-1118-1FB0-3F0BAD5AFC9C}"/>
              </a:ext>
            </a:extLst>
          </p:cNvPr>
          <p:cNvGrpSpPr/>
          <p:nvPr userDrawn="1"/>
        </p:nvGrpSpPr>
        <p:grpSpPr>
          <a:xfrm>
            <a:off x="647699" y="716555"/>
            <a:ext cx="649751" cy="228601"/>
            <a:chOff x="14288" y="2035175"/>
            <a:chExt cx="10039350" cy="3532188"/>
          </a:xfrm>
          <a:solidFill>
            <a:schemeClr val="bg1"/>
          </a:solidFill>
        </p:grpSpPr>
        <p:sp>
          <p:nvSpPr>
            <p:cNvPr id="13" name="Freeform 1">
              <a:extLst>
                <a:ext uri="{FF2B5EF4-FFF2-40B4-BE49-F238E27FC236}">
                  <a16:creationId xmlns:a16="http://schemas.microsoft.com/office/drawing/2014/main" id="{060FA4E3-0740-BBF4-423D-C025C875E4DA}"/>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14" name="Freeform 2">
              <a:extLst>
                <a:ext uri="{FF2B5EF4-FFF2-40B4-BE49-F238E27FC236}">
                  <a16:creationId xmlns:a16="http://schemas.microsoft.com/office/drawing/2014/main" id="{F32E6B01-C166-8A4D-F06B-3940450D155F}"/>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18" name="Freeform 3">
              <a:extLst>
                <a:ext uri="{FF2B5EF4-FFF2-40B4-BE49-F238E27FC236}">
                  <a16:creationId xmlns:a16="http://schemas.microsoft.com/office/drawing/2014/main" id="{E03AE30D-E01D-646B-B6C0-684365C7E83B}"/>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19" name="Freeform 4">
              <a:extLst>
                <a:ext uri="{FF2B5EF4-FFF2-40B4-BE49-F238E27FC236}">
                  <a16:creationId xmlns:a16="http://schemas.microsoft.com/office/drawing/2014/main" id="{99B8B88D-9BFC-B1D2-05A4-C8D432F98479}"/>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0" name="Freeform 5">
              <a:extLst>
                <a:ext uri="{FF2B5EF4-FFF2-40B4-BE49-F238E27FC236}">
                  <a16:creationId xmlns:a16="http://schemas.microsoft.com/office/drawing/2014/main" id="{6BEC7886-F126-38DA-404C-3D2D0FFBD87B}"/>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1" name="Freeform 6">
              <a:extLst>
                <a:ext uri="{FF2B5EF4-FFF2-40B4-BE49-F238E27FC236}">
                  <a16:creationId xmlns:a16="http://schemas.microsoft.com/office/drawing/2014/main" id="{DCAE504C-3EF2-74A7-AAAF-A71D53BF22CA}"/>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grpSp>
      <p:pic>
        <p:nvPicPr>
          <p:cNvPr id="8" name="Graphic 2">
            <a:extLst>
              <a:ext uri="{FF2B5EF4-FFF2-40B4-BE49-F238E27FC236}">
                <a16:creationId xmlns:a16="http://schemas.microsoft.com/office/drawing/2014/main" id="{F963D704-3898-6567-81F4-37066BBA3737}"/>
              </a:ext>
            </a:extLst>
          </p:cNvPr>
          <p:cNvPicPr>
            <a:picLocks noChangeAspect="1"/>
          </p:cNvPicPr>
          <p:nvPr userDrawn="1"/>
        </p:nvPicPr>
        <p:blipFill>
          <a:blip r:embed="rId2"/>
          <a:srcRect/>
          <a:stretch/>
        </p:blipFill>
        <p:spPr>
          <a:xfrm>
            <a:off x="1677513" y="692958"/>
            <a:ext cx="908029" cy="245472"/>
          </a:xfrm>
          <a:prstGeom prst="rect">
            <a:avLst/>
          </a:prstGeom>
        </p:spPr>
      </p:pic>
    </p:spTree>
    <p:extLst>
      <p:ext uri="{BB962C8B-B14F-4D97-AF65-F5344CB8AC3E}">
        <p14:creationId xmlns:p14="http://schemas.microsoft.com/office/powerpoint/2010/main" val="22082301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F8321F-CBE4-3AE2-9F96-BFB8E966019A}"/>
              </a:ext>
            </a:extLst>
          </p:cNvPr>
          <p:cNvSpPr>
            <a:spLocks noGrp="1"/>
          </p:cNvSpPr>
          <p:nvPr>
            <p:ph type="body" sz="quarter" idx="26" hasCustomPrompt="1"/>
          </p:nvPr>
        </p:nvSpPr>
        <p:spPr>
          <a:xfrm>
            <a:off x="612075" y="1714501"/>
            <a:ext cx="10896600" cy="480060"/>
          </a:xfrm>
          <a:prstGeom prst="rect">
            <a:avLst/>
          </a:prstGeom>
        </p:spPr>
        <p:txBody>
          <a:bodyPr/>
          <a:lstStyle>
            <a:lvl1pPr>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
        <p:nvSpPr>
          <p:cNvPr id="5" name="Text Placeholder 3">
            <a:extLst>
              <a:ext uri="{FF2B5EF4-FFF2-40B4-BE49-F238E27FC236}">
                <a16:creationId xmlns:a16="http://schemas.microsoft.com/office/drawing/2014/main" id="{00EFE346-B473-7259-AA25-B8FA3887A9F3}"/>
              </a:ext>
            </a:extLst>
          </p:cNvPr>
          <p:cNvSpPr>
            <a:spLocks noGrp="1"/>
          </p:cNvSpPr>
          <p:nvPr>
            <p:ph type="body" sz="quarter" idx="27" hasCustomPrompt="1"/>
          </p:nvPr>
        </p:nvSpPr>
        <p:spPr>
          <a:xfrm>
            <a:off x="612075" y="2252472"/>
            <a:ext cx="10896600" cy="1136904"/>
          </a:xfrm>
          <a:prstGeom prst="rect">
            <a:avLst/>
          </a:prstGeom>
        </p:spPr>
        <p:txBody>
          <a:bodyPr/>
          <a:lstStyle>
            <a:lvl1pPr>
              <a:defRPr sz="1400" b="0" i="0">
                <a:solidFill>
                  <a:schemeClr val="tx1"/>
                </a:solidFill>
                <a:latin typeface="Calibri Light" panose="020F0302020204030204" pitchFamily="34" charset="0"/>
                <a:cs typeface="Calibri Light" panose="020F0302020204030204" pitchFamily="34" charset="0"/>
              </a:defRPr>
            </a:lvl1pPr>
          </a:lstStyle>
          <a:p>
            <a:r>
              <a:rPr lang="en-US"/>
              <a:t>When you just have a bunch of type and don’t want to try too hard. Lorem ipsum diam fames </a:t>
            </a:r>
            <a:r>
              <a:rPr lang="en-US" err="1"/>
              <a:t>augue</a:t>
            </a:r>
            <a:r>
              <a:rPr lang="en-US"/>
              <a:t> in </a:t>
            </a:r>
            <a:r>
              <a:rPr lang="en-US" err="1"/>
              <a:t>habitasse</a:t>
            </a:r>
            <a:r>
              <a:rPr lang="en-US"/>
              <a:t> </a:t>
            </a:r>
            <a:r>
              <a:rPr lang="en-US" err="1"/>
              <a:t>tempor</a:t>
            </a:r>
            <a:r>
              <a:rPr lang="en-US"/>
              <a:t> porta, </a:t>
            </a:r>
            <a:r>
              <a:rPr lang="en-US" err="1"/>
              <a:t>eleifend</a:t>
            </a:r>
            <a:r>
              <a:rPr lang="en-US"/>
              <a:t>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 vestibulum </a:t>
            </a:r>
            <a:r>
              <a:rPr lang="en-US" err="1"/>
              <a:t>eu</a:t>
            </a:r>
            <a:r>
              <a:rPr lang="en-US"/>
              <a:t> ac integer, </a:t>
            </a:r>
            <a:r>
              <a:rPr lang="en-US" err="1"/>
              <a:t>tellus</a:t>
            </a:r>
            <a:r>
              <a:rPr lang="en-US"/>
              <a:t> pharetra </a:t>
            </a:r>
            <a:r>
              <a:rPr lang="en-US" err="1"/>
              <a:t>dictumst</a:t>
            </a:r>
            <a:r>
              <a:rPr lang="en-US"/>
              <a:t> </a:t>
            </a:r>
            <a:r>
              <a:rPr lang="en-US" err="1"/>
              <a:t>fusce</a:t>
            </a:r>
            <a:r>
              <a:rPr lang="en-US"/>
              <a:t> </a:t>
            </a:r>
            <a:r>
              <a:rPr lang="en-US" err="1"/>
              <a:t>condimentum</a:t>
            </a:r>
            <a:r>
              <a:rPr lang="en-US"/>
              <a:t> ad </a:t>
            </a:r>
            <a:r>
              <a:rPr lang="en-US" err="1"/>
              <a:t>facilisis</a:t>
            </a:r>
            <a:r>
              <a:rPr lang="en-US"/>
              <a:t>.</a:t>
            </a:r>
          </a:p>
        </p:txBody>
      </p:sp>
      <p:sp>
        <p:nvSpPr>
          <p:cNvPr id="6" name="Title 1">
            <a:extLst>
              <a:ext uri="{FF2B5EF4-FFF2-40B4-BE49-F238E27FC236}">
                <a16:creationId xmlns:a16="http://schemas.microsoft.com/office/drawing/2014/main" id="{F41C2428-681A-71EE-84A9-79042E08AE19}"/>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7" name="Text Placeholder 10">
            <a:extLst>
              <a:ext uri="{FF2B5EF4-FFF2-40B4-BE49-F238E27FC236}">
                <a16:creationId xmlns:a16="http://schemas.microsoft.com/office/drawing/2014/main" id="{CAC26D2F-2CA3-414E-FD67-FA58417D692C}"/>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2482839372"/>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llout_Text_A">
    <p:bg>
      <p:bgPr>
        <a:solidFill>
          <a:schemeClr val="tx1"/>
        </a:solidFill>
        <a:effectLst/>
      </p:bgPr>
    </p:bg>
    <p:spTree>
      <p:nvGrpSpPr>
        <p:cNvPr id="1" name=""/>
        <p:cNvGrpSpPr/>
        <p:nvPr/>
      </p:nvGrpSpPr>
      <p:grpSpPr>
        <a:xfrm>
          <a:off x="0" y="0"/>
          <a:ext cx="0" cy="0"/>
          <a:chOff x="0" y="0"/>
          <a:chExt cx="0" cy="0"/>
        </a:xfrm>
      </p:grpSpPr>
      <p:sp>
        <p:nvSpPr>
          <p:cNvPr id="4" name="Text Placeholder 4">
            <a:extLst>
              <a:ext uri="{FF2B5EF4-FFF2-40B4-BE49-F238E27FC236}">
                <a16:creationId xmlns:a16="http://schemas.microsoft.com/office/drawing/2014/main" id="{7E6E663F-AF64-7B87-AE3D-F5A6C5893F85}"/>
              </a:ext>
            </a:extLst>
          </p:cNvPr>
          <p:cNvSpPr>
            <a:spLocks noGrp="1"/>
          </p:cNvSpPr>
          <p:nvPr>
            <p:ph type="body" sz="quarter" idx="25" hasCustomPrompt="1"/>
          </p:nvPr>
        </p:nvSpPr>
        <p:spPr>
          <a:xfrm>
            <a:off x="623950" y="722843"/>
            <a:ext cx="3732914" cy="338554"/>
          </a:xfrm>
          <a:prstGeom prst="rect">
            <a:avLst/>
          </a:prstGeom>
        </p:spPr>
        <p:txBody>
          <a:bodyPr wrap="square">
            <a:spAutoFit/>
          </a:bodyPr>
          <a:lstStyle>
            <a:lvl1pPr>
              <a:lnSpc>
                <a:spcPct val="100000"/>
              </a:lnSpc>
              <a:spcBef>
                <a:spcPts val="0"/>
              </a:spcBef>
              <a:defRPr sz="2200" b="1" i="0" spc="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Title with Big and Little Type</a:t>
            </a:r>
            <a:endParaRPr lang="en-US"/>
          </a:p>
        </p:txBody>
      </p:sp>
      <p:sp>
        <p:nvSpPr>
          <p:cNvPr id="5" name="Text Placeholder 4">
            <a:extLst>
              <a:ext uri="{FF2B5EF4-FFF2-40B4-BE49-F238E27FC236}">
                <a16:creationId xmlns:a16="http://schemas.microsoft.com/office/drawing/2014/main" id="{FA77C3C3-85E4-081D-6724-C859C653A129}"/>
              </a:ext>
            </a:extLst>
          </p:cNvPr>
          <p:cNvSpPr>
            <a:spLocks noGrp="1"/>
          </p:cNvSpPr>
          <p:nvPr>
            <p:ph type="body" sz="quarter" idx="26" hasCustomPrompt="1"/>
          </p:nvPr>
        </p:nvSpPr>
        <p:spPr>
          <a:xfrm>
            <a:off x="623950" y="419100"/>
            <a:ext cx="3732914" cy="153888"/>
          </a:xfrm>
          <a:prstGeom prst="rect">
            <a:avLst/>
          </a:prstGeom>
        </p:spPr>
        <p:txBody>
          <a:bodyPr wrap="square">
            <a:spAutoFit/>
          </a:bodyPr>
          <a:lstStyle>
            <a:lvl1pPr>
              <a:lnSpc>
                <a:spcPct val="100000"/>
              </a:lnSpc>
              <a:spcBef>
                <a:spcPts val="0"/>
              </a:spcBef>
              <a:defRPr sz="1000" b="0" i="0" spc="300">
                <a:solidFill>
                  <a:schemeClr val="bg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sp>
        <p:nvSpPr>
          <p:cNvPr id="13" name="Rectangle 12">
            <a:extLst>
              <a:ext uri="{FF2B5EF4-FFF2-40B4-BE49-F238E27FC236}">
                <a16:creationId xmlns:a16="http://schemas.microsoft.com/office/drawing/2014/main" id="{5AB310E8-6618-FE08-E6DC-00BA11F812CC}"/>
              </a:ext>
            </a:extLst>
          </p:cNvPr>
          <p:cNvSpPr/>
          <p:nvPr userDrawn="1"/>
        </p:nvSpPr>
        <p:spPr bwMode="auto">
          <a:xfrm>
            <a:off x="6454588" y="0"/>
            <a:ext cx="5737412" cy="6858000"/>
          </a:xfrm>
          <a:prstGeom prst="rect">
            <a:avLst/>
          </a:prstGeom>
          <a:solidFill>
            <a:srgbClr val="FBFAFA"/>
          </a:solidFill>
          <a:ln>
            <a:noFill/>
          </a:ln>
          <a:effectLst/>
        </p:spPr>
        <p:txBody>
          <a:bodyPr wrap="none" rtlCol="0" anchor="ctr"/>
          <a:lstStyle/>
          <a:p>
            <a:pPr algn="ctr"/>
            <a:endParaRPr lang="en-US" sz="2400" err="1">
              <a:solidFill>
                <a:srgbClr val="FBFAFA"/>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13790" y="1739153"/>
            <a:ext cx="5333999" cy="2769989"/>
          </a:xfrm>
          <a:prstGeom prst="rect">
            <a:avLst/>
          </a:prstGeom>
        </p:spPr>
        <p:txBody>
          <a:bodyPr wrap="square">
            <a:spAutoFit/>
          </a:bodyPr>
          <a:lstStyle>
            <a:lvl1pPr>
              <a:defRPr sz="6000" b="0" i="0">
                <a:solidFill>
                  <a:schemeClr val="bg1"/>
                </a:solidFill>
                <a:latin typeface="Calibri Light" panose="020F0302020204030204" pitchFamily="34" charset="0"/>
                <a:cs typeface="Calibri Light" panose="020F0302020204030204" pitchFamily="34" charset="0"/>
              </a:defRPr>
            </a:lvl1pPr>
          </a:lstStyle>
          <a:p>
            <a:r>
              <a:rPr lang="en-US"/>
              <a:t>When You Have a Big Thought That is Paired…</a:t>
            </a:r>
          </a:p>
        </p:txBody>
      </p:sp>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934201" y="1981200"/>
            <a:ext cx="4610100" cy="2439386"/>
          </a:xfrm>
          <a:prstGeom prst="rect">
            <a:avLst/>
          </a:prstGeom>
        </p:spPr>
        <p:txBody>
          <a:bodyPr wrap="square" anchor="t" anchorCtr="0">
            <a:spAutoFit/>
          </a:bodyPr>
          <a:lstStyle>
            <a:lvl1pPr>
              <a:lnSpc>
                <a:spcPts val="2400"/>
              </a:lnSpc>
              <a:defRPr sz="1600" b="0" i="0">
                <a:solidFill>
                  <a:srgbClr val="000000"/>
                </a:solidFill>
                <a:latin typeface="Calibri Light" panose="020F0302020204030204" pitchFamily="34" charset="0"/>
                <a:cs typeface="Calibri Light" panose="020F0302020204030204" pitchFamily="34" charset="0"/>
              </a:defRPr>
            </a:lvl1pPr>
          </a:lstStyle>
          <a:p>
            <a:pPr lvl="0"/>
            <a:r>
              <a:rPr lang="en-US"/>
              <a:t>With a lot of supporting details.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autem vel </a:t>
            </a:r>
            <a:r>
              <a:rPr lang="en-US" err="1"/>
              <a:t>eum</a:t>
            </a:r>
            <a:r>
              <a:rPr lang="en-US"/>
              <a:t> </a:t>
            </a:r>
            <a:r>
              <a:rPr lang="en-US" err="1"/>
              <a:t>iriure</a:t>
            </a:r>
            <a:r>
              <a:rPr lang="en-US"/>
              <a:t> dolor in </a:t>
            </a:r>
            <a:r>
              <a:rPr lang="en-US" err="1"/>
              <a:t>hendrerit</a:t>
            </a:r>
            <a:r>
              <a:rPr lang="en-US"/>
              <a:t> in </a:t>
            </a:r>
            <a:r>
              <a:rPr lang="en-US" err="1"/>
              <a:t>vulputate</a:t>
            </a:r>
            <a:r>
              <a:rPr lang="en-US"/>
              <a:t> </a:t>
            </a:r>
            <a:r>
              <a:rPr lang="en-US" err="1"/>
              <a:t>velit</a:t>
            </a:r>
            <a:r>
              <a:rPr lang="en-US"/>
              <a:t> </a:t>
            </a:r>
            <a:r>
              <a:rPr lang="en-US" err="1"/>
              <a:t>esse</a:t>
            </a:r>
            <a:r>
              <a:rPr lang="en-US"/>
              <a:t> </a:t>
            </a:r>
            <a:r>
              <a:rPr lang="en-US" err="1"/>
              <a:t>molestie</a:t>
            </a:r>
            <a:r>
              <a:rPr lang="en-US"/>
              <a:t> </a:t>
            </a:r>
            <a:r>
              <a:rPr lang="en-US" err="1"/>
              <a:t>consequat</a:t>
            </a:r>
            <a:r>
              <a:rPr lang="en-US"/>
              <a:t>.</a:t>
            </a:r>
          </a:p>
        </p:txBody>
      </p:sp>
      <p:grpSp>
        <p:nvGrpSpPr>
          <p:cNvPr id="18" name="Group 17">
            <a:extLst>
              <a:ext uri="{FF2B5EF4-FFF2-40B4-BE49-F238E27FC236}">
                <a16:creationId xmlns:a16="http://schemas.microsoft.com/office/drawing/2014/main" id="{2ACB5442-1762-E378-EAC6-E7C0E6669560}"/>
              </a:ext>
            </a:extLst>
          </p:cNvPr>
          <p:cNvGrpSpPr/>
          <p:nvPr userDrawn="1"/>
        </p:nvGrpSpPr>
        <p:grpSpPr>
          <a:xfrm>
            <a:off x="610888" y="6472556"/>
            <a:ext cx="372834" cy="131175"/>
            <a:chOff x="14288" y="2035175"/>
            <a:chExt cx="10039350" cy="3532188"/>
          </a:xfrm>
          <a:solidFill>
            <a:schemeClr val="bg1"/>
          </a:solidFill>
        </p:grpSpPr>
        <p:sp>
          <p:nvSpPr>
            <p:cNvPr id="19" name="Freeform 1">
              <a:extLst>
                <a:ext uri="{FF2B5EF4-FFF2-40B4-BE49-F238E27FC236}">
                  <a16:creationId xmlns:a16="http://schemas.microsoft.com/office/drawing/2014/main" id="{02DBB943-0066-F0B5-2D94-C0E12AD2C350}"/>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0" name="Freeform 2">
              <a:extLst>
                <a:ext uri="{FF2B5EF4-FFF2-40B4-BE49-F238E27FC236}">
                  <a16:creationId xmlns:a16="http://schemas.microsoft.com/office/drawing/2014/main" id="{5057EB1A-8A6E-8B98-84E7-FB5D1487314D}"/>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1" name="Freeform 3">
              <a:extLst>
                <a:ext uri="{FF2B5EF4-FFF2-40B4-BE49-F238E27FC236}">
                  <a16:creationId xmlns:a16="http://schemas.microsoft.com/office/drawing/2014/main" id="{1E18BAD2-05D2-FF1A-2380-29DCF9AF8756}"/>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2" name="Freeform 4">
              <a:extLst>
                <a:ext uri="{FF2B5EF4-FFF2-40B4-BE49-F238E27FC236}">
                  <a16:creationId xmlns:a16="http://schemas.microsoft.com/office/drawing/2014/main" id="{4CE9350F-86C6-6F48-16AD-1BA454804DFC}"/>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3" name="Freeform 5">
              <a:extLst>
                <a:ext uri="{FF2B5EF4-FFF2-40B4-BE49-F238E27FC236}">
                  <a16:creationId xmlns:a16="http://schemas.microsoft.com/office/drawing/2014/main" id="{444160FC-C6F7-7489-8708-408B2622CF09}"/>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4" name="Freeform 6">
              <a:extLst>
                <a:ext uri="{FF2B5EF4-FFF2-40B4-BE49-F238E27FC236}">
                  <a16:creationId xmlns:a16="http://schemas.microsoft.com/office/drawing/2014/main" id="{0C189D75-19F1-855F-22D8-33AE39E36A90}"/>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5" name="Footer Placeholder 14">
            <a:extLst>
              <a:ext uri="{FF2B5EF4-FFF2-40B4-BE49-F238E27FC236}">
                <a16:creationId xmlns:a16="http://schemas.microsoft.com/office/drawing/2014/main" id="{56C1A158-D79C-9E57-545C-DFE11CD6220B}"/>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6" name="Graphic 5">
            <a:extLst>
              <a:ext uri="{FF2B5EF4-FFF2-40B4-BE49-F238E27FC236}">
                <a16:creationId xmlns:a16="http://schemas.microsoft.com/office/drawing/2014/main" id="{1369EA49-5940-32DA-1639-38CC1F065E5C}"/>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24414067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llout_Text_B">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F0026D-6EE6-E217-E9AB-A357E57B4461}"/>
              </a:ext>
            </a:extLst>
          </p:cNvPr>
          <p:cNvSpPr/>
          <p:nvPr userDrawn="1"/>
        </p:nvSpPr>
        <p:spPr bwMode="auto">
          <a:xfrm>
            <a:off x="0" y="0"/>
            <a:ext cx="6438900" cy="6858000"/>
          </a:xfrm>
          <a:prstGeom prst="rect">
            <a:avLst/>
          </a:prstGeom>
          <a:solidFill>
            <a:srgbClr val="FBFAFA"/>
          </a:solidFill>
          <a:ln>
            <a:noFill/>
          </a:ln>
          <a:effectLst/>
        </p:spPr>
        <p:txBody>
          <a:bodyPr wrap="none" rtlCol="0" anchor="ctr"/>
          <a:lstStyle/>
          <a:p>
            <a:pPr algn="ctr"/>
            <a:endParaRPr lang="en-US" sz="2400" err="1">
              <a:solidFill>
                <a:srgbClr val="FBFAFA"/>
              </a:solidFill>
              <a:latin typeface="Calibri Light" panose="020F0302020204030204" pitchFamily="34" charset="0"/>
              <a:ea typeface="Human Sans ExtraLight" charset="0"/>
              <a:cs typeface="Human Sans ExtraLight" charset="0"/>
            </a:endParaRPr>
          </a:p>
        </p:txBody>
      </p:sp>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12075" y="1739153"/>
            <a:ext cx="5333999" cy="2769989"/>
          </a:xfrm>
          <a:prstGeom prst="rect">
            <a:avLst/>
          </a:prstGeom>
        </p:spPr>
        <p:txBody>
          <a:bodyPr wrap="square">
            <a:spAutoFit/>
          </a:bodyPr>
          <a:lstStyle>
            <a:lvl1pPr>
              <a:defRPr sz="6000" b="0" i="0">
                <a:solidFill>
                  <a:srgbClr val="000000"/>
                </a:solidFill>
                <a:latin typeface="Calibri" panose="020F0502020204030204" pitchFamily="34" charset="0"/>
                <a:cs typeface="Calibri" panose="020F0502020204030204" pitchFamily="34" charset="0"/>
              </a:defRPr>
            </a:lvl1pPr>
          </a:lstStyle>
          <a:p>
            <a:r>
              <a:rPr lang="en-US"/>
              <a:t>When You Have a Big Thought That is Paired…</a:t>
            </a:r>
          </a:p>
        </p:txBody>
      </p:sp>
      <p:sp>
        <p:nvSpPr>
          <p:cNvPr id="3" name="Text Placeholder 4">
            <a:extLst>
              <a:ext uri="{FF2B5EF4-FFF2-40B4-BE49-F238E27FC236}">
                <a16:creationId xmlns:a16="http://schemas.microsoft.com/office/drawing/2014/main" id="{B9BE9A04-ECA1-501C-8903-EB031E3BF54D}"/>
              </a:ext>
            </a:extLst>
          </p:cNvPr>
          <p:cNvSpPr>
            <a:spLocks noGrp="1"/>
          </p:cNvSpPr>
          <p:nvPr>
            <p:ph type="body" sz="quarter" idx="16" hasCustomPrompt="1"/>
          </p:nvPr>
        </p:nvSpPr>
        <p:spPr>
          <a:xfrm>
            <a:off x="6934201" y="1981200"/>
            <a:ext cx="4610100" cy="2439386"/>
          </a:xfrm>
          <a:prstGeom prst="rect">
            <a:avLst/>
          </a:prstGeom>
        </p:spPr>
        <p:txBody>
          <a:bodyPr wrap="square" anchor="t" anchorCtr="0">
            <a:spAutoFit/>
          </a:bodyPr>
          <a:lstStyle>
            <a:lvl1pPr>
              <a:lnSpc>
                <a:spcPts val="2400"/>
              </a:lnSpc>
              <a:defRPr sz="1600" b="0" i="0">
                <a:solidFill>
                  <a:schemeClr val="bg1"/>
                </a:solidFill>
                <a:latin typeface="Calibri Light" panose="020F0302020204030204" pitchFamily="34" charset="0"/>
                <a:cs typeface="Calibri Light" panose="020F0302020204030204" pitchFamily="34" charset="0"/>
              </a:defRPr>
            </a:lvl1pPr>
          </a:lstStyle>
          <a:p>
            <a:pPr lvl="0"/>
            <a:r>
              <a:rPr lang="en-US"/>
              <a:t>With a lot of supporting details.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r>
              <a:rPr lang="en-US" err="1"/>
              <a:t>tation</a:t>
            </a:r>
            <a:r>
              <a:rPr lang="en-US"/>
              <a:t> </a:t>
            </a:r>
            <a:r>
              <a:rPr lang="en-US" err="1"/>
              <a:t>ullamcorper</a:t>
            </a:r>
            <a:r>
              <a:rPr lang="en-US"/>
              <a:t> </a:t>
            </a:r>
            <a:r>
              <a:rPr lang="en-US" err="1"/>
              <a:t>suscipit</a:t>
            </a:r>
            <a:r>
              <a:rPr lang="en-US"/>
              <a:t> </a:t>
            </a:r>
            <a:r>
              <a:rPr lang="en-US" err="1"/>
              <a:t>lobortis</a:t>
            </a:r>
            <a:r>
              <a:rPr lang="en-US"/>
              <a:t> </a:t>
            </a:r>
            <a:r>
              <a:rPr lang="en-US" err="1"/>
              <a:t>nisl</a:t>
            </a:r>
            <a:r>
              <a:rPr lang="en-US"/>
              <a:t>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autem vel </a:t>
            </a:r>
            <a:r>
              <a:rPr lang="en-US" err="1"/>
              <a:t>eum</a:t>
            </a:r>
            <a:r>
              <a:rPr lang="en-US"/>
              <a:t> </a:t>
            </a:r>
            <a:r>
              <a:rPr lang="en-US" err="1"/>
              <a:t>iriure</a:t>
            </a:r>
            <a:r>
              <a:rPr lang="en-US"/>
              <a:t> dolor in </a:t>
            </a:r>
            <a:r>
              <a:rPr lang="en-US" err="1"/>
              <a:t>hendrerit</a:t>
            </a:r>
            <a:r>
              <a:rPr lang="en-US"/>
              <a:t> in </a:t>
            </a:r>
            <a:r>
              <a:rPr lang="en-US" err="1"/>
              <a:t>vulputate</a:t>
            </a:r>
            <a:r>
              <a:rPr lang="en-US"/>
              <a:t> </a:t>
            </a:r>
            <a:r>
              <a:rPr lang="en-US" err="1"/>
              <a:t>velit</a:t>
            </a:r>
            <a:r>
              <a:rPr lang="en-US"/>
              <a:t> </a:t>
            </a:r>
            <a:r>
              <a:rPr lang="en-US" err="1"/>
              <a:t>esse</a:t>
            </a:r>
            <a:r>
              <a:rPr lang="en-US"/>
              <a:t> </a:t>
            </a:r>
            <a:r>
              <a:rPr lang="en-US" err="1"/>
              <a:t>molestie</a:t>
            </a:r>
            <a:r>
              <a:rPr lang="en-US"/>
              <a:t> </a:t>
            </a:r>
            <a:r>
              <a:rPr lang="en-US" err="1"/>
              <a:t>consequat</a:t>
            </a:r>
            <a:r>
              <a:rPr lang="en-US"/>
              <a:t>.</a:t>
            </a:r>
          </a:p>
        </p:txBody>
      </p:sp>
      <p:sp>
        <p:nvSpPr>
          <p:cNvPr id="9" name="Text Placeholder 4">
            <a:extLst>
              <a:ext uri="{FF2B5EF4-FFF2-40B4-BE49-F238E27FC236}">
                <a16:creationId xmlns:a16="http://schemas.microsoft.com/office/drawing/2014/main" id="{F98434BA-C643-9226-9074-622A044FDF97}"/>
              </a:ext>
            </a:extLst>
          </p:cNvPr>
          <p:cNvSpPr>
            <a:spLocks noGrp="1"/>
          </p:cNvSpPr>
          <p:nvPr>
            <p:ph type="body" sz="quarter" idx="11" hasCustomPrompt="1"/>
          </p:nvPr>
        </p:nvSpPr>
        <p:spPr>
          <a:xfrm>
            <a:off x="612075" y="419100"/>
            <a:ext cx="3732914" cy="153888"/>
          </a:xfrm>
          <a:prstGeom prst="rect">
            <a:avLst/>
          </a:prstGeom>
        </p:spPr>
        <p:txBody>
          <a:bodyPr wrap="square">
            <a:spAutoFit/>
          </a:bodyPr>
          <a:lstStyle>
            <a:lvl1pPr>
              <a:lnSpc>
                <a:spcPct val="100000"/>
              </a:lnSpc>
              <a:spcBef>
                <a:spcPts val="0"/>
              </a:spcBef>
              <a:defRPr sz="1000" b="0" i="0" spc="300">
                <a:solidFill>
                  <a:srgbClr val="000000"/>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sp>
        <p:nvSpPr>
          <p:cNvPr id="10" name="Text Placeholder 4">
            <a:extLst>
              <a:ext uri="{FF2B5EF4-FFF2-40B4-BE49-F238E27FC236}">
                <a16:creationId xmlns:a16="http://schemas.microsoft.com/office/drawing/2014/main" id="{B89EA330-0A46-587B-303A-AB92923709B7}"/>
              </a:ext>
            </a:extLst>
          </p:cNvPr>
          <p:cNvSpPr>
            <a:spLocks noGrp="1"/>
          </p:cNvSpPr>
          <p:nvPr>
            <p:ph type="body" sz="quarter" idx="25" hasCustomPrompt="1"/>
          </p:nvPr>
        </p:nvSpPr>
        <p:spPr>
          <a:xfrm>
            <a:off x="612075" y="722843"/>
            <a:ext cx="3732914" cy="338554"/>
          </a:xfrm>
          <a:prstGeom prst="rect">
            <a:avLst/>
          </a:prstGeom>
        </p:spPr>
        <p:txBody>
          <a:bodyPr wrap="square">
            <a:spAutoFit/>
          </a:bodyPr>
          <a:lstStyle>
            <a:lvl1pPr>
              <a:lnSpc>
                <a:spcPct val="100000"/>
              </a:lnSpc>
              <a:spcBef>
                <a:spcPts val="0"/>
              </a:spcBef>
              <a:defRPr sz="2200" b="1" i="0" spc="0">
                <a:solidFill>
                  <a:srgbClr val="000000"/>
                </a:solidFill>
                <a:latin typeface="Calibri" panose="020F0502020204030204" pitchFamily="34" charset="0"/>
                <a:cs typeface="Calibri" panose="020F0502020204030204" pitchFamily="34" charset="0"/>
              </a:defRPr>
            </a:lvl1pPr>
            <a:lvl2pPr>
              <a:buNone/>
              <a:defRPr/>
            </a:lvl2pPr>
          </a:lstStyle>
          <a:p>
            <a:pPr lvl="0"/>
            <a:r>
              <a:rPr lang="en-US">
                <a:effectLst/>
              </a:rPr>
              <a:t>Title with Big and Little Type</a:t>
            </a:r>
            <a:endParaRPr lang="en-US"/>
          </a:p>
        </p:txBody>
      </p:sp>
      <p:grpSp>
        <p:nvGrpSpPr>
          <p:cNvPr id="18" name="Group 17">
            <a:extLst>
              <a:ext uri="{FF2B5EF4-FFF2-40B4-BE49-F238E27FC236}">
                <a16:creationId xmlns:a16="http://schemas.microsoft.com/office/drawing/2014/main" id="{5328606A-EA4A-86C8-4B44-8B3B3A22622A}"/>
              </a:ext>
            </a:extLst>
          </p:cNvPr>
          <p:cNvGrpSpPr/>
          <p:nvPr userDrawn="1"/>
        </p:nvGrpSpPr>
        <p:grpSpPr>
          <a:xfrm>
            <a:off x="611054" y="6471298"/>
            <a:ext cx="372834" cy="131175"/>
            <a:chOff x="14288" y="2035175"/>
            <a:chExt cx="10039350" cy="3532188"/>
          </a:xfrm>
          <a:solidFill>
            <a:schemeClr val="tx1"/>
          </a:solidFill>
        </p:grpSpPr>
        <p:sp>
          <p:nvSpPr>
            <p:cNvPr id="19" name="Freeform 1">
              <a:extLst>
                <a:ext uri="{FF2B5EF4-FFF2-40B4-BE49-F238E27FC236}">
                  <a16:creationId xmlns:a16="http://schemas.microsoft.com/office/drawing/2014/main" id="{9778DA86-B17B-9BE6-2C21-BFCC79A56A73}"/>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0" name="Freeform 2">
              <a:extLst>
                <a:ext uri="{FF2B5EF4-FFF2-40B4-BE49-F238E27FC236}">
                  <a16:creationId xmlns:a16="http://schemas.microsoft.com/office/drawing/2014/main" id="{2904893A-6F2A-030F-CFB4-5D5BF5867C73}"/>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1" name="Freeform 3">
              <a:extLst>
                <a:ext uri="{FF2B5EF4-FFF2-40B4-BE49-F238E27FC236}">
                  <a16:creationId xmlns:a16="http://schemas.microsoft.com/office/drawing/2014/main" id="{3484C3A5-FD77-07AA-37FE-28F6E29A3692}"/>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2" name="Freeform 4">
              <a:extLst>
                <a:ext uri="{FF2B5EF4-FFF2-40B4-BE49-F238E27FC236}">
                  <a16:creationId xmlns:a16="http://schemas.microsoft.com/office/drawing/2014/main" id="{334B54CE-0ADC-FE70-D6F2-708D01EA5223}"/>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3" name="Freeform 5">
              <a:extLst>
                <a:ext uri="{FF2B5EF4-FFF2-40B4-BE49-F238E27FC236}">
                  <a16:creationId xmlns:a16="http://schemas.microsoft.com/office/drawing/2014/main" id="{CDDABD3F-DAAF-6384-6DF9-BE4796DFDD3C}"/>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4" name="Freeform 6">
              <a:extLst>
                <a:ext uri="{FF2B5EF4-FFF2-40B4-BE49-F238E27FC236}">
                  <a16:creationId xmlns:a16="http://schemas.microsoft.com/office/drawing/2014/main" id="{78F5B489-9941-A0E8-F867-511036BD5EF1}"/>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5" name="Footer Placeholder 14">
            <a:extLst>
              <a:ext uri="{FF2B5EF4-FFF2-40B4-BE49-F238E27FC236}">
                <a16:creationId xmlns:a16="http://schemas.microsoft.com/office/drawing/2014/main" id="{E8F2A8AE-A80D-EC77-A52B-9680F848D4C6}"/>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pic>
        <p:nvPicPr>
          <p:cNvPr id="7" name="Graphic 6">
            <a:extLst>
              <a:ext uri="{FF2B5EF4-FFF2-40B4-BE49-F238E27FC236}">
                <a16:creationId xmlns:a16="http://schemas.microsoft.com/office/drawing/2014/main" id="{0F2A01AF-4766-7A6B-2F58-FA693D3A69B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3344758188"/>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User-Persona">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E065F37D-D2A3-CE4F-B068-A258F10B85FF}"/>
              </a:ext>
            </a:extLst>
          </p:cNvPr>
          <p:cNvSpPr/>
          <p:nvPr userDrawn="1"/>
        </p:nvSpPr>
        <p:spPr bwMode="auto">
          <a:xfrm>
            <a:off x="0" y="0"/>
            <a:ext cx="3236965" cy="6858000"/>
          </a:xfrm>
          <a:prstGeom prst="rect">
            <a:avLst/>
          </a:prstGeom>
          <a:solidFill>
            <a:schemeClr val="tx1"/>
          </a:solidFill>
          <a:ln>
            <a:noFill/>
          </a:ln>
          <a:effectLst/>
        </p:spPr>
        <p:txBody>
          <a:bodyPr wrap="none" rtlCol="0" anchor="ctr"/>
          <a:lstStyle/>
          <a:p>
            <a:pPr algn="ctr"/>
            <a:endParaRPr lang="en-UA" sz="2400" err="1">
              <a:solidFill>
                <a:schemeClr val="bg1"/>
              </a:solidFill>
              <a:latin typeface="Calibri Light" panose="020F0302020204030204" pitchFamily="34" charset="0"/>
              <a:ea typeface="Human Sans ExtraLight" charset="0"/>
              <a:cs typeface="Human Sans ExtraLight" charset="0"/>
            </a:endParaRPr>
          </a:p>
        </p:txBody>
      </p:sp>
      <p:sp>
        <p:nvSpPr>
          <p:cNvPr id="29" name="Rectangle 28">
            <a:extLst>
              <a:ext uri="{FF2B5EF4-FFF2-40B4-BE49-F238E27FC236}">
                <a16:creationId xmlns:a16="http://schemas.microsoft.com/office/drawing/2014/main" id="{C39F636B-FA9F-CB4E-B6F8-B160AB761C73}"/>
              </a:ext>
            </a:extLst>
          </p:cNvPr>
          <p:cNvSpPr/>
          <p:nvPr userDrawn="1"/>
        </p:nvSpPr>
        <p:spPr bwMode="auto">
          <a:xfrm>
            <a:off x="3222416" y="7093"/>
            <a:ext cx="4491963" cy="6858000"/>
          </a:xfrm>
          <a:prstGeom prst="rect">
            <a:avLst/>
          </a:prstGeom>
          <a:solidFill>
            <a:schemeClr val="bg2"/>
          </a:solidFill>
          <a:ln>
            <a:noFill/>
          </a:ln>
          <a:effectLst/>
        </p:spPr>
        <p:txBody>
          <a:bodyPr wrap="none" rtlCol="0" anchor="ctr"/>
          <a:lstStyle/>
          <a:p>
            <a:pPr algn="ctr"/>
            <a:endParaRPr lang="en-UA" sz="2400" err="1">
              <a:solidFill>
                <a:schemeClr val="bg1"/>
              </a:solidFill>
              <a:latin typeface="Calibri Light" panose="020F0302020204030204" pitchFamily="34" charset="0"/>
              <a:ea typeface="Human Sans ExtraLight" charset="0"/>
              <a:cs typeface="Human Sans ExtraLight" charset="0"/>
            </a:endParaRPr>
          </a:p>
        </p:txBody>
      </p:sp>
      <p:sp>
        <p:nvSpPr>
          <p:cNvPr id="15" name="Title 1">
            <a:extLst>
              <a:ext uri="{FF2B5EF4-FFF2-40B4-BE49-F238E27FC236}">
                <a16:creationId xmlns:a16="http://schemas.microsoft.com/office/drawing/2014/main" id="{37FF0414-DAEC-144D-A66B-C479CECFED13}"/>
              </a:ext>
            </a:extLst>
          </p:cNvPr>
          <p:cNvSpPr>
            <a:spLocks noGrp="1"/>
          </p:cNvSpPr>
          <p:nvPr>
            <p:ph type="title"/>
          </p:nvPr>
        </p:nvSpPr>
        <p:spPr>
          <a:xfrm>
            <a:off x="455841" y="3231158"/>
            <a:ext cx="2441262" cy="319749"/>
          </a:xfrm>
          <a:prstGeom prst="rect">
            <a:avLst/>
          </a:prstGeom>
          <a:ln>
            <a:solidFill>
              <a:schemeClr val="bg1"/>
            </a:solidFill>
          </a:ln>
        </p:spPr>
        <p:txBody>
          <a:bodyPr/>
          <a:lstStyle>
            <a:lvl1pPr>
              <a:defRPr b="1">
                <a:solidFill>
                  <a:schemeClr val="bg1"/>
                </a:solidFill>
                <a:latin typeface="+mn-lt"/>
              </a:defRPr>
            </a:lvl1pPr>
          </a:lstStyle>
          <a:p>
            <a:r>
              <a:rPr lang="en-GB"/>
              <a:t>Click to edit Master</a:t>
            </a:r>
            <a:endParaRPr lang="en-US"/>
          </a:p>
        </p:txBody>
      </p:sp>
      <p:sp>
        <p:nvSpPr>
          <p:cNvPr id="16" name="Text Placeholder 10">
            <a:extLst>
              <a:ext uri="{FF2B5EF4-FFF2-40B4-BE49-F238E27FC236}">
                <a16:creationId xmlns:a16="http://schemas.microsoft.com/office/drawing/2014/main" id="{809764F3-19B7-E14C-ABFE-172CDDFBA7D4}"/>
              </a:ext>
            </a:extLst>
          </p:cNvPr>
          <p:cNvSpPr>
            <a:spLocks noGrp="1"/>
          </p:cNvSpPr>
          <p:nvPr>
            <p:ph type="body" sz="quarter" idx="15" hasCustomPrompt="1"/>
          </p:nvPr>
        </p:nvSpPr>
        <p:spPr>
          <a:xfrm>
            <a:off x="455841" y="3005453"/>
            <a:ext cx="2441262" cy="225706"/>
          </a:xfrm>
          <a:prstGeom prst="rect">
            <a:avLst/>
          </a:prstGeom>
          <a:ln>
            <a:solidFill>
              <a:schemeClr val="bg1"/>
            </a:solidFill>
          </a:ln>
        </p:spPr>
        <p:txBody>
          <a:bodyPr/>
          <a:lstStyle>
            <a:lvl1pPr>
              <a:defRPr sz="900" b="0" i="0" cap="all" baseline="0">
                <a:solidFill>
                  <a:schemeClr val="bg1"/>
                </a:solidFill>
                <a:latin typeface="+mn-lt"/>
              </a:defRPr>
            </a:lvl1pPr>
          </a:lstStyle>
          <a:p>
            <a:pPr lvl="0"/>
            <a:r>
              <a:rPr lang="en-US"/>
              <a:t>Click to add section title</a:t>
            </a:r>
          </a:p>
        </p:txBody>
      </p:sp>
      <p:sp>
        <p:nvSpPr>
          <p:cNvPr id="11" name="Text Placeholder 4">
            <a:extLst>
              <a:ext uri="{FF2B5EF4-FFF2-40B4-BE49-F238E27FC236}">
                <a16:creationId xmlns:a16="http://schemas.microsoft.com/office/drawing/2014/main" id="{5A8D0894-5AC7-B249-AC04-C60361B4396F}"/>
              </a:ext>
            </a:extLst>
          </p:cNvPr>
          <p:cNvSpPr>
            <a:spLocks noGrp="1"/>
          </p:cNvSpPr>
          <p:nvPr>
            <p:ph type="body" sz="quarter" idx="13" hasCustomPrompt="1"/>
          </p:nvPr>
        </p:nvSpPr>
        <p:spPr>
          <a:xfrm>
            <a:off x="455841" y="3631594"/>
            <a:ext cx="2441262" cy="509856"/>
          </a:xfrm>
          <a:prstGeom prst="rect">
            <a:avLst/>
          </a:prstGeom>
          <a:ln>
            <a:solidFill>
              <a:schemeClr val="bg1"/>
            </a:solidFill>
          </a:ln>
        </p:spPr>
        <p:txBody>
          <a:bodyPr anchor="t"/>
          <a:lstStyle>
            <a:lvl1pPr>
              <a:lnSpc>
                <a:spcPct val="110000"/>
              </a:lnSpc>
              <a:spcBef>
                <a:spcPts val="600"/>
              </a:spcBef>
              <a:spcAft>
                <a:spcPts val="0"/>
              </a:spcAft>
              <a:tabLst>
                <a:tab pos="457200" algn="l"/>
                <a:tab pos="914400" algn="l"/>
                <a:tab pos="1371600" algn="l"/>
                <a:tab pos="1828800" algn="l"/>
                <a:tab pos="2286000" algn="l"/>
                <a:tab pos="2743200" algn="l"/>
                <a:tab pos="3200400" algn="l"/>
                <a:tab pos="3657600" algn="l"/>
              </a:tabLst>
              <a:defRPr sz="1400" b="1" i="0" baseline="0">
                <a:solidFill>
                  <a:schemeClr val="bg1"/>
                </a:solidFill>
                <a:latin typeface="Calibri" panose="020F0502020204030204" pitchFamily="34" charset="0"/>
                <a:cs typeface="Calibri" panose="020F0502020204030204" pitchFamily="34" charset="0"/>
              </a:defRPr>
            </a:lvl1pPr>
          </a:lstStyle>
          <a:p>
            <a:pPr lvl="0"/>
            <a:r>
              <a:rPr lang="en-US"/>
              <a:t>Age, Profession</a:t>
            </a:r>
          </a:p>
        </p:txBody>
      </p:sp>
      <p:sp>
        <p:nvSpPr>
          <p:cNvPr id="24" name="Picture Placeholder 13">
            <a:extLst>
              <a:ext uri="{FF2B5EF4-FFF2-40B4-BE49-F238E27FC236}">
                <a16:creationId xmlns:a16="http://schemas.microsoft.com/office/drawing/2014/main" id="{7F23C99B-D005-8D48-8D48-9C17BAC16D2E}"/>
              </a:ext>
            </a:extLst>
          </p:cNvPr>
          <p:cNvSpPr>
            <a:spLocks noGrp="1"/>
          </p:cNvSpPr>
          <p:nvPr>
            <p:ph type="pic" sz="quarter" idx="16"/>
          </p:nvPr>
        </p:nvSpPr>
        <p:spPr>
          <a:xfrm>
            <a:off x="7939" y="-1"/>
            <a:ext cx="3214477" cy="2839671"/>
          </a:xfrm>
          <a:prstGeom prst="rect">
            <a:avLst/>
          </a:prstGeom>
        </p:spPr>
        <p:txBody>
          <a:bodyPr/>
          <a:lstStyle>
            <a:lvl1pPr>
              <a:defRPr b="0" i="0"/>
            </a:lvl1pPr>
          </a:lstStyle>
          <a:p>
            <a:r>
              <a:rPr lang="en-GB"/>
              <a:t>Click icon to add picture</a:t>
            </a:r>
            <a:endParaRPr lang="en-US"/>
          </a:p>
        </p:txBody>
      </p:sp>
      <p:sp>
        <p:nvSpPr>
          <p:cNvPr id="30" name="Text Placeholder 4">
            <a:extLst>
              <a:ext uri="{FF2B5EF4-FFF2-40B4-BE49-F238E27FC236}">
                <a16:creationId xmlns:a16="http://schemas.microsoft.com/office/drawing/2014/main" id="{29D8C45B-AC0C-D447-8545-6A1DFF015EF1}"/>
              </a:ext>
            </a:extLst>
          </p:cNvPr>
          <p:cNvSpPr>
            <a:spLocks noGrp="1"/>
          </p:cNvSpPr>
          <p:nvPr>
            <p:ph type="body" sz="quarter" idx="18" hasCustomPrompt="1"/>
          </p:nvPr>
        </p:nvSpPr>
        <p:spPr>
          <a:xfrm>
            <a:off x="455841" y="4457700"/>
            <a:ext cx="2441262" cy="1617171"/>
          </a:xfrm>
          <a:prstGeom prst="rect">
            <a:avLst/>
          </a:prstGeom>
          <a:ln>
            <a:solidFill>
              <a:schemeClr val="bg1"/>
            </a:solidFill>
          </a:ln>
        </p:spPr>
        <p:txBody>
          <a:bodyPr anchor="t"/>
          <a:lstStyle>
            <a:lvl1pPr>
              <a:lnSpc>
                <a:spcPct val="110000"/>
              </a:lnSpc>
              <a:spcBef>
                <a:spcPts val="600"/>
              </a:spcBef>
              <a:spcAft>
                <a:spcPts val="0"/>
              </a:spcAft>
              <a:tabLst>
                <a:tab pos="457200" algn="l"/>
                <a:tab pos="914400" algn="l"/>
                <a:tab pos="1371600" algn="l"/>
                <a:tab pos="1828800" algn="l"/>
                <a:tab pos="2286000" algn="l"/>
                <a:tab pos="2743200" algn="l"/>
                <a:tab pos="3200400" algn="l"/>
                <a:tab pos="3657600" algn="l"/>
              </a:tabLst>
              <a:defRPr sz="1400" b="0" i="0" baseline="0">
                <a:solidFill>
                  <a:schemeClr val="bg1"/>
                </a:solidFill>
                <a:latin typeface="Calibri Light" panose="020F0302020204030204" pitchFamily="34" charset="0"/>
                <a:cs typeface="Calibri Light" panose="020F0302020204030204" pitchFamily="34" charset="0"/>
              </a:defRPr>
            </a:lvl1pPr>
          </a:lstStyle>
          <a:p>
            <a:pPr lvl="0"/>
            <a:r>
              <a:rPr lang="en-US"/>
              <a:t>About</a:t>
            </a:r>
          </a:p>
        </p:txBody>
      </p:sp>
      <p:sp>
        <p:nvSpPr>
          <p:cNvPr id="40" name="Text Placeholder 9">
            <a:extLst>
              <a:ext uri="{FF2B5EF4-FFF2-40B4-BE49-F238E27FC236}">
                <a16:creationId xmlns:a16="http://schemas.microsoft.com/office/drawing/2014/main" id="{28093BBE-0F81-5643-9FB7-6FE2CE11F0D2}"/>
              </a:ext>
            </a:extLst>
          </p:cNvPr>
          <p:cNvSpPr>
            <a:spLocks noGrp="1"/>
          </p:cNvSpPr>
          <p:nvPr>
            <p:ph type="body" sz="quarter" idx="10"/>
          </p:nvPr>
        </p:nvSpPr>
        <p:spPr>
          <a:xfrm>
            <a:off x="3562278" y="321521"/>
            <a:ext cx="3826074" cy="5753349"/>
          </a:xfrm>
          <a:prstGeom prst="rect">
            <a:avLst/>
          </a:prstGeom>
        </p:spPr>
        <p:txBody>
          <a:bodyPr vert="horz" lIns="0" tIns="0" rIns="0" bIns="0" rtlCol="0" anchor="t">
            <a:noAutofit/>
          </a:bodyPr>
          <a:lstStyle>
            <a:lvl1pPr>
              <a:defRPr lang="en-GB" b="0" i="0" smtClean="0">
                <a:latin typeface="Calibri Light" panose="020F0302020204030204" pitchFamily="34" charset="0"/>
                <a:cs typeface="Calibri Light" panose="020F0302020204030204" pitchFamily="34" charset="0"/>
              </a:defRPr>
            </a:lvl1pPr>
          </a:lstStyle>
          <a:p>
            <a:pPr lvl="0">
              <a:tabLst>
                <a:tab pos="457200" algn="l"/>
                <a:tab pos="914400" algn="l"/>
                <a:tab pos="1371600" algn="l"/>
                <a:tab pos="1828800" algn="l"/>
                <a:tab pos="2286000" algn="l"/>
                <a:tab pos="2743200" algn="l"/>
                <a:tab pos="3200400" algn="l"/>
                <a:tab pos="3657600" algn="l"/>
              </a:tabLst>
            </a:pPr>
            <a:r>
              <a:rPr lang="en-GB"/>
              <a:t>Click to edit Master text styles</a:t>
            </a:r>
          </a:p>
        </p:txBody>
      </p:sp>
      <p:sp>
        <p:nvSpPr>
          <p:cNvPr id="41" name="Text Placeholder 9">
            <a:extLst>
              <a:ext uri="{FF2B5EF4-FFF2-40B4-BE49-F238E27FC236}">
                <a16:creationId xmlns:a16="http://schemas.microsoft.com/office/drawing/2014/main" id="{13B70270-B1D9-4340-B018-EE07346DA935}"/>
              </a:ext>
            </a:extLst>
          </p:cNvPr>
          <p:cNvSpPr>
            <a:spLocks noGrp="1"/>
          </p:cNvSpPr>
          <p:nvPr>
            <p:ph type="body" sz="quarter" idx="19"/>
          </p:nvPr>
        </p:nvSpPr>
        <p:spPr>
          <a:xfrm>
            <a:off x="8039692" y="321521"/>
            <a:ext cx="3826074" cy="5753349"/>
          </a:xfrm>
          <a:prstGeom prst="rect">
            <a:avLst/>
          </a:prstGeom>
        </p:spPr>
        <p:txBody>
          <a:bodyPr vert="horz" lIns="0" tIns="0" rIns="0" bIns="0" rtlCol="0" anchor="t">
            <a:noAutofit/>
          </a:bodyPr>
          <a:lstStyle>
            <a:lvl1pPr>
              <a:defRPr lang="en-GB" b="0" i="0" smtClean="0">
                <a:latin typeface="Calibri Light" panose="020F0302020204030204" pitchFamily="34" charset="0"/>
                <a:cs typeface="Calibri Light" panose="020F0302020204030204" pitchFamily="34" charset="0"/>
              </a:defRPr>
            </a:lvl1pPr>
          </a:lstStyle>
          <a:p>
            <a:pPr lvl="0">
              <a:tabLst>
                <a:tab pos="457200" algn="l"/>
                <a:tab pos="914400" algn="l"/>
                <a:tab pos="1371600" algn="l"/>
                <a:tab pos="1828800" algn="l"/>
                <a:tab pos="2286000" algn="l"/>
                <a:tab pos="2743200" algn="l"/>
                <a:tab pos="3200400" algn="l"/>
                <a:tab pos="3657600" algn="l"/>
              </a:tabLst>
            </a:pPr>
            <a:r>
              <a:rPr lang="en-GB"/>
              <a:t>Click to edit Master text styles</a:t>
            </a:r>
          </a:p>
        </p:txBody>
      </p:sp>
      <p:grpSp>
        <p:nvGrpSpPr>
          <p:cNvPr id="3" name="Group 2">
            <a:extLst>
              <a:ext uri="{FF2B5EF4-FFF2-40B4-BE49-F238E27FC236}">
                <a16:creationId xmlns:a16="http://schemas.microsoft.com/office/drawing/2014/main" id="{61194BFB-D27B-920D-74B8-57C808E4FA93}"/>
              </a:ext>
            </a:extLst>
          </p:cNvPr>
          <p:cNvGrpSpPr/>
          <p:nvPr userDrawn="1"/>
        </p:nvGrpSpPr>
        <p:grpSpPr>
          <a:xfrm>
            <a:off x="611054" y="6471298"/>
            <a:ext cx="372834" cy="131175"/>
            <a:chOff x="14288" y="2035175"/>
            <a:chExt cx="10039350" cy="3532188"/>
          </a:xfrm>
          <a:solidFill>
            <a:schemeClr val="bg1"/>
          </a:solidFill>
        </p:grpSpPr>
        <p:sp>
          <p:nvSpPr>
            <p:cNvPr id="4" name="Freeform 1">
              <a:extLst>
                <a:ext uri="{FF2B5EF4-FFF2-40B4-BE49-F238E27FC236}">
                  <a16:creationId xmlns:a16="http://schemas.microsoft.com/office/drawing/2014/main" id="{AC5C86C1-C392-36A2-6546-4A09981EA1D9}"/>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5" name="Freeform 2">
              <a:extLst>
                <a:ext uri="{FF2B5EF4-FFF2-40B4-BE49-F238E27FC236}">
                  <a16:creationId xmlns:a16="http://schemas.microsoft.com/office/drawing/2014/main" id="{343CBC0E-2DBE-62B0-9B1C-4D8BBADC2D66}"/>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FB80F17E-95EC-7B10-BC00-6178F4F6A332}"/>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4">
              <a:extLst>
                <a:ext uri="{FF2B5EF4-FFF2-40B4-BE49-F238E27FC236}">
                  <a16:creationId xmlns:a16="http://schemas.microsoft.com/office/drawing/2014/main" id="{CF6797D6-A716-17CF-82BC-4315C9AE4381}"/>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5">
              <a:extLst>
                <a:ext uri="{FF2B5EF4-FFF2-40B4-BE49-F238E27FC236}">
                  <a16:creationId xmlns:a16="http://schemas.microsoft.com/office/drawing/2014/main" id="{7D08D7A3-64E8-352C-169B-B9A70DAB31AC}"/>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6">
              <a:extLst>
                <a:ext uri="{FF2B5EF4-FFF2-40B4-BE49-F238E27FC236}">
                  <a16:creationId xmlns:a16="http://schemas.microsoft.com/office/drawing/2014/main" id="{5B36EF8D-4ED4-82C1-CD1B-4D894391B03B}"/>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w="9525" cap="flat">
              <a:noFill/>
              <a:bevel/>
              <a:headEnd/>
              <a:tailEnd/>
            </a:ln>
            <a:effectLst/>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0" name="Footer Placeholder 14">
            <a:extLst>
              <a:ext uri="{FF2B5EF4-FFF2-40B4-BE49-F238E27FC236}">
                <a16:creationId xmlns:a16="http://schemas.microsoft.com/office/drawing/2014/main" id="{5279BD19-CFA9-AB26-7A53-838847998BC3}"/>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spTree>
    <p:extLst>
      <p:ext uri="{BB962C8B-B14F-4D97-AF65-F5344CB8AC3E}">
        <p14:creationId xmlns:p14="http://schemas.microsoft.com/office/powerpoint/2010/main" val="22563859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s with subtitles">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A517F72-13C6-5418-B0CB-46BAB6B8D27B}"/>
              </a:ext>
            </a:extLst>
          </p:cNvPr>
          <p:cNvSpPr>
            <a:spLocks noGrp="1"/>
          </p:cNvSpPr>
          <p:nvPr>
            <p:ph type="body" sz="quarter" idx="16" hasCustomPrompt="1"/>
          </p:nvPr>
        </p:nvSpPr>
        <p:spPr>
          <a:xfrm>
            <a:off x="647700" y="2698291"/>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a:t>
            </a:r>
          </a:p>
        </p:txBody>
      </p:sp>
      <p:sp>
        <p:nvSpPr>
          <p:cNvPr id="4" name="Text Placeholder 4">
            <a:extLst>
              <a:ext uri="{FF2B5EF4-FFF2-40B4-BE49-F238E27FC236}">
                <a16:creationId xmlns:a16="http://schemas.microsoft.com/office/drawing/2014/main" id="{3A39EDEA-D9AD-90C0-00E7-933A0BCD218E}"/>
              </a:ext>
            </a:extLst>
          </p:cNvPr>
          <p:cNvSpPr>
            <a:spLocks noGrp="1"/>
          </p:cNvSpPr>
          <p:nvPr>
            <p:ph type="body" sz="quarter" idx="26" hasCustomPrompt="1"/>
          </p:nvPr>
        </p:nvSpPr>
        <p:spPr>
          <a:xfrm>
            <a:off x="647700" y="1752600"/>
            <a:ext cx="4648200"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a:t>
            </a:r>
          </a:p>
        </p:txBody>
      </p:sp>
      <p:sp>
        <p:nvSpPr>
          <p:cNvPr id="7" name="Text Placeholder 4">
            <a:extLst>
              <a:ext uri="{FF2B5EF4-FFF2-40B4-BE49-F238E27FC236}">
                <a16:creationId xmlns:a16="http://schemas.microsoft.com/office/drawing/2014/main" id="{D33771BF-0A2C-CB01-D9AB-ED1F3FC63EB4}"/>
              </a:ext>
            </a:extLst>
          </p:cNvPr>
          <p:cNvSpPr>
            <a:spLocks noGrp="1"/>
          </p:cNvSpPr>
          <p:nvPr>
            <p:ph type="body" sz="quarter" idx="27" hasCustomPrompt="1"/>
          </p:nvPr>
        </p:nvSpPr>
        <p:spPr>
          <a:xfrm>
            <a:off x="6272784" y="2698291"/>
            <a:ext cx="4648200" cy="177862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a:t>
            </a:r>
          </a:p>
        </p:txBody>
      </p:sp>
      <p:sp>
        <p:nvSpPr>
          <p:cNvPr id="9" name="Text Placeholder 4">
            <a:extLst>
              <a:ext uri="{FF2B5EF4-FFF2-40B4-BE49-F238E27FC236}">
                <a16:creationId xmlns:a16="http://schemas.microsoft.com/office/drawing/2014/main" id="{9D7B04DC-2792-21A9-52B1-97306B134505}"/>
              </a:ext>
            </a:extLst>
          </p:cNvPr>
          <p:cNvSpPr>
            <a:spLocks noGrp="1"/>
          </p:cNvSpPr>
          <p:nvPr>
            <p:ph type="body" sz="quarter" idx="28" hasCustomPrompt="1"/>
          </p:nvPr>
        </p:nvSpPr>
        <p:spPr>
          <a:xfrm>
            <a:off x="6272784" y="1752600"/>
            <a:ext cx="4648200"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a:t>
            </a:r>
          </a:p>
        </p:txBody>
      </p:sp>
      <p:sp>
        <p:nvSpPr>
          <p:cNvPr id="10" name="Title 1">
            <a:extLst>
              <a:ext uri="{FF2B5EF4-FFF2-40B4-BE49-F238E27FC236}">
                <a16:creationId xmlns:a16="http://schemas.microsoft.com/office/drawing/2014/main" id="{1BE06380-29B7-9F04-503F-4794E16816AC}"/>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3" name="Text Placeholder 10">
            <a:extLst>
              <a:ext uri="{FF2B5EF4-FFF2-40B4-BE49-F238E27FC236}">
                <a16:creationId xmlns:a16="http://schemas.microsoft.com/office/drawing/2014/main" id="{1A3BBB03-6CCE-7692-A0BD-FCB439EC8012}"/>
              </a:ext>
            </a:extLst>
          </p:cNvPr>
          <p:cNvSpPr>
            <a:spLocks noGrp="1"/>
          </p:cNvSpPr>
          <p:nvPr>
            <p:ph type="body" sz="quarter" idx="29"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62811440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Column_Text">
    <p:bg>
      <p:bgPr>
        <a:solidFill>
          <a:schemeClr val="tx1"/>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F0AAB83-32F0-44B8-4EEF-5A03F77A747E}"/>
              </a:ext>
            </a:extLst>
          </p:cNvPr>
          <p:cNvSpPr>
            <a:spLocks noGrp="1"/>
          </p:cNvSpPr>
          <p:nvPr>
            <p:ph type="body" sz="quarter" idx="16" hasCustomPrompt="1"/>
          </p:nvPr>
        </p:nvSpPr>
        <p:spPr>
          <a:xfrm>
            <a:off x="647700" y="2698291"/>
            <a:ext cx="4648200" cy="1265667"/>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a:t>
            </a:r>
          </a:p>
        </p:txBody>
      </p:sp>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52600"/>
            <a:ext cx="4648200"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a:t>
            </a:r>
          </a:p>
        </p:txBody>
      </p:sp>
      <p:sp>
        <p:nvSpPr>
          <p:cNvPr id="2" name="Text Placeholder 4">
            <a:extLst>
              <a:ext uri="{FF2B5EF4-FFF2-40B4-BE49-F238E27FC236}">
                <a16:creationId xmlns:a16="http://schemas.microsoft.com/office/drawing/2014/main" id="{2D5963C9-D5D1-84E3-AF7B-5BFA6D21DC39}"/>
              </a:ext>
            </a:extLst>
          </p:cNvPr>
          <p:cNvSpPr>
            <a:spLocks noGrp="1"/>
          </p:cNvSpPr>
          <p:nvPr>
            <p:ph type="body" sz="quarter" idx="27" hasCustomPrompt="1"/>
          </p:nvPr>
        </p:nvSpPr>
        <p:spPr>
          <a:xfrm>
            <a:off x="6272784" y="2698291"/>
            <a:ext cx="4648200" cy="177862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Leo </a:t>
            </a:r>
            <a:r>
              <a:rPr lang="en-US" err="1"/>
              <a:t>luctus</a:t>
            </a:r>
            <a:r>
              <a:rPr lang="en-US"/>
              <a:t> </a:t>
            </a:r>
            <a:r>
              <a:rPr lang="en-US" err="1"/>
              <a:t>adipiscing</a:t>
            </a:r>
            <a:r>
              <a:rPr lang="en-US"/>
              <a:t> </a:t>
            </a:r>
            <a:r>
              <a:rPr lang="en-US" err="1"/>
              <a:t>feugiat</a:t>
            </a:r>
            <a:r>
              <a:rPr lang="en-US"/>
              <a:t> </a:t>
            </a:r>
            <a:r>
              <a:rPr lang="en-US" err="1"/>
              <a:t>viverra</a:t>
            </a:r>
            <a:r>
              <a:rPr lang="en-US"/>
              <a:t> </a:t>
            </a:r>
            <a:r>
              <a:rPr lang="en-US" err="1"/>
              <a:t>facilisi</a:t>
            </a:r>
            <a:r>
              <a:rPr lang="en-US"/>
              <a:t>. </a:t>
            </a:r>
            <a:r>
              <a:rPr lang="en-US" err="1"/>
              <a:t>Tristique</a:t>
            </a:r>
            <a:r>
              <a:rPr lang="en-US"/>
              <a:t> </a:t>
            </a:r>
            <a:r>
              <a:rPr lang="en-US" err="1"/>
              <a:t>aliquet</a:t>
            </a:r>
            <a:r>
              <a:rPr lang="en-US"/>
              <a:t> </a:t>
            </a:r>
            <a:r>
              <a:rPr lang="en-US" err="1"/>
              <a:t>tempor</a:t>
            </a:r>
            <a:r>
              <a:rPr lang="en-US"/>
              <a:t>, </a:t>
            </a:r>
            <a:r>
              <a:rPr lang="en-US" err="1"/>
              <a:t>tortor</a:t>
            </a:r>
            <a:r>
              <a:rPr lang="en-US"/>
              <a:t> </a:t>
            </a:r>
            <a:r>
              <a:rPr lang="en-US" err="1"/>
              <a:t>amet</a:t>
            </a:r>
            <a:r>
              <a:rPr lang="en-US"/>
              <a:t> </a:t>
            </a:r>
            <a:r>
              <a:rPr lang="en-US" err="1"/>
              <a:t>scelerisque</a:t>
            </a:r>
            <a:r>
              <a:rPr lang="en-US"/>
              <a:t> fermentum. </a:t>
            </a:r>
            <a:r>
              <a:rPr lang="en-US" err="1"/>
              <a:t>Venenatis</a:t>
            </a:r>
            <a:r>
              <a:rPr lang="en-US"/>
              <a:t>, </a:t>
            </a:r>
            <a:r>
              <a:rPr lang="en-US" err="1"/>
              <a:t>quam</a:t>
            </a:r>
            <a:r>
              <a:rPr lang="en-US"/>
              <a:t> </a:t>
            </a:r>
            <a:r>
              <a:rPr lang="en-US" err="1"/>
              <a:t>consequat</a:t>
            </a:r>
            <a:r>
              <a:rPr lang="en-US"/>
              <a:t> </a:t>
            </a:r>
            <a:r>
              <a:rPr lang="en-US" err="1"/>
              <a:t>netus</a:t>
            </a:r>
            <a:r>
              <a:rPr lang="en-US"/>
              <a:t> magna </a:t>
            </a:r>
            <a:r>
              <a:rPr lang="en-US" err="1"/>
              <a:t>eleifend</a:t>
            </a:r>
            <a:r>
              <a:rPr lang="en-US"/>
              <a:t> </a:t>
            </a:r>
            <a:r>
              <a:rPr lang="en-US" err="1"/>
              <a:t>eget</a:t>
            </a:r>
            <a:r>
              <a:rPr lang="en-US"/>
              <a:t>. Eros </a:t>
            </a:r>
            <a:r>
              <a:rPr lang="en-US" err="1"/>
              <a:t>orci</a:t>
            </a:r>
            <a:r>
              <a:rPr lang="en-US"/>
              <a:t> </a:t>
            </a:r>
            <a:r>
              <a:rPr lang="en-US" err="1"/>
              <a:t>commodo</a:t>
            </a:r>
            <a:r>
              <a:rPr lang="en-US"/>
              <a:t> at </a:t>
            </a:r>
            <a:r>
              <a:rPr lang="en-US" err="1"/>
              <a:t>pellentesque</a:t>
            </a:r>
            <a:r>
              <a:rPr lang="en-US"/>
              <a:t> </a:t>
            </a:r>
            <a:r>
              <a:rPr lang="en-US" err="1"/>
              <a:t>tellus</a:t>
            </a:r>
            <a:r>
              <a:rPr lang="en-US"/>
              <a:t> </a:t>
            </a:r>
            <a:r>
              <a:rPr lang="en-US" err="1"/>
              <a:t>malesuada</a:t>
            </a:r>
            <a:r>
              <a:rPr lang="en-US"/>
              <a:t>. Leo dui </a:t>
            </a:r>
            <a:r>
              <a:rPr lang="en-US" err="1"/>
              <a:t>sapien</a:t>
            </a:r>
            <a:r>
              <a:rPr lang="en-US"/>
              <a:t>, </a:t>
            </a:r>
            <a:r>
              <a:rPr lang="en-US" err="1"/>
              <a:t>imperdiet</a:t>
            </a:r>
            <a:r>
              <a:rPr lang="en-US"/>
              <a:t> </a:t>
            </a:r>
            <a:r>
              <a:rPr lang="en-US" err="1"/>
              <a:t>molestie</a:t>
            </a:r>
            <a:r>
              <a:rPr lang="en-US"/>
              <a:t> </a:t>
            </a:r>
            <a:r>
              <a:rPr lang="en-US" err="1"/>
              <a:t>tristique</a:t>
            </a:r>
            <a:r>
              <a:rPr lang="en-US"/>
              <a:t>. Cras sit integer </a:t>
            </a:r>
            <a:r>
              <a:rPr lang="en-US" err="1"/>
              <a:t>porttitor</a:t>
            </a:r>
            <a:r>
              <a:rPr lang="en-US"/>
              <a:t> </a:t>
            </a:r>
            <a:r>
              <a:rPr lang="en-US" err="1"/>
              <a:t>enim</a:t>
            </a:r>
            <a:r>
              <a:rPr lang="en-US"/>
              <a:t> </a:t>
            </a:r>
            <a:r>
              <a:rPr lang="en-US" err="1"/>
              <a:t>mauris</a:t>
            </a:r>
            <a:r>
              <a:rPr lang="en-US"/>
              <a:t> </a:t>
            </a:r>
            <a:r>
              <a:rPr lang="en-US" err="1"/>
              <a:t>morbi</a:t>
            </a:r>
            <a:r>
              <a:rPr lang="en-US"/>
              <a:t> </a:t>
            </a:r>
            <a:r>
              <a:rPr lang="en-US" err="1"/>
              <a:t>tincidunt</a:t>
            </a:r>
            <a:r>
              <a:rPr lang="en-US"/>
              <a:t> </a:t>
            </a:r>
            <a:r>
              <a:rPr lang="en-US" err="1"/>
              <a:t>sem</a:t>
            </a:r>
            <a:r>
              <a:rPr lang="en-US"/>
              <a:t> </a:t>
            </a:r>
            <a:r>
              <a:rPr lang="en-US" err="1"/>
              <a:t>volutpat</a:t>
            </a:r>
            <a:r>
              <a:rPr lang="en-US"/>
              <a:t>. </a:t>
            </a:r>
          </a:p>
        </p:txBody>
      </p:sp>
      <p:sp>
        <p:nvSpPr>
          <p:cNvPr id="4" name="Text Placeholder 4">
            <a:extLst>
              <a:ext uri="{FF2B5EF4-FFF2-40B4-BE49-F238E27FC236}">
                <a16:creationId xmlns:a16="http://schemas.microsoft.com/office/drawing/2014/main" id="{8205CA7F-D6DB-04A0-EA4C-4787388D3583}"/>
              </a:ext>
            </a:extLst>
          </p:cNvPr>
          <p:cNvSpPr>
            <a:spLocks noGrp="1"/>
          </p:cNvSpPr>
          <p:nvPr>
            <p:ph type="body" sz="quarter" idx="28" hasCustomPrompt="1"/>
          </p:nvPr>
        </p:nvSpPr>
        <p:spPr>
          <a:xfrm>
            <a:off x="6272784" y="1752600"/>
            <a:ext cx="4648200"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a:t>
            </a:r>
          </a:p>
        </p:txBody>
      </p:sp>
      <p:sp>
        <p:nvSpPr>
          <p:cNvPr id="5" name="Title 1">
            <a:extLst>
              <a:ext uri="{FF2B5EF4-FFF2-40B4-BE49-F238E27FC236}">
                <a16:creationId xmlns:a16="http://schemas.microsoft.com/office/drawing/2014/main" id="{1DB770F9-5141-EF17-34F8-816AC75504FD}"/>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8" name="Text Placeholder 10">
            <a:extLst>
              <a:ext uri="{FF2B5EF4-FFF2-40B4-BE49-F238E27FC236}">
                <a16:creationId xmlns:a16="http://schemas.microsoft.com/office/drawing/2014/main" id="{5A247005-8D95-F9E8-E145-F5A6E17A2992}"/>
              </a:ext>
            </a:extLst>
          </p:cNvPr>
          <p:cNvSpPr>
            <a:spLocks noGrp="1"/>
          </p:cNvSpPr>
          <p:nvPr>
            <p:ph type="body" sz="quarter" idx="29"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9BD7309F-2A10-4132-236E-E244FA3F320D}"/>
              </a:ext>
            </a:extLst>
          </p:cNvPr>
          <p:cNvGrpSpPr/>
          <p:nvPr userDrawn="1"/>
        </p:nvGrpSpPr>
        <p:grpSpPr>
          <a:xfrm>
            <a:off x="610888" y="6472556"/>
            <a:ext cx="372834" cy="131175"/>
            <a:chOff x="14288" y="2035175"/>
            <a:chExt cx="10039350" cy="3532188"/>
          </a:xfrm>
          <a:solidFill>
            <a:schemeClr val="bg1"/>
          </a:solidFill>
        </p:grpSpPr>
        <p:sp>
          <p:nvSpPr>
            <p:cNvPr id="6" name="Freeform 1">
              <a:extLst>
                <a:ext uri="{FF2B5EF4-FFF2-40B4-BE49-F238E27FC236}">
                  <a16:creationId xmlns:a16="http://schemas.microsoft.com/office/drawing/2014/main" id="{FFAA6817-9B3E-E313-8957-E8873E885B02}"/>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2">
              <a:extLst>
                <a:ext uri="{FF2B5EF4-FFF2-40B4-BE49-F238E27FC236}">
                  <a16:creationId xmlns:a16="http://schemas.microsoft.com/office/drawing/2014/main" id="{1AE1C1A8-CB9B-6D3D-4806-B2DC0C6F9FDE}"/>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3">
              <a:extLst>
                <a:ext uri="{FF2B5EF4-FFF2-40B4-BE49-F238E27FC236}">
                  <a16:creationId xmlns:a16="http://schemas.microsoft.com/office/drawing/2014/main" id="{7522EC0A-0230-018A-336C-E2CE816B4966}"/>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4">
              <a:extLst>
                <a:ext uri="{FF2B5EF4-FFF2-40B4-BE49-F238E27FC236}">
                  <a16:creationId xmlns:a16="http://schemas.microsoft.com/office/drawing/2014/main" id="{2A2BE236-9369-2026-BCC4-C759754676C8}"/>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5">
              <a:extLst>
                <a:ext uri="{FF2B5EF4-FFF2-40B4-BE49-F238E27FC236}">
                  <a16:creationId xmlns:a16="http://schemas.microsoft.com/office/drawing/2014/main" id="{90E930F7-EC2F-50BA-E43B-92F24C4238ED}"/>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4" name="Freeform 6">
              <a:extLst>
                <a:ext uri="{FF2B5EF4-FFF2-40B4-BE49-F238E27FC236}">
                  <a16:creationId xmlns:a16="http://schemas.microsoft.com/office/drawing/2014/main" id="{A78F1116-5C4F-286E-78AA-BE123AD6CBCC}"/>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5" name="Footer Placeholder 14">
            <a:extLst>
              <a:ext uri="{FF2B5EF4-FFF2-40B4-BE49-F238E27FC236}">
                <a16:creationId xmlns:a16="http://schemas.microsoft.com/office/drawing/2014/main" id="{FC52D9B4-7CE5-88D0-0082-025C1FDFBB98}"/>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8" name="Graphic 17">
            <a:extLst>
              <a:ext uri="{FF2B5EF4-FFF2-40B4-BE49-F238E27FC236}">
                <a16:creationId xmlns:a16="http://schemas.microsoft.com/office/drawing/2014/main" id="{9033DDED-1FA6-AAD1-3D0B-5C45F6BC82D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1276207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Columns with subtitles">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2E2944DF-2B21-98CE-CD60-C3C4CE3FDD89}"/>
              </a:ext>
            </a:extLst>
          </p:cNvPr>
          <p:cNvSpPr>
            <a:spLocks noGrp="1"/>
          </p:cNvSpPr>
          <p:nvPr>
            <p:ph type="body" sz="quarter" idx="16" hasCustomPrompt="1"/>
          </p:nvPr>
        </p:nvSpPr>
        <p:spPr>
          <a:xfrm>
            <a:off x="647700"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4" name="Text Placeholder 4">
            <a:extLst>
              <a:ext uri="{FF2B5EF4-FFF2-40B4-BE49-F238E27FC236}">
                <a16:creationId xmlns:a16="http://schemas.microsoft.com/office/drawing/2014/main" id="{6CA494FF-1DA9-D11E-77E1-3A2A367218B3}"/>
              </a:ext>
            </a:extLst>
          </p:cNvPr>
          <p:cNvSpPr>
            <a:spLocks noGrp="1"/>
          </p:cNvSpPr>
          <p:nvPr>
            <p:ph type="body" sz="quarter" idx="26" hasCustomPrompt="1"/>
          </p:nvPr>
        </p:nvSpPr>
        <p:spPr>
          <a:xfrm>
            <a:off x="64770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5" name="Text Placeholder 4">
            <a:extLst>
              <a:ext uri="{FF2B5EF4-FFF2-40B4-BE49-F238E27FC236}">
                <a16:creationId xmlns:a16="http://schemas.microsoft.com/office/drawing/2014/main" id="{71776F66-C10A-80FE-4600-5082AB28FC24}"/>
              </a:ext>
            </a:extLst>
          </p:cNvPr>
          <p:cNvSpPr>
            <a:spLocks noGrp="1"/>
          </p:cNvSpPr>
          <p:nvPr>
            <p:ph type="body" sz="quarter" idx="27" hasCustomPrompt="1"/>
          </p:nvPr>
        </p:nvSpPr>
        <p:spPr>
          <a:xfrm>
            <a:off x="439369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7" name="Text Placeholder 4">
            <a:extLst>
              <a:ext uri="{FF2B5EF4-FFF2-40B4-BE49-F238E27FC236}">
                <a16:creationId xmlns:a16="http://schemas.microsoft.com/office/drawing/2014/main" id="{76286362-AF3E-9904-0BA5-18619CBF5DE9}"/>
              </a:ext>
            </a:extLst>
          </p:cNvPr>
          <p:cNvSpPr>
            <a:spLocks noGrp="1"/>
          </p:cNvSpPr>
          <p:nvPr>
            <p:ph type="body" sz="quarter" idx="28" hasCustomPrompt="1"/>
          </p:nvPr>
        </p:nvSpPr>
        <p:spPr>
          <a:xfrm>
            <a:off x="439369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8" name="Text Placeholder 4">
            <a:extLst>
              <a:ext uri="{FF2B5EF4-FFF2-40B4-BE49-F238E27FC236}">
                <a16:creationId xmlns:a16="http://schemas.microsoft.com/office/drawing/2014/main" id="{31EAACDC-042B-CDAF-3204-CAF86F3E458D}"/>
              </a:ext>
            </a:extLst>
          </p:cNvPr>
          <p:cNvSpPr>
            <a:spLocks noGrp="1"/>
          </p:cNvSpPr>
          <p:nvPr>
            <p:ph type="body" sz="quarter" idx="29" hasCustomPrompt="1"/>
          </p:nvPr>
        </p:nvSpPr>
        <p:spPr>
          <a:xfrm>
            <a:off x="815035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5" name="Text Placeholder 4">
            <a:extLst>
              <a:ext uri="{FF2B5EF4-FFF2-40B4-BE49-F238E27FC236}">
                <a16:creationId xmlns:a16="http://schemas.microsoft.com/office/drawing/2014/main" id="{1A0C9F60-C909-8005-B457-95C7A8BD9B6C}"/>
              </a:ext>
            </a:extLst>
          </p:cNvPr>
          <p:cNvSpPr>
            <a:spLocks noGrp="1"/>
          </p:cNvSpPr>
          <p:nvPr>
            <p:ph type="body" sz="quarter" idx="30" hasCustomPrompt="1"/>
          </p:nvPr>
        </p:nvSpPr>
        <p:spPr>
          <a:xfrm>
            <a:off x="815035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6" name="Title 1">
            <a:extLst>
              <a:ext uri="{FF2B5EF4-FFF2-40B4-BE49-F238E27FC236}">
                <a16:creationId xmlns:a16="http://schemas.microsoft.com/office/drawing/2014/main" id="{6832DFE5-B2DF-F9FF-D966-15E468F83789}"/>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7" name="Text Placeholder 10">
            <a:extLst>
              <a:ext uri="{FF2B5EF4-FFF2-40B4-BE49-F238E27FC236}">
                <a16:creationId xmlns:a16="http://schemas.microsoft.com/office/drawing/2014/main" id="{FBF8892B-9E8C-EB7F-4C58-128E88367DB0}"/>
              </a:ext>
            </a:extLst>
          </p:cNvPr>
          <p:cNvSpPr>
            <a:spLocks noGrp="1"/>
          </p:cNvSpPr>
          <p:nvPr>
            <p:ph type="body" sz="quarter" idx="31"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878907869"/>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Subsection_Divider_B">
    <p:bg>
      <p:bgPr>
        <a:solidFill>
          <a:schemeClr val="tx1"/>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F0AAB83-32F0-44B8-4EEF-5A03F77A747E}"/>
              </a:ext>
            </a:extLst>
          </p:cNvPr>
          <p:cNvSpPr>
            <a:spLocks noGrp="1"/>
          </p:cNvSpPr>
          <p:nvPr>
            <p:ph type="body" sz="quarter" idx="16" hasCustomPrompt="1"/>
          </p:nvPr>
        </p:nvSpPr>
        <p:spPr>
          <a:xfrm>
            <a:off x="647700"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439369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1" name="Text Placeholder 4">
            <a:extLst>
              <a:ext uri="{FF2B5EF4-FFF2-40B4-BE49-F238E27FC236}">
                <a16:creationId xmlns:a16="http://schemas.microsoft.com/office/drawing/2014/main" id="{51F377A5-B459-0F7C-7F34-FEF9D7615202}"/>
              </a:ext>
            </a:extLst>
          </p:cNvPr>
          <p:cNvSpPr>
            <a:spLocks noGrp="1"/>
          </p:cNvSpPr>
          <p:nvPr>
            <p:ph type="body" sz="quarter" idx="28" hasCustomPrompt="1"/>
          </p:nvPr>
        </p:nvSpPr>
        <p:spPr>
          <a:xfrm>
            <a:off x="439369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2" name="Text Placeholder 4">
            <a:extLst>
              <a:ext uri="{FF2B5EF4-FFF2-40B4-BE49-F238E27FC236}">
                <a16:creationId xmlns:a16="http://schemas.microsoft.com/office/drawing/2014/main" id="{BFE36997-E074-D0DA-66D5-F4724D23BF52}"/>
              </a:ext>
            </a:extLst>
          </p:cNvPr>
          <p:cNvSpPr>
            <a:spLocks noGrp="1"/>
          </p:cNvSpPr>
          <p:nvPr>
            <p:ph type="body" sz="quarter" idx="29" hasCustomPrompt="1"/>
          </p:nvPr>
        </p:nvSpPr>
        <p:spPr>
          <a:xfrm>
            <a:off x="815035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3" name="Text Placeholder 4">
            <a:extLst>
              <a:ext uri="{FF2B5EF4-FFF2-40B4-BE49-F238E27FC236}">
                <a16:creationId xmlns:a16="http://schemas.microsoft.com/office/drawing/2014/main" id="{163741EA-6845-0A00-EAE0-5F35986A0EC2}"/>
              </a:ext>
            </a:extLst>
          </p:cNvPr>
          <p:cNvSpPr>
            <a:spLocks noGrp="1"/>
          </p:cNvSpPr>
          <p:nvPr>
            <p:ph type="body" sz="quarter" idx="30" hasCustomPrompt="1"/>
          </p:nvPr>
        </p:nvSpPr>
        <p:spPr>
          <a:xfrm>
            <a:off x="815035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2" name="Title 1">
            <a:extLst>
              <a:ext uri="{FF2B5EF4-FFF2-40B4-BE49-F238E27FC236}">
                <a16:creationId xmlns:a16="http://schemas.microsoft.com/office/drawing/2014/main" id="{FB50A04B-6ED7-84B1-A455-59E35403B3DB}"/>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4" name="Text Placeholder 10">
            <a:extLst>
              <a:ext uri="{FF2B5EF4-FFF2-40B4-BE49-F238E27FC236}">
                <a16:creationId xmlns:a16="http://schemas.microsoft.com/office/drawing/2014/main" id="{CBA07CCD-45C6-E061-58AE-27BDB670ACBE}"/>
              </a:ext>
            </a:extLst>
          </p:cNvPr>
          <p:cNvSpPr>
            <a:spLocks noGrp="1"/>
          </p:cNvSpPr>
          <p:nvPr>
            <p:ph type="body" sz="quarter" idx="31"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4EE9FC88-DE09-078B-269B-618A5C926052}"/>
              </a:ext>
            </a:extLst>
          </p:cNvPr>
          <p:cNvGrpSpPr/>
          <p:nvPr userDrawn="1"/>
        </p:nvGrpSpPr>
        <p:grpSpPr>
          <a:xfrm>
            <a:off x="610888" y="6472556"/>
            <a:ext cx="372834" cy="131175"/>
            <a:chOff x="14288" y="2035175"/>
            <a:chExt cx="10039350" cy="3532188"/>
          </a:xfrm>
          <a:solidFill>
            <a:schemeClr val="bg1"/>
          </a:solidFill>
        </p:grpSpPr>
        <p:sp>
          <p:nvSpPr>
            <p:cNvPr id="5" name="Freeform 1">
              <a:extLst>
                <a:ext uri="{FF2B5EF4-FFF2-40B4-BE49-F238E27FC236}">
                  <a16:creationId xmlns:a16="http://schemas.microsoft.com/office/drawing/2014/main" id="{AF213018-295B-C9D1-F5FD-20D38B161C72}"/>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2">
              <a:extLst>
                <a:ext uri="{FF2B5EF4-FFF2-40B4-BE49-F238E27FC236}">
                  <a16:creationId xmlns:a16="http://schemas.microsoft.com/office/drawing/2014/main" id="{725C692D-036B-54DD-B4D3-EEBC1419462C}"/>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3">
              <a:extLst>
                <a:ext uri="{FF2B5EF4-FFF2-40B4-BE49-F238E27FC236}">
                  <a16:creationId xmlns:a16="http://schemas.microsoft.com/office/drawing/2014/main" id="{AF3FA770-C5C3-6571-E8BC-56AC1F8A9BB3}"/>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4" name="Freeform 4">
              <a:extLst>
                <a:ext uri="{FF2B5EF4-FFF2-40B4-BE49-F238E27FC236}">
                  <a16:creationId xmlns:a16="http://schemas.microsoft.com/office/drawing/2014/main" id="{1F0E52A9-2FCF-090E-DCF8-AF21DF0A12A8}"/>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5">
              <a:extLst>
                <a:ext uri="{FF2B5EF4-FFF2-40B4-BE49-F238E27FC236}">
                  <a16:creationId xmlns:a16="http://schemas.microsoft.com/office/drawing/2014/main" id="{4F51781C-8884-B078-A5FA-DA416B509502}"/>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6" name="Freeform 6">
              <a:extLst>
                <a:ext uri="{FF2B5EF4-FFF2-40B4-BE49-F238E27FC236}">
                  <a16:creationId xmlns:a16="http://schemas.microsoft.com/office/drawing/2014/main" id="{5CE18227-3981-EFC5-5AA3-BDB3BBE08328}"/>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7" name="Footer Placeholder 14">
            <a:extLst>
              <a:ext uri="{FF2B5EF4-FFF2-40B4-BE49-F238E27FC236}">
                <a16:creationId xmlns:a16="http://schemas.microsoft.com/office/drawing/2014/main" id="{A891170D-969D-09A4-4623-4432841E0A73}"/>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0" name="Graphic 19">
            <a:extLst>
              <a:ext uri="{FF2B5EF4-FFF2-40B4-BE49-F238E27FC236}">
                <a16:creationId xmlns:a16="http://schemas.microsoft.com/office/drawing/2014/main" id="{EBF72C83-E54B-9277-AEBB-9C53863044F2}"/>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22145033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Quote+Image">
    <p:bg>
      <p:bgPr>
        <a:solidFill>
          <a:schemeClr val="bg1"/>
        </a:solid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33DDFE8-68E0-F21D-DCE9-D9E38F969DA2}"/>
              </a:ext>
            </a:extLst>
          </p:cNvPr>
          <p:cNvSpPr>
            <a:spLocks noGrp="1"/>
          </p:cNvSpPr>
          <p:nvPr>
            <p:ph type="body" sz="quarter" idx="11" hasCustomPrompt="1"/>
          </p:nvPr>
        </p:nvSpPr>
        <p:spPr>
          <a:xfrm>
            <a:off x="649224" y="420624"/>
            <a:ext cx="3732914" cy="153888"/>
          </a:xfrm>
          <a:prstGeom prst="rect">
            <a:avLst/>
          </a:prstGeom>
        </p:spPr>
        <p:txBody>
          <a:bodyPr wrap="square">
            <a:spAutoFit/>
          </a:bodyPr>
          <a:lstStyle>
            <a:lvl1pPr>
              <a:lnSpc>
                <a:spcPct val="100000"/>
              </a:lnSpc>
              <a:spcBef>
                <a:spcPts val="0"/>
              </a:spcBef>
              <a:defRPr sz="1000" b="0" spc="300">
                <a:solidFill>
                  <a:srgbClr val="000000"/>
                </a:solidFill>
                <a:latin typeface="+mj-lt"/>
                <a:cs typeface="Calibri Light" panose="020F0302020204030204" pitchFamily="34" charset="0"/>
              </a:defRPr>
            </a:lvl1pPr>
            <a:lvl2pPr>
              <a:buNone/>
              <a:defRPr/>
            </a:lvl2pPr>
          </a:lstStyle>
          <a:p>
            <a:pPr lvl="0"/>
            <a:r>
              <a:rPr lang="en-US">
                <a:effectLst/>
              </a:rPr>
              <a:t>SECTION TITLE</a:t>
            </a:r>
            <a:endParaRPr lang="en-US"/>
          </a:p>
        </p:txBody>
      </p:sp>
      <p:sp>
        <p:nvSpPr>
          <p:cNvPr id="11" name="Title 2">
            <a:extLst>
              <a:ext uri="{FF2B5EF4-FFF2-40B4-BE49-F238E27FC236}">
                <a16:creationId xmlns:a16="http://schemas.microsoft.com/office/drawing/2014/main" id="{E4D0B811-ED8A-9D55-BC17-49A3393806F6}"/>
              </a:ext>
            </a:extLst>
          </p:cNvPr>
          <p:cNvSpPr>
            <a:spLocks noGrp="1"/>
          </p:cNvSpPr>
          <p:nvPr>
            <p:ph type="title" hasCustomPrompt="1"/>
          </p:nvPr>
        </p:nvSpPr>
        <p:spPr>
          <a:xfrm>
            <a:off x="5091684" y="1455006"/>
            <a:ext cx="6452616" cy="2215991"/>
          </a:xfrm>
          <a:prstGeom prst="rect">
            <a:avLst/>
          </a:prstGeom>
        </p:spPr>
        <p:txBody>
          <a:bodyPr wrap="square">
            <a:spAutoFit/>
          </a:bodyPr>
          <a:lstStyle>
            <a:lvl1pPr>
              <a:defRPr sz="3600" b="1" i="0">
                <a:solidFill>
                  <a:srgbClr val="000000"/>
                </a:solidFill>
                <a:latin typeface="Calibri" panose="020F0502020204030204" pitchFamily="34" charset="0"/>
                <a:cs typeface="Calibri" panose="020F0502020204030204" pitchFamily="34" charset="0"/>
              </a:defRPr>
            </a:lvl1pPr>
          </a:lstStyle>
          <a:p>
            <a:r>
              <a:rPr lang="en-US"/>
              <a:t>Sometimes you need to add a slightly longer quote. Sometimes you need to add a slightly longer quote.”</a:t>
            </a:r>
          </a:p>
        </p:txBody>
      </p:sp>
      <p:sp>
        <p:nvSpPr>
          <p:cNvPr id="12" name="Text Placeholder 4">
            <a:extLst>
              <a:ext uri="{FF2B5EF4-FFF2-40B4-BE49-F238E27FC236}">
                <a16:creationId xmlns:a16="http://schemas.microsoft.com/office/drawing/2014/main" id="{715767D7-CA92-A238-92D2-5F669365D486}"/>
              </a:ext>
            </a:extLst>
          </p:cNvPr>
          <p:cNvSpPr>
            <a:spLocks noGrp="1"/>
          </p:cNvSpPr>
          <p:nvPr>
            <p:ph type="body" sz="quarter" idx="16" hasCustomPrompt="1"/>
          </p:nvPr>
        </p:nvSpPr>
        <p:spPr>
          <a:xfrm>
            <a:off x="5091683" y="4434840"/>
            <a:ext cx="4554537" cy="507831"/>
          </a:xfrm>
          <a:prstGeom prst="rect">
            <a:avLst/>
          </a:prstGeom>
        </p:spPr>
        <p:txBody>
          <a:bodyPr wrap="square" anchor="t" anchorCtr="0">
            <a:spAutoFit/>
          </a:bodyPr>
          <a:lstStyle>
            <a:lvl1pPr>
              <a:defRPr sz="1400" b="1" i="0">
                <a:solidFill>
                  <a:srgbClr val="000000"/>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13" name="Picture Placeholder 8">
            <a:extLst>
              <a:ext uri="{FF2B5EF4-FFF2-40B4-BE49-F238E27FC236}">
                <a16:creationId xmlns:a16="http://schemas.microsoft.com/office/drawing/2014/main" id="{93D416F1-8A75-DCD6-2A1A-B16BE09ABC02}"/>
              </a:ext>
            </a:extLst>
          </p:cNvPr>
          <p:cNvSpPr>
            <a:spLocks noGrp="1"/>
          </p:cNvSpPr>
          <p:nvPr>
            <p:ph type="pic" sz="quarter" idx="26"/>
          </p:nvPr>
        </p:nvSpPr>
        <p:spPr>
          <a:xfrm>
            <a:off x="655449" y="1562100"/>
            <a:ext cx="3726051" cy="4100476"/>
          </a:xfrm>
          <a:prstGeom prst="rect">
            <a:avLst/>
          </a:prstGeom>
        </p:spPr>
        <p:txBody>
          <a:bodyPr/>
          <a:lstStyle>
            <a:lvl1pPr>
              <a:defRPr>
                <a:solidFill>
                  <a:srgbClr val="000000"/>
                </a:solidFill>
              </a:defRPr>
            </a:lvl1pPr>
          </a:lstStyle>
          <a:p>
            <a:endParaRPr lang="en-US"/>
          </a:p>
        </p:txBody>
      </p:sp>
      <p:sp>
        <p:nvSpPr>
          <p:cNvPr id="14" name="Title 2">
            <a:extLst>
              <a:ext uri="{FF2B5EF4-FFF2-40B4-BE49-F238E27FC236}">
                <a16:creationId xmlns:a16="http://schemas.microsoft.com/office/drawing/2014/main" id="{8EB1EBBF-7474-72D1-50C0-54A45DCBFB2E}"/>
              </a:ext>
            </a:extLst>
          </p:cNvPr>
          <p:cNvSpPr txBox="1">
            <a:spLocks/>
          </p:cNvSpPr>
          <p:nvPr userDrawn="1"/>
        </p:nvSpPr>
        <p:spPr>
          <a:xfrm>
            <a:off x="4772719" y="1455006"/>
            <a:ext cx="294582" cy="553998"/>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600" b="1" i="0" kern="1200">
                <a:solidFill>
                  <a:srgbClr val="000000"/>
                </a:solidFill>
                <a:latin typeface="Calibri" panose="020F0502020204030204" pitchFamily="34" charset="0"/>
                <a:ea typeface="Calibri Light" panose="020F0302020204030204" pitchFamily="34" charset="0"/>
                <a:cs typeface="Calibri" panose="020F0502020204030204" pitchFamily="34" charset="0"/>
              </a:defRPr>
            </a:lvl1pPr>
          </a:lstStyle>
          <a:p>
            <a:r>
              <a:rPr lang="en-US"/>
              <a:t>“</a:t>
            </a:r>
          </a:p>
        </p:txBody>
      </p:sp>
      <p:grpSp>
        <p:nvGrpSpPr>
          <p:cNvPr id="6" name="Group 5">
            <a:extLst>
              <a:ext uri="{FF2B5EF4-FFF2-40B4-BE49-F238E27FC236}">
                <a16:creationId xmlns:a16="http://schemas.microsoft.com/office/drawing/2014/main" id="{7091C008-6948-E4D2-DA17-EB059B8F5916}"/>
              </a:ext>
            </a:extLst>
          </p:cNvPr>
          <p:cNvGrpSpPr/>
          <p:nvPr userDrawn="1"/>
        </p:nvGrpSpPr>
        <p:grpSpPr>
          <a:xfrm>
            <a:off x="611054" y="6471298"/>
            <a:ext cx="372834" cy="131175"/>
            <a:chOff x="14288" y="2035175"/>
            <a:chExt cx="10039350" cy="3532188"/>
          </a:xfrm>
          <a:solidFill>
            <a:schemeClr val="tx1"/>
          </a:solidFill>
        </p:grpSpPr>
        <p:sp>
          <p:nvSpPr>
            <p:cNvPr id="7" name="Freeform 1">
              <a:extLst>
                <a:ext uri="{FF2B5EF4-FFF2-40B4-BE49-F238E27FC236}">
                  <a16:creationId xmlns:a16="http://schemas.microsoft.com/office/drawing/2014/main" id="{CAB917DA-C13C-0F8D-643A-0E084B7361F6}"/>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2">
              <a:extLst>
                <a:ext uri="{FF2B5EF4-FFF2-40B4-BE49-F238E27FC236}">
                  <a16:creationId xmlns:a16="http://schemas.microsoft.com/office/drawing/2014/main" id="{4E454772-17C3-3E2C-74BF-F7443A4DC6DF}"/>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3">
              <a:extLst>
                <a:ext uri="{FF2B5EF4-FFF2-40B4-BE49-F238E27FC236}">
                  <a16:creationId xmlns:a16="http://schemas.microsoft.com/office/drawing/2014/main" id="{BAF0EE8A-AABC-9E66-4136-F7BAB9A64B40}"/>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4">
              <a:extLst>
                <a:ext uri="{FF2B5EF4-FFF2-40B4-BE49-F238E27FC236}">
                  <a16:creationId xmlns:a16="http://schemas.microsoft.com/office/drawing/2014/main" id="{E15F5B2E-0FA6-D726-1D87-EA10242E2630}"/>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5">
              <a:extLst>
                <a:ext uri="{FF2B5EF4-FFF2-40B4-BE49-F238E27FC236}">
                  <a16:creationId xmlns:a16="http://schemas.microsoft.com/office/drawing/2014/main" id="{5ECD451E-C56E-05F0-AF02-688D993EDCED}"/>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6" name="Freeform 6">
              <a:extLst>
                <a:ext uri="{FF2B5EF4-FFF2-40B4-BE49-F238E27FC236}">
                  <a16:creationId xmlns:a16="http://schemas.microsoft.com/office/drawing/2014/main" id="{BD400F32-B75B-DF6E-0D2F-45A177572405}"/>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7" name="Footer Placeholder 14">
            <a:extLst>
              <a:ext uri="{FF2B5EF4-FFF2-40B4-BE49-F238E27FC236}">
                <a16:creationId xmlns:a16="http://schemas.microsoft.com/office/drawing/2014/main" id="{30A72066-E53B-F794-E5C7-D39D7420D224}"/>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pic>
        <p:nvPicPr>
          <p:cNvPr id="4" name="Graphic 3">
            <a:extLst>
              <a:ext uri="{FF2B5EF4-FFF2-40B4-BE49-F238E27FC236}">
                <a16:creationId xmlns:a16="http://schemas.microsoft.com/office/drawing/2014/main" id="{A7801FED-F6F5-E54C-4AA1-1BE7E21F382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154200355"/>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Image_Black">
    <p:bg>
      <p:bgPr>
        <a:solidFill>
          <a:schemeClr val="tx1"/>
        </a:solid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433DDFE8-68E0-F21D-DCE9-D9E38F969DA2}"/>
              </a:ext>
            </a:extLst>
          </p:cNvPr>
          <p:cNvSpPr>
            <a:spLocks noGrp="1"/>
          </p:cNvSpPr>
          <p:nvPr>
            <p:ph type="body" sz="quarter" idx="11" hasCustomPrompt="1"/>
          </p:nvPr>
        </p:nvSpPr>
        <p:spPr>
          <a:xfrm>
            <a:off x="625474" y="420624"/>
            <a:ext cx="3732914" cy="153888"/>
          </a:xfrm>
          <a:prstGeom prst="rect">
            <a:avLst/>
          </a:prstGeom>
        </p:spPr>
        <p:txBody>
          <a:bodyPr wrap="square">
            <a:spAutoFit/>
          </a:bodyPr>
          <a:lstStyle>
            <a:lvl1pPr>
              <a:lnSpc>
                <a:spcPct val="100000"/>
              </a:lnSpc>
              <a:spcBef>
                <a:spcPts val="0"/>
              </a:spcBef>
              <a:defRPr sz="1000" b="1" spc="300">
                <a:solidFill>
                  <a:schemeClr val="bg1"/>
                </a:solidFill>
                <a:latin typeface="+mj-lt"/>
                <a:cs typeface="Calibri Light" panose="020F0302020204030204" pitchFamily="34" charset="0"/>
              </a:defRPr>
            </a:lvl1pPr>
            <a:lvl2pPr>
              <a:buNone/>
              <a:defRPr/>
            </a:lvl2pPr>
          </a:lstStyle>
          <a:p>
            <a:pPr lvl="0"/>
            <a:r>
              <a:rPr lang="en-US">
                <a:effectLst/>
              </a:rPr>
              <a:t>SECTION TITLE</a:t>
            </a:r>
            <a:endParaRPr lang="en-US"/>
          </a:p>
        </p:txBody>
      </p:sp>
      <p:sp>
        <p:nvSpPr>
          <p:cNvPr id="11" name="Title 2">
            <a:extLst>
              <a:ext uri="{FF2B5EF4-FFF2-40B4-BE49-F238E27FC236}">
                <a16:creationId xmlns:a16="http://schemas.microsoft.com/office/drawing/2014/main" id="{E4D0B811-ED8A-9D55-BC17-49A3393806F6}"/>
              </a:ext>
            </a:extLst>
          </p:cNvPr>
          <p:cNvSpPr>
            <a:spLocks noGrp="1"/>
          </p:cNvSpPr>
          <p:nvPr>
            <p:ph type="title" hasCustomPrompt="1"/>
          </p:nvPr>
        </p:nvSpPr>
        <p:spPr>
          <a:xfrm>
            <a:off x="5091684" y="1455006"/>
            <a:ext cx="6452616" cy="2215991"/>
          </a:xfrm>
          <a:prstGeom prst="rect">
            <a:avLst/>
          </a:prstGeom>
        </p:spPr>
        <p:txBody>
          <a:bodyPr wrap="square">
            <a:spAutoFit/>
          </a:bodyPr>
          <a:lstStyle>
            <a:lvl1pPr>
              <a:defRPr sz="3600" b="1" i="0">
                <a:solidFill>
                  <a:schemeClr val="bg1"/>
                </a:solidFill>
                <a:latin typeface="Calibri" panose="020F0502020204030204" pitchFamily="34" charset="0"/>
                <a:cs typeface="Calibri" panose="020F0502020204030204" pitchFamily="34" charset="0"/>
              </a:defRPr>
            </a:lvl1pPr>
          </a:lstStyle>
          <a:p>
            <a:r>
              <a:rPr lang="en-US"/>
              <a:t>Sometimes you need to add a slightly longer quote. Sometimes you need to add a slightly longer quote.”</a:t>
            </a:r>
          </a:p>
        </p:txBody>
      </p:sp>
      <p:sp>
        <p:nvSpPr>
          <p:cNvPr id="12" name="Text Placeholder 4">
            <a:extLst>
              <a:ext uri="{FF2B5EF4-FFF2-40B4-BE49-F238E27FC236}">
                <a16:creationId xmlns:a16="http://schemas.microsoft.com/office/drawing/2014/main" id="{715767D7-CA92-A238-92D2-5F669365D486}"/>
              </a:ext>
            </a:extLst>
          </p:cNvPr>
          <p:cNvSpPr>
            <a:spLocks noGrp="1"/>
          </p:cNvSpPr>
          <p:nvPr>
            <p:ph type="body" sz="quarter" idx="16" hasCustomPrompt="1"/>
          </p:nvPr>
        </p:nvSpPr>
        <p:spPr>
          <a:xfrm>
            <a:off x="5091683" y="4434840"/>
            <a:ext cx="4554537" cy="507831"/>
          </a:xfrm>
          <a:prstGeom prst="rect">
            <a:avLst/>
          </a:prstGeom>
        </p:spPr>
        <p:txBody>
          <a:bodyPr wrap="square" anchor="t" anchorCtr="0">
            <a:spAutoFit/>
          </a:bodyPr>
          <a:lstStyle>
            <a:lvl1pPr>
              <a:defRPr sz="1400" b="1" i="0">
                <a:solidFill>
                  <a:schemeClr val="bg1"/>
                </a:solidFill>
                <a:latin typeface="Calibri" panose="020F0502020204030204" pitchFamily="34" charset="0"/>
                <a:cs typeface="Calibri" panose="020F0502020204030204" pitchFamily="34" charset="0"/>
              </a:defRPr>
            </a:lvl1pPr>
          </a:lstStyle>
          <a:p>
            <a:pPr lvl="0"/>
            <a:r>
              <a:rPr lang="en-US" err="1"/>
              <a:t>Firstname</a:t>
            </a:r>
            <a:r>
              <a:rPr lang="en-US"/>
              <a:t> </a:t>
            </a:r>
            <a:r>
              <a:rPr lang="en-US" err="1"/>
              <a:t>Lastname</a:t>
            </a:r>
            <a:endParaRPr lang="en-US"/>
          </a:p>
          <a:p>
            <a:pPr lvl="0"/>
            <a:r>
              <a:rPr lang="en-US"/>
              <a:t>Job Title, Company</a:t>
            </a:r>
          </a:p>
        </p:txBody>
      </p:sp>
      <p:sp>
        <p:nvSpPr>
          <p:cNvPr id="13" name="Picture Placeholder 8">
            <a:extLst>
              <a:ext uri="{FF2B5EF4-FFF2-40B4-BE49-F238E27FC236}">
                <a16:creationId xmlns:a16="http://schemas.microsoft.com/office/drawing/2014/main" id="{93D416F1-8A75-DCD6-2A1A-B16BE09ABC02}"/>
              </a:ext>
            </a:extLst>
          </p:cNvPr>
          <p:cNvSpPr>
            <a:spLocks noGrp="1"/>
          </p:cNvSpPr>
          <p:nvPr>
            <p:ph type="pic" sz="quarter" idx="26"/>
          </p:nvPr>
        </p:nvSpPr>
        <p:spPr>
          <a:xfrm>
            <a:off x="619824" y="1562100"/>
            <a:ext cx="3726051" cy="4100476"/>
          </a:xfrm>
          <a:prstGeom prst="rect">
            <a:avLst/>
          </a:prstGeom>
        </p:spPr>
        <p:txBody>
          <a:bodyPr/>
          <a:lstStyle>
            <a:lvl1pPr>
              <a:defRPr>
                <a:solidFill>
                  <a:schemeClr val="bg1"/>
                </a:solidFill>
              </a:defRPr>
            </a:lvl1pPr>
          </a:lstStyle>
          <a:p>
            <a:endParaRPr lang="en-US"/>
          </a:p>
        </p:txBody>
      </p:sp>
      <p:sp>
        <p:nvSpPr>
          <p:cNvPr id="14" name="Title 2">
            <a:extLst>
              <a:ext uri="{FF2B5EF4-FFF2-40B4-BE49-F238E27FC236}">
                <a16:creationId xmlns:a16="http://schemas.microsoft.com/office/drawing/2014/main" id="{8EB1EBBF-7474-72D1-50C0-54A45DCBFB2E}"/>
              </a:ext>
            </a:extLst>
          </p:cNvPr>
          <p:cNvSpPr txBox="1">
            <a:spLocks/>
          </p:cNvSpPr>
          <p:nvPr userDrawn="1"/>
        </p:nvSpPr>
        <p:spPr>
          <a:xfrm>
            <a:off x="4772719" y="1455006"/>
            <a:ext cx="294582" cy="553998"/>
          </a:xfrm>
          <a:prstGeom prst="rect">
            <a:avLst/>
          </a:prstGeom>
        </p:spPr>
        <p:txBody>
          <a:bodyPr vert="horz" wrap="square" lIns="0" tIns="0" rIns="0" bIns="0" rtlCol="0" anchor="t">
            <a:spAutoFit/>
          </a:bodyPr>
          <a:lstStyle>
            <a:lvl1pPr algn="l" defTabSz="914400" rtl="0" eaLnBrk="1" latinLnBrk="0" hangingPunct="1">
              <a:lnSpc>
                <a:spcPct val="100000"/>
              </a:lnSpc>
              <a:spcBef>
                <a:spcPct val="0"/>
              </a:spcBef>
              <a:buNone/>
              <a:defRPr sz="3600" b="1" i="0" kern="1200">
                <a:solidFill>
                  <a:srgbClr val="000000"/>
                </a:solidFill>
                <a:latin typeface="Calibri" panose="020F0502020204030204" pitchFamily="34" charset="0"/>
                <a:ea typeface="Calibri Light" panose="020F0302020204030204" pitchFamily="34" charset="0"/>
                <a:cs typeface="Calibri" panose="020F0502020204030204" pitchFamily="34" charset="0"/>
              </a:defRPr>
            </a:lvl1pPr>
          </a:lstStyle>
          <a:p>
            <a:r>
              <a:rPr lang="en-US">
                <a:solidFill>
                  <a:schemeClr val="bg1"/>
                </a:solidFill>
              </a:rPr>
              <a:t>“</a:t>
            </a:r>
          </a:p>
        </p:txBody>
      </p:sp>
      <p:grpSp>
        <p:nvGrpSpPr>
          <p:cNvPr id="3" name="Group 2">
            <a:extLst>
              <a:ext uri="{FF2B5EF4-FFF2-40B4-BE49-F238E27FC236}">
                <a16:creationId xmlns:a16="http://schemas.microsoft.com/office/drawing/2014/main" id="{081461AB-B8FC-8BBC-BF3B-547D97DD8C9C}"/>
              </a:ext>
            </a:extLst>
          </p:cNvPr>
          <p:cNvGrpSpPr/>
          <p:nvPr userDrawn="1"/>
        </p:nvGrpSpPr>
        <p:grpSpPr>
          <a:xfrm>
            <a:off x="610888" y="6472556"/>
            <a:ext cx="372834" cy="131175"/>
            <a:chOff x="14288" y="2035175"/>
            <a:chExt cx="10039350" cy="3532188"/>
          </a:xfrm>
          <a:solidFill>
            <a:schemeClr val="bg1"/>
          </a:solidFill>
        </p:grpSpPr>
        <p:sp>
          <p:nvSpPr>
            <p:cNvPr id="4" name="Freeform 1">
              <a:extLst>
                <a:ext uri="{FF2B5EF4-FFF2-40B4-BE49-F238E27FC236}">
                  <a16:creationId xmlns:a16="http://schemas.microsoft.com/office/drawing/2014/main" id="{612BBA0A-B4EF-BC91-91B4-461C7F66D784}"/>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5" name="Freeform 2">
              <a:extLst>
                <a:ext uri="{FF2B5EF4-FFF2-40B4-BE49-F238E27FC236}">
                  <a16:creationId xmlns:a16="http://schemas.microsoft.com/office/drawing/2014/main" id="{AC4F0109-4CD9-F0FE-7473-898861550D26}"/>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E49751BC-AF2A-9987-D301-D47CD4149B74}"/>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4">
              <a:extLst>
                <a:ext uri="{FF2B5EF4-FFF2-40B4-BE49-F238E27FC236}">
                  <a16:creationId xmlns:a16="http://schemas.microsoft.com/office/drawing/2014/main" id="{25F67BE6-636D-528C-094E-B7919D71EE8E}"/>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5">
              <a:extLst>
                <a:ext uri="{FF2B5EF4-FFF2-40B4-BE49-F238E27FC236}">
                  <a16:creationId xmlns:a16="http://schemas.microsoft.com/office/drawing/2014/main" id="{C7CB1470-D9C6-B437-8323-C7AA68E2E135}"/>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6">
              <a:extLst>
                <a:ext uri="{FF2B5EF4-FFF2-40B4-BE49-F238E27FC236}">
                  <a16:creationId xmlns:a16="http://schemas.microsoft.com/office/drawing/2014/main" id="{130EC7D6-AFD4-5945-38E9-373B01A18C1A}"/>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0" name="Footer Placeholder 14">
            <a:extLst>
              <a:ext uri="{FF2B5EF4-FFF2-40B4-BE49-F238E27FC236}">
                <a16:creationId xmlns:a16="http://schemas.microsoft.com/office/drawing/2014/main" id="{1A1E9E0A-6366-8302-EC61-FA103EF9DDD8}"/>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7" name="Graphic 16">
            <a:extLst>
              <a:ext uri="{FF2B5EF4-FFF2-40B4-BE49-F238E27FC236}">
                <a16:creationId xmlns:a16="http://schemas.microsoft.com/office/drawing/2014/main" id="{7BD8CAB7-1554-C848-A94F-B0B5FE46B2F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51836419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1/2">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39377C-8642-441F-BDC6-500DB01AD362}"/>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51058" y="4663440"/>
            <a:ext cx="5040000" cy="276999"/>
          </a:xfrm>
          <a:prstGeom prst="rect">
            <a:avLst/>
          </a:prstGeom>
        </p:spPr>
        <p:txBody>
          <a:bodyPr wrap="square">
            <a:spAutoFit/>
          </a:bodyPr>
          <a:lstStyle>
            <a:lvl1pPr>
              <a:lnSpc>
                <a:spcPct val="100000"/>
              </a:lnSpc>
              <a:spcBef>
                <a:spcPts val="0"/>
              </a:spcBef>
              <a:defRPr sz="180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14" name="Text Placeholder 4">
            <a:extLst>
              <a:ext uri="{FF2B5EF4-FFF2-40B4-BE49-F238E27FC236}">
                <a16:creationId xmlns:a16="http://schemas.microsoft.com/office/drawing/2014/main" id="{2F6A18E7-9305-4C6B-A5A3-4962D30A22A2}"/>
              </a:ext>
            </a:extLst>
          </p:cNvPr>
          <p:cNvSpPr>
            <a:spLocks noGrp="1"/>
          </p:cNvSpPr>
          <p:nvPr>
            <p:ph type="body" sz="quarter" idx="12" hasCustomPrompt="1"/>
          </p:nvPr>
        </p:nvSpPr>
        <p:spPr>
          <a:xfrm>
            <a:off x="651058" y="5245390"/>
            <a:ext cx="5040000" cy="200055"/>
          </a:xfrm>
          <a:prstGeom prst="rect">
            <a:avLst/>
          </a:prstGeom>
        </p:spPr>
        <p:txBody>
          <a:bodyPr vert="horz" lIns="0" tIns="0" rIns="0" bIns="0" rtlCol="0">
            <a:spAutoFit/>
          </a:bodyPr>
          <a:lstStyle>
            <a:lvl1pPr>
              <a:lnSpc>
                <a:spcPct val="100000"/>
              </a:lnSpc>
              <a:spcBef>
                <a:spcPts val="0"/>
              </a:spcBef>
              <a:defRPr lang="en-US" sz="1300" b="1" i="0" spc="300" dirty="0">
                <a:solidFill>
                  <a:schemeClr val="accent5"/>
                </a:solidFill>
                <a:effectLst/>
                <a:latin typeface="Calibri" panose="020F0502020204030204" pitchFamily="34" charset="0"/>
                <a:cs typeface="Calibri" panose="020F0502020204030204" pitchFamily="34" charset="0"/>
              </a:defRPr>
            </a:lvl1pPr>
            <a:lvl2pPr>
              <a:buNone/>
              <a:defRPr/>
            </a:lvl2pPr>
          </a:lstStyle>
          <a:p>
            <a:pPr lvl="0">
              <a:lnSpc>
                <a:spcPct val="100000"/>
              </a:lnSpc>
              <a:spcBef>
                <a:spcPts val="0"/>
              </a:spcBef>
            </a:pPr>
            <a:r>
              <a:rPr lang="en-US">
                <a:effectLst/>
              </a:rPr>
              <a:t>23 OCTOBER 2023</a:t>
            </a:r>
            <a:endParaRPr lang="en-US"/>
          </a:p>
        </p:txBody>
      </p:sp>
      <p:sp>
        <p:nvSpPr>
          <p:cNvPr id="10" name="Text Placeholder 4">
            <a:extLst>
              <a:ext uri="{FF2B5EF4-FFF2-40B4-BE49-F238E27FC236}">
                <a16:creationId xmlns:a16="http://schemas.microsoft.com/office/drawing/2014/main" id="{D3506A5C-D398-4F6C-BA3C-D23DAEA64409}"/>
              </a:ext>
            </a:extLst>
          </p:cNvPr>
          <p:cNvSpPr>
            <a:spLocks noGrp="1"/>
          </p:cNvSpPr>
          <p:nvPr>
            <p:ph type="body" sz="quarter" idx="10" hasCustomPrompt="1"/>
          </p:nvPr>
        </p:nvSpPr>
        <p:spPr>
          <a:xfrm>
            <a:off x="651058" y="1828800"/>
            <a:ext cx="5040000" cy="1923604"/>
          </a:xfrm>
          <a:prstGeom prst="rect">
            <a:avLst/>
          </a:prstGeom>
        </p:spPr>
        <p:txBody>
          <a:bodyPr wrap="square">
            <a:spAutoFit/>
          </a:bodyPr>
          <a:lstStyle>
            <a:lvl1pPr>
              <a:lnSpc>
                <a:spcPts val="7500"/>
              </a:lnSpc>
              <a:spcBef>
                <a:spcPts val="0"/>
              </a:spcBef>
              <a:defRPr sz="6000" b="0">
                <a:solidFill>
                  <a:schemeClr val="bg1"/>
                </a:solidFill>
                <a:latin typeface="Calibri Light" panose="020F0302020204030204" pitchFamily="34" charset="0"/>
                <a:cs typeface="Calibri Light" panose="020F0302020204030204" pitchFamily="34" charset="0"/>
              </a:defRPr>
            </a:lvl1pPr>
            <a:lvl2pPr>
              <a:buNone/>
              <a:defRPr/>
            </a:lvl2pPr>
          </a:lstStyle>
          <a:p>
            <a:pPr lvl="0"/>
            <a:r>
              <a:rPr lang="en-US"/>
              <a:t>Cover with </a:t>
            </a:r>
            <a:br>
              <a:rPr lang="en-US"/>
            </a:br>
            <a:r>
              <a:rPr lang="en-US"/>
              <a:t>text two lines</a:t>
            </a:r>
          </a:p>
        </p:txBody>
      </p:sp>
      <p:sp>
        <p:nvSpPr>
          <p:cNvPr id="2" name="Picture Placeholder 2">
            <a:extLst>
              <a:ext uri="{FF2B5EF4-FFF2-40B4-BE49-F238E27FC236}">
                <a16:creationId xmlns:a16="http://schemas.microsoft.com/office/drawing/2014/main" id="{612C50EB-13A7-44C1-D9BB-6DAF8DA0F572}"/>
              </a:ext>
            </a:extLst>
          </p:cNvPr>
          <p:cNvSpPr>
            <a:spLocks noGrp="1"/>
          </p:cNvSpPr>
          <p:nvPr>
            <p:ph type="pic" sz="quarter" idx="24"/>
          </p:nvPr>
        </p:nvSpPr>
        <p:spPr>
          <a:xfrm>
            <a:off x="6123008" y="0"/>
            <a:ext cx="6068992" cy="6858000"/>
          </a:xfrm>
          <a:prstGeom prst="rect">
            <a:avLst/>
          </a:prstGeom>
        </p:spPr>
        <p:txBody>
          <a:bodyPr/>
          <a:lstStyle/>
          <a:p>
            <a:endParaRPr lang="en-US"/>
          </a:p>
        </p:txBody>
      </p:sp>
      <p:grpSp>
        <p:nvGrpSpPr>
          <p:cNvPr id="4" name="Group 3">
            <a:extLst>
              <a:ext uri="{FF2B5EF4-FFF2-40B4-BE49-F238E27FC236}">
                <a16:creationId xmlns:a16="http://schemas.microsoft.com/office/drawing/2014/main" id="{8798FEA7-2E15-9C47-602C-1248C9CB82B5}"/>
              </a:ext>
            </a:extLst>
          </p:cNvPr>
          <p:cNvGrpSpPr/>
          <p:nvPr userDrawn="1"/>
        </p:nvGrpSpPr>
        <p:grpSpPr>
          <a:xfrm>
            <a:off x="647699" y="716555"/>
            <a:ext cx="649751" cy="228601"/>
            <a:chOff x="14288" y="2035175"/>
            <a:chExt cx="10039350" cy="3532188"/>
          </a:xfrm>
          <a:solidFill>
            <a:schemeClr val="bg1"/>
          </a:solidFill>
        </p:grpSpPr>
        <p:sp>
          <p:nvSpPr>
            <p:cNvPr id="5" name="Freeform 1">
              <a:extLst>
                <a:ext uri="{FF2B5EF4-FFF2-40B4-BE49-F238E27FC236}">
                  <a16:creationId xmlns:a16="http://schemas.microsoft.com/office/drawing/2014/main" id="{4F162720-C489-0EDC-F693-5401A57BDD57}"/>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6" name="Freeform 2">
              <a:extLst>
                <a:ext uri="{FF2B5EF4-FFF2-40B4-BE49-F238E27FC236}">
                  <a16:creationId xmlns:a16="http://schemas.microsoft.com/office/drawing/2014/main" id="{FA5E0037-2556-CCBE-8E5D-61A768BED7FB}"/>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7" name="Freeform 3">
              <a:extLst>
                <a:ext uri="{FF2B5EF4-FFF2-40B4-BE49-F238E27FC236}">
                  <a16:creationId xmlns:a16="http://schemas.microsoft.com/office/drawing/2014/main" id="{70C77AF1-80BD-3FF6-8C66-32F2AE3C039A}"/>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8" name="Freeform 4">
              <a:extLst>
                <a:ext uri="{FF2B5EF4-FFF2-40B4-BE49-F238E27FC236}">
                  <a16:creationId xmlns:a16="http://schemas.microsoft.com/office/drawing/2014/main" id="{AE69E928-2023-24F2-4D32-EAE80C4DB65F}"/>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1" name="Freeform 5">
              <a:extLst>
                <a:ext uri="{FF2B5EF4-FFF2-40B4-BE49-F238E27FC236}">
                  <a16:creationId xmlns:a16="http://schemas.microsoft.com/office/drawing/2014/main" id="{50085C55-CFDE-25D7-6E07-E5A9F3557B09}"/>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sp>
          <p:nvSpPr>
            <p:cNvPr id="22" name="Freeform 6">
              <a:extLst>
                <a:ext uri="{FF2B5EF4-FFF2-40B4-BE49-F238E27FC236}">
                  <a16:creationId xmlns:a16="http://schemas.microsoft.com/office/drawing/2014/main" id="{EE554360-5576-477C-C827-24EE736385E8}"/>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sz="1351"/>
            </a:p>
          </p:txBody>
        </p:sp>
      </p:grpSp>
      <p:pic>
        <p:nvPicPr>
          <p:cNvPr id="11" name="Graphic 2">
            <a:extLst>
              <a:ext uri="{FF2B5EF4-FFF2-40B4-BE49-F238E27FC236}">
                <a16:creationId xmlns:a16="http://schemas.microsoft.com/office/drawing/2014/main" id="{5F1D832C-F085-20C7-3936-4FFAA32EEEC3}"/>
              </a:ext>
            </a:extLst>
          </p:cNvPr>
          <p:cNvPicPr>
            <a:picLocks noChangeAspect="1"/>
          </p:cNvPicPr>
          <p:nvPr userDrawn="1"/>
        </p:nvPicPr>
        <p:blipFill>
          <a:blip r:embed="rId2"/>
          <a:srcRect/>
          <a:stretch/>
        </p:blipFill>
        <p:spPr>
          <a:xfrm>
            <a:off x="1677513" y="692958"/>
            <a:ext cx="908029" cy="245472"/>
          </a:xfrm>
          <a:prstGeom prst="rect">
            <a:avLst/>
          </a:prstGeom>
        </p:spPr>
      </p:pic>
    </p:spTree>
    <p:extLst>
      <p:ext uri="{BB962C8B-B14F-4D97-AF65-F5344CB8AC3E}">
        <p14:creationId xmlns:p14="http://schemas.microsoft.com/office/powerpoint/2010/main" val="3979260328"/>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A959DAE7-B533-7C26-06A9-299565EE084B}"/>
              </a:ext>
            </a:extLst>
          </p:cNvPr>
          <p:cNvSpPr>
            <a:spLocks noGrp="1"/>
          </p:cNvSpPr>
          <p:nvPr>
            <p:ph type="body" sz="quarter" idx="27" hasCustomPrompt="1"/>
          </p:nvPr>
        </p:nvSpPr>
        <p:spPr>
          <a:xfrm>
            <a:off x="647700" y="1448687"/>
            <a:ext cx="10877993" cy="480060"/>
          </a:xfrm>
          <a:prstGeom prst="rect">
            <a:avLst/>
          </a:prstGeom>
        </p:spPr>
        <p:txBody>
          <a:bodyPr/>
          <a:lstStyle>
            <a:lvl1pPr>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
        <p:nvSpPr>
          <p:cNvPr id="2" name="Title 1">
            <a:extLst>
              <a:ext uri="{FF2B5EF4-FFF2-40B4-BE49-F238E27FC236}">
                <a16:creationId xmlns:a16="http://schemas.microsoft.com/office/drawing/2014/main" id="{E89CA500-D370-52E9-7C84-63911723C774}"/>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4" name="Text Placeholder 10">
            <a:extLst>
              <a:ext uri="{FF2B5EF4-FFF2-40B4-BE49-F238E27FC236}">
                <a16:creationId xmlns:a16="http://schemas.microsoft.com/office/drawing/2014/main" id="{8500256B-E87B-3621-CB3B-AAAFA7AD9F8F}"/>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81C0CBC4-1AC6-BFD8-1409-629859F7A228}"/>
              </a:ext>
            </a:extLst>
          </p:cNvPr>
          <p:cNvGrpSpPr/>
          <p:nvPr userDrawn="1"/>
        </p:nvGrpSpPr>
        <p:grpSpPr>
          <a:xfrm>
            <a:off x="610888" y="6472556"/>
            <a:ext cx="372834" cy="131175"/>
            <a:chOff x="14288" y="2035175"/>
            <a:chExt cx="10039350" cy="3532188"/>
          </a:xfrm>
          <a:solidFill>
            <a:schemeClr val="bg1"/>
          </a:solidFill>
        </p:grpSpPr>
        <p:sp>
          <p:nvSpPr>
            <p:cNvPr id="5" name="Freeform 1">
              <a:extLst>
                <a:ext uri="{FF2B5EF4-FFF2-40B4-BE49-F238E27FC236}">
                  <a16:creationId xmlns:a16="http://schemas.microsoft.com/office/drawing/2014/main" id="{66ACA554-C1C5-67D5-57B2-F595A1C563D2}"/>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2">
              <a:extLst>
                <a:ext uri="{FF2B5EF4-FFF2-40B4-BE49-F238E27FC236}">
                  <a16:creationId xmlns:a16="http://schemas.microsoft.com/office/drawing/2014/main" id="{3DF39D14-7782-1A2A-5247-9C8CA2E041D5}"/>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3">
              <a:extLst>
                <a:ext uri="{FF2B5EF4-FFF2-40B4-BE49-F238E27FC236}">
                  <a16:creationId xmlns:a16="http://schemas.microsoft.com/office/drawing/2014/main" id="{A87D05A3-DEA1-7407-3651-E72D1EADC562}"/>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4">
              <a:extLst>
                <a:ext uri="{FF2B5EF4-FFF2-40B4-BE49-F238E27FC236}">
                  <a16:creationId xmlns:a16="http://schemas.microsoft.com/office/drawing/2014/main" id="{C2BFF9DC-8FB6-EFA9-E0C4-9024B4EBD6FE}"/>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5">
              <a:extLst>
                <a:ext uri="{FF2B5EF4-FFF2-40B4-BE49-F238E27FC236}">
                  <a16:creationId xmlns:a16="http://schemas.microsoft.com/office/drawing/2014/main" id="{59D5AB19-68B8-D023-D549-BD20EE3747CD}"/>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6">
              <a:extLst>
                <a:ext uri="{FF2B5EF4-FFF2-40B4-BE49-F238E27FC236}">
                  <a16:creationId xmlns:a16="http://schemas.microsoft.com/office/drawing/2014/main" id="{82D7ED6D-1BA1-A656-A62E-673BDB4A11B5}"/>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2" name="Footer Placeholder 14">
            <a:extLst>
              <a:ext uri="{FF2B5EF4-FFF2-40B4-BE49-F238E27FC236}">
                <a16:creationId xmlns:a16="http://schemas.microsoft.com/office/drawing/2014/main" id="{01AE70F9-C57B-971B-81B5-20B8C811D816}"/>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5" name="Graphic 14">
            <a:extLst>
              <a:ext uri="{FF2B5EF4-FFF2-40B4-BE49-F238E27FC236}">
                <a16:creationId xmlns:a16="http://schemas.microsoft.com/office/drawing/2014/main" id="{381A1AA8-407F-EDB5-0A3F-9BF6E386171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24533696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Small_Text">
    <p:bg>
      <p:bgPr>
        <a:solidFill>
          <a:schemeClr val="tx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1455701-65C9-97B2-64E0-82F53FA37756}"/>
              </a:ext>
            </a:extLst>
          </p:cNvPr>
          <p:cNvSpPr>
            <a:spLocks noGrp="1"/>
          </p:cNvSpPr>
          <p:nvPr>
            <p:ph type="body" sz="quarter" idx="26" hasCustomPrompt="1"/>
          </p:nvPr>
        </p:nvSpPr>
        <p:spPr>
          <a:xfrm>
            <a:off x="623950" y="1714501"/>
            <a:ext cx="10896600" cy="480060"/>
          </a:xfrm>
          <a:prstGeom prst="rect">
            <a:avLst/>
          </a:prstGeom>
        </p:spPr>
        <p:txBody>
          <a:bodyPr/>
          <a:lstStyle>
            <a:lvl1pPr>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
        <p:nvSpPr>
          <p:cNvPr id="5" name="Text Placeholder 3">
            <a:extLst>
              <a:ext uri="{FF2B5EF4-FFF2-40B4-BE49-F238E27FC236}">
                <a16:creationId xmlns:a16="http://schemas.microsoft.com/office/drawing/2014/main" id="{7F93B36D-BA2E-1899-D9F4-FEAD1083B619}"/>
              </a:ext>
            </a:extLst>
          </p:cNvPr>
          <p:cNvSpPr>
            <a:spLocks noGrp="1"/>
          </p:cNvSpPr>
          <p:nvPr>
            <p:ph type="body" sz="quarter" idx="27" hasCustomPrompt="1"/>
          </p:nvPr>
        </p:nvSpPr>
        <p:spPr>
          <a:xfrm>
            <a:off x="623950" y="2252472"/>
            <a:ext cx="10896600" cy="1136904"/>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When you just have a bunch of type and don’t want to try too hard. Lorem ipsum diam fames </a:t>
            </a:r>
            <a:r>
              <a:rPr lang="en-US" err="1"/>
              <a:t>augue</a:t>
            </a:r>
            <a:r>
              <a:rPr lang="en-US"/>
              <a:t> in </a:t>
            </a:r>
            <a:r>
              <a:rPr lang="en-US" err="1"/>
              <a:t>habitasse</a:t>
            </a:r>
            <a:r>
              <a:rPr lang="en-US"/>
              <a:t> </a:t>
            </a:r>
            <a:r>
              <a:rPr lang="en-US" err="1"/>
              <a:t>tempor</a:t>
            </a:r>
            <a:r>
              <a:rPr lang="en-US"/>
              <a:t> porta, </a:t>
            </a:r>
            <a:r>
              <a:rPr lang="en-US" err="1"/>
              <a:t>eleifend</a:t>
            </a:r>
            <a:r>
              <a:rPr lang="en-US"/>
              <a:t>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 vestibulum </a:t>
            </a:r>
            <a:r>
              <a:rPr lang="en-US" err="1"/>
              <a:t>eu</a:t>
            </a:r>
            <a:r>
              <a:rPr lang="en-US"/>
              <a:t> ac integer, </a:t>
            </a:r>
            <a:r>
              <a:rPr lang="en-US" err="1"/>
              <a:t>tellus</a:t>
            </a:r>
            <a:r>
              <a:rPr lang="en-US"/>
              <a:t> pharetra </a:t>
            </a:r>
            <a:r>
              <a:rPr lang="en-US" err="1"/>
              <a:t>dictumst</a:t>
            </a:r>
            <a:r>
              <a:rPr lang="en-US"/>
              <a:t> </a:t>
            </a:r>
            <a:r>
              <a:rPr lang="en-US" err="1"/>
              <a:t>fusce</a:t>
            </a:r>
            <a:r>
              <a:rPr lang="en-US"/>
              <a:t> </a:t>
            </a:r>
            <a:r>
              <a:rPr lang="en-US" err="1"/>
              <a:t>condimentum</a:t>
            </a:r>
            <a:r>
              <a:rPr lang="en-US"/>
              <a:t> ad </a:t>
            </a:r>
            <a:r>
              <a:rPr lang="en-US" err="1"/>
              <a:t>facilisis</a:t>
            </a:r>
            <a:r>
              <a:rPr lang="en-US"/>
              <a:t>.</a:t>
            </a:r>
          </a:p>
        </p:txBody>
      </p:sp>
      <p:sp>
        <p:nvSpPr>
          <p:cNvPr id="2" name="Title 1">
            <a:extLst>
              <a:ext uri="{FF2B5EF4-FFF2-40B4-BE49-F238E27FC236}">
                <a16:creationId xmlns:a16="http://schemas.microsoft.com/office/drawing/2014/main" id="{4CF63D28-0E5E-0062-2D58-0DFB24370CFB}"/>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7" name="Text Placeholder 10">
            <a:extLst>
              <a:ext uri="{FF2B5EF4-FFF2-40B4-BE49-F238E27FC236}">
                <a16:creationId xmlns:a16="http://schemas.microsoft.com/office/drawing/2014/main" id="{ED30C1D1-EF63-DCB9-32C1-35C115A05511}"/>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94B82A39-EAB6-D2C1-A0A4-FE437D2FA45B}"/>
              </a:ext>
            </a:extLst>
          </p:cNvPr>
          <p:cNvGrpSpPr/>
          <p:nvPr userDrawn="1"/>
        </p:nvGrpSpPr>
        <p:grpSpPr>
          <a:xfrm>
            <a:off x="610888" y="6472556"/>
            <a:ext cx="372834" cy="131175"/>
            <a:chOff x="14288" y="2035175"/>
            <a:chExt cx="10039350" cy="3532188"/>
          </a:xfrm>
          <a:solidFill>
            <a:schemeClr val="bg1"/>
          </a:solidFill>
        </p:grpSpPr>
        <p:sp>
          <p:nvSpPr>
            <p:cNvPr id="6" name="Freeform 1">
              <a:extLst>
                <a:ext uri="{FF2B5EF4-FFF2-40B4-BE49-F238E27FC236}">
                  <a16:creationId xmlns:a16="http://schemas.microsoft.com/office/drawing/2014/main" id="{91AD9C15-C81F-D06C-ED84-5439735CEE89}"/>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2">
              <a:extLst>
                <a:ext uri="{FF2B5EF4-FFF2-40B4-BE49-F238E27FC236}">
                  <a16:creationId xmlns:a16="http://schemas.microsoft.com/office/drawing/2014/main" id="{ADEC4FA4-5FD6-970F-0181-11F032C4A123}"/>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3">
              <a:extLst>
                <a:ext uri="{FF2B5EF4-FFF2-40B4-BE49-F238E27FC236}">
                  <a16:creationId xmlns:a16="http://schemas.microsoft.com/office/drawing/2014/main" id="{91F8FF27-0555-CFA1-577F-15AAA092990D}"/>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4">
              <a:extLst>
                <a:ext uri="{FF2B5EF4-FFF2-40B4-BE49-F238E27FC236}">
                  <a16:creationId xmlns:a16="http://schemas.microsoft.com/office/drawing/2014/main" id="{65D3B93F-03EC-009F-2E84-CCE803D7779B}"/>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5">
              <a:extLst>
                <a:ext uri="{FF2B5EF4-FFF2-40B4-BE49-F238E27FC236}">
                  <a16:creationId xmlns:a16="http://schemas.microsoft.com/office/drawing/2014/main" id="{0F6B5EE9-656D-FAEC-39A9-CC7D30021F07}"/>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6">
              <a:extLst>
                <a:ext uri="{FF2B5EF4-FFF2-40B4-BE49-F238E27FC236}">
                  <a16:creationId xmlns:a16="http://schemas.microsoft.com/office/drawing/2014/main" id="{EF641EC1-1304-0F0C-F776-589D3BDC6A97}"/>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3" name="Footer Placeholder 14">
            <a:extLst>
              <a:ext uri="{FF2B5EF4-FFF2-40B4-BE49-F238E27FC236}">
                <a16:creationId xmlns:a16="http://schemas.microsoft.com/office/drawing/2014/main" id="{FC80093A-BAD2-643E-A63B-C5095F499EDA}"/>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6" name="Graphic 15">
            <a:extLst>
              <a:ext uri="{FF2B5EF4-FFF2-40B4-BE49-F238E27FC236}">
                <a16:creationId xmlns:a16="http://schemas.microsoft.com/office/drawing/2014/main" id="{EE33A9C9-D696-102B-1C47-58B47603291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64174653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columns+photos_LM">
    <p:bg>
      <p:bgPr>
        <a:solidFill>
          <a:schemeClr val="bg1"/>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F0AAB83-32F0-44B8-4EEF-5A03F77A747E}"/>
              </a:ext>
            </a:extLst>
          </p:cNvPr>
          <p:cNvSpPr>
            <a:spLocks noGrp="1"/>
          </p:cNvSpPr>
          <p:nvPr>
            <p:ph type="body" sz="quarter" idx="16" hasCustomPrompt="1"/>
          </p:nvPr>
        </p:nvSpPr>
        <p:spPr>
          <a:xfrm>
            <a:off x="647700"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2" name="Picture Placeholder 3">
            <a:extLst>
              <a:ext uri="{FF2B5EF4-FFF2-40B4-BE49-F238E27FC236}">
                <a16:creationId xmlns:a16="http://schemas.microsoft.com/office/drawing/2014/main" id="{A4DF3F84-AB7D-CCBF-CE9C-8622CDB3301D}"/>
              </a:ext>
            </a:extLst>
          </p:cNvPr>
          <p:cNvSpPr>
            <a:spLocks noGrp="1"/>
          </p:cNvSpPr>
          <p:nvPr>
            <p:ph type="pic" sz="quarter" idx="31"/>
          </p:nvPr>
        </p:nvSpPr>
        <p:spPr>
          <a:xfrm>
            <a:off x="647699" y="1726692"/>
            <a:ext cx="3361476" cy="1917192"/>
          </a:xfrm>
          <a:prstGeom prst="rect">
            <a:avLst/>
          </a:prstGeom>
        </p:spPr>
        <p:txBody>
          <a:bodyPr/>
          <a:lstStyle>
            <a:lvl1pPr>
              <a:defRPr>
                <a:solidFill>
                  <a:schemeClr val="tx1"/>
                </a:solidFill>
              </a:defRPr>
            </a:lvl1pPr>
          </a:lstStyle>
          <a:p>
            <a:endParaRPr lang="en-US"/>
          </a:p>
        </p:txBody>
      </p:sp>
      <p:sp>
        <p:nvSpPr>
          <p:cNvPr id="4" name="Text Placeholder 4">
            <a:extLst>
              <a:ext uri="{FF2B5EF4-FFF2-40B4-BE49-F238E27FC236}">
                <a16:creationId xmlns:a16="http://schemas.microsoft.com/office/drawing/2014/main" id="{A5B9E3B6-606B-4386-3178-88031FBF9117}"/>
              </a:ext>
            </a:extLst>
          </p:cNvPr>
          <p:cNvSpPr>
            <a:spLocks noGrp="1"/>
          </p:cNvSpPr>
          <p:nvPr>
            <p:ph type="body" sz="quarter" idx="32" hasCustomPrompt="1"/>
          </p:nvPr>
        </p:nvSpPr>
        <p:spPr>
          <a:xfrm>
            <a:off x="4395217"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5" name="Text Placeholder 4">
            <a:extLst>
              <a:ext uri="{FF2B5EF4-FFF2-40B4-BE49-F238E27FC236}">
                <a16:creationId xmlns:a16="http://schemas.microsoft.com/office/drawing/2014/main" id="{3E3A954E-DE2D-00F0-C4ED-0008C326ECA3}"/>
              </a:ext>
            </a:extLst>
          </p:cNvPr>
          <p:cNvSpPr>
            <a:spLocks noGrp="1"/>
          </p:cNvSpPr>
          <p:nvPr>
            <p:ph type="body" sz="quarter" idx="33" hasCustomPrompt="1"/>
          </p:nvPr>
        </p:nvSpPr>
        <p:spPr>
          <a:xfrm>
            <a:off x="4395217"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8" name="Picture Placeholder 3">
            <a:extLst>
              <a:ext uri="{FF2B5EF4-FFF2-40B4-BE49-F238E27FC236}">
                <a16:creationId xmlns:a16="http://schemas.microsoft.com/office/drawing/2014/main" id="{197F8596-9B60-0E1E-695B-F159BEA9E3DD}"/>
              </a:ext>
            </a:extLst>
          </p:cNvPr>
          <p:cNvSpPr>
            <a:spLocks noGrp="1"/>
          </p:cNvSpPr>
          <p:nvPr>
            <p:ph type="pic" sz="quarter" idx="34"/>
          </p:nvPr>
        </p:nvSpPr>
        <p:spPr>
          <a:xfrm>
            <a:off x="4395216" y="1726692"/>
            <a:ext cx="3361476" cy="1917192"/>
          </a:xfrm>
          <a:prstGeom prst="rect">
            <a:avLst/>
          </a:prstGeom>
        </p:spPr>
        <p:txBody>
          <a:bodyPr/>
          <a:lstStyle>
            <a:lvl1pPr>
              <a:defRPr>
                <a:solidFill>
                  <a:schemeClr val="tx1"/>
                </a:solidFill>
              </a:defRPr>
            </a:lvl1pPr>
          </a:lstStyle>
          <a:p>
            <a:endParaRPr lang="en-US"/>
          </a:p>
        </p:txBody>
      </p:sp>
      <p:sp>
        <p:nvSpPr>
          <p:cNvPr id="14" name="Text Placeholder 4">
            <a:extLst>
              <a:ext uri="{FF2B5EF4-FFF2-40B4-BE49-F238E27FC236}">
                <a16:creationId xmlns:a16="http://schemas.microsoft.com/office/drawing/2014/main" id="{9BB6C83D-C556-0782-5061-97C7DD672F22}"/>
              </a:ext>
            </a:extLst>
          </p:cNvPr>
          <p:cNvSpPr>
            <a:spLocks noGrp="1"/>
          </p:cNvSpPr>
          <p:nvPr>
            <p:ph type="body" sz="quarter" idx="35" hasCustomPrompt="1"/>
          </p:nvPr>
        </p:nvSpPr>
        <p:spPr>
          <a:xfrm>
            <a:off x="8141209"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5" name="Text Placeholder 4">
            <a:extLst>
              <a:ext uri="{FF2B5EF4-FFF2-40B4-BE49-F238E27FC236}">
                <a16:creationId xmlns:a16="http://schemas.microsoft.com/office/drawing/2014/main" id="{A4D25C29-AD3E-1278-B083-FCE0D4540152}"/>
              </a:ext>
            </a:extLst>
          </p:cNvPr>
          <p:cNvSpPr>
            <a:spLocks noGrp="1"/>
          </p:cNvSpPr>
          <p:nvPr>
            <p:ph type="body" sz="quarter" idx="36" hasCustomPrompt="1"/>
          </p:nvPr>
        </p:nvSpPr>
        <p:spPr>
          <a:xfrm>
            <a:off x="8141209"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6" name="Picture Placeholder 3">
            <a:extLst>
              <a:ext uri="{FF2B5EF4-FFF2-40B4-BE49-F238E27FC236}">
                <a16:creationId xmlns:a16="http://schemas.microsoft.com/office/drawing/2014/main" id="{66AB8C86-9C9A-0BF1-5545-731713F1DF92}"/>
              </a:ext>
            </a:extLst>
          </p:cNvPr>
          <p:cNvSpPr>
            <a:spLocks noGrp="1"/>
          </p:cNvSpPr>
          <p:nvPr>
            <p:ph type="pic" sz="quarter" idx="37"/>
          </p:nvPr>
        </p:nvSpPr>
        <p:spPr>
          <a:xfrm>
            <a:off x="8141208" y="1726692"/>
            <a:ext cx="3361476" cy="1917192"/>
          </a:xfrm>
          <a:prstGeom prst="rect">
            <a:avLst/>
          </a:prstGeom>
        </p:spPr>
        <p:txBody>
          <a:bodyPr/>
          <a:lstStyle>
            <a:lvl1pPr>
              <a:defRPr>
                <a:solidFill>
                  <a:schemeClr val="tx1"/>
                </a:solidFill>
              </a:defRPr>
            </a:lvl1pPr>
          </a:lstStyle>
          <a:p>
            <a:endParaRPr lang="en-US"/>
          </a:p>
        </p:txBody>
      </p:sp>
      <p:sp>
        <p:nvSpPr>
          <p:cNvPr id="13" name="Title 1">
            <a:extLst>
              <a:ext uri="{FF2B5EF4-FFF2-40B4-BE49-F238E27FC236}">
                <a16:creationId xmlns:a16="http://schemas.microsoft.com/office/drawing/2014/main" id="{B93A80DB-E513-CACD-FC9E-FDC411C1F82B}"/>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7" name="Text Placeholder 10">
            <a:extLst>
              <a:ext uri="{FF2B5EF4-FFF2-40B4-BE49-F238E27FC236}">
                <a16:creationId xmlns:a16="http://schemas.microsoft.com/office/drawing/2014/main" id="{4F3496D3-1E8A-6F7A-E217-4313185C8D82}"/>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416399861"/>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olumns+photos">
    <p:bg>
      <p:bgPr>
        <a:solidFill>
          <a:schemeClr val="tx1"/>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F0AAB83-32F0-44B8-4EEF-5A03F77A747E}"/>
              </a:ext>
            </a:extLst>
          </p:cNvPr>
          <p:cNvSpPr>
            <a:spLocks noGrp="1"/>
          </p:cNvSpPr>
          <p:nvPr>
            <p:ph type="body" sz="quarter" idx="16" hasCustomPrompt="1"/>
          </p:nvPr>
        </p:nvSpPr>
        <p:spPr>
          <a:xfrm>
            <a:off x="647700"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2" name="Picture Placeholder 3">
            <a:extLst>
              <a:ext uri="{FF2B5EF4-FFF2-40B4-BE49-F238E27FC236}">
                <a16:creationId xmlns:a16="http://schemas.microsoft.com/office/drawing/2014/main" id="{A4DF3F84-AB7D-CCBF-CE9C-8622CDB3301D}"/>
              </a:ext>
            </a:extLst>
          </p:cNvPr>
          <p:cNvSpPr>
            <a:spLocks noGrp="1"/>
          </p:cNvSpPr>
          <p:nvPr>
            <p:ph type="pic" sz="quarter" idx="31"/>
          </p:nvPr>
        </p:nvSpPr>
        <p:spPr>
          <a:xfrm>
            <a:off x="647699" y="1726692"/>
            <a:ext cx="3361476" cy="1917192"/>
          </a:xfrm>
          <a:prstGeom prst="rect">
            <a:avLst/>
          </a:prstGeom>
        </p:spPr>
        <p:txBody>
          <a:bodyPr/>
          <a:lstStyle/>
          <a:p>
            <a:endParaRPr lang="en-US"/>
          </a:p>
        </p:txBody>
      </p:sp>
      <p:sp>
        <p:nvSpPr>
          <p:cNvPr id="4" name="Text Placeholder 4">
            <a:extLst>
              <a:ext uri="{FF2B5EF4-FFF2-40B4-BE49-F238E27FC236}">
                <a16:creationId xmlns:a16="http://schemas.microsoft.com/office/drawing/2014/main" id="{A5B9E3B6-606B-4386-3178-88031FBF9117}"/>
              </a:ext>
            </a:extLst>
          </p:cNvPr>
          <p:cNvSpPr>
            <a:spLocks noGrp="1"/>
          </p:cNvSpPr>
          <p:nvPr>
            <p:ph type="body" sz="quarter" idx="32" hasCustomPrompt="1"/>
          </p:nvPr>
        </p:nvSpPr>
        <p:spPr>
          <a:xfrm>
            <a:off x="4395217"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5" name="Text Placeholder 4">
            <a:extLst>
              <a:ext uri="{FF2B5EF4-FFF2-40B4-BE49-F238E27FC236}">
                <a16:creationId xmlns:a16="http://schemas.microsoft.com/office/drawing/2014/main" id="{3E3A954E-DE2D-00F0-C4ED-0008C326ECA3}"/>
              </a:ext>
            </a:extLst>
          </p:cNvPr>
          <p:cNvSpPr>
            <a:spLocks noGrp="1"/>
          </p:cNvSpPr>
          <p:nvPr>
            <p:ph type="body" sz="quarter" idx="33" hasCustomPrompt="1"/>
          </p:nvPr>
        </p:nvSpPr>
        <p:spPr>
          <a:xfrm>
            <a:off x="4395217"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8" name="Picture Placeholder 3">
            <a:extLst>
              <a:ext uri="{FF2B5EF4-FFF2-40B4-BE49-F238E27FC236}">
                <a16:creationId xmlns:a16="http://schemas.microsoft.com/office/drawing/2014/main" id="{197F8596-9B60-0E1E-695B-F159BEA9E3DD}"/>
              </a:ext>
            </a:extLst>
          </p:cNvPr>
          <p:cNvSpPr>
            <a:spLocks noGrp="1"/>
          </p:cNvSpPr>
          <p:nvPr>
            <p:ph type="pic" sz="quarter" idx="34"/>
          </p:nvPr>
        </p:nvSpPr>
        <p:spPr>
          <a:xfrm>
            <a:off x="4395216" y="1726692"/>
            <a:ext cx="3361476" cy="1917192"/>
          </a:xfrm>
          <a:prstGeom prst="rect">
            <a:avLst/>
          </a:prstGeom>
        </p:spPr>
        <p:txBody>
          <a:bodyPr/>
          <a:lstStyle/>
          <a:p>
            <a:endParaRPr lang="en-US"/>
          </a:p>
        </p:txBody>
      </p:sp>
      <p:sp>
        <p:nvSpPr>
          <p:cNvPr id="14" name="Text Placeholder 4">
            <a:extLst>
              <a:ext uri="{FF2B5EF4-FFF2-40B4-BE49-F238E27FC236}">
                <a16:creationId xmlns:a16="http://schemas.microsoft.com/office/drawing/2014/main" id="{9BB6C83D-C556-0782-5061-97C7DD672F22}"/>
              </a:ext>
            </a:extLst>
          </p:cNvPr>
          <p:cNvSpPr>
            <a:spLocks noGrp="1"/>
          </p:cNvSpPr>
          <p:nvPr>
            <p:ph type="body" sz="quarter" idx="35" hasCustomPrompt="1"/>
          </p:nvPr>
        </p:nvSpPr>
        <p:spPr>
          <a:xfrm>
            <a:off x="8141209" y="4671155"/>
            <a:ext cx="3346076" cy="1522148"/>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5" name="Text Placeholder 4">
            <a:extLst>
              <a:ext uri="{FF2B5EF4-FFF2-40B4-BE49-F238E27FC236}">
                <a16:creationId xmlns:a16="http://schemas.microsoft.com/office/drawing/2014/main" id="{A4D25C29-AD3E-1278-B083-FCE0D4540152}"/>
              </a:ext>
            </a:extLst>
          </p:cNvPr>
          <p:cNvSpPr>
            <a:spLocks noGrp="1"/>
          </p:cNvSpPr>
          <p:nvPr>
            <p:ph type="body" sz="quarter" idx="36" hasCustomPrompt="1"/>
          </p:nvPr>
        </p:nvSpPr>
        <p:spPr>
          <a:xfrm>
            <a:off x="8141209" y="388052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6" name="Picture Placeholder 3">
            <a:extLst>
              <a:ext uri="{FF2B5EF4-FFF2-40B4-BE49-F238E27FC236}">
                <a16:creationId xmlns:a16="http://schemas.microsoft.com/office/drawing/2014/main" id="{66AB8C86-9C9A-0BF1-5545-731713F1DF92}"/>
              </a:ext>
            </a:extLst>
          </p:cNvPr>
          <p:cNvSpPr>
            <a:spLocks noGrp="1"/>
          </p:cNvSpPr>
          <p:nvPr>
            <p:ph type="pic" sz="quarter" idx="37"/>
          </p:nvPr>
        </p:nvSpPr>
        <p:spPr>
          <a:xfrm>
            <a:off x="8141208" y="1726692"/>
            <a:ext cx="3361476" cy="1917192"/>
          </a:xfrm>
          <a:prstGeom prst="rect">
            <a:avLst/>
          </a:prstGeom>
        </p:spPr>
        <p:txBody>
          <a:bodyPr/>
          <a:lstStyle/>
          <a:p>
            <a:endParaRPr lang="en-US"/>
          </a:p>
        </p:txBody>
      </p:sp>
      <p:sp>
        <p:nvSpPr>
          <p:cNvPr id="10" name="Title 1">
            <a:extLst>
              <a:ext uri="{FF2B5EF4-FFF2-40B4-BE49-F238E27FC236}">
                <a16:creationId xmlns:a16="http://schemas.microsoft.com/office/drawing/2014/main" id="{5F5E470F-F86B-CBD2-28BC-A054B75813AA}"/>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1" name="Text Placeholder 10">
            <a:extLst>
              <a:ext uri="{FF2B5EF4-FFF2-40B4-BE49-F238E27FC236}">
                <a16:creationId xmlns:a16="http://schemas.microsoft.com/office/drawing/2014/main" id="{EF3CE6A5-BFC5-9D79-F7DA-7A7A537B45A6}"/>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82845736-B929-6752-72A4-9ABE42FBA2CA}"/>
              </a:ext>
            </a:extLst>
          </p:cNvPr>
          <p:cNvGrpSpPr/>
          <p:nvPr userDrawn="1"/>
        </p:nvGrpSpPr>
        <p:grpSpPr>
          <a:xfrm>
            <a:off x="610888" y="6472556"/>
            <a:ext cx="372834" cy="131175"/>
            <a:chOff x="14288" y="2035175"/>
            <a:chExt cx="10039350" cy="3532188"/>
          </a:xfrm>
          <a:solidFill>
            <a:schemeClr val="bg1"/>
          </a:solidFill>
        </p:grpSpPr>
        <p:sp>
          <p:nvSpPr>
            <p:cNvPr id="6" name="Freeform 1">
              <a:extLst>
                <a:ext uri="{FF2B5EF4-FFF2-40B4-BE49-F238E27FC236}">
                  <a16:creationId xmlns:a16="http://schemas.microsoft.com/office/drawing/2014/main" id="{1D3913A9-8637-A357-7F9C-3778BBDAAA32}"/>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2">
              <a:extLst>
                <a:ext uri="{FF2B5EF4-FFF2-40B4-BE49-F238E27FC236}">
                  <a16:creationId xmlns:a16="http://schemas.microsoft.com/office/drawing/2014/main" id="{0D57BED9-EDCD-F125-689C-14E3E8101622}"/>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3">
              <a:extLst>
                <a:ext uri="{FF2B5EF4-FFF2-40B4-BE49-F238E27FC236}">
                  <a16:creationId xmlns:a16="http://schemas.microsoft.com/office/drawing/2014/main" id="{079D1940-D81B-36BD-0AFF-A22863D67EA2}"/>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7" name="Freeform 4">
              <a:extLst>
                <a:ext uri="{FF2B5EF4-FFF2-40B4-BE49-F238E27FC236}">
                  <a16:creationId xmlns:a16="http://schemas.microsoft.com/office/drawing/2014/main" id="{A1695757-04A8-19C8-3C5D-BBE4A967162C}"/>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8" name="Freeform 5">
              <a:extLst>
                <a:ext uri="{FF2B5EF4-FFF2-40B4-BE49-F238E27FC236}">
                  <a16:creationId xmlns:a16="http://schemas.microsoft.com/office/drawing/2014/main" id="{6F3E64CA-A5B5-4C1D-5E41-A54DF0D61448}"/>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9" name="Freeform 6">
              <a:extLst>
                <a:ext uri="{FF2B5EF4-FFF2-40B4-BE49-F238E27FC236}">
                  <a16:creationId xmlns:a16="http://schemas.microsoft.com/office/drawing/2014/main" id="{7E9FE5AB-E08C-4219-4E3E-FB954C32DFF5}"/>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0" name="Footer Placeholder 14">
            <a:extLst>
              <a:ext uri="{FF2B5EF4-FFF2-40B4-BE49-F238E27FC236}">
                <a16:creationId xmlns:a16="http://schemas.microsoft.com/office/drawing/2014/main" id="{F369679F-2BF0-B53F-A0B0-9BFF32BF30F7}"/>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3" name="Graphic 22">
            <a:extLst>
              <a:ext uri="{FF2B5EF4-FFF2-40B4-BE49-F238E27FC236}">
                <a16:creationId xmlns:a16="http://schemas.microsoft.com/office/drawing/2014/main" id="{A22B308C-0BBA-A421-A667-8C8137560C2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389941596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Columns + pictures">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70651C10-E6D0-184A-4CCE-B537C25CD2C2}"/>
              </a:ext>
            </a:extLst>
          </p:cNvPr>
          <p:cNvSpPr>
            <a:spLocks noGrp="1"/>
          </p:cNvSpPr>
          <p:nvPr>
            <p:ph type="body" sz="quarter" idx="26" hasCustomPrompt="1"/>
          </p:nvPr>
        </p:nvSpPr>
        <p:spPr>
          <a:xfrm>
            <a:off x="647700" y="342351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21" name="Text Placeholder 4">
            <a:extLst>
              <a:ext uri="{FF2B5EF4-FFF2-40B4-BE49-F238E27FC236}">
                <a16:creationId xmlns:a16="http://schemas.microsoft.com/office/drawing/2014/main" id="{A7813D84-3CE5-9D8C-404E-15FB381BA3CC}"/>
              </a:ext>
            </a:extLst>
          </p:cNvPr>
          <p:cNvSpPr>
            <a:spLocks noGrp="1"/>
          </p:cNvSpPr>
          <p:nvPr>
            <p:ph type="body" sz="quarter" idx="27" hasCustomPrompt="1"/>
          </p:nvPr>
        </p:nvSpPr>
        <p:spPr>
          <a:xfrm>
            <a:off x="647700" y="4153711"/>
            <a:ext cx="2400300" cy="1598771"/>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a:t>
            </a:r>
          </a:p>
        </p:txBody>
      </p:sp>
      <p:sp>
        <p:nvSpPr>
          <p:cNvPr id="22" name="Picture Placeholder 3">
            <a:extLst>
              <a:ext uri="{FF2B5EF4-FFF2-40B4-BE49-F238E27FC236}">
                <a16:creationId xmlns:a16="http://schemas.microsoft.com/office/drawing/2014/main" id="{A62CCDE8-5A44-EA8E-2C4E-42BC870A3105}"/>
              </a:ext>
            </a:extLst>
          </p:cNvPr>
          <p:cNvSpPr>
            <a:spLocks noGrp="1"/>
          </p:cNvSpPr>
          <p:nvPr>
            <p:ph type="pic" sz="quarter" idx="31"/>
          </p:nvPr>
        </p:nvSpPr>
        <p:spPr>
          <a:xfrm>
            <a:off x="647700" y="1752600"/>
            <a:ext cx="2404872" cy="1371600"/>
          </a:xfrm>
          <a:prstGeom prst="rect">
            <a:avLst/>
          </a:prstGeom>
        </p:spPr>
        <p:txBody>
          <a:bodyPr/>
          <a:lstStyle>
            <a:lvl1pPr>
              <a:defRPr>
                <a:solidFill>
                  <a:schemeClr val="tx1"/>
                </a:solidFill>
              </a:defRPr>
            </a:lvl1pPr>
          </a:lstStyle>
          <a:p>
            <a:endParaRPr lang="en-US"/>
          </a:p>
        </p:txBody>
      </p:sp>
      <p:sp>
        <p:nvSpPr>
          <p:cNvPr id="23" name="Text Placeholder 4">
            <a:extLst>
              <a:ext uri="{FF2B5EF4-FFF2-40B4-BE49-F238E27FC236}">
                <a16:creationId xmlns:a16="http://schemas.microsoft.com/office/drawing/2014/main" id="{724051B0-CDDF-A2A1-C779-981883FCB294}"/>
              </a:ext>
            </a:extLst>
          </p:cNvPr>
          <p:cNvSpPr>
            <a:spLocks noGrp="1"/>
          </p:cNvSpPr>
          <p:nvPr>
            <p:ph type="body" sz="quarter" idx="32" hasCustomPrompt="1"/>
          </p:nvPr>
        </p:nvSpPr>
        <p:spPr>
          <a:xfrm>
            <a:off x="3453384" y="342351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28" name="Text Placeholder 4">
            <a:extLst>
              <a:ext uri="{FF2B5EF4-FFF2-40B4-BE49-F238E27FC236}">
                <a16:creationId xmlns:a16="http://schemas.microsoft.com/office/drawing/2014/main" id="{17CC9F5A-2D56-4168-1379-DE68E1C18011}"/>
              </a:ext>
            </a:extLst>
          </p:cNvPr>
          <p:cNvSpPr>
            <a:spLocks noGrp="1"/>
          </p:cNvSpPr>
          <p:nvPr>
            <p:ph type="body" sz="quarter" idx="33" hasCustomPrompt="1"/>
          </p:nvPr>
        </p:nvSpPr>
        <p:spPr>
          <a:xfrm>
            <a:off x="3453384" y="4153711"/>
            <a:ext cx="2400300" cy="1598771"/>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a:t>
            </a:r>
          </a:p>
        </p:txBody>
      </p:sp>
      <p:sp>
        <p:nvSpPr>
          <p:cNvPr id="29" name="Picture Placeholder 3">
            <a:extLst>
              <a:ext uri="{FF2B5EF4-FFF2-40B4-BE49-F238E27FC236}">
                <a16:creationId xmlns:a16="http://schemas.microsoft.com/office/drawing/2014/main" id="{18E9ADD5-127B-9C70-81D7-63958604995E}"/>
              </a:ext>
            </a:extLst>
          </p:cNvPr>
          <p:cNvSpPr>
            <a:spLocks noGrp="1"/>
          </p:cNvSpPr>
          <p:nvPr>
            <p:ph type="pic" sz="quarter" idx="34"/>
          </p:nvPr>
        </p:nvSpPr>
        <p:spPr>
          <a:xfrm>
            <a:off x="3453384" y="1752600"/>
            <a:ext cx="2404872" cy="1371600"/>
          </a:xfrm>
          <a:prstGeom prst="rect">
            <a:avLst/>
          </a:prstGeom>
        </p:spPr>
        <p:txBody>
          <a:bodyPr/>
          <a:lstStyle>
            <a:lvl1pPr>
              <a:defRPr>
                <a:solidFill>
                  <a:schemeClr val="tx1"/>
                </a:solidFill>
              </a:defRPr>
            </a:lvl1pPr>
          </a:lstStyle>
          <a:p>
            <a:endParaRPr lang="en-US"/>
          </a:p>
        </p:txBody>
      </p:sp>
      <p:sp>
        <p:nvSpPr>
          <p:cNvPr id="30" name="Text Placeholder 4">
            <a:extLst>
              <a:ext uri="{FF2B5EF4-FFF2-40B4-BE49-F238E27FC236}">
                <a16:creationId xmlns:a16="http://schemas.microsoft.com/office/drawing/2014/main" id="{FC2A8712-0672-4EF8-0EFF-28786D5E1DC7}"/>
              </a:ext>
            </a:extLst>
          </p:cNvPr>
          <p:cNvSpPr>
            <a:spLocks noGrp="1"/>
          </p:cNvSpPr>
          <p:nvPr>
            <p:ph type="body" sz="quarter" idx="35" hasCustomPrompt="1"/>
          </p:nvPr>
        </p:nvSpPr>
        <p:spPr>
          <a:xfrm>
            <a:off x="6272784" y="342351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31" name="Text Placeholder 4">
            <a:extLst>
              <a:ext uri="{FF2B5EF4-FFF2-40B4-BE49-F238E27FC236}">
                <a16:creationId xmlns:a16="http://schemas.microsoft.com/office/drawing/2014/main" id="{4431CAEC-1F68-EECF-616E-FFB2851E5F83}"/>
              </a:ext>
            </a:extLst>
          </p:cNvPr>
          <p:cNvSpPr>
            <a:spLocks noGrp="1"/>
          </p:cNvSpPr>
          <p:nvPr>
            <p:ph type="body" sz="quarter" idx="36" hasCustomPrompt="1"/>
          </p:nvPr>
        </p:nvSpPr>
        <p:spPr>
          <a:xfrm>
            <a:off x="6272784" y="4153711"/>
            <a:ext cx="2400300" cy="1367939"/>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a:t>
            </a:r>
          </a:p>
        </p:txBody>
      </p:sp>
      <p:sp>
        <p:nvSpPr>
          <p:cNvPr id="32" name="Picture Placeholder 3">
            <a:extLst>
              <a:ext uri="{FF2B5EF4-FFF2-40B4-BE49-F238E27FC236}">
                <a16:creationId xmlns:a16="http://schemas.microsoft.com/office/drawing/2014/main" id="{A130B46C-A975-0693-4E58-1B798597C63C}"/>
              </a:ext>
            </a:extLst>
          </p:cNvPr>
          <p:cNvSpPr>
            <a:spLocks noGrp="1"/>
          </p:cNvSpPr>
          <p:nvPr>
            <p:ph type="pic" sz="quarter" idx="37"/>
          </p:nvPr>
        </p:nvSpPr>
        <p:spPr>
          <a:xfrm>
            <a:off x="6272784" y="1752600"/>
            <a:ext cx="2404872" cy="1371600"/>
          </a:xfrm>
          <a:prstGeom prst="rect">
            <a:avLst/>
          </a:prstGeom>
        </p:spPr>
        <p:txBody>
          <a:bodyPr/>
          <a:lstStyle>
            <a:lvl1pPr>
              <a:defRPr>
                <a:solidFill>
                  <a:schemeClr val="tx1"/>
                </a:solidFill>
              </a:defRPr>
            </a:lvl1pPr>
          </a:lstStyle>
          <a:p>
            <a:endParaRPr lang="en-US"/>
          </a:p>
        </p:txBody>
      </p:sp>
      <p:sp>
        <p:nvSpPr>
          <p:cNvPr id="33" name="Text Placeholder 4">
            <a:extLst>
              <a:ext uri="{FF2B5EF4-FFF2-40B4-BE49-F238E27FC236}">
                <a16:creationId xmlns:a16="http://schemas.microsoft.com/office/drawing/2014/main" id="{5489BE05-F5D4-D692-2737-A031D19E8F7C}"/>
              </a:ext>
            </a:extLst>
          </p:cNvPr>
          <p:cNvSpPr>
            <a:spLocks noGrp="1"/>
          </p:cNvSpPr>
          <p:nvPr>
            <p:ph type="body" sz="quarter" idx="38" hasCustomPrompt="1"/>
          </p:nvPr>
        </p:nvSpPr>
        <p:spPr>
          <a:xfrm>
            <a:off x="9055608" y="342351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34" name="Text Placeholder 4">
            <a:extLst>
              <a:ext uri="{FF2B5EF4-FFF2-40B4-BE49-F238E27FC236}">
                <a16:creationId xmlns:a16="http://schemas.microsoft.com/office/drawing/2014/main" id="{E7D9DAC9-CD4E-AC01-7AFF-53A067526108}"/>
              </a:ext>
            </a:extLst>
          </p:cNvPr>
          <p:cNvSpPr>
            <a:spLocks noGrp="1"/>
          </p:cNvSpPr>
          <p:nvPr>
            <p:ph type="body" sz="quarter" idx="39" hasCustomPrompt="1"/>
          </p:nvPr>
        </p:nvSpPr>
        <p:spPr>
          <a:xfrm>
            <a:off x="9055608" y="4153711"/>
            <a:ext cx="2400300" cy="1367939"/>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endParaRPr lang="en-US"/>
          </a:p>
        </p:txBody>
      </p:sp>
      <p:sp>
        <p:nvSpPr>
          <p:cNvPr id="35" name="Picture Placeholder 3">
            <a:extLst>
              <a:ext uri="{FF2B5EF4-FFF2-40B4-BE49-F238E27FC236}">
                <a16:creationId xmlns:a16="http://schemas.microsoft.com/office/drawing/2014/main" id="{8864BB58-D0FC-A84E-6645-2015C47992DF}"/>
              </a:ext>
            </a:extLst>
          </p:cNvPr>
          <p:cNvSpPr>
            <a:spLocks noGrp="1"/>
          </p:cNvSpPr>
          <p:nvPr>
            <p:ph type="pic" sz="quarter" idx="40"/>
          </p:nvPr>
        </p:nvSpPr>
        <p:spPr>
          <a:xfrm>
            <a:off x="9055608" y="1752600"/>
            <a:ext cx="2404872" cy="1371600"/>
          </a:xfrm>
          <a:prstGeom prst="rect">
            <a:avLst/>
          </a:prstGeom>
        </p:spPr>
        <p:txBody>
          <a:bodyPr/>
          <a:lstStyle>
            <a:lvl1pPr>
              <a:defRPr>
                <a:solidFill>
                  <a:schemeClr val="tx1"/>
                </a:solidFill>
              </a:defRPr>
            </a:lvl1pPr>
          </a:lstStyle>
          <a:p>
            <a:endParaRPr lang="en-US"/>
          </a:p>
        </p:txBody>
      </p:sp>
      <p:sp>
        <p:nvSpPr>
          <p:cNvPr id="36" name="TextBox 35">
            <a:extLst>
              <a:ext uri="{FF2B5EF4-FFF2-40B4-BE49-F238E27FC236}">
                <a16:creationId xmlns:a16="http://schemas.microsoft.com/office/drawing/2014/main" id="{4A45DFC6-6067-D9E4-45B1-0794AF4DB612}"/>
              </a:ext>
            </a:extLst>
          </p:cNvPr>
          <p:cNvSpPr txBox="1"/>
          <p:nvPr userDrawn="1"/>
        </p:nvSpPr>
        <p:spPr>
          <a:xfrm>
            <a:off x="355600" y="12700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
        <p:nvSpPr>
          <p:cNvPr id="37" name="Title 1">
            <a:extLst>
              <a:ext uri="{FF2B5EF4-FFF2-40B4-BE49-F238E27FC236}">
                <a16:creationId xmlns:a16="http://schemas.microsoft.com/office/drawing/2014/main" id="{A4C6AE97-3EF6-342A-73F5-8CAE83849603}"/>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38" name="Text Placeholder 10">
            <a:extLst>
              <a:ext uri="{FF2B5EF4-FFF2-40B4-BE49-F238E27FC236}">
                <a16:creationId xmlns:a16="http://schemas.microsoft.com/office/drawing/2014/main" id="{61F69F81-79F3-DBE8-1E3C-BD7CA8218B8F}"/>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2345438515"/>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columns with images">
    <p:bg>
      <p:bgPr>
        <a:solidFill>
          <a:schemeClr val="tx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3185407"/>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647700" y="3915606"/>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4" name="Picture Placeholder 3">
            <a:extLst>
              <a:ext uri="{FF2B5EF4-FFF2-40B4-BE49-F238E27FC236}">
                <a16:creationId xmlns:a16="http://schemas.microsoft.com/office/drawing/2014/main" id="{3CA9DA82-9FD9-26A5-10CB-6B8054B04BBA}"/>
              </a:ext>
            </a:extLst>
          </p:cNvPr>
          <p:cNvSpPr>
            <a:spLocks noGrp="1"/>
          </p:cNvSpPr>
          <p:nvPr>
            <p:ph type="pic" sz="quarter" idx="31"/>
          </p:nvPr>
        </p:nvSpPr>
        <p:spPr>
          <a:xfrm>
            <a:off x="647700" y="1514495"/>
            <a:ext cx="2404872" cy="1371600"/>
          </a:xfrm>
          <a:prstGeom prst="rect">
            <a:avLst/>
          </a:prstGeom>
        </p:spPr>
        <p:txBody>
          <a:bodyPr/>
          <a:lstStyle/>
          <a:p>
            <a:endParaRPr lang="en-US"/>
          </a:p>
        </p:txBody>
      </p:sp>
      <p:sp>
        <p:nvSpPr>
          <p:cNvPr id="2" name="Text Placeholder 4">
            <a:extLst>
              <a:ext uri="{FF2B5EF4-FFF2-40B4-BE49-F238E27FC236}">
                <a16:creationId xmlns:a16="http://schemas.microsoft.com/office/drawing/2014/main" id="{71E07365-191F-2AEF-D8B3-0E6070334B55}"/>
              </a:ext>
            </a:extLst>
          </p:cNvPr>
          <p:cNvSpPr>
            <a:spLocks noGrp="1"/>
          </p:cNvSpPr>
          <p:nvPr>
            <p:ph type="body" sz="quarter" idx="32" hasCustomPrompt="1"/>
          </p:nvPr>
        </p:nvSpPr>
        <p:spPr>
          <a:xfrm>
            <a:off x="3453384" y="3185407"/>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5" name="Text Placeholder 4">
            <a:extLst>
              <a:ext uri="{FF2B5EF4-FFF2-40B4-BE49-F238E27FC236}">
                <a16:creationId xmlns:a16="http://schemas.microsoft.com/office/drawing/2014/main" id="{6D13B958-0014-5BD7-06FC-5AD3F2966879}"/>
              </a:ext>
            </a:extLst>
          </p:cNvPr>
          <p:cNvSpPr>
            <a:spLocks noGrp="1"/>
          </p:cNvSpPr>
          <p:nvPr>
            <p:ph type="body" sz="quarter" idx="33" hasCustomPrompt="1"/>
          </p:nvPr>
        </p:nvSpPr>
        <p:spPr>
          <a:xfrm>
            <a:off x="3453384" y="3915606"/>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7" name="Picture Placeholder 3">
            <a:extLst>
              <a:ext uri="{FF2B5EF4-FFF2-40B4-BE49-F238E27FC236}">
                <a16:creationId xmlns:a16="http://schemas.microsoft.com/office/drawing/2014/main" id="{5D3BEB48-F134-5C30-6B6D-9CE9C41CC7FD}"/>
              </a:ext>
            </a:extLst>
          </p:cNvPr>
          <p:cNvSpPr>
            <a:spLocks noGrp="1"/>
          </p:cNvSpPr>
          <p:nvPr>
            <p:ph type="pic" sz="quarter" idx="34"/>
          </p:nvPr>
        </p:nvSpPr>
        <p:spPr>
          <a:xfrm>
            <a:off x="3453384" y="1514495"/>
            <a:ext cx="2404872" cy="1371600"/>
          </a:xfrm>
          <a:prstGeom prst="rect">
            <a:avLst/>
          </a:prstGeom>
        </p:spPr>
        <p:txBody>
          <a:bodyPr/>
          <a:lstStyle/>
          <a:p>
            <a:endParaRPr lang="en-US"/>
          </a:p>
        </p:txBody>
      </p:sp>
      <p:sp>
        <p:nvSpPr>
          <p:cNvPr id="8" name="Text Placeholder 4">
            <a:extLst>
              <a:ext uri="{FF2B5EF4-FFF2-40B4-BE49-F238E27FC236}">
                <a16:creationId xmlns:a16="http://schemas.microsoft.com/office/drawing/2014/main" id="{F0338E16-D20C-B7FA-8AC3-9C439351E1DA}"/>
              </a:ext>
            </a:extLst>
          </p:cNvPr>
          <p:cNvSpPr>
            <a:spLocks noGrp="1"/>
          </p:cNvSpPr>
          <p:nvPr>
            <p:ph type="body" sz="quarter" idx="35" hasCustomPrompt="1"/>
          </p:nvPr>
        </p:nvSpPr>
        <p:spPr>
          <a:xfrm>
            <a:off x="6272784" y="3185407"/>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4" name="Text Placeholder 4">
            <a:extLst>
              <a:ext uri="{FF2B5EF4-FFF2-40B4-BE49-F238E27FC236}">
                <a16:creationId xmlns:a16="http://schemas.microsoft.com/office/drawing/2014/main" id="{E6B141DB-BB5A-9CCF-6E8E-737B235FA2D7}"/>
              </a:ext>
            </a:extLst>
          </p:cNvPr>
          <p:cNvSpPr>
            <a:spLocks noGrp="1"/>
          </p:cNvSpPr>
          <p:nvPr>
            <p:ph type="body" sz="quarter" idx="36" hasCustomPrompt="1"/>
          </p:nvPr>
        </p:nvSpPr>
        <p:spPr>
          <a:xfrm>
            <a:off x="6272784" y="3915606"/>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5" name="Picture Placeholder 3">
            <a:extLst>
              <a:ext uri="{FF2B5EF4-FFF2-40B4-BE49-F238E27FC236}">
                <a16:creationId xmlns:a16="http://schemas.microsoft.com/office/drawing/2014/main" id="{0BA6217C-C15D-5705-1523-51C7EE9D2745}"/>
              </a:ext>
            </a:extLst>
          </p:cNvPr>
          <p:cNvSpPr>
            <a:spLocks noGrp="1"/>
          </p:cNvSpPr>
          <p:nvPr>
            <p:ph type="pic" sz="quarter" idx="37"/>
          </p:nvPr>
        </p:nvSpPr>
        <p:spPr>
          <a:xfrm>
            <a:off x="6272784" y="1514495"/>
            <a:ext cx="2404872" cy="1371600"/>
          </a:xfrm>
          <a:prstGeom prst="rect">
            <a:avLst/>
          </a:prstGeom>
        </p:spPr>
        <p:txBody>
          <a:bodyPr/>
          <a:lstStyle/>
          <a:p>
            <a:endParaRPr lang="en-US"/>
          </a:p>
        </p:txBody>
      </p:sp>
      <p:sp>
        <p:nvSpPr>
          <p:cNvPr id="16" name="Text Placeholder 4">
            <a:extLst>
              <a:ext uri="{FF2B5EF4-FFF2-40B4-BE49-F238E27FC236}">
                <a16:creationId xmlns:a16="http://schemas.microsoft.com/office/drawing/2014/main" id="{5A66D88E-80F4-1365-4E17-69F78707BE47}"/>
              </a:ext>
            </a:extLst>
          </p:cNvPr>
          <p:cNvSpPr>
            <a:spLocks noGrp="1"/>
          </p:cNvSpPr>
          <p:nvPr>
            <p:ph type="body" sz="quarter" idx="38" hasCustomPrompt="1"/>
          </p:nvPr>
        </p:nvSpPr>
        <p:spPr>
          <a:xfrm>
            <a:off x="9055608" y="3185407"/>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7" name="Text Placeholder 4">
            <a:extLst>
              <a:ext uri="{FF2B5EF4-FFF2-40B4-BE49-F238E27FC236}">
                <a16:creationId xmlns:a16="http://schemas.microsoft.com/office/drawing/2014/main" id="{6DAFD4C9-E6EA-68B1-AE47-8BEF8A00F2D7}"/>
              </a:ext>
            </a:extLst>
          </p:cNvPr>
          <p:cNvSpPr>
            <a:spLocks noGrp="1"/>
          </p:cNvSpPr>
          <p:nvPr>
            <p:ph type="body" sz="quarter" idx="39" hasCustomPrompt="1"/>
          </p:nvPr>
        </p:nvSpPr>
        <p:spPr>
          <a:xfrm>
            <a:off x="9055608" y="3915606"/>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8" name="Picture Placeholder 3">
            <a:extLst>
              <a:ext uri="{FF2B5EF4-FFF2-40B4-BE49-F238E27FC236}">
                <a16:creationId xmlns:a16="http://schemas.microsoft.com/office/drawing/2014/main" id="{10FD9B17-7D3A-73D7-A51D-A3A5FF8DA3BC}"/>
              </a:ext>
            </a:extLst>
          </p:cNvPr>
          <p:cNvSpPr>
            <a:spLocks noGrp="1"/>
          </p:cNvSpPr>
          <p:nvPr>
            <p:ph type="pic" sz="quarter" idx="40"/>
          </p:nvPr>
        </p:nvSpPr>
        <p:spPr>
          <a:xfrm>
            <a:off x="9055608" y="1514495"/>
            <a:ext cx="2404872" cy="1371600"/>
          </a:xfrm>
          <a:prstGeom prst="rect">
            <a:avLst/>
          </a:prstGeom>
        </p:spPr>
        <p:txBody>
          <a:bodyPr/>
          <a:lstStyle/>
          <a:p>
            <a:endParaRPr lang="en-US"/>
          </a:p>
        </p:txBody>
      </p:sp>
      <p:sp>
        <p:nvSpPr>
          <p:cNvPr id="11" name="Title 1">
            <a:extLst>
              <a:ext uri="{FF2B5EF4-FFF2-40B4-BE49-F238E27FC236}">
                <a16:creationId xmlns:a16="http://schemas.microsoft.com/office/drawing/2014/main" id="{C757573A-2E3E-A30C-D95D-AAC6A59ECF45}"/>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2" name="Text Placeholder 10">
            <a:extLst>
              <a:ext uri="{FF2B5EF4-FFF2-40B4-BE49-F238E27FC236}">
                <a16:creationId xmlns:a16="http://schemas.microsoft.com/office/drawing/2014/main" id="{283163BB-DE9A-940B-8DCA-5B0E1392B072}"/>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8EA3D33B-9AF2-AE2A-BE82-FE57F6BBB701}"/>
              </a:ext>
            </a:extLst>
          </p:cNvPr>
          <p:cNvGrpSpPr/>
          <p:nvPr userDrawn="1"/>
        </p:nvGrpSpPr>
        <p:grpSpPr>
          <a:xfrm>
            <a:off x="610888" y="6472556"/>
            <a:ext cx="372834" cy="131175"/>
            <a:chOff x="14288" y="2035175"/>
            <a:chExt cx="10039350" cy="3532188"/>
          </a:xfrm>
          <a:solidFill>
            <a:schemeClr val="bg1"/>
          </a:solidFill>
        </p:grpSpPr>
        <p:sp>
          <p:nvSpPr>
            <p:cNvPr id="6" name="Freeform 1">
              <a:extLst>
                <a:ext uri="{FF2B5EF4-FFF2-40B4-BE49-F238E27FC236}">
                  <a16:creationId xmlns:a16="http://schemas.microsoft.com/office/drawing/2014/main" id="{A72E6A5F-D67F-9581-8D00-D9CF6832D8FB}"/>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2">
              <a:extLst>
                <a:ext uri="{FF2B5EF4-FFF2-40B4-BE49-F238E27FC236}">
                  <a16:creationId xmlns:a16="http://schemas.microsoft.com/office/drawing/2014/main" id="{03DCE5C9-77EF-F14A-2998-878504D9A73D}"/>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9" name="Freeform 3">
              <a:extLst>
                <a:ext uri="{FF2B5EF4-FFF2-40B4-BE49-F238E27FC236}">
                  <a16:creationId xmlns:a16="http://schemas.microsoft.com/office/drawing/2014/main" id="{CAA1EDB7-FF4F-C5B6-D5A1-3873CB3F7C48}"/>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0" name="Freeform 4">
              <a:extLst>
                <a:ext uri="{FF2B5EF4-FFF2-40B4-BE49-F238E27FC236}">
                  <a16:creationId xmlns:a16="http://schemas.microsoft.com/office/drawing/2014/main" id="{942D6DC7-58F1-6297-1C4B-96E91142EA81}"/>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1" name="Freeform 5">
              <a:extLst>
                <a:ext uri="{FF2B5EF4-FFF2-40B4-BE49-F238E27FC236}">
                  <a16:creationId xmlns:a16="http://schemas.microsoft.com/office/drawing/2014/main" id="{21A808F1-6531-C955-6713-56373013A2A2}"/>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2" name="Freeform 6">
              <a:extLst>
                <a:ext uri="{FF2B5EF4-FFF2-40B4-BE49-F238E27FC236}">
                  <a16:creationId xmlns:a16="http://schemas.microsoft.com/office/drawing/2014/main" id="{A08AD016-744B-E9C0-2B4F-C768C1386687}"/>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3" name="Footer Placeholder 14">
            <a:extLst>
              <a:ext uri="{FF2B5EF4-FFF2-40B4-BE49-F238E27FC236}">
                <a16:creationId xmlns:a16="http://schemas.microsoft.com/office/drawing/2014/main" id="{084ED5BE-D18C-F194-4149-77B2ED4F943F}"/>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6" name="Graphic 25">
            <a:extLst>
              <a:ext uri="{FF2B5EF4-FFF2-40B4-BE49-F238E27FC236}">
                <a16:creationId xmlns:a16="http://schemas.microsoft.com/office/drawing/2014/main" id="{77CFE5E6-A3D8-1B22-0D6B-9CC9FC99AF9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3038846018"/>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_column_text_LM">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647700"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2" name="Text Placeholder 4">
            <a:extLst>
              <a:ext uri="{FF2B5EF4-FFF2-40B4-BE49-F238E27FC236}">
                <a16:creationId xmlns:a16="http://schemas.microsoft.com/office/drawing/2014/main" id="{71E07365-191F-2AEF-D8B3-0E6070334B55}"/>
              </a:ext>
            </a:extLst>
          </p:cNvPr>
          <p:cNvSpPr>
            <a:spLocks noGrp="1"/>
          </p:cNvSpPr>
          <p:nvPr>
            <p:ph type="body" sz="quarter" idx="32" hasCustomPrompt="1"/>
          </p:nvPr>
        </p:nvSpPr>
        <p:spPr>
          <a:xfrm>
            <a:off x="3453384"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5" name="Text Placeholder 4">
            <a:extLst>
              <a:ext uri="{FF2B5EF4-FFF2-40B4-BE49-F238E27FC236}">
                <a16:creationId xmlns:a16="http://schemas.microsoft.com/office/drawing/2014/main" id="{6D13B958-0014-5BD7-06FC-5AD3F2966879}"/>
              </a:ext>
            </a:extLst>
          </p:cNvPr>
          <p:cNvSpPr>
            <a:spLocks noGrp="1"/>
          </p:cNvSpPr>
          <p:nvPr>
            <p:ph type="body" sz="quarter" idx="33" hasCustomPrompt="1"/>
          </p:nvPr>
        </p:nvSpPr>
        <p:spPr>
          <a:xfrm>
            <a:off x="3453384"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8" name="Text Placeholder 4">
            <a:extLst>
              <a:ext uri="{FF2B5EF4-FFF2-40B4-BE49-F238E27FC236}">
                <a16:creationId xmlns:a16="http://schemas.microsoft.com/office/drawing/2014/main" id="{F0338E16-D20C-B7FA-8AC3-9C439351E1DA}"/>
              </a:ext>
            </a:extLst>
          </p:cNvPr>
          <p:cNvSpPr>
            <a:spLocks noGrp="1"/>
          </p:cNvSpPr>
          <p:nvPr>
            <p:ph type="body" sz="quarter" idx="35" hasCustomPrompt="1"/>
          </p:nvPr>
        </p:nvSpPr>
        <p:spPr>
          <a:xfrm>
            <a:off x="6272784"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4" name="Text Placeholder 4">
            <a:extLst>
              <a:ext uri="{FF2B5EF4-FFF2-40B4-BE49-F238E27FC236}">
                <a16:creationId xmlns:a16="http://schemas.microsoft.com/office/drawing/2014/main" id="{E6B141DB-BB5A-9CCF-6E8E-737B235FA2D7}"/>
              </a:ext>
            </a:extLst>
          </p:cNvPr>
          <p:cNvSpPr>
            <a:spLocks noGrp="1"/>
          </p:cNvSpPr>
          <p:nvPr>
            <p:ph type="body" sz="quarter" idx="36" hasCustomPrompt="1"/>
          </p:nvPr>
        </p:nvSpPr>
        <p:spPr>
          <a:xfrm>
            <a:off x="6272784"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6" name="Text Placeholder 4">
            <a:extLst>
              <a:ext uri="{FF2B5EF4-FFF2-40B4-BE49-F238E27FC236}">
                <a16:creationId xmlns:a16="http://schemas.microsoft.com/office/drawing/2014/main" id="{5A66D88E-80F4-1365-4E17-69F78707BE47}"/>
              </a:ext>
            </a:extLst>
          </p:cNvPr>
          <p:cNvSpPr>
            <a:spLocks noGrp="1"/>
          </p:cNvSpPr>
          <p:nvPr>
            <p:ph type="body" sz="quarter" idx="38" hasCustomPrompt="1"/>
          </p:nvPr>
        </p:nvSpPr>
        <p:spPr>
          <a:xfrm>
            <a:off x="9055608"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7" name="Text Placeholder 4">
            <a:extLst>
              <a:ext uri="{FF2B5EF4-FFF2-40B4-BE49-F238E27FC236}">
                <a16:creationId xmlns:a16="http://schemas.microsoft.com/office/drawing/2014/main" id="{6DAFD4C9-E6EA-68B1-AE47-8BEF8A00F2D7}"/>
              </a:ext>
            </a:extLst>
          </p:cNvPr>
          <p:cNvSpPr>
            <a:spLocks noGrp="1"/>
          </p:cNvSpPr>
          <p:nvPr>
            <p:ph type="body" sz="quarter" idx="39" hasCustomPrompt="1"/>
          </p:nvPr>
        </p:nvSpPr>
        <p:spPr>
          <a:xfrm>
            <a:off x="9055608"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2" name="Title 1">
            <a:extLst>
              <a:ext uri="{FF2B5EF4-FFF2-40B4-BE49-F238E27FC236}">
                <a16:creationId xmlns:a16="http://schemas.microsoft.com/office/drawing/2014/main" id="{31F95F3A-7B10-D333-C597-76CA219379DE}"/>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3" name="Text Placeholder 10">
            <a:extLst>
              <a:ext uri="{FF2B5EF4-FFF2-40B4-BE49-F238E27FC236}">
                <a16:creationId xmlns:a16="http://schemas.microsoft.com/office/drawing/2014/main" id="{8B3584CA-4A15-8168-99B7-4B007706728F}"/>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74654190"/>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column_text">
    <p:bg>
      <p:bgPr>
        <a:solidFill>
          <a:schemeClr val="tx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647700"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2" name="Text Placeholder 4">
            <a:extLst>
              <a:ext uri="{FF2B5EF4-FFF2-40B4-BE49-F238E27FC236}">
                <a16:creationId xmlns:a16="http://schemas.microsoft.com/office/drawing/2014/main" id="{71E07365-191F-2AEF-D8B3-0E6070334B55}"/>
              </a:ext>
            </a:extLst>
          </p:cNvPr>
          <p:cNvSpPr>
            <a:spLocks noGrp="1"/>
          </p:cNvSpPr>
          <p:nvPr>
            <p:ph type="body" sz="quarter" idx="32" hasCustomPrompt="1"/>
          </p:nvPr>
        </p:nvSpPr>
        <p:spPr>
          <a:xfrm>
            <a:off x="3453384"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5" name="Text Placeholder 4">
            <a:extLst>
              <a:ext uri="{FF2B5EF4-FFF2-40B4-BE49-F238E27FC236}">
                <a16:creationId xmlns:a16="http://schemas.microsoft.com/office/drawing/2014/main" id="{6D13B958-0014-5BD7-06FC-5AD3F2966879}"/>
              </a:ext>
            </a:extLst>
          </p:cNvPr>
          <p:cNvSpPr>
            <a:spLocks noGrp="1"/>
          </p:cNvSpPr>
          <p:nvPr>
            <p:ph type="body" sz="quarter" idx="33" hasCustomPrompt="1"/>
          </p:nvPr>
        </p:nvSpPr>
        <p:spPr>
          <a:xfrm>
            <a:off x="3453384"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8" name="Text Placeholder 4">
            <a:extLst>
              <a:ext uri="{FF2B5EF4-FFF2-40B4-BE49-F238E27FC236}">
                <a16:creationId xmlns:a16="http://schemas.microsoft.com/office/drawing/2014/main" id="{F0338E16-D20C-B7FA-8AC3-9C439351E1DA}"/>
              </a:ext>
            </a:extLst>
          </p:cNvPr>
          <p:cNvSpPr>
            <a:spLocks noGrp="1"/>
          </p:cNvSpPr>
          <p:nvPr>
            <p:ph type="body" sz="quarter" idx="35" hasCustomPrompt="1"/>
          </p:nvPr>
        </p:nvSpPr>
        <p:spPr>
          <a:xfrm>
            <a:off x="6272784"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4" name="Text Placeholder 4">
            <a:extLst>
              <a:ext uri="{FF2B5EF4-FFF2-40B4-BE49-F238E27FC236}">
                <a16:creationId xmlns:a16="http://schemas.microsoft.com/office/drawing/2014/main" id="{E6B141DB-BB5A-9CCF-6E8E-737B235FA2D7}"/>
              </a:ext>
            </a:extLst>
          </p:cNvPr>
          <p:cNvSpPr>
            <a:spLocks noGrp="1"/>
          </p:cNvSpPr>
          <p:nvPr>
            <p:ph type="body" sz="quarter" idx="36" hasCustomPrompt="1"/>
          </p:nvPr>
        </p:nvSpPr>
        <p:spPr>
          <a:xfrm>
            <a:off x="6272784"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6" name="Text Placeholder 4">
            <a:extLst>
              <a:ext uri="{FF2B5EF4-FFF2-40B4-BE49-F238E27FC236}">
                <a16:creationId xmlns:a16="http://schemas.microsoft.com/office/drawing/2014/main" id="{5A66D88E-80F4-1365-4E17-69F78707BE47}"/>
              </a:ext>
            </a:extLst>
          </p:cNvPr>
          <p:cNvSpPr>
            <a:spLocks noGrp="1"/>
          </p:cNvSpPr>
          <p:nvPr>
            <p:ph type="body" sz="quarter" idx="38" hasCustomPrompt="1"/>
          </p:nvPr>
        </p:nvSpPr>
        <p:spPr>
          <a:xfrm>
            <a:off x="9055608" y="1726692"/>
            <a:ext cx="2436876" cy="430887"/>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7" name="Text Placeholder 4">
            <a:extLst>
              <a:ext uri="{FF2B5EF4-FFF2-40B4-BE49-F238E27FC236}">
                <a16:creationId xmlns:a16="http://schemas.microsoft.com/office/drawing/2014/main" id="{6DAFD4C9-E6EA-68B1-AE47-8BEF8A00F2D7}"/>
              </a:ext>
            </a:extLst>
          </p:cNvPr>
          <p:cNvSpPr>
            <a:spLocks noGrp="1"/>
          </p:cNvSpPr>
          <p:nvPr>
            <p:ph type="body" sz="quarter" idx="39" hasCustomPrompt="1"/>
          </p:nvPr>
        </p:nvSpPr>
        <p:spPr>
          <a:xfrm>
            <a:off x="9055608" y="2456891"/>
            <a:ext cx="2400300" cy="2291268"/>
          </a:xfrm>
          <a:prstGeom prst="rect">
            <a:avLst/>
          </a:prstGeom>
        </p:spPr>
        <p:txBody>
          <a:bodyPr wrap="square" anchor="t" anchorCtr="0">
            <a:spAutoFit/>
          </a:bodyPr>
          <a:lstStyle>
            <a:lvl1pPr marL="0" marR="0" indent="0" algn="l" defTabSz="914400" rtl="0" eaLnBrk="1" fontAlgn="auto" latinLnBrk="0" hangingPunct="1">
              <a:lnSpc>
                <a:spcPts val="1800"/>
              </a:lnSpc>
              <a:spcBef>
                <a:spcPts val="600"/>
              </a:spcBef>
              <a:spcAft>
                <a:spcPts val="0"/>
              </a:spcAft>
              <a:buClrTx/>
              <a:buSzTx/>
              <a:buFont typeface="Arial" panose="020B0604020202020204" pitchFamily="34" charset="0"/>
              <a:buNone/>
              <a:tabLst/>
              <a:defRPr sz="12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4" name="Title 1">
            <a:extLst>
              <a:ext uri="{FF2B5EF4-FFF2-40B4-BE49-F238E27FC236}">
                <a16:creationId xmlns:a16="http://schemas.microsoft.com/office/drawing/2014/main" id="{509AEB2E-B10F-EAEA-3116-5F545829842C}"/>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7" name="Text Placeholder 10">
            <a:extLst>
              <a:ext uri="{FF2B5EF4-FFF2-40B4-BE49-F238E27FC236}">
                <a16:creationId xmlns:a16="http://schemas.microsoft.com/office/drawing/2014/main" id="{079054C7-4A34-8441-0C85-61DD276EFC21}"/>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9CC8E5F9-D9E6-F585-D94C-8122E06146E0}"/>
              </a:ext>
            </a:extLst>
          </p:cNvPr>
          <p:cNvGrpSpPr/>
          <p:nvPr userDrawn="1"/>
        </p:nvGrpSpPr>
        <p:grpSpPr>
          <a:xfrm>
            <a:off x="610888" y="6472556"/>
            <a:ext cx="372834" cy="131175"/>
            <a:chOff x="14288" y="2035175"/>
            <a:chExt cx="10039350" cy="3532188"/>
          </a:xfrm>
          <a:solidFill>
            <a:schemeClr val="bg1"/>
          </a:solidFill>
        </p:grpSpPr>
        <p:sp>
          <p:nvSpPr>
            <p:cNvPr id="6" name="Freeform 1">
              <a:extLst>
                <a:ext uri="{FF2B5EF4-FFF2-40B4-BE49-F238E27FC236}">
                  <a16:creationId xmlns:a16="http://schemas.microsoft.com/office/drawing/2014/main" id="{8BA3206A-F0E8-EB4C-B2DA-8234F9D98263}"/>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2">
              <a:extLst>
                <a:ext uri="{FF2B5EF4-FFF2-40B4-BE49-F238E27FC236}">
                  <a16:creationId xmlns:a16="http://schemas.microsoft.com/office/drawing/2014/main" id="{799FCC17-2431-A157-4B66-B981AB2955E2}"/>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3">
              <a:extLst>
                <a:ext uri="{FF2B5EF4-FFF2-40B4-BE49-F238E27FC236}">
                  <a16:creationId xmlns:a16="http://schemas.microsoft.com/office/drawing/2014/main" id="{774A4960-ED5F-6430-09AE-D94689F280E7}"/>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4">
              <a:extLst>
                <a:ext uri="{FF2B5EF4-FFF2-40B4-BE49-F238E27FC236}">
                  <a16:creationId xmlns:a16="http://schemas.microsoft.com/office/drawing/2014/main" id="{2B8F30A1-B916-309D-1686-5E2FA6C9F4B3}"/>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5">
              <a:extLst>
                <a:ext uri="{FF2B5EF4-FFF2-40B4-BE49-F238E27FC236}">
                  <a16:creationId xmlns:a16="http://schemas.microsoft.com/office/drawing/2014/main" id="{5C2DA645-FACA-3538-9B53-6999687D1327}"/>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8" name="Freeform 6">
              <a:extLst>
                <a:ext uri="{FF2B5EF4-FFF2-40B4-BE49-F238E27FC236}">
                  <a16:creationId xmlns:a16="http://schemas.microsoft.com/office/drawing/2014/main" id="{464CCA50-30C7-11E9-568B-59036016A0A7}"/>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9" name="Footer Placeholder 14">
            <a:extLst>
              <a:ext uri="{FF2B5EF4-FFF2-40B4-BE49-F238E27FC236}">
                <a16:creationId xmlns:a16="http://schemas.microsoft.com/office/drawing/2014/main" id="{F2334471-9E1B-0D9C-64E3-DE2DBF6BE378}"/>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2" name="Graphic 21">
            <a:extLst>
              <a:ext uri="{FF2B5EF4-FFF2-40B4-BE49-F238E27FC236}">
                <a16:creationId xmlns:a16="http://schemas.microsoft.com/office/drawing/2014/main" id="{49EECED6-A168-19F8-A97C-C60A86D7CF6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670134021"/>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Col_1_Photo_LM">
    <p:bg>
      <p:bgPr>
        <a:solidFill>
          <a:schemeClr val="bg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439369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1" name="Text Placeholder 4">
            <a:extLst>
              <a:ext uri="{FF2B5EF4-FFF2-40B4-BE49-F238E27FC236}">
                <a16:creationId xmlns:a16="http://schemas.microsoft.com/office/drawing/2014/main" id="{51F377A5-B459-0F7C-7F34-FEF9D7615202}"/>
              </a:ext>
            </a:extLst>
          </p:cNvPr>
          <p:cNvSpPr>
            <a:spLocks noGrp="1"/>
          </p:cNvSpPr>
          <p:nvPr>
            <p:ph type="body" sz="quarter" idx="28" hasCustomPrompt="1"/>
          </p:nvPr>
        </p:nvSpPr>
        <p:spPr>
          <a:xfrm>
            <a:off x="439369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2" name="Text Placeholder 4">
            <a:extLst>
              <a:ext uri="{FF2B5EF4-FFF2-40B4-BE49-F238E27FC236}">
                <a16:creationId xmlns:a16="http://schemas.microsoft.com/office/drawing/2014/main" id="{BFE36997-E074-D0DA-66D5-F4724D23BF52}"/>
              </a:ext>
            </a:extLst>
          </p:cNvPr>
          <p:cNvSpPr>
            <a:spLocks noGrp="1"/>
          </p:cNvSpPr>
          <p:nvPr>
            <p:ph type="body" sz="quarter" idx="29" hasCustomPrompt="1"/>
          </p:nvPr>
        </p:nvSpPr>
        <p:spPr>
          <a:xfrm>
            <a:off x="815035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3" name="Text Placeholder 4">
            <a:extLst>
              <a:ext uri="{FF2B5EF4-FFF2-40B4-BE49-F238E27FC236}">
                <a16:creationId xmlns:a16="http://schemas.microsoft.com/office/drawing/2014/main" id="{163741EA-6845-0A00-EAE0-5F35986A0EC2}"/>
              </a:ext>
            </a:extLst>
          </p:cNvPr>
          <p:cNvSpPr>
            <a:spLocks noGrp="1"/>
          </p:cNvSpPr>
          <p:nvPr>
            <p:ph type="body" sz="quarter" idx="30" hasCustomPrompt="1"/>
          </p:nvPr>
        </p:nvSpPr>
        <p:spPr>
          <a:xfrm>
            <a:off x="815035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4" name="Picture Placeholder 3">
            <a:extLst>
              <a:ext uri="{FF2B5EF4-FFF2-40B4-BE49-F238E27FC236}">
                <a16:creationId xmlns:a16="http://schemas.microsoft.com/office/drawing/2014/main" id="{3CA9DA82-9FD9-26A5-10CB-6B8054B04BBA}"/>
              </a:ext>
            </a:extLst>
          </p:cNvPr>
          <p:cNvSpPr>
            <a:spLocks noGrp="1"/>
          </p:cNvSpPr>
          <p:nvPr>
            <p:ph type="pic" sz="quarter" idx="31"/>
          </p:nvPr>
        </p:nvSpPr>
        <p:spPr>
          <a:xfrm>
            <a:off x="647700" y="2682874"/>
            <a:ext cx="3363468" cy="3035173"/>
          </a:xfrm>
          <a:prstGeom prst="rect">
            <a:avLst/>
          </a:prstGeom>
        </p:spPr>
        <p:txBody>
          <a:bodyPr/>
          <a:lstStyle>
            <a:lvl1pPr>
              <a:defRPr>
                <a:solidFill>
                  <a:schemeClr val="tx1"/>
                </a:solidFill>
              </a:defRPr>
            </a:lvl1pPr>
          </a:lstStyle>
          <a:p>
            <a:endParaRPr lang="en-US"/>
          </a:p>
        </p:txBody>
      </p:sp>
      <p:sp>
        <p:nvSpPr>
          <p:cNvPr id="8" name="Title 1">
            <a:extLst>
              <a:ext uri="{FF2B5EF4-FFF2-40B4-BE49-F238E27FC236}">
                <a16:creationId xmlns:a16="http://schemas.microsoft.com/office/drawing/2014/main" id="{3C16A624-76E5-7B65-73F9-EF183C0B1CC0}"/>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4" name="Text Placeholder 10">
            <a:extLst>
              <a:ext uri="{FF2B5EF4-FFF2-40B4-BE49-F238E27FC236}">
                <a16:creationId xmlns:a16="http://schemas.microsoft.com/office/drawing/2014/main" id="{1BDA0EF3-2E19-B1E3-F43E-F974A7CC6473}"/>
              </a:ext>
            </a:extLst>
          </p:cNvPr>
          <p:cNvSpPr>
            <a:spLocks noGrp="1"/>
          </p:cNvSpPr>
          <p:nvPr>
            <p:ph type="body" sz="quarter" idx="32"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2247605597"/>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Col_1_Photo">
    <p:bg>
      <p:bgPr>
        <a:solidFill>
          <a:schemeClr val="tx1"/>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DBBECED4-4691-EAD7-0FFE-7393254BBDC9}"/>
              </a:ext>
            </a:extLst>
          </p:cNvPr>
          <p:cNvSpPr>
            <a:spLocks noGrp="1"/>
          </p:cNvSpPr>
          <p:nvPr>
            <p:ph type="body" sz="quarter" idx="26" hasCustomPrompt="1"/>
          </p:nvPr>
        </p:nvSpPr>
        <p:spPr>
          <a:xfrm>
            <a:off x="647700"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0" name="Text Placeholder 4">
            <a:extLst>
              <a:ext uri="{FF2B5EF4-FFF2-40B4-BE49-F238E27FC236}">
                <a16:creationId xmlns:a16="http://schemas.microsoft.com/office/drawing/2014/main" id="{31E7CDA2-C04C-57C2-B779-676BA576EFB7}"/>
              </a:ext>
            </a:extLst>
          </p:cNvPr>
          <p:cNvSpPr>
            <a:spLocks noGrp="1"/>
          </p:cNvSpPr>
          <p:nvPr>
            <p:ph type="body" sz="quarter" idx="27" hasCustomPrompt="1"/>
          </p:nvPr>
        </p:nvSpPr>
        <p:spPr>
          <a:xfrm>
            <a:off x="439369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1" name="Text Placeholder 4">
            <a:extLst>
              <a:ext uri="{FF2B5EF4-FFF2-40B4-BE49-F238E27FC236}">
                <a16:creationId xmlns:a16="http://schemas.microsoft.com/office/drawing/2014/main" id="{51F377A5-B459-0F7C-7F34-FEF9D7615202}"/>
              </a:ext>
            </a:extLst>
          </p:cNvPr>
          <p:cNvSpPr>
            <a:spLocks noGrp="1"/>
          </p:cNvSpPr>
          <p:nvPr>
            <p:ph type="body" sz="quarter" idx="28" hasCustomPrompt="1"/>
          </p:nvPr>
        </p:nvSpPr>
        <p:spPr>
          <a:xfrm>
            <a:off x="439369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12" name="Text Placeholder 4">
            <a:extLst>
              <a:ext uri="{FF2B5EF4-FFF2-40B4-BE49-F238E27FC236}">
                <a16:creationId xmlns:a16="http://schemas.microsoft.com/office/drawing/2014/main" id="{BFE36997-E074-D0DA-66D5-F4724D23BF52}"/>
              </a:ext>
            </a:extLst>
          </p:cNvPr>
          <p:cNvSpPr>
            <a:spLocks noGrp="1"/>
          </p:cNvSpPr>
          <p:nvPr>
            <p:ph type="body" sz="quarter" idx="29" hasCustomPrompt="1"/>
          </p:nvPr>
        </p:nvSpPr>
        <p:spPr>
          <a:xfrm>
            <a:off x="8150352" y="2698291"/>
            <a:ext cx="3346076"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bg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 </a:t>
            </a:r>
            <a:r>
              <a:rPr lang="en-US" err="1"/>
              <a:t>elit</a:t>
            </a:r>
            <a:r>
              <a:rPr lang="en-US"/>
              <a:t> </a:t>
            </a:r>
            <a:r>
              <a:rPr lang="en-US" err="1"/>
              <a:t>luctus</a:t>
            </a:r>
            <a:r>
              <a:rPr lang="en-US"/>
              <a:t> libero </a:t>
            </a:r>
            <a:r>
              <a:rPr lang="en-US" err="1"/>
              <a:t>duis</a:t>
            </a:r>
            <a:r>
              <a:rPr lang="en-US"/>
              <a:t> </a:t>
            </a:r>
            <a:r>
              <a:rPr lang="en-US" err="1"/>
              <a:t>elementum</a:t>
            </a:r>
            <a:r>
              <a:rPr lang="en-US"/>
              <a:t> </a:t>
            </a:r>
            <a:r>
              <a:rPr lang="en-US" err="1"/>
              <a:t>etiam</a:t>
            </a:r>
            <a:r>
              <a:rPr lang="en-US"/>
              <a:t> lorem cursus </a:t>
            </a:r>
            <a:r>
              <a:rPr lang="en-US" err="1"/>
              <a:t>hendrerit</a:t>
            </a:r>
            <a:r>
              <a:rPr lang="en-US"/>
              <a:t> </a:t>
            </a:r>
            <a:r>
              <a:rPr lang="en-US" err="1"/>
              <a:t>curae</a:t>
            </a:r>
            <a:r>
              <a:rPr lang="en-US"/>
              <a:t> </a:t>
            </a:r>
            <a:r>
              <a:rPr lang="en-US" err="1"/>
              <a:t>primis</a:t>
            </a:r>
            <a:r>
              <a:rPr lang="en-US"/>
              <a:t> </a:t>
            </a:r>
            <a:r>
              <a:rPr lang="en-US" err="1"/>
              <a:t>cubilia</a:t>
            </a:r>
            <a:r>
              <a:rPr lang="en-US"/>
              <a:t>.</a:t>
            </a:r>
          </a:p>
        </p:txBody>
      </p:sp>
      <p:sp>
        <p:nvSpPr>
          <p:cNvPr id="13" name="Text Placeholder 4">
            <a:extLst>
              <a:ext uri="{FF2B5EF4-FFF2-40B4-BE49-F238E27FC236}">
                <a16:creationId xmlns:a16="http://schemas.microsoft.com/office/drawing/2014/main" id="{163741EA-6845-0A00-EAE0-5F35986A0EC2}"/>
              </a:ext>
            </a:extLst>
          </p:cNvPr>
          <p:cNvSpPr>
            <a:spLocks noGrp="1"/>
          </p:cNvSpPr>
          <p:nvPr>
            <p:ph type="body" sz="quarter" idx="30" hasCustomPrompt="1"/>
          </p:nvPr>
        </p:nvSpPr>
        <p:spPr>
          <a:xfrm>
            <a:off x="8150352" y="1752600"/>
            <a:ext cx="3346076" cy="553998"/>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b="1" i="0">
                <a:solidFill>
                  <a:schemeClr val="bg1"/>
                </a:solidFill>
                <a:latin typeface="Calibri" panose="020F0502020204030204" pitchFamily="34" charset="0"/>
                <a:cs typeface="Calibri" panose="020F05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a:t>
            </a:r>
          </a:p>
        </p:txBody>
      </p:sp>
      <p:sp>
        <p:nvSpPr>
          <p:cNvPr id="4" name="Picture Placeholder 3">
            <a:extLst>
              <a:ext uri="{FF2B5EF4-FFF2-40B4-BE49-F238E27FC236}">
                <a16:creationId xmlns:a16="http://schemas.microsoft.com/office/drawing/2014/main" id="{3CA9DA82-9FD9-26A5-10CB-6B8054B04BBA}"/>
              </a:ext>
            </a:extLst>
          </p:cNvPr>
          <p:cNvSpPr>
            <a:spLocks noGrp="1"/>
          </p:cNvSpPr>
          <p:nvPr>
            <p:ph type="pic" sz="quarter" idx="31"/>
          </p:nvPr>
        </p:nvSpPr>
        <p:spPr>
          <a:xfrm>
            <a:off x="647700" y="2682874"/>
            <a:ext cx="3363468" cy="3035173"/>
          </a:xfrm>
          <a:prstGeom prst="rect">
            <a:avLst/>
          </a:prstGeom>
        </p:spPr>
        <p:txBody>
          <a:bodyPr/>
          <a:lstStyle/>
          <a:p>
            <a:endParaRPr lang="en-US"/>
          </a:p>
        </p:txBody>
      </p:sp>
      <p:sp>
        <p:nvSpPr>
          <p:cNvPr id="2" name="Title 1">
            <a:extLst>
              <a:ext uri="{FF2B5EF4-FFF2-40B4-BE49-F238E27FC236}">
                <a16:creationId xmlns:a16="http://schemas.microsoft.com/office/drawing/2014/main" id="{44C80FE0-8C3B-E337-3609-18863A276E66}"/>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5" name="Text Placeholder 10">
            <a:extLst>
              <a:ext uri="{FF2B5EF4-FFF2-40B4-BE49-F238E27FC236}">
                <a16:creationId xmlns:a16="http://schemas.microsoft.com/office/drawing/2014/main" id="{BFD32104-A8C4-B02A-0AFB-283FD2A4E7E9}"/>
              </a:ext>
            </a:extLst>
          </p:cNvPr>
          <p:cNvSpPr>
            <a:spLocks noGrp="1"/>
          </p:cNvSpPr>
          <p:nvPr>
            <p:ph type="body" sz="quarter" idx="32"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2F3C6C3D-0A8F-EAC7-0534-17ADB47E3558}"/>
              </a:ext>
            </a:extLst>
          </p:cNvPr>
          <p:cNvGrpSpPr/>
          <p:nvPr userDrawn="1"/>
        </p:nvGrpSpPr>
        <p:grpSpPr>
          <a:xfrm>
            <a:off x="610888" y="6472556"/>
            <a:ext cx="372834" cy="131175"/>
            <a:chOff x="14288" y="2035175"/>
            <a:chExt cx="10039350" cy="3532188"/>
          </a:xfrm>
          <a:solidFill>
            <a:schemeClr val="bg1"/>
          </a:solidFill>
        </p:grpSpPr>
        <p:sp>
          <p:nvSpPr>
            <p:cNvPr id="6" name="Freeform 1">
              <a:extLst>
                <a:ext uri="{FF2B5EF4-FFF2-40B4-BE49-F238E27FC236}">
                  <a16:creationId xmlns:a16="http://schemas.microsoft.com/office/drawing/2014/main" id="{971318CA-9CF2-A3BD-9F43-135E9617A722}"/>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2">
              <a:extLst>
                <a:ext uri="{FF2B5EF4-FFF2-40B4-BE49-F238E27FC236}">
                  <a16:creationId xmlns:a16="http://schemas.microsoft.com/office/drawing/2014/main" id="{BFD13609-4ED5-A5E5-7AF7-1988DD305D56}"/>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3">
              <a:extLst>
                <a:ext uri="{FF2B5EF4-FFF2-40B4-BE49-F238E27FC236}">
                  <a16:creationId xmlns:a16="http://schemas.microsoft.com/office/drawing/2014/main" id="{709FCF19-C1DD-08BD-1675-2CB5904EB108}"/>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4" name="Freeform 4">
              <a:extLst>
                <a:ext uri="{FF2B5EF4-FFF2-40B4-BE49-F238E27FC236}">
                  <a16:creationId xmlns:a16="http://schemas.microsoft.com/office/drawing/2014/main" id="{6ABA3164-8724-104F-8773-AA4F8E5E2F60}"/>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5">
              <a:extLst>
                <a:ext uri="{FF2B5EF4-FFF2-40B4-BE49-F238E27FC236}">
                  <a16:creationId xmlns:a16="http://schemas.microsoft.com/office/drawing/2014/main" id="{3F688234-BE63-381F-8E58-8A8DD397DE4A}"/>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6" name="Freeform 6">
              <a:extLst>
                <a:ext uri="{FF2B5EF4-FFF2-40B4-BE49-F238E27FC236}">
                  <a16:creationId xmlns:a16="http://schemas.microsoft.com/office/drawing/2014/main" id="{0112DEC1-A5DA-2AC6-3131-C0C3036C2D38}"/>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7" name="Footer Placeholder 14">
            <a:extLst>
              <a:ext uri="{FF2B5EF4-FFF2-40B4-BE49-F238E27FC236}">
                <a16:creationId xmlns:a16="http://schemas.microsoft.com/office/drawing/2014/main" id="{5F7E5528-2198-FAC3-03B2-DA9DB4EEB606}"/>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0" name="Graphic 19">
            <a:extLst>
              <a:ext uri="{FF2B5EF4-FFF2-40B4-BE49-F238E27FC236}">
                <a16:creationId xmlns:a16="http://schemas.microsoft.com/office/drawing/2014/main" id="{AEACF2AA-163F-A584-54A6-FA4342F5BA5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22083196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_Shorter_Title_Half_P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4E904F-7D79-4A50-A009-698D67202ACC}"/>
              </a:ext>
            </a:extLst>
          </p:cNvPr>
          <p:cNvSpPr/>
          <p:nvPr userDrawn="1"/>
        </p:nvSpPr>
        <p:spPr bwMode="auto">
          <a:xfrm>
            <a:off x="0" y="0"/>
            <a:ext cx="12192000" cy="6858000"/>
          </a:xfrm>
          <a:prstGeom prst="rect">
            <a:avLst/>
          </a:prstGeom>
          <a:solidFill>
            <a:schemeClr val="bg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5" name="Picture Placeholder 2">
            <a:extLst>
              <a:ext uri="{FF2B5EF4-FFF2-40B4-BE49-F238E27FC236}">
                <a16:creationId xmlns:a16="http://schemas.microsoft.com/office/drawing/2014/main" id="{040E1BA6-2B94-3FB9-8A61-22A11D25EDE1}"/>
              </a:ext>
            </a:extLst>
          </p:cNvPr>
          <p:cNvSpPr>
            <a:spLocks noGrp="1"/>
          </p:cNvSpPr>
          <p:nvPr>
            <p:ph type="pic" sz="quarter" idx="24"/>
          </p:nvPr>
        </p:nvSpPr>
        <p:spPr>
          <a:xfrm>
            <a:off x="6123008" y="0"/>
            <a:ext cx="6068992" cy="6858000"/>
          </a:xfrm>
          <a:prstGeom prst="rect">
            <a:avLst/>
          </a:prstGeom>
        </p:spPr>
        <p:txBody>
          <a:bodyPr/>
          <a:lstStyle/>
          <a:p>
            <a:endParaRPr lang="en-US"/>
          </a:p>
        </p:txBody>
      </p:sp>
      <p:sp>
        <p:nvSpPr>
          <p:cNvPr id="6" name="Text Placeholder 4">
            <a:extLst>
              <a:ext uri="{FF2B5EF4-FFF2-40B4-BE49-F238E27FC236}">
                <a16:creationId xmlns:a16="http://schemas.microsoft.com/office/drawing/2014/main" id="{5DF60C00-4DF7-EA8B-64E5-6D8707C3F163}"/>
              </a:ext>
            </a:extLst>
          </p:cNvPr>
          <p:cNvSpPr>
            <a:spLocks noGrp="1"/>
          </p:cNvSpPr>
          <p:nvPr>
            <p:ph type="body" sz="quarter" idx="25" hasCustomPrompt="1"/>
          </p:nvPr>
        </p:nvSpPr>
        <p:spPr>
          <a:xfrm>
            <a:off x="639074" y="4670399"/>
            <a:ext cx="5151216" cy="372538"/>
          </a:xfrm>
          <a:prstGeom prst="rect">
            <a:avLst/>
          </a:prstGeom>
        </p:spPr>
        <p:txBody>
          <a:bodyPr wrap="square">
            <a:spAutoFit/>
          </a:bodyPr>
          <a:lstStyle>
            <a:lvl1pPr>
              <a:lnSpc>
                <a:spcPct val="150000"/>
              </a:lnSpc>
              <a:spcBef>
                <a:spcPts val="0"/>
              </a:spcBef>
              <a:defRPr sz="18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 over one or two lines</a:t>
            </a:r>
            <a:endParaRPr lang="en-US"/>
          </a:p>
        </p:txBody>
      </p:sp>
      <p:sp>
        <p:nvSpPr>
          <p:cNvPr id="7" name="Text Placeholder 4">
            <a:extLst>
              <a:ext uri="{FF2B5EF4-FFF2-40B4-BE49-F238E27FC236}">
                <a16:creationId xmlns:a16="http://schemas.microsoft.com/office/drawing/2014/main" id="{1CED6F17-ABB3-3BF2-0943-BB3D363DB394}"/>
              </a:ext>
            </a:extLst>
          </p:cNvPr>
          <p:cNvSpPr>
            <a:spLocks noGrp="1"/>
          </p:cNvSpPr>
          <p:nvPr>
            <p:ph type="body" sz="quarter" idx="12" hasCustomPrompt="1"/>
          </p:nvPr>
        </p:nvSpPr>
        <p:spPr>
          <a:xfrm>
            <a:off x="639074" y="5393921"/>
            <a:ext cx="5185941" cy="200055"/>
          </a:xfrm>
          <a:prstGeom prst="rect">
            <a:avLst/>
          </a:prstGeom>
        </p:spPr>
        <p:txBody>
          <a:bodyPr wrap="square">
            <a:spAutoFit/>
          </a:bodyPr>
          <a:lstStyle>
            <a:lvl1pPr>
              <a:lnSpc>
                <a:spcPct val="100000"/>
              </a:lnSpc>
              <a:spcBef>
                <a:spcPts val="0"/>
              </a:spcBef>
              <a:defRPr sz="1300" b="1" i="0" spc="400" baseline="0">
                <a:solidFill>
                  <a:schemeClr val="accent6"/>
                </a:solidFill>
                <a:latin typeface="Calibri" panose="020F0502020204030204" pitchFamily="34" charset="0"/>
                <a:cs typeface="Calibri" panose="020F0502020204030204" pitchFamily="34" charset="0"/>
              </a:defRPr>
            </a:lvl1pPr>
            <a:lvl2pPr>
              <a:buNone/>
              <a:defRPr/>
            </a:lvl2pPr>
          </a:lstStyle>
          <a:p>
            <a:pPr lvl="0"/>
            <a:r>
              <a:rPr lang="en-US">
                <a:effectLst/>
              </a:rPr>
              <a:t>DECEMBER 2022</a:t>
            </a:r>
            <a:endParaRPr lang="en-US"/>
          </a:p>
        </p:txBody>
      </p:sp>
      <p:sp>
        <p:nvSpPr>
          <p:cNvPr id="8" name="Text Placeholder 4">
            <a:extLst>
              <a:ext uri="{FF2B5EF4-FFF2-40B4-BE49-F238E27FC236}">
                <a16:creationId xmlns:a16="http://schemas.microsoft.com/office/drawing/2014/main" id="{03242F72-C056-2877-37FC-0C0E8E2FA1E4}"/>
              </a:ext>
            </a:extLst>
          </p:cNvPr>
          <p:cNvSpPr>
            <a:spLocks noGrp="1"/>
          </p:cNvSpPr>
          <p:nvPr>
            <p:ph type="body" sz="quarter" idx="26" hasCustomPrompt="1"/>
          </p:nvPr>
        </p:nvSpPr>
        <p:spPr>
          <a:xfrm>
            <a:off x="639074" y="1653938"/>
            <a:ext cx="5139642" cy="1846659"/>
          </a:xfrm>
          <a:prstGeom prst="rect">
            <a:avLst/>
          </a:prstGeom>
        </p:spPr>
        <p:txBody>
          <a:bodyPr wrap="square">
            <a:spAutoFit/>
          </a:bodyPr>
          <a:lstStyle>
            <a:lvl1pPr>
              <a:lnSpc>
                <a:spcPct val="100000"/>
              </a:lnSpc>
              <a:spcBef>
                <a:spcPts val="0"/>
              </a:spcBef>
              <a:defRPr sz="60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Cover with Shorter Title</a:t>
            </a:r>
          </a:p>
        </p:txBody>
      </p:sp>
    </p:spTree>
    <p:extLst>
      <p:ext uri="{BB962C8B-B14F-4D97-AF65-F5344CB8AC3E}">
        <p14:creationId xmlns:p14="http://schemas.microsoft.com/office/powerpoint/2010/main" val="25868759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_photos_varied_blur">
    <p:bg>
      <p:bgPr>
        <a:solidFill>
          <a:schemeClr val="bg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0" y="2700596"/>
            <a:ext cx="2616200" cy="2605088"/>
          </a:xfrm>
          <a:prstGeom prst="rect">
            <a:avLst/>
          </a:prstGeom>
        </p:spPr>
        <p:txBody>
          <a:bodyPr/>
          <a:lstStyle/>
          <a:p>
            <a:endParaRPr lang="en-US"/>
          </a:p>
        </p:txBody>
      </p:sp>
      <p:sp>
        <p:nvSpPr>
          <p:cNvPr id="15" name="Picture Placeholder 14">
            <a:extLst>
              <a:ext uri="{FF2B5EF4-FFF2-40B4-BE49-F238E27FC236}">
                <a16:creationId xmlns:a16="http://schemas.microsoft.com/office/drawing/2014/main" id="{4093A2EB-3C19-9E31-FDC7-914877B946FA}"/>
              </a:ext>
            </a:extLst>
          </p:cNvPr>
          <p:cNvSpPr>
            <a:spLocks noGrp="1"/>
          </p:cNvSpPr>
          <p:nvPr>
            <p:ph type="pic" sz="quarter" idx="14"/>
          </p:nvPr>
        </p:nvSpPr>
        <p:spPr>
          <a:xfrm>
            <a:off x="2828666" y="1286134"/>
            <a:ext cx="3923414" cy="4370387"/>
          </a:xfrm>
          <a:prstGeom prst="rect">
            <a:avLst/>
          </a:prstGeom>
        </p:spPr>
        <p:txBody>
          <a:bodyPr/>
          <a:lstStyle/>
          <a:p>
            <a:endParaRPr lang="en-US"/>
          </a:p>
        </p:txBody>
      </p:sp>
      <p:sp>
        <p:nvSpPr>
          <p:cNvPr id="17" name="Picture Placeholder 16">
            <a:extLst>
              <a:ext uri="{FF2B5EF4-FFF2-40B4-BE49-F238E27FC236}">
                <a16:creationId xmlns:a16="http://schemas.microsoft.com/office/drawing/2014/main" id="{AD0AD93E-4D95-4081-4F15-A8D7B51D2526}"/>
              </a:ext>
            </a:extLst>
          </p:cNvPr>
          <p:cNvSpPr>
            <a:spLocks noGrp="1"/>
          </p:cNvSpPr>
          <p:nvPr>
            <p:ph type="pic" sz="quarter" idx="15"/>
          </p:nvPr>
        </p:nvSpPr>
        <p:spPr>
          <a:xfrm>
            <a:off x="6964546" y="2179896"/>
            <a:ext cx="2179638" cy="2614613"/>
          </a:xfrm>
          <a:prstGeom prst="rect">
            <a:avLst/>
          </a:prstGeom>
        </p:spPr>
        <p:txBody>
          <a:bodyPr/>
          <a:lstStyle/>
          <a:p>
            <a:endParaRPr lang="en-US"/>
          </a:p>
        </p:txBody>
      </p:sp>
      <p:sp>
        <p:nvSpPr>
          <p:cNvPr id="19" name="Picture Placeholder 18">
            <a:extLst>
              <a:ext uri="{FF2B5EF4-FFF2-40B4-BE49-F238E27FC236}">
                <a16:creationId xmlns:a16="http://schemas.microsoft.com/office/drawing/2014/main" id="{2F0AF10A-A1DF-4170-D2CD-EFCFAB551DAE}"/>
              </a:ext>
            </a:extLst>
          </p:cNvPr>
          <p:cNvSpPr>
            <a:spLocks noGrp="1"/>
          </p:cNvSpPr>
          <p:nvPr>
            <p:ph type="pic" sz="quarter" idx="16"/>
          </p:nvPr>
        </p:nvSpPr>
        <p:spPr>
          <a:xfrm>
            <a:off x="9356651" y="1775084"/>
            <a:ext cx="2835349" cy="3413125"/>
          </a:xfrm>
          <a:prstGeom prst="rect">
            <a:avLst/>
          </a:prstGeom>
        </p:spPr>
        <p:txBody>
          <a:bodyPr/>
          <a:lstStyle/>
          <a:p>
            <a:endParaRPr lang="en-US"/>
          </a:p>
        </p:txBody>
      </p:sp>
      <p:sp>
        <p:nvSpPr>
          <p:cNvPr id="7" name="Title 1">
            <a:extLst>
              <a:ext uri="{FF2B5EF4-FFF2-40B4-BE49-F238E27FC236}">
                <a16:creationId xmlns:a16="http://schemas.microsoft.com/office/drawing/2014/main" id="{04AD1B3A-1106-508C-C1EE-402BC1616D36}"/>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8" name="Text Placeholder 10">
            <a:extLst>
              <a:ext uri="{FF2B5EF4-FFF2-40B4-BE49-F238E27FC236}">
                <a16:creationId xmlns:a16="http://schemas.microsoft.com/office/drawing/2014/main" id="{C617CEC1-235A-FC5F-E4B7-BCA873BFF033}"/>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Tree>
    <p:extLst>
      <p:ext uri="{BB962C8B-B14F-4D97-AF65-F5344CB8AC3E}">
        <p14:creationId xmlns:p14="http://schemas.microsoft.com/office/powerpoint/2010/main" val="12482321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_photos_varied">
    <p:bg>
      <p:bgPr>
        <a:solidFill>
          <a:schemeClr val="tx1"/>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67FF5A-BD3B-6823-510D-65EA34CAC692}"/>
              </a:ext>
            </a:extLst>
          </p:cNvPr>
          <p:cNvSpPr>
            <a:spLocks noGrp="1"/>
          </p:cNvSpPr>
          <p:nvPr>
            <p:ph type="pic" sz="quarter" idx="13"/>
          </p:nvPr>
        </p:nvSpPr>
        <p:spPr>
          <a:xfrm>
            <a:off x="0" y="2700596"/>
            <a:ext cx="2616200" cy="2605088"/>
          </a:xfrm>
          <a:prstGeom prst="rect">
            <a:avLst/>
          </a:prstGeom>
        </p:spPr>
        <p:txBody>
          <a:bodyPr/>
          <a:lstStyle/>
          <a:p>
            <a:endParaRPr lang="en-US"/>
          </a:p>
        </p:txBody>
      </p:sp>
      <p:sp>
        <p:nvSpPr>
          <p:cNvPr id="15" name="Picture Placeholder 14">
            <a:extLst>
              <a:ext uri="{FF2B5EF4-FFF2-40B4-BE49-F238E27FC236}">
                <a16:creationId xmlns:a16="http://schemas.microsoft.com/office/drawing/2014/main" id="{4093A2EB-3C19-9E31-FDC7-914877B946FA}"/>
              </a:ext>
            </a:extLst>
          </p:cNvPr>
          <p:cNvSpPr>
            <a:spLocks noGrp="1"/>
          </p:cNvSpPr>
          <p:nvPr>
            <p:ph type="pic" sz="quarter" idx="14"/>
          </p:nvPr>
        </p:nvSpPr>
        <p:spPr>
          <a:xfrm>
            <a:off x="2828666" y="1286134"/>
            <a:ext cx="3923414" cy="4370387"/>
          </a:xfrm>
          <a:prstGeom prst="rect">
            <a:avLst/>
          </a:prstGeom>
        </p:spPr>
        <p:txBody>
          <a:bodyPr/>
          <a:lstStyle/>
          <a:p>
            <a:endParaRPr lang="en-US"/>
          </a:p>
        </p:txBody>
      </p:sp>
      <p:sp>
        <p:nvSpPr>
          <p:cNvPr id="17" name="Picture Placeholder 16">
            <a:extLst>
              <a:ext uri="{FF2B5EF4-FFF2-40B4-BE49-F238E27FC236}">
                <a16:creationId xmlns:a16="http://schemas.microsoft.com/office/drawing/2014/main" id="{AD0AD93E-4D95-4081-4F15-A8D7B51D2526}"/>
              </a:ext>
            </a:extLst>
          </p:cNvPr>
          <p:cNvSpPr>
            <a:spLocks noGrp="1"/>
          </p:cNvSpPr>
          <p:nvPr>
            <p:ph type="pic" sz="quarter" idx="15"/>
          </p:nvPr>
        </p:nvSpPr>
        <p:spPr>
          <a:xfrm>
            <a:off x="6964546" y="2179896"/>
            <a:ext cx="2179638" cy="2614613"/>
          </a:xfrm>
          <a:prstGeom prst="rect">
            <a:avLst/>
          </a:prstGeom>
        </p:spPr>
        <p:txBody>
          <a:bodyPr/>
          <a:lstStyle/>
          <a:p>
            <a:endParaRPr lang="en-US"/>
          </a:p>
        </p:txBody>
      </p:sp>
      <p:sp>
        <p:nvSpPr>
          <p:cNvPr id="19" name="Picture Placeholder 18">
            <a:extLst>
              <a:ext uri="{FF2B5EF4-FFF2-40B4-BE49-F238E27FC236}">
                <a16:creationId xmlns:a16="http://schemas.microsoft.com/office/drawing/2014/main" id="{2F0AF10A-A1DF-4170-D2CD-EFCFAB551DAE}"/>
              </a:ext>
            </a:extLst>
          </p:cNvPr>
          <p:cNvSpPr>
            <a:spLocks noGrp="1"/>
          </p:cNvSpPr>
          <p:nvPr>
            <p:ph type="pic" sz="quarter" idx="16"/>
          </p:nvPr>
        </p:nvSpPr>
        <p:spPr>
          <a:xfrm>
            <a:off x="9356651" y="1775084"/>
            <a:ext cx="2835349" cy="3413125"/>
          </a:xfrm>
          <a:prstGeom prst="rect">
            <a:avLst/>
          </a:prstGeom>
        </p:spPr>
        <p:txBody>
          <a:bodyPr/>
          <a:lstStyle/>
          <a:p>
            <a:endParaRPr lang="en-US"/>
          </a:p>
        </p:txBody>
      </p:sp>
      <p:sp>
        <p:nvSpPr>
          <p:cNvPr id="2" name="Title 1">
            <a:extLst>
              <a:ext uri="{FF2B5EF4-FFF2-40B4-BE49-F238E27FC236}">
                <a16:creationId xmlns:a16="http://schemas.microsoft.com/office/drawing/2014/main" id="{6CD30DAF-6F83-AC0B-17AE-2C97B151DF10}"/>
              </a:ext>
            </a:extLst>
          </p:cNvPr>
          <p:cNvSpPr>
            <a:spLocks noGrp="1"/>
          </p:cNvSpPr>
          <p:nvPr>
            <p:ph type="title" hasCustomPrompt="1"/>
          </p:nvPr>
        </p:nvSpPr>
        <p:spPr>
          <a:xfrm>
            <a:off x="633632" y="722843"/>
            <a:ext cx="1096305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5" name="Text Placeholder 10">
            <a:extLst>
              <a:ext uri="{FF2B5EF4-FFF2-40B4-BE49-F238E27FC236}">
                <a16:creationId xmlns:a16="http://schemas.microsoft.com/office/drawing/2014/main" id="{62A3FE9E-E0D4-BFFE-5B6F-AA54D4AB1E11}"/>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3" name="Group 2">
            <a:extLst>
              <a:ext uri="{FF2B5EF4-FFF2-40B4-BE49-F238E27FC236}">
                <a16:creationId xmlns:a16="http://schemas.microsoft.com/office/drawing/2014/main" id="{CC9B7AEE-AF24-20B5-997B-24C3E347DA3B}"/>
              </a:ext>
            </a:extLst>
          </p:cNvPr>
          <p:cNvGrpSpPr/>
          <p:nvPr userDrawn="1"/>
        </p:nvGrpSpPr>
        <p:grpSpPr>
          <a:xfrm>
            <a:off x="610888" y="6472556"/>
            <a:ext cx="372834" cy="131175"/>
            <a:chOff x="14288" y="2035175"/>
            <a:chExt cx="10039350" cy="3532188"/>
          </a:xfrm>
          <a:solidFill>
            <a:schemeClr val="bg1"/>
          </a:solidFill>
        </p:grpSpPr>
        <p:sp>
          <p:nvSpPr>
            <p:cNvPr id="4" name="Freeform 1">
              <a:extLst>
                <a:ext uri="{FF2B5EF4-FFF2-40B4-BE49-F238E27FC236}">
                  <a16:creationId xmlns:a16="http://schemas.microsoft.com/office/drawing/2014/main" id="{92C22CFB-56FA-DE95-2C73-E6E86E3CAEB3}"/>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2">
              <a:extLst>
                <a:ext uri="{FF2B5EF4-FFF2-40B4-BE49-F238E27FC236}">
                  <a16:creationId xmlns:a16="http://schemas.microsoft.com/office/drawing/2014/main" id="{D5D05C2D-861E-ED67-8B84-60E91823F417}"/>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3">
              <a:extLst>
                <a:ext uri="{FF2B5EF4-FFF2-40B4-BE49-F238E27FC236}">
                  <a16:creationId xmlns:a16="http://schemas.microsoft.com/office/drawing/2014/main" id="{BC6BBBEA-2E0B-151D-BEA2-E9C3C822B2E5}"/>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4">
              <a:extLst>
                <a:ext uri="{FF2B5EF4-FFF2-40B4-BE49-F238E27FC236}">
                  <a16:creationId xmlns:a16="http://schemas.microsoft.com/office/drawing/2014/main" id="{20866D1C-D833-F559-0812-5BE60C5CF041}"/>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5">
              <a:extLst>
                <a:ext uri="{FF2B5EF4-FFF2-40B4-BE49-F238E27FC236}">
                  <a16:creationId xmlns:a16="http://schemas.microsoft.com/office/drawing/2014/main" id="{0C4CA347-AB34-21E7-2265-4E5A6722F98A}"/>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6">
              <a:extLst>
                <a:ext uri="{FF2B5EF4-FFF2-40B4-BE49-F238E27FC236}">
                  <a16:creationId xmlns:a16="http://schemas.microsoft.com/office/drawing/2014/main" id="{05870630-3B7F-F734-67D0-0E8F435F31CF}"/>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1" name="Footer Placeholder 14">
            <a:extLst>
              <a:ext uri="{FF2B5EF4-FFF2-40B4-BE49-F238E27FC236}">
                <a16:creationId xmlns:a16="http://schemas.microsoft.com/office/drawing/2014/main" id="{0BFE6E67-369E-1C8E-9BF5-6647FE618BAE}"/>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6" name="Graphic 15">
            <a:extLst>
              <a:ext uri="{FF2B5EF4-FFF2-40B4-BE49-F238E27FC236}">
                <a16:creationId xmlns:a16="http://schemas.microsoft.com/office/drawing/2014/main" id="{A91E19BB-E7BB-61BE-8C48-B572F2BF537C}"/>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2070875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17DFB89-A9BD-47AC-B57A-7869039229B5}"/>
              </a:ext>
            </a:extLst>
          </p:cNvPr>
          <p:cNvSpPr/>
          <p:nvPr userDrawn="1"/>
        </p:nvSpPr>
        <p:spPr bwMode="auto">
          <a:xfrm>
            <a:off x="-14154" y="0"/>
            <a:ext cx="6022081" cy="6858000"/>
          </a:xfrm>
          <a:prstGeom prst="rect">
            <a:avLst/>
          </a:prstGeom>
          <a:solidFill>
            <a:schemeClr val="bg1">
              <a:lumMod val="95000"/>
            </a:schemeClr>
          </a:solidFill>
          <a:ln>
            <a:noFill/>
          </a:ln>
          <a:effectLst/>
        </p:spPr>
        <p:txBody>
          <a:bodyPr wrap="none" rtlCol="0" anchor="ctr"/>
          <a:lstStyle/>
          <a:p>
            <a:pPr algn="ctr"/>
            <a:endParaRPr lang="en-US" sz="2400">
              <a:solidFill>
                <a:schemeClr val="bg1"/>
              </a:solidFill>
              <a:latin typeface="Calibri Light" panose="020F0302020204030204" pitchFamily="34" charset="0"/>
              <a:ea typeface="Human Sans ExtraLight" charset="0"/>
              <a:cs typeface="Calibri" panose="020F0502020204030204" pitchFamily="34" charset="0"/>
            </a:endParaRPr>
          </a:p>
        </p:txBody>
      </p:sp>
      <p:sp>
        <p:nvSpPr>
          <p:cNvPr id="7" name="Isosceles Triangle 13">
            <a:extLst>
              <a:ext uri="{FF2B5EF4-FFF2-40B4-BE49-F238E27FC236}">
                <a16:creationId xmlns:a16="http://schemas.microsoft.com/office/drawing/2014/main" id="{33DA4BCA-E06D-9C46-8E45-43243DD633D7}"/>
              </a:ext>
            </a:extLst>
          </p:cNvPr>
          <p:cNvSpPr/>
          <p:nvPr userDrawn="1"/>
        </p:nvSpPr>
        <p:spPr>
          <a:xfrm rot="5400000" flipH="1">
            <a:off x="2855323" y="3152602"/>
            <a:ext cx="6858002" cy="552793"/>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938414CD-ADEE-2A1C-3732-775C2F8A6622}"/>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4" name="Text Placeholder 10">
            <a:extLst>
              <a:ext uri="{FF2B5EF4-FFF2-40B4-BE49-F238E27FC236}">
                <a16:creationId xmlns:a16="http://schemas.microsoft.com/office/drawing/2014/main" id="{1E28BCD1-980E-222A-56FB-AF81B1AAA188}"/>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0" cap="all" spc="300" baseline="0">
                <a:solidFill>
                  <a:schemeClr val="tx1"/>
                </a:solidFill>
                <a:latin typeface="Calibri" panose="020F0502020204030204" pitchFamily="34" charset="0"/>
              </a:defRPr>
            </a:lvl1pPr>
          </a:lstStyle>
          <a:p>
            <a:pPr lvl="0"/>
            <a:r>
              <a:rPr lang="en-US"/>
              <a:t>Click to add section title</a:t>
            </a:r>
          </a:p>
        </p:txBody>
      </p:sp>
      <p:grpSp>
        <p:nvGrpSpPr>
          <p:cNvPr id="6" name="Group 5">
            <a:extLst>
              <a:ext uri="{FF2B5EF4-FFF2-40B4-BE49-F238E27FC236}">
                <a16:creationId xmlns:a16="http://schemas.microsoft.com/office/drawing/2014/main" id="{21088888-AF11-6F8F-2BD1-941630B28474}"/>
              </a:ext>
            </a:extLst>
          </p:cNvPr>
          <p:cNvGrpSpPr/>
          <p:nvPr userDrawn="1"/>
        </p:nvGrpSpPr>
        <p:grpSpPr>
          <a:xfrm>
            <a:off x="611054" y="6471298"/>
            <a:ext cx="372834" cy="131175"/>
            <a:chOff x="14288" y="2035175"/>
            <a:chExt cx="10039350" cy="3532188"/>
          </a:xfrm>
          <a:solidFill>
            <a:schemeClr val="tx1"/>
          </a:solidFill>
        </p:grpSpPr>
        <p:sp>
          <p:nvSpPr>
            <p:cNvPr id="8" name="Freeform 1">
              <a:extLst>
                <a:ext uri="{FF2B5EF4-FFF2-40B4-BE49-F238E27FC236}">
                  <a16:creationId xmlns:a16="http://schemas.microsoft.com/office/drawing/2014/main" id="{F29EF596-EBA0-D88B-CBED-6AB9C80A14DF}"/>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2">
              <a:extLst>
                <a:ext uri="{FF2B5EF4-FFF2-40B4-BE49-F238E27FC236}">
                  <a16:creationId xmlns:a16="http://schemas.microsoft.com/office/drawing/2014/main" id="{C806E74F-B996-9F30-48A8-F55FC21FD85A}"/>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3">
              <a:extLst>
                <a:ext uri="{FF2B5EF4-FFF2-40B4-BE49-F238E27FC236}">
                  <a16:creationId xmlns:a16="http://schemas.microsoft.com/office/drawing/2014/main" id="{43169BDB-F5CC-CA6E-68DA-C607A593A798}"/>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4">
              <a:extLst>
                <a:ext uri="{FF2B5EF4-FFF2-40B4-BE49-F238E27FC236}">
                  <a16:creationId xmlns:a16="http://schemas.microsoft.com/office/drawing/2014/main" id="{170A6A77-ED49-15CF-CC9C-177A67E5F34B}"/>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5">
              <a:extLst>
                <a:ext uri="{FF2B5EF4-FFF2-40B4-BE49-F238E27FC236}">
                  <a16:creationId xmlns:a16="http://schemas.microsoft.com/office/drawing/2014/main" id="{8ECABD07-F623-7614-13FB-17D7744326D7}"/>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6">
              <a:extLst>
                <a:ext uri="{FF2B5EF4-FFF2-40B4-BE49-F238E27FC236}">
                  <a16:creationId xmlns:a16="http://schemas.microsoft.com/office/drawing/2014/main" id="{F7BDCC5B-FD72-FE24-F3A0-524127622795}"/>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4" name="Footer Placeholder 14">
            <a:extLst>
              <a:ext uri="{FF2B5EF4-FFF2-40B4-BE49-F238E27FC236}">
                <a16:creationId xmlns:a16="http://schemas.microsoft.com/office/drawing/2014/main" id="{6F59BBC9-3779-038B-910D-18A792837E0B}"/>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spTree>
    <p:extLst>
      <p:ext uri="{BB962C8B-B14F-4D97-AF65-F5344CB8AC3E}">
        <p14:creationId xmlns:p14="http://schemas.microsoft.com/office/powerpoint/2010/main" val="449181313"/>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se Study-1/6">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64E8965-1EA8-8005-A909-76465BA4C0FB}"/>
              </a:ext>
            </a:extLst>
          </p:cNvPr>
          <p:cNvSpPr/>
          <p:nvPr userDrawn="1"/>
        </p:nvSpPr>
        <p:spPr bwMode="auto">
          <a:xfrm>
            <a:off x="9696450" y="0"/>
            <a:ext cx="249555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2" name="Title 1">
            <a:extLst>
              <a:ext uri="{FF2B5EF4-FFF2-40B4-BE49-F238E27FC236}">
                <a16:creationId xmlns:a16="http://schemas.microsoft.com/office/drawing/2014/main" id="{7CA1A5DA-E4C1-1856-5847-AE3486592FD5}"/>
              </a:ext>
            </a:extLst>
          </p:cNvPr>
          <p:cNvSpPr>
            <a:spLocks noGrp="1"/>
          </p:cNvSpPr>
          <p:nvPr>
            <p:ph type="title"/>
          </p:nvPr>
        </p:nvSpPr>
        <p:spPr>
          <a:xfrm>
            <a:off x="639074" y="731520"/>
            <a:ext cx="4559300"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Click to edit Master title style</a:t>
            </a:r>
          </a:p>
        </p:txBody>
      </p:sp>
      <p:sp>
        <p:nvSpPr>
          <p:cNvPr id="3" name="Text Placeholder 10">
            <a:extLst>
              <a:ext uri="{FF2B5EF4-FFF2-40B4-BE49-F238E27FC236}">
                <a16:creationId xmlns:a16="http://schemas.microsoft.com/office/drawing/2014/main" id="{AF691A2C-885A-0EB3-797C-EF58AD425AF3}"/>
              </a:ext>
            </a:extLst>
          </p:cNvPr>
          <p:cNvSpPr>
            <a:spLocks noGrp="1"/>
          </p:cNvSpPr>
          <p:nvPr>
            <p:ph type="body" sz="quarter" idx="15" hasCustomPrompt="1"/>
          </p:nvPr>
        </p:nvSpPr>
        <p:spPr>
          <a:xfrm>
            <a:off x="639074" y="419100"/>
            <a:ext cx="3611880" cy="225706"/>
          </a:xfrm>
          <a:prstGeom prst="rect">
            <a:avLst/>
          </a:prstGeom>
        </p:spPr>
        <p:txBody>
          <a:bodyPr vert="horz" lIns="0" tIns="0" rIns="0" bIns="0" rtlCol="0">
            <a:noAutofit/>
          </a:bodyPr>
          <a:lstStyle>
            <a:lvl1pPr>
              <a:defRPr lang="en-US" sz="1000" b="0" cap="all" spc="300" baseline="0">
                <a:solidFill>
                  <a:schemeClr val="tx1"/>
                </a:solidFill>
                <a:latin typeface="Calibri" panose="020F0502020204030204" pitchFamily="34" charset="0"/>
              </a:defRPr>
            </a:lvl1pPr>
          </a:lstStyle>
          <a:p>
            <a:pPr lvl="0"/>
            <a:r>
              <a:rPr lang="en-US"/>
              <a:t>Click to add section title</a:t>
            </a:r>
          </a:p>
        </p:txBody>
      </p:sp>
      <p:pic>
        <p:nvPicPr>
          <p:cNvPr id="4" name="Graphic 3">
            <a:extLst>
              <a:ext uri="{FF2B5EF4-FFF2-40B4-BE49-F238E27FC236}">
                <a16:creationId xmlns:a16="http://schemas.microsoft.com/office/drawing/2014/main" id="{F58FCF79-C880-E3E7-94CA-A359BADAE63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8283633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 Text - Light_Right_1/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DBC29F-68B3-4805-9B0F-6C9F4A34CFEB}"/>
              </a:ext>
            </a:extLst>
          </p:cNvPr>
          <p:cNvSpPr/>
          <p:nvPr userDrawn="1"/>
        </p:nvSpPr>
        <p:spPr>
          <a:xfrm>
            <a:off x="7612733" y="1"/>
            <a:ext cx="4579267"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 Placeholder 4">
            <a:extLst>
              <a:ext uri="{FF2B5EF4-FFF2-40B4-BE49-F238E27FC236}">
                <a16:creationId xmlns:a16="http://schemas.microsoft.com/office/drawing/2014/main" id="{4038D822-9DF0-51E9-1837-22E379BA5C1C}"/>
              </a:ext>
            </a:extLst>
          </p:cNvPr>
          <p:cNvSpPr>
            <a:spLocks noGrp="1"/>
          </p:cNvSpPr>
          <p:nvPr>
            <p:ph type="body" sz="quarter" idx="12" hasCustomPrompt="1"/>
          </p:nvPr>
        </p:nvSpPr>
        <p:spPr>
          <a:xfrm>
            <a:off x="647700" y="419100"/>
            <a:ext cx="3467100" cy="153888"/>
          </a:xfrm>
          <a:prstGeom prst="rect">
            <a:avLst/>
          </a:prstGeom>
        </p:spPr>
        <p:txBody>
          <a:bodyPr wrap="square">
            <a:spAutoFit/>
          </a:bodyPr>
          <a:lstStyle>
            <a:lvl1pPr>
              <a:lnSpc>
                <a:spcPct val="100000"/>
              </a:lnSpc>
              <a:spcBef>
                <a:spcPts val="0"/>
              </a:spcBef>
              <a:defRPr sz="1000" b="0" i="0" spc="30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sp>
        <p:nvSpPr>
          <p:cNvPr id="8" name="Text Placeholder 4">
            <a:extLst>
              <a:ext uri="{FF2B5EF4-FFF2-40B4-BE49-F238E27FC236}">
                <a16:creationId xmlns:a16="http://schemas.microsoft.com/office/drawing/2014/main" id="{EC9CE76E-83D8-43FB-7D6D-EF3235198C9E}"/>
              </a:ext>
            </a:extLst>
          </p:cNvPr>
          <p:cNvSpPr>
            <a:spLocks noGrp="1"/>
          </p:cNvSpPr>
          <p:nvPr>
            <p:ph type="body" sz="quarter" idx="25" hasCustomPrompt="1"/>
          </p:nvPr>
        </p:nvSpPr>
        <p:spPr>
          <a:xfrm>
            <a:off x="647700" y="722843"/>
            <a:ext cx="6618073" cy="338554"/>
          </a:xfrm>
          <a:prstGeom prst="rect">
            <a:avLst/>
          </a:prstGeom>
        </p:spPr>
        <p:txBody>
          <a:bodyPr wrap="square">
            <a:spAutoFit/>
          </a:bodyPr>
          <a:lstStyle>
            <a:lvl1pPr>
              <a:lnSpc>
                <a:spcPct val="100000"/>
              </a:lnSpc>
              <a:spcBef>
                <a:spcPts val="0"/>
              </a:spcBef>
              <a:defRPr sz="2200" b="1"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Title Goes Here</a:t>
            </a:r>
            <a:endParaRPr lang="en-US"/>
          </a:p>
        </p:txBody>
      </p:sp>
      <p:pic>
        <p:nvPicPr>
          <p:cNvPr id="2" name="Graphic 1">
            <a:extLst>
              <a:ext uri="{FF2B5EF4-FFF2-40B4-BE49-F238E27FC236}">
                <a16:creationId xmlns:a16="http://schemas.microsoft.com/office/drawing/2014/main" id="{21F72A91-F4CC-41E1-AA07-4BF13CA0165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24024641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ase Study-1/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ext Placeholder 10">
            <a:extLst>
              <a:ext uri="{FF2B5EF4-FFF2-40B4-BE49-F238E27FC236}">
                <a16:creationId xmlns:a16="http://schemas.microsoft.com/office/drawing/2014/main" id="{D73BBE54-935A-F733-5BB6-178ECB8D87C3}"/>
              </a:ext>
            </a:extLst>
          </p:cNvPr>
          <p:cNvSpPr>
            <a:spLocks noGrp="1"/>
          </p:cNvSpPr>
          <p:nvPr>
            <p:ph type="body" sz="quarter" idx="10" hasCustomPrompt="1"/>
          </p:nvPr>
        </p:nvSpPr>
        <p:spPr>
          <a:xfrm>
            <a:off x="6582021" y="820579"/>
            <a:ext cx="2213811"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a:t>Edit Master Text Styles</a:t>
            </a:r>
          </a:p>
        </p:txBody>
      </p:sp>
      <p:sp>
        <p:nvSpPr>
          <p:cNvPr id="4" name="Text Placeholder 10">
            <a:extLst>
              <a:ext uri="{FF2B5EF4-FFF2-40B4-BE49-F238E27FC236}">
                <a16:creationId xmlns:a16="http://schemas.microsoft.com/office/drawing/2014/main" id="{03F61F34-24B3-F29C-3B0D-FE20C0A4F4F2}"/>
              </a:ext>
            </a:extLst>
          </p:cNvPr>
          <p:cNvSpPr>
            <a:spLocks noGrp="1"/>
          </p:cNvSpPr>
          <p:nvPr>
            <p:ph type="body" sz="quarter" idx="18" hasCustomPrompt="1"/>
          </p:nvPr>
        </p:nvSpPr>
        <p:spPr>
          <a:xfrm>
            <a:off x="6582020" y="3200114"/>
            <a:ext cx="2213811" cy="246221"/>
          </a:xfrm>
          <a:prstGeom prst="rect">
            <a:avLst/>
          </a:prstGeom>
          <a:noFill/>
        </p:spPr>
        <p:txBody>
          <a:bodyPr vert="horz" wrap="none" lIns="0" tIns="0" rIns="0" bIns="0" rtlCol="0" anchor="ctr">
            <a:spAutoFit/>
          </a:bodyPr>
          <a:lstStyle>
            <a:lvl1pPr>
              <a:defRPr lang="en-US" sz="1600" b="1" cap="none" spc="100" baseline="0" smtClean="0">
                <a:solidFill>
                  <a:schemeClr val="tx1"/>
                </a:solidFill>
                <a:ea typeface="+mj-ea"/>
                <a:cs typeface="+mj-cs"/>
              </a:defRPr>
            </a:lvl1pPr>
            <a:lvl2pPr marL="171450" indent="0">
              <a:buNone/>
              <a:defRPr lang="en-US" sz="1350" smtClean="0"/>
            </a:lvl2pPr>
            <a:lvl3pPr>
              <a:defRPr lang="en-US" sz="1350" smtClean="0"/>
            </a:lvl3pPr>
            <a:lvl4pPr>
              <a:defRPr lang="en-US" sz="1350" smtClean="0"/>
            </a:lvl4pPr>
            <a:lvl5pPr>
              <a:defRPr lang="en-US" sz="1350"/>
            </a:lvl5pPr>
          </a:lstStyle>
          <a:p>
            <a:pPr marL="0" lvl="0">
              <a:lnSpc>
                <a:spcPct val="100000"/>
              </a:lnSpc>
              <a:spcBef>
                <a:spcPct val="0"/>
              </a:spcBef>
              <a:buNone/>
            </a:pPr>
            <a:r>
              <a:rPr lang="en-US"/>
              <a:t>Edit Master Text Styles</a:t>
            </a:r>
          </a:p>
        </p:txBody>
      </p:sp>
      <p:sp>
        <p:nvSpPr>
          <p:cNvPr id="5" name="Title 1">
            <a:extLst>
              <a:ext uri="{FF2B5EF4-FFF2-40B4-BE49-F238E27FC236}">
                <a16:creationId xmlns:a16="http://schemas.microsoft.com/office/drawing/2014/main" id="{3BC89279-934C-4E6E-A89D-34B0B28430F6}"/>
              </a:ext>
            </a:extLst>
          </p:cNvPr>
          <p:cNvSpPr>
            <a:spLocks noGrp="1"/>
          </p:cNvSpPr>
          <p:nvPr>
            <p:ph type="title" hasCustomPrompt="1"/>
          </p:nvPr>
        </p:nvSpPr>
        <p:spPr>
          <a:xfrm>
            <a:off x="633632" y="722843"/>
            <a:ext cx="4654331"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6" name="Text Placeholder 10">
            <a:extLst>
              <a:ext uri="{FF2B5EF4-FFF2-40B4-BE49-F238E27FC236}">
                <a16:creationId xmlns:a16="http://schemas.microsoft.com/office/drawing/2014/main" id="{718E955D-C366-DB4E-03AE-019BC1B7D0F9}"/>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pic>
        <p:nvPicPr>
          <p:cNvPr id="8" name="Graphic 7">
            <a:extLst>
              <a:ext uri="{FF2B5EF4-FFF2-40B4-BE49-F238E27FC236}">
                <a16:creationId xmlns:a16="http://schemas.microsoft.com/office/drawing/2014/main" id="{4D4A43D3-2DE2-6DE0-67BF-EA66C799A708}"/>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3135635216"/>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Text - L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812354-CF5E-BB4A-8675-0AD7D954331E}"/>
              </a:ext>
            </a:extLst>
          </p:cNvPr>
          <p:cNvSpPr/>
          <p:nvPr userDrawn="1"/>
        </p:nvSpPr>
        <p:spPr bwMode="auto">
          <a:xfrm>
            <a:off x="6096000" y="0"/>
            <a:ext cx="6096000" cy="6858000"/>
          </a:xfrm>
          <a:prstGeom prst="rect">
            <a:avLst/>
          </a:prstGeom>
          <a:solidFill>
            <a:schemeClr val="bg1">
              <a:lumMod val="95000"/>
            </a:schemeClr>
          </a:solidFill>
          <a:ln>
            <a:noFill/>
          </a:ln>
          <a:effectLst/>
        </p:spPr>
        <p:txBody>
          <a:bodyPr wrap="none" rtlCol="0" anchor="ctr"/>
          <a:lstStyle/>
          <a:p>
            <a:pPr algn="ctr"/>
            <a:endParaRPr lang="en-GB" sz="2400" err="1">
              <a:solidFill>
                <a:schemeClr val="bg1"/>
              </a:solidFill>
              <a:latin typeface="Calibri Light" panose="020F0302020204030204" pitchFamily="34" charset="0"/>
              <a:ea typeface="Human Sans ExtraLight" charset="0"/>
              <a:cs typeface="Human Sans ExtraLight" charset="0"/>
            </a:endParaRPr>
          </a:p>
        </p:txBody>
      </p:sp>
      <p:sp>
        <p:nvSpPr>
          <p:cNvPr id="3" name="Title 1">
            <a:extLst>
              <a:ext uri="{FF2B5EF4-FFF2-40B4-BE49-F238E27FC236}">
                <a16:creationId xmlns:a16="http://schemas.microsoft.com/office/drawing/2014/main" id="{E59A39E1-B3B2-A535-4860-EACC178F0FFD}"/>
              </a:ext>
            </a:extLst>
          </p:cNvPr>
          <p:cNvSpPr>
            <a:spLocks noGrp="1"/>
          </p:cNvSpPr>
          <p:nvPr>
            <p:ph type="title" hasCustomPrompt="1"/>
          </p:nvPr>
        </p:nvSpPr>
        <p:spPr>
          <a:xfrm>
            <a:off x="633632" y="722843"/>
            <a:ext cx="4654331"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4" name="Text Placeholder 10">
            <a:extLst>
              <a:ext uri="{FF2B5EF4-FFF2-40B4-BE49-F238E27FC236}">
                <a16:creationId xmlns:a16="http://schemas.microsoft.com/office/drawing/2014/main" id="{8DCFC8D1-9383-9627-F7B5-E8BB33E677B3}"/>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sp>
        <p:nvSpPr>
          <p:cNvPr id="6" name="Picture Placeholder 2">
            <a:extLst>
              <a:ext uri="{FF2B5EF4-FFF2-40B4-BE49-F238E27FC236}">
                <a16:creationId xmlns:a16="http://schemas.microsoft.com/office/drawing/2014/main" id="{C3A29C5F-119C-0B51-F478-E7B4E0857E71}"/>
              </a:ext>
            </a:extLst>
          </p:cNvPr>
          <p:cNvSpPr>
            <a:spLocks noGrp="1"/>
          </p:cNvSpPr>
          <p:nvPr>
            <p:ph type="pic" sz="quarter" idx="24"/>
          </p:nvPr>
        </p:nvSpPr>
        <p:spPr>
          <a:xfrm>
            <a:off x="6096000" y="0"/>
            <a:ext cx="6096000" cy="6858000"/>
          </a:xfrm>
          <a:prstGeom prst="rect">
            <a:avLst/>
          </a:prstGeom>
          <a:solidFill>
            <a:schemeClr val="bg1">
              <a:lumMod val="95000"/>
            </a:schemeClr>
          </a:solidFill>
        </p:spPr>
        <p:txBody>
          <a:bodyPr/>
          <a:lstStyle/>
          <a:p>
            <a:endParaRPr lang="en-US"/>
          </a:p>
        </p:txBody>
      </p:sp>
      <p:pic>
        <p:nvPicPr>
          <p:cNvPr id="5" name="Graphic 4">
            <a:extLst>
              <a:ext uri="{FF2B5EF4-FFF2-40B4-BE49-F238E27FC236}">
                <a16:creationId xmlns:a16="http://schemas.microsoft.com/office/drawing/2014/main" id="{64835DDB-A3F9-444F-EF1E-CA236588E3C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2088998961"/>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ase_Study_1/2_Picture_LM">
    <p:bg>
      <p:bgPr>
        <a:solidFill>
          <a:schemeClr val="bg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6096000" y="0"/>
            <a:ext cx="6096000" cy="6858000"/>
          </a:xfrm>
          <a:prstGeom prst="rect">
            <a:avLst/>
          </a:prstGeom>
          <a:solidFill>
            <a:srgbClr val="F3F3F3"/>
          </a:solidFill>
        </p:spPr>
        <p:txBody>
          <a:bodyPr/>
          <a:lstStyle>
            <a:lvl1pPr>
              <a:defRPr>
                <a:solidFill>
                  <a:schemeClr val="tx1"/>
                </a:solidFill>
              </a:defRPr>
            </a:lvl1pPr>
          </a:lstStyle>
          <a:p>
            <a:endParaRPr lang="en-US"/>
          </a:p>
        </p:txBody>
      </p:sp>
      <p:sp>
        <p:nvSpPr>
          <p:cNvPr id="9" name="Text Placeholder 3">
            <a:extLst>
              <a:ext uri="{FF2B5EF4-FFF2-40B4-BE49-F238E27FC236}">
                <a16:creationId xmlns:a16="http://schemas.microsoft.com/office/drawing/2014/main" id="{B005257D-68DF-590D-840E-01D0686329DC}"/>
              </a:ext>
            </a:extLst>
          </p:cNvPr>
          <p:cNvSpPr>
            <a:spLocks noGrp="1"/>
          </p:cNvSpPr>
          <p:nvPr>
            <p:ph type="body" sz="quarter" idx="26" hasCustomPrompt="1"/>
          </p:nvPr>
        </p:nvSpPr>
        <p:spPr>
          <a:xfrm>
            <a:off x="647700" y="1714501"/>
            <a:ext cx="4648200" cy="480060"/>
          </a:xfrm>
          <a:prstGeom prst="rect">
            <a:avLst/>
          </a:prstGeom>
        </p:spPr>
        <p:txBody>
          <a:bodyPr/>
          <a:lstStyle>
            <a:lvl1pPr>
              <a:defRPr sz="1800" b="1" i="0">
                <a:solidFill>
                  <a:schemeClr val="tx1"/>
                </a:solidFill>
                <a:latin typeface="Calibri" panose="020F0502020204030204" pitchFamily="34" charset="0"/>
                <a:cs typeface="Calibri" panose="020F0502020204030204" pitchFamily="34" charset="0"/>
              </a:defRPr>
            </a:lvl1pPr>
          </a:lstStyle>
          <a:p>
            <a:r>
              <a:rPr lang="en-US"/>
              <a:t>Lorem ipsum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a:t>
            </a:r>
          </a:p>
        </p:txBody>
      </p:sp>
      <p:sp>
        <p:nvSpPr>
          <p:cNvPr id="8" name="Title 1">
            <a:extLst>
              <a:ext uri="{FF2B5EF4-FFF2-40B4-BE49-F238E27FC236}">
                <a16:creationId xmlns:a16="http://schemas.microsoft.com/office/drawing/2014/main" id="{9D97527A-454B-7C78-0789-5D01C538BBEA}"/>
              </a:ext>
            </a:extLst>
          </p:cNvPr>
          <p:cNvSpPr>
            <a:spLocks noGrp="1"/>
          </p:cNvSpPr>
          <p:nvPr>
            <p:ph type="title" hasCustomPrompt="1"/>
          </p:nvPr>
        </p:nvSpPr>
        <p:spPr>
          <a:xfrm>
            <a:off x="633633" y="722843"/>
            <a:ext cx="4662268"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11" name="Text Placeholder 10">
            <a:extLst>
              <a:ext uri="{FF2B5EF4-FFF2-40B4-BE49-F238E27FC236}">
                <a16:creationId xmlns:a16="http://schemas.microsoft.com/office/drawing/2014/main" id="{E1C4794A-3319-73CA-0D80-8398CC1ADF07}"/>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pic>
        <p:nvPicPr>
          <p:cNvPr id="4" name="Graphic 3">
            <a:extLst>
              <a:ext uri="{FF2B5EF4-FFF2-40B4-BE49-F238E27FC236}">
                <a16:creationId xmlns:a16="http://schemas.microsoft.com/office/drawing/2014/main" id="{1AB97218-3902-63FD-AC91-4D420E723BF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1029143023"/>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L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7180263"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1">
            <a:extLst>
              <a:ext uri="{FF2B5EF4-FFF2-40B4-BE49-F238E27FC236}">
                <a16:creationId xmlns:a16="http://schemas.microsoft.com/office/drawing/2014/main" id="{F4DFDD4E-87F2-E40E-50B8-11909F143DB6}"/>
              </a:ext>
            </a:extLst>
          </p:cNvPr>
          <p:cNvSpPr>
            <a:spLocks noGrp="1"/>
          </p:cNvSpPr>
          <p:nvPr>
            <p:ph type="title" hasCustomPrompt="1"/>
          </p:nvPr>
        </p:nvSpPr>
        <p:spPr>
          <a:xfrm>
            <a:off x="633633" y="722843"/>
            <a:ext cx="628310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4" name="Text Placeholder 10">
            <a:extLst>
              <a:ext uri="{FF2B5EF4-FFF2-40B4-BE49-F238E27FC236}">
                <a16:creationId xmlns:a16="http://schemas.microsoft.com/office/drawing/2014/main" id="{18326D61-CF42-7CEB-26E7-2C80F1884434}"/>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5" name="Group 4">
            <a:extLst>
              <a:ext uri="{FF2B5EF4-FFF2-40B4-BE49-F238E27FC236}">
                <a16:creationId xmlns:a16="http://schemas.microsoft.com/office/drawing/2014/main" id="{E158BC85-03AD-FBF5-61A4-8D95A0E11E8B}"/>
              </a:ext>
            </a:extLst>
          </p:cNvPr>
          <p:cNvGrpSpPr/>
          <p:nvPr userDrawn="1"/>
        </p:nvGrpSpPr>
        <p:grpSpPr>
          <a:xfrm>
            <a:off x="611054" y="6471298"/>
            <a:ext cx="372834" cy="131175"/>
            <a:chOff x="14288" y="2035175"/>
            <a:chExt cx="10039350" cy="3532188"/>
          </a:xfrm>
          <a:solidFill>
            <a:schemeClr val="tx1"/>
          </a:solidFill>
        </p:grpSpPr>
        <p:sp>
          <p:nvSpPr>
            <p:cNvPr id="6" name="Freeform 1">
              <a:extLst>
                <a:ext uri="{FF2B5EF4-FFF2-40B4-BE49-F238E27FC236}">
                  <a16:creationId xmlns:a16="http://schemas.microsoft.com/office/drawing/2014/main" id="{287E5025-B60B-0B55-C076-FB97BFE9F6E9}"/>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2">
              <a:extLst>
                <a:ext uri="{FF2B5EF4-FFF2-40B4-BE49-F238E27FC236}">
                  <a16:creationId xmlns:a16="http://schemas.microsoft.com/office/drawing/2014/main" id="{5B84D68B-C2C8-1BBE-615A-4F40A5EBEBD5}"/>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3">
              <a:extLst>
                <a:ext uri="{FF2B5EF4-FFF2-40B4-BE49-F238E27FC236}">
                  <a16:creationId xmlns:a16="http://schemas.microsoft.com/office/drawing/2014/main" id="{44301975-C7AD-1908-66EC-4DF681ED2849}"/>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4">
              <a:extLst>
                <a:ext uri="{FF2B5EF4-FFF2-40B4-BE49-F238E27FC236}">
                  <a16:creationId xmlns:a16="http://schemas.microsoft.com/office/drawing/2014/main" id="{C5BFC6A7-8D8D-C9E0-F761-400806CE99DD}"/>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5">
              <a:extLst>
                <a:ext uri="{FF2B5EF4-FFF2-40B4-BE49-F238E27FC236}">
                  <a16:creationId xmlns:a16="http://schemas.microsoft.com/office/drawing/2014/main" id="{9E53637C-4B04-4CF6-E949-71AFE61C584B}"/>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6">
              <a:extLst>
                <a:ext uri="{FF2B5EF4-FFF2-40B4-BE49-F238E27FC236}">
                  <a16:creationId xmlns:a16="http://schemas.microsoft.com/office/drawing/2014/main" id="{41E95276-E05A-544E-AFD7-6DC0B93034AA}"/>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5" name="Footer Placeholder 14">
            <a:extLst>
              <a:ext uri="{FF2B5EF4-FFF2-40B4-BE49-F238E27FC236}">
                <a16:creationId xmlns:a16="http://schemas.microsoft.com/office/drawing/2014/main" id="{001841EC-11E6-98DC-FAFD-A97CA838574B}"/>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spTree>
    <p:extLst>
      <p:ext uri="{BB962C8B-B14F-4D97-AF65-F5344CB8AC3E}">
        <p14:creationId xmlns:p14="http://schemas.microsoft.com/office/powerpoint/2010/main" val="147216939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mall description + Big Image - 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4EAFE5-8CC8-D074-5D3A-EECB2EC761B7}"/>
              </a:ext>
            </a:extLst>
          </p:cNvPr>
          <p:cNvSpPr/>
          <p:nvPr userDrawn="1"/>
        </p:nvSpPr>
        <p:spPr bwMode="auto">
          <a:xfrm>
            <a:off x="0" y="0"/>
            <a:ext cx="3429000"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Picture Placeholder 13">
            <a:extLst>
              <a:ext uri="{FF2B5EF4-FFF2-40B4-BE49-F238E27FC236}">
                <a16:creationId xmlns:a16="http://schemas.microsoft.com/office/drawing/2014/main" id="{8C51537F-E5E5-C646-8EA7-62625B5F033C}"/>
              </a:ext>
            </a:extLst>
          </p:cNvPr>
          <p:cNvSpPr>
            <a:spLocks noGrp="1"/>
          </p:cNvSpPr>
          <p:nvPr>
            <p:ph type="pic" sz="quarter" idx="10"/>
          </p:nvPr>
        </p:nvSpPr>
        <p:spPr>
          <a:xfrm>
            <a:off x="3402760" y="0"/>
            <a:ext cx="8789239" cy="6858000"/>
          </a:xfrm>
          <a:prstGeom prst="rect">
            <a:avLst/>
          </a:prstGeom>
        </p:spPr>
        <p:txBody>
          <a:bodyPr/>
          <a:lstStyle>
            <a:lvl1pPr>
              <a:defRPr b="0" i="0"/>
            </a:lvl1pPr>
          </a:lstStyle>
          <a:p>
            <a:r>
              <a:rPr lang="en-GB"/>
              <a:t>Click icon to add picture</a:t>
            </a:r>
            <a:endParaRPr lang="en-US"/>
          </a:p>
        </p:txBody>
      </p:sp>
      <p:sp>
        <p:nvSpPr>
          <p:cNvPr id="5" name="Title 1">
            <a:extLst>
              <a:ext uri="{FF2B5EF4-FFF2-40B4-BE49-F238E27FC236}">
                <a16:creationId xmlns:a16="http://schemas.microsoft.com/office/drawing/2014/main" id="{CB4A4608-F306-6423-E802-34652E92D92E}"/>
              </a:ext>
            </a:extLst>
          </p:cNvPr>
          <p:cNvSpPr>
            <a:spLocks noGrp="1"/>
          </p:cNvSpPr>
          <p:nvPr>
            <p:ph type="title" hasCustomPrompt="1"/>
          </p:nvPr>
        </p:nvSpPr>
        <p:spPr>
          <a:xfrm>
            <a:off x="639074" y="731520"/>
            <a:ext cx="254227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6" name="Text Placeholder 10">
            <a:extLst>
              <a:ext uri="{FF2B5EF4-FFF2-40B4-BE49-F238E27FC236}">
                <a16:creationId xmlns:a16="http://schemas.microsoft.com/office/drawing/2014/main" id="{E3D6BF20-36CE-0BE2-E03A-5743E1E57B2B}"/>
              </a:ext>
            </a:extLst>
          </p:cNvPr>
          <p:cNvSpPr>
            <a:spLocks noGrp="1"/>
          </p:cNvSpPr>
          <p:nvPr>
            <p:ph type="body" sz="quarter" idx="15" hasCustomPrompt="1"/>
          </p:nvPr>
        </p:nvSpPr>
        <p:spPr>
          <a:xfrm>
            <a:off x="639074" y="419100"/>
            <a:ext cx="2542276" cy="223451"/>
          </a:xfrm>
          <a:prstGeom prst="rect">
            <a:avLst/>
          </a:prstGeom>
        </p:spPr>
        <p:txBody>
          <a:bodyPr vert="horz" lIns="0" tIns="0" rIns="0" bIns="0" rtlCol="0">
            <a:noAutofit/>
          </a:bodyPr>
          <a:lstStyle>
            <a:lvl1pPr>
              <a:defRPr lang="en-US" sz="1000" b="0" cap="all" spc="300" baseline="0">
                <a:solidFill>
                  <a:schemeClr val="tx1"/>
                </a:solidFill>
                <a:latin typeface="Calibri" panose="020F0502020204030204" pitchFamily="34" charset="0"/>
              </a:defRPr>
            </a:lvl1pPr>
          </a:lstStyle>
          <a:p>
            <a:pPr lvl="0"/>
            <a:r>
              <a:rPr lang="en-US"/>
              <a:t>Click to add section title</a:t>
            </a:r>
          </a:p>
        </p:txBody>
      </p:sp>
      <p:grpSp>
        <p:nvGrpSpPr>
          <p:cNvPr id="29" name="Group 28">
            <a:extLst>
              <a:ext uri="{FF2B5EF4-FFF2-40B4-BE49-F238E27FC236}">
                <a16:creationId xmlns:a16="http://schemas.microsoft.com/office/drawing/2014/main" id="{C1CFF085-A085-519A-E060-436AFE357D77}"/>
              </a:ext>
            </a:extLst>
          </p:cNvPr>
          <p:cNvGrpSpPr/>
          <p:nvPr userDrawn="1"/>
        </p:nvGrpSpPr>
        <p:grpSpPr>
          <a:xfrm>
            <a:off x="611054" y="6471298"/>
            <a:ext cx="372834" cy="131175"/>
            <a:chOff x="14288" y="2035175"/>
            <a:chExt cx="10039350" cy="3532188"/>
          </a:xfrm>
          <a:solidFill>
            <a:schemeClr val="tx1"/>
          </a:solidFill>
        </p:grpSpPr>
        <p:sp>
          <p:nvSpPr>
            <p:cNvPr id="30" name="Freeform 1">
              <a:extLst>
                <a:ext uri="{FF2B5EF4-FFF2-40B4-BE49-F238E27FC236}">
                  <a16:creationId xmlns:a16="http://schemas.microsoft.com/office/drawing/2014/main" id="{762FE1E5-C65B-72D7-02C4-398590595EC0}"/>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1" name="Freeform 2">
              <a:extLst>
                <a:ext uri="{FF2B5EF4-FFF2-40B4-BE49-F238E27FC236}">
                  <a16:creationId xmlns:a16="http://schemas.microsoft.com/office/drawing/2014/main" id="{1E9A529A-0398-6072-A0DF-ABB9BEFB8A35}"/>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2" name="Freeform 3">
              <a:extLst>
                <a:ext uri="{FF2B5EF4-FFF2-40B4-BE49-F238E27FC236}">
                  <a16:creationId xmlns:a16="http://schemas.microsoft.com/office/drawing/2014/main" id="{DD419CE1-39CE-E9A2-29A2-07100F63D4D4}"/>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3" name="Freeform 4">
              <a:extLst>
                <a:ext uri="{FF2B5EF4-FFF2-40B4-BE49-F238E27FC236}">
                  <a16:creationId xmlns:a16="http://schemas.microsoft.com/office/drawing/2014/main" id="{550AEB33-DA18-AD6B-12B2-6B779D949286}"/>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4" name="Freeform 5">
              <a:extLst>
                <a:ext uri="{FF2B5EF4-FFF2-40B4-BE49-F238E27FC236}">
                  <a16:creationId xmlns:a16="http://schemas.microsoft.com/office/drawing/2014/main" id="{97D60CEB-5259-BB91-6EE4-0CA64E5D51B0}"/>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5" name="Freeform 6">
              <a:extLst>
                <a:ext uri="{FF2B5EF4-FFF2-40B4-BE49-F238E27FC236}">
                  <a16:creationId xmlns:a16="http://schemas.microsoft.com/office/drawing/2014/main" id="{A96E93F8-42B3-DC21-6D7D-C50B09D3C397}"/>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36" name="Footer Placeholder 14">
            <a:extLst>
              <a:ext uri="{FF2B5EF4-FFF2-40B4-BE49-F238E27FC236}">
                <a16:creationId xmlns:a16="http://schemas.microsoft.com/office/drawing/2014/main" id="{B361FE3E-4D99-73F7-6E4B-ED07AFC40EBA}"/>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spTree>
    <p:extLst>
      <p:ext uri="{BB962C8B-B14F-4D97-AF65-F5344CB8AC3E}">
        <p14:creationId xmlns:p14="http://schemas.microsoft.com/office/powerpoint/2010/main" val="393011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639074" y="1350512"/>
            <a:ext cx="3594735" cy="923330"/>
          </a:xfrm>
          <a:prstGeom prst="rect">
            <a:avLst/>
          </a:prstGeom>
        </p:spPr>
        <p:txBody>
          <a:bodyPr wrap="square">
            <a:spAutoFit/>
          </a:bodyPr>
          <a:lstStyle>
            <a:lvl1pPr>
              <a:defRPr sz="6000" b="0" i="0">
                <a:solidFill>
                  <a:schemeClr val="accent6"/>
                </a:solidFill>
                <a:latin typeface="Calibri" panose="020F0502020204030204" pitchFamily="34" charset="0"/>
                <a:cs typeface="Calibri" panose="020F0502020204030204" pitchFamily="34" charset="0"/>
              </a:defRPr>
            </a:lvl1pPr>
          </a:lstStyle>
          <a:p>
            <a:r>
              <a:rPr lang="en-US"/>
              <a:t>Contents</a:t>
            </a:r>
          </a:p>
        </p:txBody>
      </p:sp>
      <p:sp>
        <p:nvSpPr>
          <p:cNvPr id="5" name="Text Placeholder 4">
            <a:extLst>
              <a:ext uri="{FF2B5EF4-FFF2-40B4-BE49-F238E27FC236}">
                <a16:creationId xmlns:a16="http://schemas.microsoft.com/office/drawing/2014/main" id="{0B94A4A7-1D42-43C4-8DAE-D39D6017417F}"/>
              </a:ext>
            </a:extLst>
          </p:cNvPr>
          <p:cNvSpPr>
            <a:spLocks noGrp="1"/>
          </p:cNvSpPr>
          <p:nvPr>
            <p:ph type="body" sz="quarter" idx="10" hasCustomPrompt="1"/>
          </p:nvPr>
        </p:nvSpPr>
        <p:spPr>
          <a:xfrm>
            <a:off x="4566051" y="1542286"/>
            <a:ext cx="498928" cy="321627"/>
          </a:xfrm>
          <a:prstGeom prst="rect">
            <a:avLst/>
          </a:prstGeom>
        </p:spPr>
        <p:txBody>
          <a:bodyPr wrap="square" anchor="t" anchorCtr="0">
            <a:spAutoFit/>
          </a:bodyPr>
          <a:lstStyle>
            <a:lvl1pPr algn="r">
              <a:defRPr sz="2000" b="1">
                <a:solidFill>
                  <a:schemeClr val="accent6"/>
                </a:solidFill>
              </a:defRPr>
            </a:lvl1pPr>
          </a:lstStyle>
          <a:p>
            <a:pPr lvl="0"/>
            <a:r>
              <a:rPr lang="en-US"/>
              <a:t>01</a:t>
            </a:r>
          </a:p>
        </p:txBody>
      </p:sp>
      <p:sp>
        <p:nvSpPr>
          <p:cNvPr id="9" name="Text Placeholder 4">
            <a:extLst>
              <a:ext uri="{FF2B5EF4-FFF2-40B4-BE49-F238E27FC236}">
                <a16:creationId xmlns:a16="http://schemas.microsoft.com/office/drawing/2014/main" id="{914B7CA8-C6E3-4D9A-BDD1-5A660A9FF442}"/>
              </a:ext>
            </a:extLst>
          </p:cNvPr>
          <p:cNvSpPr>
            <a:spLocks noGrp="1"/>
          </p:cNvSpPr>
          <p:nvPr>
            <p:ph type="body" sz="quarter" idx="11" hasCustomPrompt="1"/>
          </p:nvPr>
        </p:nvSpPr>
        <p:spPr>
          <a:xfrm>
            <a:off x="4566051" y="2235353"/>
            <a:ext cx="498928" cy="321627"/>
          </a:xfrm>
          <a:prstGeom prst="rect">
            <a:avLst/>
          </a:prstGeom>
        </p:spPr>
        <p:txBody>
          <a:bodyPr wrap="square" anchor="t" anchorCtr="0">
            <a:spAutoFit/>
          </a:bodyPr>
          <a:lstStyle>
            <a:lvl1pPr algn="r">
              <a:defRPr sz="2000" b="1">
                <a:solidFill>
                  <a:schemeClr val="accent6"/>
                </a:solidFill>
              </a:defRPr>
            </a:lvl1pPr>
          </a:lstStyle>
          <a:p>
            <a:pPr lvl="0"/>
            <a:r>
              <a:rPr lang="en-US"/>
              <a:t>02</a:t>
            </a:r>
          </a:p>
        </p:txBody>
      </p:sp>
      <p:sp>
        <p:nvSpPr>
          <p:cNvPr id="13" name="Text Placeholder 4">
            <a:extLst>
              <a:ext uri="{FF2B5EF4-FFF2-40B4-BE49-F238E27FC236}">
                <a16:creationId xmlns:a16="http://schemas.microsoft.com/office/drawing/2014/main" id="{29CF7C84-314E-4FB2-901C-E4AD0E759351}"/>
              </a:ext>
            </a:extLst>
          </p:cNvPr>
          <p:cNvSpPr>
            <a:spLocks noGrp="1"/>
          </p:cNvSpPr>
          <p:nvPr>
            <p:ph type="body" sz="quarter" idx="12" hasCustomPrompt="1"/>
          </p:nvPr>
        </p:nvSpPr>
        <p:spPr>
          <a:xfrm>
            <a:off x="4566051" y="2918259"/>
            <a:ext cx="498928" cy="321627"/>
          </a:xfrm>
          <a:prstGeom prst="rect">
            <a:avLst/>
          </a:prstGeom>
        </p:spPr>
        <p:txBody>
          <a:bodyPr wrap="square" anchor="t" anchorCtr="0">
            <a:spAutoFit/>
          </a:bodyPr>
          <a:lstStyle>
            <a:lvl1pPr algn="r">
              <a:defRPr sz="2000" b="1">
                <a:solidFill>
                  <a:schemeClr val="accent6"/>
                </a:solidFill>
              </a:defRPr>
            </a:lvl1pPr>
          </a:lstStyle>
          <a:p>
            <a:pPr lvl="0"/>
            <a:r>
              <a:rPr lang="en-US"/>
              <a:t>03</a:t>
            </a:r>
          </a:p>
        </p:txBody>
      </p:sp>
      <p:sp>
        <p:nvSpPr>
          <p:cNvPr id="14" name="Text Placeholder 4">
            <a:extLst>
              <a:ext uri="{FF2B5EF4-FFF2-40B4-BE49-F238E27FC236}">
                <a16:creationId xmlns:a16="http://schemas.microsoft.com/office/drawing/2014/main" id="{F4E24727-48EE-48AA-9B6F-F26524FCED2B}"/>
              </a:ext>
            </a:extLst>
          </p:cNvPr>
          <p:cNvSpPr>
            <a:spLocks noGrp="1"/>
          </p:cNvSpPr>
          <p:nvPr>
            <p:ph type="body" sz="quarter" idx="13" hasCustomPrompt="1"/>
          </p:nvPr>
        </p:nvSpPr>
        <p:spPr>
          <a:xfrm>
            <a:off x="4566051" y="3611326"/>
            <a:ext cx="498928" cy="321627"/>
          </a:xfrm>
          <a:prstGeom prst="rect">
            <a:avLst/>
          </a:prstGeom>
        </p:spPr>
        <p:txBody>
          <a:bodyPr wrap="square" anchor="t" anchorCtr="0">
            <a:spAutoFit/>
          </a:bodyPr>
          <a:lstStyle>
            <a:lvl1pPr algn="r">
              <a:defRPr sz="2000" b="1">
                <a:solidFill>
                  <a:schemeClr val="accent6"/>
                </a:solidFill>
              </a:defRPr>
            </a:lvl1pPr>
          </a:lstStyle>
          <a:p>
            <a:pPr lvl="0"/>
            <a:r>
              <a:rPr lang="en-US"/>
              <a:t>04</a:t>
            </a:r>
          </a:p>
        </p:txBody>
      </p:sp>
      <p:sp>
        <p:nvSpPr>
          <p:cNvPr id="15" name="Text Placeholder 4">
            <a:extLst>
              <a:ext uri="{FF2B5EF4-FFF2-40B4-BE49-F238E27FC236}">
                <a16:creationId xmlns:a16="http://schemas.microsoft.com/office/drawing/2014/main" id="{18BC4A81-2FF3-4AC4-8F40-4F95105F594C}"/>
              </a:ext>
            </a:extLst>
          </p:cNvPr>
          <p:cNvSpPr>
            <a:spLocks noGrp="1"/>
          </p:cNvSpPr>
          <p:nvPr>
            <p:ph type="body" sz="quarter" idx="14" hasCustomPrompt="1"/>
          </p:nvPr>
        </p:nvSpPr>
        <p:spPr>
          <a:xfrm>
            <a:off x="4566051" y="4294232"/>
            <a:ext cx="498928" cy="321627"/>
          </a:xfrm>
          <a:prstGeom prst="rect">
            <a:avLst/>
          </a:prstGeom>
        </p:spPr>
        <p:txBody>
          <a:bodyPr wrap="square" anchor="t" anchorCtr="0">
            <a:spAutoFit/>
          </a:bodyPr>
          <a:lstStyle>
            <a:lvl1pPr algn="r">
              <a:defRPr sz="2000" b="1">
                <a:solidFill>
                  <a:schemeClr val="accent6"/>
                </a:solidFill>
              </a:defRPr>
            </a:lvl1pPr>
          </a:lstStyle>
          <a:p>
            <a:pPr lvl="0"/>
            <a:r>
              <a:rPr lang="en-US"/>
              <a:t>05</a:t>
            </a:r>
          </a:p>
        </p:txBody>
      </p:sp>
      <p:sp>
        <p:nvSpPr>
          <p:cNvPr id="16" name="Text Placeholder 4">
            <a:extLst>
              <a:ext uri="{FF2B5EF4-FFF2-40B4-BE49-F238E27FC236}">
                <a16:creationId xmlns:a16="http://schemas.microsoft.com/office/drawing/2014/main" id="{A53DF3A1-A093-468B-B30D-D2DB4C1595BF}"/>
              </a:ext>
            </a:extLst>
          </p:cNvPr>
          <p:cNvSpPr>
            <a:spLocks noGrp="1"/>
          </p:cNvSpPr>
          <p:nvPr>
            <p:ph type="body" sz="quarter" idx="15" hasCustomPrompt="1"/>
          </p:nvPr>
        </p:nvSpPr>
        <p:spPr>
          <a:xfrm>
            <a:off x="4566051" y="4977139"/>
            <a:ext cx="498928" cy="321627"/>
          </a:xfrm>
          <a:prstGeom prst="rect">
            <a:avLst/>
          </a:prstGeom>
        </p:spPr>
        <p:txBody>
          <a:bodyPr wrap="square" anchor="t" anchorCtr="0">
            <a:spAutoFit/>
          </a:bodyPr>
          <a:lstStyle>
            <a:lvl1pPr algn="r">
              <a:defRPr sz="2000" b="1">
                <a:solidFill>
                  <a:schemeClr val="accent6"/>
                </a:solidFill>
              </a:defRPr>
            </a:lvl1pPr>
          </a:lstStyle>
          <a:p>
            <a:pPr lvl="0"/>
            <a:r>
              <a:rPr lang="en-US"/>
              <a:t>06</a:t>
            </a:r>
          </a:p>
        </p:txBody>
      </p:sp>
      <p:sp>
        <p:nvSpPr>
          <p:cNvPr id="17" name="Text Placeholder 4">
            <a:extLst>
              <a:ext uri="{FF2B5EF4-FFF2-40B4-BE49-F238E27FC236}">
                <a16:creationId xmlns:a16="http://schemas.microsoft.com/office/drawing/2014/main" id="{73338DC0-8609-4542-8807-E7838F7CE5D6}"/>
              </a:ext>
            </a:extLst>
          </p:cNvPr>
          <p:cNvSpPr>
            <a:spLocks noGrp="1"/>
          </p:cNvSpPr>
          <p:nvPr>
            <p:ph type="body" sz="quarter" idx="16" hasCustomPrompt="1"/>
          </p:nvPr>
        </p:nvSpPr>
        <p:spPr>
          <a:xfrm>
            <a:off x="5298342" y="1542286"/>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18" name="Text Placeholder 4">
            <a:extLst>
              <a:ext uri="{FF2B5EF4-FFF2-40B4-BE49-F238E27FC236}">
                <a16:creationId xmlns:a16="http://schemas.microsoft.com/office/drawing/2014/main" id="{43948224-37C6-4D02-AFD9-C1D88C1C073C}"/>
              </a:ext>
            </a:extLst>
          </p:cNvPr>
          <p:cNvSpPr>
            <a:spLocks noGrp="1"/>
          </p:cNvSpPr>
          <p:nvPr>
            <p:ph type="body" sz="quarter" idx="17" hasCustomPrompt="1"/>
          </p:nvPr>
        </p:nvSpPr>
        <p:spPr>
          <a:xfrm>
            <a:off x="5298342" y="2235353"/>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19" name="Text Placeholder 4">
            <a:extLst>
              <a:ext uri="{FF2B5EF4-FFF2-40B4-BE49-F238E27FC236}">
                <a16:creationId xmlns:a16="http://schemas.microsoft.com/office/drawing/2014/main" id="{4BDE3CEE-0230-44C2-A389-A8747AA6BB8C}"/>
              </a:ext>
            </a:extLst>
          </p:cNvPr>
          <p:cNvSpPr>
            <a:spLocks noGrp="1"/>
          </p:cNvSpPr>
          <p:nvPr>
            <p:ph type="body" sz="quarter" idx="18" hasCustomPrompt="1"/>
          </p:nvPr>
        </p:nvSpPr>
        <p:spPr>
          <a:xfrm>
            <a:off x="5298342" y="2918259"/>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20" name="Text Placeholder 4">
            <a:extLst>
              <a:ext uri="{FF2B5EF4-FFF2-40B4-BE49-F238E27FC236}">
                <a16:creationId xmlns:a16="http://schemas.microsoft.com/office/drawing/2014/main" id="{76BF9761-22A6-4919-B7B5-2A027DDC6D44}"/>
              </a:ext>
            </a:extLst>
          </p:cNvPr>
          <p:cNvSpPr>
            <a:spLocks noGrp="1"/>
          </p:cNvSpPr>
          <p:nvPr>
            <p:ph type="body" sz="quarter" idx="19" hasCustomPrompt="1"/>
          </p:nvPr>
        </p:nvSpPr>
        <p:spPr>
          <a:xfrm>
            <a:off x="5298342" y="3611326"/>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21" name="Text Placeholder 4">
            <a:extLst>
              <a:ext uri="{FF2B5EF4-FFF2-40B4-BE49-F238E27FC236}">
                <a16:creationId xmlns:a16="http://schemas.microsoft.com/office/drawing/2014/main" id="{1BA13C9B-9D26-4B3E-8215-17F0475C2000}"/>
              </a:ext>
            </a:extLst>
          </p:cNvPr>
          <p:cNvSpPr>
            <a:spLocks noGrp="1"/>
          </p:cNvSpPr>
          <p:nvPr>
            <p:ph type="body" sz="quarter" idx="20" hasCustomPrompt="1"/>
          </p:nvPr>
        </p:nvSpPr>
        <p:spPr>
          <a:xfrm>
            <a:off x="5298342" y="4294232"/>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sp>
        <p:nvSpPr>
          <p:cNvPr id="22" name="Text Placeholder 4">
            <a:extLst>
              <a:ext uri="{FF2B5EF4-FFF2-40B4-BE49-F238E27FC236}">
                <a16:creationId xmlns:a16="http://schemas.microsoft.com/office/drawing/2014/main" id="{64AC5FFC-6616-4F1B-B644-F0560ADC7ED3}"/>
              </a:ext>
            </a:extLst>
          </p:cNvPr>
          <p:cNvSpPr>
            <a:spLocks noGrp="1"/>
          </p:cNvSpPr>
          <p:nvPr>
            <p:ph type="body" sz="quarter" idx="21" hasCustomPrompt="1"/>
          </p:nvPr>
        </p:nvSpPr>
        <p:spPr>
          <a:xfrm>
            <a:off x="5298342" y="4977139"/>
            <a:ext cx="6245958"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Section header here</a:t>
            </a:r>
          </a:p>
        </p:txBody>
      </p:sp>
      <p:cxnSp>
        <p:nvCxnSpPr>
          <p:cNvPr id="6" name="Straight Connector 5">
            <a:extLst>
              <a:ext uri="{FF2B5EF4-FFF2-40B4-BE49-F238E27FC236}">
                <a16:creationId xmlns:a16="http://schemas.microsoft.com/office/drawing/2014/main" id="{68522FB4-D05A-7BBC-4925-8F44384D8BAF}"/>
              </a:ext>
            </a:extLst>
          </p:cNvPr>
          <p:cNvCxnSpPr>
            <a:cxnSpLocks/>
          </p:cNvCxnSpPr>
          <p:nvPr userDrawn="1"/>
        </p:nvCxnSpPr>
        <p:spPr>
          <a:xfrm>
            <a:off x="4828321" y="2043581"/>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E4466-9172-11FF-B631-0772F610EC0A}"/>
              </a:ext>
            </a:extLst>
          </p:cNvPr>
          <p:cNvCxnSpPr>
            <a:cxnSpLocks/>
          </p:cNvCxnSpPr>
          <p:nvPr userDrawn="1"/>
        </p:nvCxnSpPr>
        <p:spPr>
          <a:xfrm>
            <a:off x="4828321" y="2736156"/>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39B406A-62F3-7DD2-AFDA-098BD84DC9B8}"/>
              </a:ext>
            </a:extLst>
          </p:cNvPr>
          <p:cNvCxnSpPr>
            <a:cxnSpLocks/>
          </p:cNvCxnSpPr>
          <p:nvPr userDrawn="1"/>
        </p:nvCxnSpPr>
        <p:spPr>
          <a:xfrm>
            <a:off x="4828321" y="3428731"/>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9F9CE8E-C61D-47C9-7C92-80C8B9BE9261}"/>
              </a:ext>
            </a:extLst>
          </p:cNvPr>
          <p:cNvCxnSpPr>
            <a:cxnSpLocks/>
          </p:cNvCxnSpPr>
          <p:nvPr userDrawn="1"/>
        </p:nvCxnSpPr>
        <p:spPr>
          <a:xfrm>
            <a:off x="4828321" y="4121306"/>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02BA3F-B120-FB36-1C74-89FF4B905719}"/>
              </a:ext>
            </a:extLst>
          </p:cNvPr>
          <p:cNvCxnSpPr>
            <a:cxnSpLocks/>
          </p:cNvCxnSpPr>
          <p:nvPr userDrawn="1"/>
        </p:nvCxnSpPr>
        <p:spPr>
          <a:xfrm>
            <a:off x="4828321" y="4813881"/>
            <a:ext cx="6715979"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237AFC-258A-A0AE-B66B-CB1C869A2032}"/>
              </a:ext>
            </a:extLst>
          </p:cNvPr>
          <p:cNvCxnSpPr>
            <a:cxnSpLocks/>
          </p:cNvCxnSpPr>
          <p:nvPr userDrawn="1"/>
        </p:nvCxnSpPr>
        <p:spPr>
          <a:xfrm>
            <a:off x="4828321" y="5511461"/>
            <a:ext cx="6715979"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401268"/>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ase Activities - 2">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7E4BD90-ED57-5E4C-9FED-6E10CC4D07AE}"/>
              </a:ext>
            </a:extLst>
          </p:cNvPr>
          <p:cNvSpPr/>
          <p:nvPr userDrawn="1"/>
        </p:nvSpPr>
        <p:spPr bwMode="auto">
          <a:xfrm>
            <a:off x="0" y="0"/>
            <a:ext cx="4502727" cy="6858000"/>
          </a:xfrm>
          <a:prstGeom prst="rect">
            <a:avLst/>
          </a:prstGeom>
          <a:solidFill>
            <a:schemeClr val="bg1">
              <a:lumMod val="95000"/>
            </a:schemeClr>
          </a:solidFill>
          <a:ln>
            <a:noFill/>
          </a:ln>
          <a:effectLst/>
        </p:spPr>
        <p:txBody>
          <a:bodyPr wrap="none" rtlCol="0" anchor="ctr"/>
          <a:lstStyle/>
          <a:p>
            <a:pPr algn="ctr"/>
            <a:endParaRPr lang="en-GB" sz="2400" err="1">
              <a:solidFill>
                <a:schemeClr val="bg1"/>
              </a:solidFill>
              <a:latin typeface="Calibri Light" panose="020F0302020204030204" pitchFamily="34" charset="0"/>
              <a:ea typeface="Human Sans ExtraLight" charset="0"/>
              <a:cs typeface="Human Sans ExtraLight" charset="0"/>
            </a:endParaRPr>
          </a:p>
        </p:txBody>
      </p:sp>
      <p:sp>
        <p:nvSpPr>
          <p:cNvPr id="10" name="Text Placeholder 9"/>
          <p:cNvSpPr>
            <a:spLocks noGrp="1"/>
          </p:cNvSpPr>
          <p:nvPr>
            <p:ph type="body" sz="quarter" idx="10"/>
          </p:nvPr>
        </p:nvSpPr>
        <p:spPr>
          <a:xfrm>
            <a:off x="621624" y="1140105"/>
            <a:ext cx="3450314" cy="2060293"/>
          </a:xfrm>
          <a:prstGeom prst="rect">
            <a:avLst/>
          </a:prstGeom>
        </p:spPr>
        <p:txBody>
          <a:bodyPr vert="horz" lIns="0" tIns="0" rIns="0" bIns="0" rtlCol="0" anchor="t">
            <a:noAutofit/>
          </a:bodyPr>
          <a:lstStyle>
            <a:lvl1pPr>
              <a:defRPr lang="en-GB" b="0" i="0" smtClean="0">
                <a:latin typeface="Calibri Light" panose="020F0302020204030204" pitchFamily="34" charset="0"/>
                <a:cs typeface="Calibri Light" panose="020F0302020204030204" pitchFamily="34" charset="0"/>
              </a:defRPr>
            </a:lvl1pPr>
          </a:lstStyle>
          <a:p>
            <a:pPr lvl="0">
              <a:tabLst>
                <a:tab pos="457200" algn="l"/>
                <a:tab pos="914400" algn="l"/>
                <a:tab pos="1371600" algn="l"/>
                <a:tab pos="1828800" algn="l"/>
                <a:tab pos="2286000" algn="l"/>
                <a:tab pos="2743200" algn="l"/>
                <a:tab pos="3200400" algn="l"/>
                <a:tab pos="3657600" algn="l"/>
              </a:tabLst>
            </a:pPr>
            <a:r>
              <a:rPr lang="en-GB"/>
              <a:t>Click to edit Master text styles</a:t>
            </a:r>
          </a:p>
        </p:txBody>
      </p:sp>
      <p:sp>
        <p:nvSpPr>
          <p:cNvPr id="11" name="Text Placeholder 9"/>
          <p:cNvSpPr>
            <a:spLocks noGrp="1"/>
          </p:cNvSpPr>
          <p:nvPr>
            <p:ph type="body" sz="quarter" idx="12"/>
          </p:nvPr>
        </p:nvSpPr>
        <p:spPr>
          <a:xfrm>
            <a:off x="4956320" y="1140106"/>
            <a:ext cx="6778480" cy="5032092"/>
          </a:xfrm>
          <a:prstGeom prst="rect">
            <a:avLst/>
          </a:prstGeom>
        </p:spPr>
        <p:txBody>
          <a:bodyPr vert="horz" lIns="0" tIns="0" rIns="0" bIns="0" rtlCol="0" anchor="t">
            <a:noAutofit/>
          </a:bodyPr>
          <a:lstStyle>
            <a:lvl1pPr>
              <a:defRPr lang="en-GB" b="0" i="0" smtClean="0">
                <a:latin typeface="Calibri Light" panose="020F0302020204030204" pitchFamily="34" charset="0"/>
                <a:cs typeface="Calibri Light" panose="020F0302020204030204" pitchFamily="34" charset="0"/>
              </a:defRPr>
            </a:lvl1pPr>
          </a:lstStyle>
          <a:p>
            <a:pPr lvl="0">
              <a:tabLst>
                <a:tab pos="457200" algn="l"/>
                <a:tab pos="914400" algn="l"/>
                <a:tab pos="1371600" algn="l"/>
                <a:tab pos="1828800" algn="l"/>
                <a:tab pos="2286000" algn="l"/>
                <a:tab pos="2743200" algn="l"/>
                <a:tab pos="3200400" algn="l"/>
                <a:tab pos="3657600" algn="l"/>
              </a:tabLst>
            </a:pPr>
            <a:r>
              <a:rPr lang="en-GB"/>
              <a:t>Click to edit Master text styles</a:t>
            </a:r>
          </a:p>
        </p:txBody>
      </p:sp>
      <p:sp>
        <p:nvSpPr>
          <p:cNvPr id="2" name="Title 1">
            <a:extLst>
              <a:ext uri="{FF2B5EF4-FFF2-40B4-BE49-F238E27FC236}">
                <a16:creationId xmlns:a16="http://schemas.microsoft.com/office/drawing/2014/main" id="{714ABE71-D5E1-6A11-80AF-92DDBDB16058}"/>
              </a:ext>
            </a:extLst>
          </p:cNvPr>
          <p:cNvSpPr>
            <a:spLocks noGrp="1"/>
          </p:cNvSpPr>
          <p:nvPr>
            <p:ph type="title" hasCustomPrompt="1"/>
          </p:nvPr>
        </p:nvSpPr>
        <p:spPr>
          <a:xfrm>
            <a:off x="633633" y="722843"/>
            <a:ext cx="2394576" cy="338554"/>
          </a:xfrm>
          <a:prstGeom prst="rect">
            <a:avLst/>
          </a:prstGeom>
        </p:spPr>
        <p:txBody>
          <a:bodyPr/>
          <a:lstStyle>
            <a:lvl1pPr>
              <a:defRPr lang="en-US" sz="2200" b="1" i="0" kern="1200" spc="0" dirty="0">
                <a:solidFill>
                  <a:schemeClr val="tx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3" name="Text Placeholder 10">
            <a:extLst>
              <a:ext uri="{FF2B5EF4-FFF2-40B4-BE49-F238E27FC236}">
                <a16:creationId xmlns:a16="http://schemas.microsoft.com/office/drawing/2014/main" id="{E7C74694-E105-9221-96A4-297A6F4D4BD9}"/>
              </a:ext>
            </a:extLst>
          </p:cNvPr>
          <p:cNvSpPr>
            <a:spLocks noGrp="1"/>
          </p:cNvSpPr>
          <p:nvPr>
            <p:ph type="body" sz="quarter" idx="28" hasCustomPrompt="1"/>
          </p:nvPr>
        </p:nvSpPr>
        <p:spPr>
          <a:xfrm>
            <a:off x="633632" y="419100"/>
            <a:ext cx="2557243" cy="186542"/>
          </a:xfrm>
          <a:prstGeom prst="rect">
            <a:avLst/>
          </a:prstGeom>
        </p:spPr>
        <p:txBody>
          <a:bodyPr/>
          <a:lstStyle>
            <a:lvl1pPr>
              <a:spcBef>
                <a:spcPts val="0"/>
              </a:spcBef>
              <a:defRPr lang="en-US" sz="1000" b="0" i="0" kern="1200" cap="all" spc="300" baseline="0" dirty="0">
                <a:solidFill>
                  <a:schemeClr val="tx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5" name="Group 4">
            <a:extLst>
              <a:ext uri="{FF2B5EF4-FFF2-40B4-BE49-F238E27FC236}">
                <a16:creationId xmlns:a16="http://schemas.microsoft.com/office/drawing/2014/main" id="{FFAB293D-BD22-41DB-4BA3-1B951AD39AD7}"/>
              </a:ext>
            </a:extLst>
          </p:cNvPr>
          <p:cNvGrpSpPr/>
          <p:nvPr userDrawn="1"/>
        </p:nvGrpSpPr>
        <p:grpSpPr>
          <a:xfrm>
            <a:off x="611054" y="6471298"/>
            <a:ext cx="372834" cy="131175"/>
            <a:chOff x="14288" y="2035175"/>
            <a:chExt cx="10039350" cy="3532188"/>
          </a:xfrm>
          <a:solidFill>
            <a:schemeClr val="tx1"/>
          </a:solidFill>
        </p:grpSpPr>
        <p:sp>
          <p:nvSpPr>
            <p:cNvPr id="6" name="Freeform 1">
              <a:extLst>
                <a:ext uri="{FF2B5EF4-FFF2-40B4-BE49-F238E27FC236}">
                  <a16:creationId xmlns:a16="http://schemas.microsoft.com/office/drawing/2014/main" id="{890FD7A3-A8C4-697A-7A99-1385706202EA}"/>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2">
              <a:extLst>
                <a:ext uri="{FF2B5EF4-FFF2-40B4-BE49-F238E27FC236}">
                  <a16:creationId xmlns:a16="http://schemas.microsoft.com/office/drawing/2014/main" id="{6291B8D9-54C7-3E95-7C41-C65CE961D4F0}"/>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3">
              <a:extLst>
                <a:ext uri="{FF2B5EF4-FFF2-40B4-BE49-F238E27FC236}">
                  <a16:creationId xmlns:a16="http://schemas.microsoft.com/office/drawing/2014/main" id="{95E50227-2305-1F31-2DF6-0D97702147F9}"/>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4">
              <a:extLst>
                <a:ext uri="{FF2B5EF4-FFF2-40B4-BE49-F238E27FC236}">
                  <a16:creationId xmlns:a16="http://schemas.microsoft.com/office/drawing/2014/main" id="{FF760A68-FDAD-5B4E-CEAC-2343122B0838}"/>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4" name="Freeform 5">
              <a:extLst>
                <a:ext uri="{FF2B5EF4-FFF2-40B4-BE49-F238E27FC236}">
                  <a16:creationId xmlns:a16="http://schemas.microsoft.com/office/drawing/2014/main" id="{E1A02624-CE4E-83B1-86AD-E75850DA6F15}"/>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4" name="Freeform 6">
              <a:extLst>
                <a:ext uri="{FF2B5EF4-FFF2-40B4-BE49-F238E27FC236}">
                  <a16:creationId xmlns:a16="http://schemas.microsoft.com/office/drawing/2014/main" id="{91B9DBD1-BB3F-E427-57EF-B5234A7B9481}"/>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5" name="Footer Placeholder 14">
            <a:extLst>
              <a:ext uri="{FF2B5EF4-FFF2-40B4-BE49-F238E27FC236}">
                <a16:creationId xmlns:a16="http://schemas.microsoft.com/office/drawing/2014/main" id="{A563124D-28F2-7DE4-64B6-C407DA8BDED1}"/>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spTree>
    <p:extLst>
      <p:ext uri="{BB962C8B-B14F-4D97-AF65-F5344CB8AC3E}">
        <p14:creationId xmlns:p14="http://schemas.microsoft.com/office/powerpoint/2010/main" val="2088920833"/>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ase Study-2/3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57C14D-88D4-2E4E-B3D4-C2C8ABFC1A31}"/>
              </a:ext>
            </a:extLst>
          </p:cNvPr>
          <p:cNvSpPr/>
          <p:nvPr userDrawn="1"/>
        </p:nvSpPr>
        <p:spPr bwMode="auto">
          <a:xfrm>
            <a:off x="4352926" y="0"/>
            <a:ext cx="7839074"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14" name="Picture Placeholder 2">
            <a:extLst>
              <a:ext uri="{FF2B5EF4-FFF2-40B4-BE49-F238E27FC236}">
                <a16:creationId xmlns:a16="http://schemas.microsoft.com/office/drawing/2014/main" id="{B0B5FC9B-C94B-DD4C-B568-43367EF1D400}"/>
              </a:ext>
            </a:extLst>
          </p:cNvPr>
          <p:cNvSpPr>
            <a:spLocks noGrp="1"/>
          </p:cNvSpPr>
          <p:nvPr>
            <p:ph type="pic" sz="quarter" idx="16"/>
          </p:nvPr>
        </p:nvSpPr>
        <p:spPr>
          <a:xfrm>
            <a:off x="4352925" y="0"/>
            <a:ext cx="7839075" cy="6858000"/>
          </a:xfrm>
          <a:prstGeom prst="rect">
            <a:avLst/>
          </a:prstGeom>
          <a:solidFill>
            <a:schemeClr val="bg1">
              <a:lumMod val="95000"/>
            </a:schemeClr>
          </a:solidFill>
        </p:spPr>
        <p:txBody>
          <a:bodyPr/>
          <a:lstStyle/>
          <a:p>
            <a:endParaRPr lang="en-US"/>
          </a:p>
        </p:txBody>
      </p:sp>
      <p:sp>
        <p:nvSpPr>
          <p:cNvPr id="6" name="Title 1">
            <a:extLst>
              <a:ext uri="{FF2B5EF4-FFF2-40B4-BE49-F238E27FC236}">
                <a16:creationId xmlns:a16="http://schemas.microsoft.com/office/drawing/2014/main" id="{50445D59-5D09-D8C1-2EC1-A52718159786}"/>
              </a:ext>
            </a:extLst>
          </p:cNvPr>
          <p:cNvSpPr>
            <a:spLocks noGrp="1"/>
          </p:cNvSpPr>
          <p:nvPr>
            <p:ph type="title" hasCustomPrompt="1"/>
          </p:nvPr>
        </p:nvSpPr>
        <p:spPr>
          <a:xfrm>
            <a:off x="639074" y="731520"/>
            <a:ext cx="254227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7" name="Text Placeholder 10">
            <a:extLst>
              <a:ext uri="{FF2B5EF4-FFF2-40B4-BE49-F238E27FC236}">
                <a16:creationId xmlns:a16="http://schemas.microsoft.com/office/drawing/2014/main" id="{77EF2F3C-6015-6E2B-6FDD-5205793AA2FD}"/>
              </a:ext>
            </a:extLst>
          </p:cNvPr>
          <p:cNvSpPr>
            <a:spLocks noGrp="1"/>
          </p:cNvSpPr>
          <p:nvPr>
            <p:ph type="body" sz="quarter" idx="15" hasCustomPrompt="1"/>
          </p:nvPr>
        </p:nvSpPr>
        <p:spPr>
          <a:xfrm>
            <a:off x="639074" y="419100"/>
            <a:ext cx="2542276" cy="223451"/>
          </a:xfrm>
          <a:prstGeom prst="rect">
            <a:avLst/>
          </a:prstGeom>
        </p:spPr>
        <p:txBody>
          <a:bodyPr vert="horz" lIns="0" tIns="0" rIns="0" bIns="0" rtlCol="0">
            <a:noAutofit/>
          </a:bodyPr>
          <a:lstStyle>
            <a:lvl1pPr>
              <a:defRPr lang="en-US" sz="1000" b="0" cap="all" spc="300" baseline="0">
                <a:solidFill>
                  <a:schemeClr val="tx1"/>
                </a:solidFill>
                <a:latin typeface="Calibri" panose="020F0502020204030204" pitchFamily="34" charset="0"/>
              </a:defRPr>
            </a:lvl1pPr>
          </a:lstStyle>
          <a:p>
            <a:pPr lvl="0"/>
            <a:r>
              <a:rPr lang="en-US"/>
              <a:t>Click to add section title</a:t>
            </a:r>
          </a:p>
        </p:txBody>
      </p:sp>
      <p:pic>
        <p:nvPicPr>
          <p:cNvPr id="3" name="Graphic 2">
            <a:extLst>
              <a:ext uri="{FF2B5EF4-FFF2-40B4-BE49-F238E27FC236}">
                <a16:creationId xmlns:a16="http://schemas.microsoft.com/office/drawing/2014/main" id="{C6597573-C1C5-3281-B2D7-664C4A19F07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291897914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ase Study_Mockup_Lef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2FD094-0794-063E-2B57-722EE39684F1}"/>
              </a:ext>
            </a:extLst>
          </p:cNvPr>
          <p:cNvSpPr/>
          <p:nvPr userDrawn="1"/>
        </p:nvSpPr>
        <p:spPr bwMode="auto">
          <a:xfrm>
            <a:off x="0" y="0"/>
            <a:ext cx="7143750" cy="6858000"/>
          </a:xfrm>
          <a:prstGeom prst="rect">
            <a:avLst/>
          </a:prstGeom>
          <a:solidFill>
            <a:schemeClr val="bg1">
              <a:lumMod val="95000"/>
            </a:schemeClr>
          </a:solidFill>
          <a:ln>
            <a:noFill/>
          </a:ln>
          <a:effectLst/>
        </p:spPr>
        <p:txBody>
          <a:bodyPr wrap="none" rtlCol="0" anchor="ctr"/>
          <a:lstStyle/>
          <a:p>
            <a:pPr algn="ctr"/>
            <a:endParaRPr lang="en-US" sz="2400">
              <a:solidFill>
                <a:schemeClr val="bg1"/>
              </a:solidFill>
              <a:latin typeface="Calibri Light" panose="020F0302020204030204" pitchFamily="34" charset="0"/>
              <a:ea typeface="Human Sans ExtraLight" charset="0"/>
              <a:cs typeface="Human Sans ExtraLight" charset="0"/>
            </a:endParaRPr>
          </a:p>
        </p:txBody>
      </p:sp>
      <p:sp>
        <p:nvSpPr>
          <p:cNvPr id="6" name="Title 1">
            <a:extLst>
              <a:ext uri="{FF2B5EF4-FFF2-40B4-BE49-F238E27FC236}">
                <a16:creationId xmlns:a16="http://schemas.microsoft.com/office/drawing/2014/main" id="{5CB865C5-5C2A-A194-F7E1-984E0B642407}"/>
              </a:ext>
            </a:extLst>
          </p:cNvPr>
          <p:cNvSpPr>
            <a:spLocks noGrp="1"/>
          </p:cNvSpPr>
          <p:nvPr>
            <p:ph type="title" hasCustomPrompt="1"/>
          </p:nvPr>
        </p:nvSpPr>
        <p:spPr>
          <a:xfrm>
            <a:off x="639074" y="731520"/>
            <a:ext cx="2542276" cy="457200"/>
          </a:xfrm>
          <a:prstGeom prst="rect">
            <a:avLst/>
          </a:prstGeom>
        </p:spPr>
        <p:txBody>
          <a:bodyPr lIns="0" tIns="0" rIns="0" bIns="0">
            <a:noAutofit/>
          </a:bodyPr>
          <a:lstStyle>
            <a:lvl1pPr>
              <a:defRPr lang="en-US"/>
            </a:lvl1pPr>
          </a:lstStyle>
          <a:p>
            <a:pPr marL="0" lvl="0" indent="0">
              <a:spcBef>
                <a:spcPts val="0"/>
              </a:spcBef>
              <a:spcAft>
                <a:spcPts val="0"/>
              </a:spcAft>
              <a:buFont typeface="Arial" panose="020B0604020202020204" pitchFamily="34" charset="0"/>
            </a:pPr>
            <a:r>
              <a:rPr lang="en-US"/>
              <a:t>Title Goes Here</a:t>
            </a:r>
          </a:p>
        </p:txBody>
      </p:sp>
      <p:sp>
        <p:nvSpPr>
          <p:cNvPr id="7" name="Text Placeholder 10">
            <a:extLst>
              <a:ext uri="{FF2B5EF4-FFF2-40B4-BE49-F238E27FC236}">
                <a16:creationId xmlns:a16="http://schemas.microsoft.com/office/drawing/2014/main" id="{4D86B38F-89DD-F114-5F16-98FE8F50CA3D}"/>
              </a:ext>
            </a:extLst>
          </p:cNvPr>
          <p:cNvSpPr>
            <a:spLocks noGrp="1"/>
          </p:cNvSpPr>
          <p:nvPr>
            <p:ph type="body" sz="quarter" idx="15" hasCustomPrompt="1"/>
          </p:nvPr>
        </p:nvSpPr>
        <p:spPr>
          <a:xfrm>
            <a:off x="639074" y="419100"/>
            <a:ext cx="2542276" cy="223451"/>
          </a:xfrm>
          <a:prstGeom prst="rect">
            <a:avLst/>
          </a:prstGeom>
        </p:spPr>
        <p:txBody>
          <a:bodyPr vert="horz" lIns="0" tIns="0" rIns="0" bIns="0" rtlCol="0">
            <a:noAutofit/>
          </a:bodyPr>
          <a:lstStyle>
            <a:lvl1pPr>
              <a:defRPr lang="en-US" sz="1000" b="0" cap="all" spc="300" baseline="0">
                <a:solidFill>
                  <a:schemeClr val="tx1"/>
                </a:solidFill>
                <a:latin typeface="Calibri" panose="020F0502020204030204" pitchFamily="34" charset="0"/>
              </a:defRPr>
            </a:lvl1pPr>
          </a:lstStyle>
          <a:p>
            <a:pPr lvl="0"/>
            <a:r>
              <a:rPr lang="en-US"/>
              <a:t>Click to add section title</a:t>
            </a:r>
          </a:p>
        </p:txBody>
      </p:sp>
      <p:grpSp>
        <p:nvGrpSpPr>
          <p:cNvPr id="2" name="Group 1">
            <a:extLst>
              <a:ext uri="{FF2B5EF4-FFF2-40B4-BE49-F238E27FC236}">
                <a16:creationId xmlns:a16="http://schemas.microsoft.com/office/drawing/2014/main" id="{438CD1E8-8643-37BF-A157-B9B3A242CA96}"/>
              </a:ext>
            </a:extLst>
          </p:cNvPr>
          <p:cNvGrpSpPr/>
          <p:nvPr userDrawn="1"/>
        </p:nvGrpSpPr>
        <p:grpSpPr>
          <a:xfrm>
            <a:off x="611054" y="6471298"/>
            <a:ext cx="372834" cy="131175"/>
            <a:chOff x="14288" y="2035175"/>
            <a:chExt cx="10039350" cy="3532188"/>
          </a:xfrm>
          <a:solidFill>
            <a:schemeClr val="tx1"/>
          </a:solidFill>
        </p:grpSpPr>
        <p:sp>
          <p:nvSpPr>
            <p:cNvPr id="3" name="Freeform 1">
              <a:extLst>
                <a:ext uri="{FF2B5EF4-FFF2-40B4-BE49-F238E27FC236}">
                  <a16:creationId xmlns:a16="http://schemas.microsoft.com/office/drawing/2014/main" id="{3A78BCEF-E5DE-2366-0909-2533CF46343F}"/>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4" name="Freeform 2">
              <a:extLst>
                <a:ext uri="{FF2B5EF4-FFF2-40B4-BE49-F238E27FC236}">
                  <a16:creationId xmlns:a16="http://schemas.microsoft.com/office/drawing/2014/main" id="{9A1F6FC3-8D59-6E48-98D3-9956AB18EDC0}"/>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3">
              <a:extLst>
                <a:ext uri="{FF2B5EF4-FFF2-40B4-BE49-F238E27FC236}">
                  <a16:creationId xmlns:a16="http://schemas.microsoft.com/office/drawing/2014/main" id="{C8E7B689-8988-1BA7-6918-CDFCF00F0219}"/>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4">
              <a:extLst>
                <a:ext uri="{FF2B5EF4-FFF2-40B4-BE49-F238E27FC236}">
                  <a16:creationId xmlns:a16="http://schemas.microsoft.com/office/drawing/2014/main" id="{87D34BF3-90D1-D684-C4E4-1898ED73622F}"/>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5">
              <a:extLst>
                <a:ext uri="{FF2B5EF4-FFF2-40B4-BE49-F238E27FC236}">
                  <a16:creationId xmlns:a16="http://schemas.microsoft.com/office/drawing/2014/main" id="{65D76B7A-D16B-7737-50A0-A44B46BD9B56}"/>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6">
              <a:extLst>
                <a:ext uri="{FF2B5EF4-FFF2-40B4-BE49-F238E27FC236}">
                  <a16:creationId xmlns:a16="http://schemas.microsoft.com/office/drawing/2014/main" id="{D1FA05E7-D7F7-8B9C-2EEB-50EDDF1B4CE3}"/>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3" name="Footer Placeholder 14">
            <a:extLst>
              <a:ext uri="{FF2B5EF4-FFF2-40B4-BE49-F238E27FC236}">
                <a16:creationId xmlns:a16="http://schemas.microsoft.com/office/drawing/2014/main" id="{229943D8-ECFD-4D7E-FE44-13F52620BA7C}"/>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spTree>
    <p:extLst>
      <p:ext uri="{BB962C8B-B14F-4D97-AF65-F5344CB8AC3E}">
        <p14:creationId xmlns:p14="http://schemas.microsoft.com/office/powerpoint/2010/main" val="20271723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ase Study - Light_Left - 1/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a:off x="0" y="0"/>
            <a:ext cx="2378075" cy="6858000"/>
          </a:xfrm>
          <a:prstGeom prst="rect">
            <a:avLst/>
          </a:prstGeom>
          <a:solidFill>
            <a:schemeClr val="bg1">
              <a:lumMod val="95000"/>
            </a:schemeClr>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5" name="Title 1">
            <a:extLst>
              <a:ext uri="{FF2B5EF4-FFF2-40B4-BE49-F238E27FC236}">
                <a16:creationId xmlns:a16="http://schemas.microsoft.com/office/drawing/2014/main" id="{A89C1B26-E14B-2E25-88BA-71C46492454A}"/>
              </a:ext>
            </a:extLst>
          </p:cNvPr>
          <p:cNvSpPr>
            <a:spLocks noGrp="1"/>
          </p:cNvSpPr>
          <p:nvPr>
            <p:ph type="title"/>
          </p:nvPr>
        </p:nvSpPr>
        <p:spPr>
          <a:xfrm>
            <a:off x="4351341" y="1600200"/>
            <a:ext cx="4797425" cy="338554"/>
          </a:xfrm>
          <a:prstGeom prst="rect">
            <a:avLst/>
          </a:prstGeom>
        </p:spPr>
        <p:txBody>
          <a:bodyPr>
            <a:spAutoFit/>
          </a:bodyPr>
          <a:lstStyle>
            <a:lvl1pPr>
              <a:defRPr sz="2200" b="1" i="0">
                <a:solidFill>
                  <a:schemeClr val="tx1"/>
                </a:solidFill>
                <a:latin typeface="Calibri" panose="020F0502020204030204" pitchFamily="34" charset="0"/>
                <a:cs typeface="Calibri" panose="020F0502020204030204" pitchFamily="34" charset="0"/>
              </a:defRPr>
            </a:lvl1pPr>
          </a:lstStyle>
          <a:p>
            <a:r>
              <a:rPr lang="en-US"/>
              <a:t>Click to edit Master title style</a:t>
            </a:r>
          </a:p>
        </p:txBody>
      </p:sp>
      <p:sp>
        <p:nvSpPr>
          <p:cNvPr id="6" name="Text Placeholder 2">
            <a:extLst>
              <a:ext uri="{FF2B5EF4-FFF2-40B4-BE49-F238E27FC236}">
                <a16:creationId xmlns:a16="http://schemas.microsoft.com/office/drawing/2014/main" id="{77C163D7-2A38-9319-D390-FCAAEBA5DF3D}"/>
              </a:ext>
            </a:extLst>
          </p:cNvPr>
          <p:cNvSpPr>
            <a:spLocks noGrp="1"/>
          </p:cNvSpPr>
          <p:nvPr>
            <p:ph type="body" sz="quarter" idx="17" hasCustomPrompt="1"/>
          </p:nvPr>
        </p:nvSpPr>
        <p:spPr>
          <a:xfrm>
            <a:off x="4363914" y="2286000"/>
            <a:ext cx="4784852" cy="3657600"/>
          </a:xfrm>
          <a:prstGeom prst="rect">
            <a:avLst/>
          </a:prstGeom>
        </p:spPr>
        <p:txBody>
          <a:bodyPr/>
          <a:lstStyle>
            <a:lvl1pPr>
              <a:lnSpc>
                <a:spcPts val="2000"/>
              </a:lnSpc>
              <a:defRPr sz="1400" b="0" i="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grpSp>
        <p:nvGrpSpPr>
          <p:cNvPr id="7" name="Group 6">
            <a:extLst>
              <a:ext uri="{FF2B5EF4-FFF2-40B4-BE49-F238E27FC236}">
                <a16:creationId xmlns:a16="http://schemas.microsoft.com/office/drawing/2014/main" id="{8EBA63CB-00C8-A226-91E1-9B1BAD3E7C3F}"/>
              </a:ext>
            </a:extLst>
          </p:cNvPr>
          <p:cNvGrpSpPr/>
          <p:nvPr userDrawn="1"/>
        </p:nvGrpSpPr>
        <p:grpSpPr>
          <a:xfrm>
            <a:off x="611054" y="6471298"/>
            <a:ext cx="372834" cy="131175"/>
            <a:chOff x="14288" y="2035175"/>
            <a:chExt cx="10039350" cy="3532188"/>
          </a:xfrm>
          <a:solidFill>
            <a:schemeClr val="tx1"/>
          </a:solidFill>
        </p:grpSpPr>
        <p:sp>
          <p:nvSpPr>
            <p:cNvPr id="8" name="Freeform 1">
              <a:extLst>
                <a:ext uri="{FF2B5EF4-FFF2-40B4-BE49-F238E27FC236}">
                  <a16:creationId xmlns:a16="http://schemas.microsoft.com/office/drawing/2014/main" id="{E458C1C3-1852-F3BF-CC87-15B596B81DCE}"/>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8" name="Freeform 2">
              <a:extLst>
                <a:ext uri="{FF2B5EF4-FFF2-40B4-BE49-F238E27FC236}">
                  <a16:creationId xmlns:a16="http://schemas.microsoft.com/office/drawing/2014/main" id="{40B888D8-4190-94A3-FB87-97E4B115DB6A}"/>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0" name="Freeform 3">
              <a:extLst>
                <a:ext uri="{FF2B5EF4-FFF2-40B4-BE49-F238E27FC236}">
                  <a16:creationId xmlns:a16="http://schemas.microsoft.com/office/drawing/2014/main" id="{E8A5F0B3-852B-EA59-79AA-2D8233351D2D}"/>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1" name="Freeform 4">
              <a:extLst>
                <a:ext uri="{FF2B5EF4-FFF2-40B4-BE49-F238E27FC236}">
                  <a16:creationId xmlns:a16="http://schemas.microsoft.com/office/drawing/2014/main" id="{840BD7D7-C406-B27F-70BE-C994462C8306}"/>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2" name="Freeform 5">
              <a:extLst>
                <a:ext uri="{FF2B5EF4-FFF2-40B4-BE49-F238E27FC236}">
                  <a16:creationId xmlns:a16="http://schemas.microsoft.com/office/drawing/2014/main" id="{4C449152-AE10-3576-E19C-A62DADCD3C08}"/>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3" name="Freeform 6">
              <a:extLst>
                <a:ext uri="{FF2B5EF4-FFF2-40B4-BE49-F238E27FC236}">
                  <a16:creationId xmlns:a16="http://schemas.microsoft.com/office/drawing/2014/main" id="{FD9D9EA1-C760-533A-D8D8-8CD513261227}"/>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4" name="Footer Placeholder 14">
            <a:extLst>
              <a:ext uri="{FF2B5EF4-FFF2-40B4-BE49-F238E27FC236}">
                <a16:creationId xmlns:a16="http://schemas.microsoft.com/office/drawing/2014/main" id="{6B3878D1-5D88-D93F-E688-BBD9B6194015}"/>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spTree>
    <p:extLst>
      <p:ext uri="{BB962C8B-B14F-4D97-AF65-F5344CB8AC3E}">
        <p14:creationId xmlns:p14="http://schemas.microsoft.com/office/powerpoint/2010/main" val="3325016642"/>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ase_Study_2/3_Picture">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4381500" y="0"/>
            <a:ext cx="7810500" cy="6858000"/>
          </a:xfrm>
          <a:prstGeom prst="rect">
            <a:avLst/>
          </a:prstGeom>
        </p:spPr>
        <p:txBody>
          <a:bodyPr/>
          <a:lstStyle/>
          <a:p>
            <a:endParaRPr lang="en-US"/>
          </a:p>
        </p:txBody>
      </p:sp>
      <p:sp>
        <p:nvSpPr>
          <p:cNvPr id="7" name="Title 1">
            <a:extLst>
              <a:ext uri="{FF2B5EF4-FFF2-40B4-BE49-F238E27FC236}">
                <a16:creationId xmlns:a16="http://schemas.microsoft.com/office/drawing/2014/main" id="{87A1E7D4-E665-893A-3F0B-9EC2B35AFD57}"/>
              </a:ext>
            </a:extLst>
          </p:cNvPr>
          <p:cNvSpPr>
            <a:spLocks noGrp="1"/>
          </p:cNvSpPr>
          <p:nvPr>
            <p:ph type="title" hasCustomPrompt="1"/>
          </p:nvPr>
        </p:nvSpPr>
        <p:spPr>
          <a:xfrm>
            <a:off x="633633" y="722843"/>
            <a:ext cx="347640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8" name="Text Placeholder 10">
            <a:extLst>
              <a:ext uri="{FF2B5EF4-FFF2-40B4-BE49-F238E27FC236}">
                <a16:creationId xmlns:a16="http://schemas.microsoft.com/office/drawing/2014/main" id="{5009CBC2-6C96-578F-0FFC-E76D27D9A7E3}"/>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2" name="Group 1">
            <a:extLst>
              <a:ext uri="{FF2B5EF4-FFF2-40B4-BE49-F238E27FC236}">
                <a16:creationId xmlns:a16="http://schemas.microsoft.com/office/drawing/2014/main" id="{BF11BD9A-353A-B270-680B-6CE2ACD6FB5F}"/>
              </a:ext>
            </a:extLst>
          </p:cNvPr>
          <p:cNvGrpSpPr/>
          <p:nvPr userDrawn="1"/>
        </p:nvGrpSpPr>
        <p:grpSpPr>
          <a:xfrm>
            <a:off x="610888" y="6472556"/>
            <a:ext cx="372834" cy="131175"/>
            <a:chOff x="14288" y="2035175"/>
            <a:chExt cx="10039350" cy="3532188"/>
          </a:xfrm>
          <a:solidFill>
            <a:schemeClr val="bg1"/>
          </a:solidFill>
        </p:grpSpPr>
        <p:sp>
          <p:nvSpPr>
            <p:cNvPr id="4" name="Freeform 1">
              <a:extLst>
                <a:ext uri="{FF2B5EF4-FFF2-40B4-BE49-F238E27FC236}">
                  <a16:creationId xmlns:a16="http://schemas.microsoft.com/office/drawing/2014/main" id="{C0B652B9-748C-2E96-0A25-B57F4FFAC490}"/>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5" name="Freeform 2">
              <a:extLst>
                <a:ext uri="{FF2B5EF4-FFF2-40B4-BE49-F238E27FC236}">
                  <a16:creationId xmlns:a16="http://schemas.microsoft.com/office/drawing/2014/main" id="{BD00DBD0-19EE-4E7F-07D9-B400DA8F0311}"/>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5233603A-B7D4-FDF9-365D-DA57A70B453D}"/>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4">
              <a:extLst>
                <a:ext uri="{FF2B5EF4-FFF2-40B4-BE49-F238E27FC236}">
                  <a16:creationId xmlns:a16="http://schemas.microsoft.com/office/drawing/2014/main" id="{A7A67499-B219-50C0-362F-CB335679C3C2}"/>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5">
              <a:extLst>
                <a:ext uri="{FF2B5EF4-FFF2-40B4-BE49-F238E27FC236}">
                  <a16:creationId xmlns:a16="http://schemas.microsoft.com/office/drawing/2014/main" id="{B86F8F02-B0A3-0145-2F85-0E133668895C}"/>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6">
              <a:extLst>
                <a:ext uri="{FF2B5EF4-FFF2-40B4-BE49-F238E27FC236}">
                  <a16:creationId xmlns:a16="http://schemas.microsoft.com/office/drawing/2014/main" id="{2F12B3BE-2E14-4E12-F18F-F71EEF29328B}"/>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2" name="Footer Placeholder 14">
            <a:extLst>
              <a:ext uri="{FF2B5EF4-FFF2-40B4-BE49-F238E27FC236}">
                <a16:creationId xmlns:a16="http://schemas.microsoft.com/office/drawing/2014/main" id="{A4765DFE-04E0-FBB0-087E-0B35EEF7FC38}"/>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5" name="Graphic 14">
            <a:extLst>
              <a:ext uri="{FF2B5EF4-FFF2-40B4-BE49-F238E27FC236}">
                <a16:creationId xmlns:a16="http://schemas.microsoft.com/office/drawing/2014/main" id="{4F1123D6-C119-145D-9455-84A0F5FCD52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40006833"/>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ase Study_Mockup">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52DE14-65C1-7956-7013-27CD9E260F56}"/>
              </a:ext>
            </a:extLst>
          </p:cNvPr>
          <p:cNvSpPr/>
          <p:nvPr userDrawn="1"/>
        </p:nvSpPr>
        <p:spPr bwMode="auto">
          <a:xfrm>
            <a:off x="0" y="0"/>
            <a:ext cx="2489200" cy="6858000"/>
          </a:xfrm>
          <a:prstGeom prst="rect">
            <a:avLst/>
          </a:prstGeom>
          <a:solidFill>
            <a:srgbClr val="2D2D2D"/>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5" name="Title 1">
            <a:extLst>
              <a:ext uri="{FF2B5EF4-FFF2-40B4-BE49-F238E27FC236}">
                <a16:creationId xmlns:a16="http://schemas.microsoft.com/office/drawing/2014/main" id="{EAF94430-52EF-289A-6B5B-96C63479C8AD}"/>
              </a:ext>
            </a:extLst>
          </p:cNvPr>
          <p:cNvSpPr>
            <a:spLocks noGrp="1"/>
          </p:cNvSpPr>
          <p:nvPr>
            <p:ph type="title"/>
          </p:nvPr>
        </p:nvSpPr>
        <p:spPr>
          <a:xfrm>
            <a:off x="4375092" y="1600200"/>
            <a:ext cx="4797425" cy="338554"/>
          </a:xfrm>
          <a:prstGeom prst="rect">
            <a:avLst/>
          </a:prstGeom>
        </p:spPr>
        <p:txBody>
          <a:bodyPr>
            <a:spAutoFit/>
          </a:bodyPr>
          <a:lstStyle>
            <a:lvl1pPr>
              <a:defRPr sz="2200" b="1" i="0">
                <a:solidFill>
                  <a:schemeClr val="bg1"/>
                </a:solidFill>
                <a:latin typeface="Calibri" panose="020F0502020204030204" pitchFamily="34" charset="0"/>
                <a:cs typeface="Calibri" panose="020F0502020204030204" pitchFamily="34" charset="0"/>
              </a:defRPr>
            </a:lvl1pPr>
          </a:lstStyle>
          <a:p>
            <a:r>
              <a:rPr lang="en-US"/>
              <a:t>Click to edit Master title style</a:t>
            </a:r>
          </a:p>
        </p:txBody>
      </p:sp>
      <p:sp>
        <p:nvSpPr>
          <p:cNvPr id="6" name="Text Placeholder 2">
            <a:extLst>
              <a:ext uri="{FF2B5EF4-FFF2-40B4-BE49-F238E27FC236}">
                <a16:creationId xmlns:a16="http://schemas.microsoft.com/office/drawing/2014/main" id="{79C365B7-BDA2-A1BA-99C3-FAE4F63E6178}"/>
              </a:ext>
            </a:extLst>
          </p:cNvPr>
          <p:cNvSpPr>
            <a:spLocks noGrp="1"/>
          </p:cNvSpPr>
          <p:nvPr>
            <p:ph type="body" sz="quarter" idx="17" hasCustomPrompt="1"/>
          </p:nvPr>
        </p:nvSpPr>
        <p:spPr>
          <a:xfrm>
            <a:off x="4387665" y="2286000"/>
            <a:ext cx="4784852" cy="3657600"/>
          </a:xfrm>
          <a:prstGeom prst="rect">
            <a:avLst/>
          </a:prstGeom>
        </p:spPr>
        <p:txBody>
          <a:bodyPr/>
          <a:lstStyle>
            <a:lvl1pPr>
              <a:lnSpc>
                <a:spcPts val="2000"/>
              </a:lnSpc>
              <a:defRPr sz="1400" b="0" i="0">
                <a:solidFill>
                  <a:schemeClr val="bg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a:t>
            </a:r>
          </a:p>
        </p:txBody>
      </p:sp>
      <p:grpSp>
        <p:nvGrpSpPr>
          <p:cNvPr id="3" name="Group 2">
            <a:extLst>
              <a:ext uri="{FF2B5EF4-FFF2-40B4-BE49-F238E27FC236}">
                <a16:creationId xmlns:a16="http://schemas.microsoft.com/office/drawing/2014/main" id="{EAC351B5-D1D1-7F76-0440-54FC9FC1F6C4}"/>
              </a:ext>
            </a:extLst>
          </p:cNvPr>
          <p:cNvGrpSpPr/>
          <p:nvPr userDrawn="1"/>
        </p:nvGrpSpPr>
        <p:grpSpPr>
          <a:xfrm>
            <a:off x="610888" y="6472556"/>
            <a:ext cx="372834" cy="131175"/>
            <a:chOff x="14288" y="2035175"/>
            <a:chExt cx="10039350" cy="3532188"/>
          </a:xfrm>
          <a:solidFill>
            <a:schemeClr val="bg1"/>
          </a:solidFill>
        </p:grpSpPr>
        <p:sp>
          <p:nvSpPr>
            <p:cNvPr id="4" name="Freeform 1">
              <a:extLst>
                <a:ext uri="{FF2B5EF4-FFF2-40B4-BE49-F238E27FC236}">
                  <a16:creationId xmlns:a16="http://schemas.microsoft.com/office/drawing/2014/main" id="{42019034-45AD-5B0A-C723-54860B845978}"/>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2">
              <a:extLst>
                <a:ext uri="{FF2B5EF4-FFF2-40B4-BE49-F238E27FC236}">
                  <a16:creationId xmlns:a16="http://schemas.microsoft.com/office/drawing/2014/main" id="{E4763306-F1E4-D9B9-4BF0-88C31CF8303F}"/>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3">
              <a:extLst>
                <a:ext uri="{FF2B5EF4-FFF2-40B4-BE49-F238E27FC236}">
                  <a16:creationId xmlns:a16="http://schemas.microsoft.com/office/drawing/2014/main" id="{538D9816-1C84-7A92-9AB6-BD95A992994A}"/>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4">
              <a:extLst>
                <a:ext uri="{FF2B5EF4-FFF2-40B4-BE49-F238E27FC236}">
                  <a16:creationId xmlns:a16="http://schemas.microsoft.com/office/drawing/2014/main" id="{9AF008A7-529E-D25F-4F84-82DCCAFF908E}"/>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5">
              <a:extLst>
                <a:ext uri="{FF2B5EF4-FFF2-40B4-BE49-F238E27FC236}">
                  <a16:creationId xmlns:a16="http://schemas.microsoft.com/office/drawing/2014/main" id="{1AD5B8F0-7829-2BBF-C5ED-B16E8203C0E1}"/>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6">
              <a:extLst>
                <a:ext uri="{FF2B5EF4-FFF2-40B4-BE49-F238E27FC236}">
                  <a16:creationId xmlns:a16="http://schemas.microsoft.com/office/drawing/2014/main" id="{C20226BB-EBD8-5F4C-E55B-BD8452EB15C4}"/>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3" name="Footer Placeholder 14">
            <a:extLst>
              <a:ext uri="{FF2B5EF4-FFF2-40B4-BE49-F238E27FC236}">
                <a16:creationId xmlns:a16="http://schemas.microsoft.com/office/drawing/2014/main" id="{FB6F5598-ED6B-0344-9CD4-7C6715158EE0}"/>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11" name="Graphic 10">
            <a:extLst>
              <a:ext uri="{FF2B5EF4-FFF2-40B4-BE49-F238E27FC236}">
                <a16:creationId xmlns:a16="http://schemas.microsoft.com/office/drawing/2014/main" id="{AF0C2FCA-F3B3-85B7-DF10-B609ED5406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38839759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mall description + Big Image - Dark">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D0D318-DA15-4643-AA98-F0CD1AB9AA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57200" y="6378575"/>
            <a:ext cx="2044173" cy="257518"/>
          </a:xfrm>
          <a:prstGeom prst="rect">
            <a:avLst/>
          </a:prstGeom>
        </p:spPr>
      </p:pic>
      <p:sp>
        <p:nvSpPr>
          <p:cNvPr id="10" name="Rectangle 9">
            <a:extLst>
              <a:ext uri="{FF2B5EF4-FFF2-40B4-BE49-F238E27FC236}">
                <a16:creationId xmlns:a16="http://schemas.microsoft.com/office/drawing/2014/main" id="{E9B0530B-2CF0-2B45-9E31-2D14CB34CC97}"/>
              </a:ext>
            </a:extLst>
          </p:cNvPr>
          <p:cNvSpPr/>
          <p:nvPr userDrawn="1"/>
        </p:nvSpPr>
        <p:spPr bwMode="auto">
          <a:xfrm>
            <a:off x="0" y="0"/>
            <a:ext cx="3196910" cy="6858000"/>
          </a:xfrm>
          <a:prstGeom prst="rect">
            <a:avLst/>
          </a:prstGeom>
          <a:solidFill>
            <a:schemeClr val="accent1"/>
          </a:solidFill>
          <a:ln>
            <a:noFill/>
          </a:ln>
          <a:effectLst/>
        </p:spPr>
        <p:txBody>
          <a:bodyPr wrap="none" rtlCol="0" anchor="ctr"/>
          <a:lstStyle/>
          <a:p>
            <a:pPr algn="ctr"/>
            <a:endParaRPr lang="en-US" sz="2400" b="0" i="0">
              <a:solidFill>
                <a:schemeClr val="bg1"/>
              </a:solidFill>
              <a:latin typeface="Calibri Light" panose="020F0302020204030204" pitchFamily="34" charset="0"/>
              <a:ea typeface="Human Sans ExtraLight" charset="0"/>
              <a:cs typeface="Human Sans ExtraLight" charset="0"/>
            </a:endParaRPr>
          </a:p>
        </p:txBody>
      </p:sp>
      <p:sp>
        <p:nvSpPr>
          <p:cNvPr id="14" name="Picture Placeholder 13">
            <a:extLst>
              <a:ext uri="{FF2B5EF4-FFF2-40B4-BE49-F238E27FC236}">
                <a16:creationId xmlns:a16="http://schemas.microsoft.com/office/drawing/2014/main" id="{8C51537F-E5E5-C646-8EA7-62625B5F033C}"/>
              </a:ext>
            </a:extLst>
          </p:cNvPr>
          <p:cNvSpPr>
            <a:spLocks noGrp="1"/>
          </p:cNvSpPr>
          <p:nvPr>
            <p:ph type="pic" sz="quarter" idx="10"/>
          </p:nvPr>
        </p:nvSpPr>
        <p:spPr>
          <a:xfrm>
            <a:off x="3196910" y="0"/>
            <a:ext cx="8995090" cy="6858000"/>
          </a:xfrm>
          <a:prstGeom prst="rect">
            <a:avLst/>
          </a:prstGeom>
        </p:spPr>
        <p:txBody>
          <a:bodyPr/>
          <a:lstStyle>
            <a:lvl1pPr>
              <a:defRPr b="0" i="0"/>
            </a:lvl1pPr>
          </a:lstStyle>
          <a:p>
            <a:r>
              <a:rPr lang="en-GB"/>
              <a:t>Click icon to add picture</a:t>
            </a:r>
            <a:endParaRPr lang="en-US"/>
          </a:p>
        </p:txBody>
      </p:sp>
      <p:sp>
        <p:nvSpPr>
          <p:cNvPr id="5" name="Title 1">
            <a:extLst>
              <a:ext uri="{FF2B5EF4-FFF2-40B4-BE49-F238E27FC236}">
                <a16:creationId xmlns:a16="http://schemas.microsoft.com/office/drawing/2014/main" id="{C84856B7-148D-E1E7-3F34-5D2E2DF9F15C}"/>
              </a:ext>
            </a:extLst>
          </p:cNvPr>
          <p:cNvSpPr>
            <a:spLocks noGrp="1"/>
          </p:cNvSpPr>
          <p:nvPr>
            <p:ph type="title" hasCustomPrompt="1"/>
          </p:nvPr>
        </p:nvSpPr>
        <p:spPr>
          <a:xfrm>
            <a:off x="633633" y="722843"/>
            <a:ext cx="2323324"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6" name="Text Placeholder 10">
            <a:extLst>
              <a:ext uri="{FF2B5EF4-FFF2-40B4-BE49-F238E27FC236}">
                <a16:creationId xmlns:a16="http://schemas.microsoft.com/office/drawing/2014/main" id="{0081F455-FCFB-C236-B7B8-F9D5D063F1B2}"/>
              </a:ext>
            </a:extLst>
          </p:cNvPr>
          <p:cNvSpPr>
            <a:spLocks noGrp="1"/>
          </p:cNvSpPr>
          <p:nvPr>
            <p:ph type="body" sz="quarter" idx="28" hasCustomPrompt="1"/>
          </p:nvPr>
        </p:nvSpPr>
        <p:spPr>
          <a:xfrm>
            <a:off x="633632" y="419099"/>
            <a:ext cx="2557243" cy="303743"/>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27" name="Group 26">
            <a:extLst>
              <a:ext uri="{FF2B5EF4-FFF2-40B4-BE49-F238E27FC236}">
                <a16:creationId xmlns:a16="http://schemas.microsoft.com/office/drawing/2014/main" id="{BF608023-271C-CD8F-B310-1963E1451AA5}"/>
              </a:ext>
            </a:extLst>
          </p:cNvPr>
          <p:cNvGrpSpPr/>
          <p:nvPr userDrawn="1"/>
        </p:nvGrpSpPr>
        <p:grpSpPr>
          <a:xfrm>
            <a:off x="610888" y="6472556"/>
            <a:ext cx="372834" cy="131175"/>
            <a:chOff x="14288" y="2035175"/>
            <a:chExt cx="10039350" cy="3532188"/>
          </a:xfrm>
          <a:solidFill>
            <a:schemeClr val="bg1"/>
          </a:solidFill>
        </p:grpSpPr>
        <p:sp>
          <p:nvSpPr>
            <p:cNvPr id="28" name="Freeform 1">
              <a:extLst>
                <a:ext uri="{FF2B5EF4-FFF2-40B4-BE49-F238E27FC236}">
                  <a16:creationId xmlns:a16="http://schemas.microsoft.com/office/drawing/2014/main" id="{E2892E38-6F11-376F-83E1-960380EA2DC8}"/>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9" name="Freeform 2">
              <a:extLst>
                <a:ext uri="{FF2B5EF4-FFF2-40B4-BE49-F238E27FC236}">
                  <a16:creationId xmlns:a16="http://schemas.microsoft.com/office/drawing/2014/main" id="{8048F85A-2CCA-C8DD-209B-850519D3AB2D}"/>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0" name="Freeform 3">
              <a:extLst>
                <a:ext uri="{FF2B5EF4-FFF2-40B4-BE49-F238E27FC236}">
                  <a16:creationId xmlns:a16="http://schemas.microsoft.com/office/drawing/2014/main" id="{0868632A-74F3-A0C9-E1CE-FCD80907930F}"/>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1" name="Freeform 4">
              <a:extLst>
                <a:ext uri="{FF2B5EF4-FFF2-40B4-BE49-F238E27FC236}">
                  <a16:creationId xmlns:a16="http://schemas.microsoft.com/office/drawing/2014/main" id="{FD13F21A-D834-1B28-C2D8-CFE6BCED723F}"/>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2" name="Freeform 5">
              <a:extLst>
                <a:ext uri="{FF2B5EF4-FFF2-40B4-BE49-F238E27FC236}">
                  <a16:creationId xmlns:a16="http://schemas.microsoft.com/office/drawing/2014/main" id="{684EE84A-3AA5-D07D-F607-E42F464C342E}"/>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3" name="Freeform 6">
              <a:extLst>
                <a:ext uri="{FF2B5EF4-FFF2-40B4-BE49-F238E27FC236}">
                  <a16:creationId xmlns:a16="http://schemas.microsoft.com/office/drawing/2014/main" id="{33C1BCA3-3C3F-C688-58A3-4B4294836D59}"/>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34" name="Footer Placeholder 14">
            <a:extLst>
              <a:ext uri="{FF2B5EF4-FFF2-40B4-BE49-F238E27FC236}">
                <a16:creationId xmlns:a16="http://schemas.microsoft.com/office/drawing/2014/main" id="{87A52AC7-F562-3490-E2C2-BEBB1981F520}"/>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 name="Graphic 1">
            <a:extLst>
              <a:ext uri="{FF2B5EF4-FFF2-40B4-BE49-F238E27FC236}">
                <a16:creationId xmlns:a16="http://schemas.microsoft.com/office/drawing/2014/main" id="{641B1C40-B6BE-125D-798F-D4D80BFEAC0E}"/>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28022149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ase Study_Mockup_Left">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A393A3-BED5-A4B8-2CC9-68028E8F7DD4}"/>
              </a:ext>
            </a:extLst>
          </p:cNvPr>
          <p:cNvSpPr/>
          <p:nvPr userDrawn="1"/>
        </p:nvSpPr>
        <p:spPr bwMode="auto">
          <a:xfrm>
            <a:off x="0" y="0"/>
            <a:ext cx="7178040" cy="6858000"/>
          </a:xfrm>
          <a:prstGeom prst="rect">
            <a:avLst/>
          </a:prstGeom>
          <a:solidFill>
            <a:srgbClr val="2D2D2D"/>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8" name="Title 1">
            <a:extLst>
              <a:ext uri="{FF2B5EF4-FFF2-40B4-BE49-F238E27FC236}">
                <a16:creationId xmlns:a16="http://schemas.microsoft.com/office/drawing/2014/main" id="{5F090927-59AD-FC1B-5B75-8561C818E783}"/>
              </a:ext>
            </a:extLst>
          </p:cNvPr>
          <p:cNvSpPr>
            <a:spLocks noGrp="1"/>
          </p:cNvSpPr>
          <p:nvPr>
            <p:ph type="title" hasCustomPrompt="1"/>
          </p:nvPr>
        </p:nvSpPr>
        <p:spPr>
          <a:xfrm>
            <a:off x="633633" y="722843"/>
            <a:ext cx="6283106"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9" name="Text Placeholder 10">
            <a:extLst>
              <a:ext uri="{FF2B5EF4-FFF2-40B4-BE49-F238E27FC236}">
                <a16:creationId xmlns:a16="http://schemas.microsoft.com/office/drawing/2014/main" id="{305DDE91-2B4D-84F1-987C-42BE8E145D92}"/>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2" name="Group 1">
            <a:extLst>
              <a:ext uri="{FF2B5EF4-FFF2-40B4-BE49-F238E27FC236}">
                <a16:creationId xmlns:a16="http://schemas.microsoft.com/office/drawing/2014/main" id="{309C7AB2-C0E1-E4A5-331D-A2C2AD2D1CC2}"/>
              </a:ext>
            </a:extLst>
          </p:cNvPr>
          <p:cNvGrpSpPr/>
          <p:nvPr userDrawn="1"/>
        </p:nvGrpSpPr>
        <p:grpSpPr>
          <a:xfrm>
            <a:off x="610888" y="6472556"/>
            <a:ext cx="372834" cy="131175"/>
            <a:chOff x="14288" y="2035175"/>
            <a:chExt cx="10039350" cy="3532188"/>
          </a:xfrm>
          <a:solidFill>
            <a:schemeClr val="bg1"/>
          </a:solidFill>
        </p:grpSpPr>
        <p:sp>
          <p:nvSpPr>
            <p:cNvPr id="3" name="Freeform 1">
              <a:extLst>
                <a:ext uri="{FF2B5EF4-FFF2-40B4-BE49-F238E27FC236}">
                  <a16:creationId xmlns:a16="http://schemas.microsoft.com/office/drawing/2014/main" id="{15680953-F6AA-0170-836B-F2A93A8DDFE7}"/>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4" name="Freeform 2">
              <a:extLst>
                <a:ext uri="{FF2B5EF4-FFF2-40B4-BE49-F238E27FC236}">
                  <a16:creationId xmlns:a16="http://schemas.microsoft.com/office/drawing/2014/main" id="{C7D26896-E049-153F-B200-4A8BD67E5A96}"/>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BFC0D571-7CF5-9244-6762-353A53CFCDDB}"/>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4">
              <a:extLst>
                <a:ext uri="{FF2B5EF4-FFF2-40B4-BE49-F238E27FC236}">
                  <a16:creationId xmlns:a16="http://schemas.microsoft.com/office/drawing/2014/main" id="{E9EB2120-3C44-C319-CE97-3B42C80C7327}"/>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5">
              <a:extLst>
                <a:ext uri="{FF2B5EF4-FFF2-40B4-BE49-F238E27FC236}">
                  <a16:creationId xmlns:a16="http://schemas.microsoft.com/office/drawing/2014/main" id="{FD09F79E-ABA0-0776-5E9E-A299B3FB00AF}"/>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6">
              <a:extLst>
                <a:ext uri="{FF2B5EF4-FFF2-40B4-BE49-F238E27FC236}">
                  <a16:creationId xmlns:a16="http://schemas.microsoft.com/office/drawing/2014/main" id="{454B6994-B5CE-E177-B4F3-28FFB74BEFAB}"/>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3" name="Footer Placeholder 14">
            <a:extLst>
              <a:ext uri="{FF2B5EF4-FFF2-40B4-BE49-F238E27FC236}">
                <a16:creationId xmlns:a16="http://schemas.microsoft.com/office/drawing/2014/main" id="{929E0947-84CA-482C-AC16-3CB8B5C351E9}"/>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5" name="Graphic 4">
            <a:extLst>
              <a:ext uri="{FF2B5EF4-FFF2-40B4-BE49-F238E27FC236}">
                <a16:creationId xmlns:a16="http://schemas.microsoft.com/office/drawing/2014/main" id="{DC875630-D749-8B0A-3A16-4B2547E75AE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20809858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 Small description - Dark">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3D721A-127A-4DBE-B738-ABA4893319BC}"/>
              </a:ext>
            </a:extLst>
          </p:cNvPr>
          <p:cNvSpPr/>
          <p:nvPr userDrawn="1"/>
        </p:nvSpPr>
        <p:spPr bwMode="auto">
          <a:xfrm flipH="1">
            <a:off x="6095999" y="0"/>
            <a:ext cx="6096000" cy="6858000"/>
          </a:xfrm>
          <a:prstGeom prst="rect">
            <a:avLst/>
          </a:prstGeom>
          <a:solidFill>
            <a:schemeClr val="accent1"/>
          </a:solidFill>
          <a:ln>
            <a:noFill/>
          </a:ln>
          <a:effectLst/>
        </p:spPr>
        <p:txBody>
          <a:bodyPr wrap="none" rtlCol="0" anchor="ctr"/>
          <a:lstStyle/>
          <a:p>
            <a:pPr algn="ctr"/>
            <a:endParaRPr lang="en-US" sz="2400" err="1">
              <a:solidFill>
                <a:schemeClr val="tx2"/>
              </a:solidFill>
              <a:latin typeface="Calibri Light" panose="020F0302020204030204" pitchFamily="34" charset="0"/>
              <a:ea typeface="Human Sans ExtraLight" charset="0"/>
              <a:cs typeface="Human Sans ExtraLight" charset="0"/>
            </a:endParaRPr>
          </a:p>
        </p:txBody>
      </p:sp>
      <p:sp>
        <p:nvSpPr>
          <p:cNvPr id="4" name="Title 1">
            <a:extLst>
              <a:ext uri="{FF2B5EF4-FFF2-40B4-BE49-F238E27FC236}">
                <a16:creationId xmlns:a16="http://schemas.microsoft.com/office/drawing/2014/main" id="{84506441-8274-B705-B947-1FDEB9C249C0}"/>
              </a:ext>
            </a:extLst>
          </p:cNvPr>
          <p:cNvSpPr>
            <a:spLocks noGrp="1"/>
          </p:cNvSpPr>
          <p:nvPr>
            <p:ph type="title" hasCustomPrompt="1"/>
          </p:nvPr>
        </p:nvSpPr>
        <p:spPr>
          <a:xfrm>
            <a:off x="633632" y="722843"/>
            <a:ext cx="4654331"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5" name="Text Placeholder 10">
            <a:extLst>
              <a:ext uri="{FF2B5EF4-FFF2-40B4-BE49-F238E27FC236}">
                <a16:creationId xmlns:a16="http://schemas.microsoft.com/office/drawing/2014/main" id="{79C77CF3-CB4A-9744-D0FB-71EAA09DD2E9}"/>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6" name="Group 5">
            <a:extLst>
              <a:ext uri="{FF2B5EF4-FFF2-40B4-BE49-F238E27FC236}">
                <a16:creationId xmlns:a16="http://schemas.microsoft.com/office/drawing/2014/main" id="{3235A6C5-D15B-71E1-A0DC-BC5BAE5451B1}"/>
              </a:ext>
            </a:extLst>
          </p:cNvPr>
          <p:cNvGrpSpPr/>
          <p:nvPr userDrawn="1"/>
        </p:nvGrpSpPr>
        <p:grpSpPr>
          <a:xfrm>
            <a:off x="610888" y="6472556"/>
            <a:ext cx="372834" cy="131175"/>
            <a:chOff x="14288" y="2035175"/>
            <a:chExt cx="10039350" cy="3532188"/>
          </a:xfrm>
          <a:solidFill>
            <a:schemeClr val="bg1"/>
          </a:solidFill>
        </p:grpSpPr>
        <p:sp>
          <p:nvSpPr>
            <p:cNvPr id="7" name="Freeform 1">
              <a:extLst>
                <a:ext uri="{FF2B5EF4-FFF2-40B4-BE49-F238E27FC236}">
                  <a16:creationId xmlns:a16="http://schemas.microsoft.com/office/drawing/2014/main" id="{4380767D-1DDE-7346-A237-CD4B4C7CA271}"/>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2">
              <a:extLst>
                <a:ext uri="{FF2B5EF4-FFF2-40B4-BE49-F238E27FC236}">
                  <a16:creationId xmlns:a16="http://schemas.microsoft.com/office/drawing/2014/main" id="{7214E0FF-220F-D57C-45E2-7551EE871E7F}"/>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3">
              <a:extLst>
                <a:ext uri="{FF2B5EF4-FFF2-40B4-BE49-F238E27FC236}">
                  <a16:creationId xmlns:a16="http://schemas.microsoft.com/office/drawing/2014/main" id="{D69F1031-CBC1-2AFD-7285-EF245268615F}"/>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4">
              <a:extLst>
                <a:ext uri="{FF2B5EF4-FFF2-40B4-BE49-F238E27FC236}">
                  <a16:creationId xmlns:a16="http://schemas.microsoft.com/office/drawing/2014/main" id="{2AC82D0B-8AA2-917F-DA78-B7058591D998}"/>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5">
              <a:extLst>
                <a:ext uri="{FF2B5EF4-FFF2-40B4-BE49-F238E27FC236}">
                  <a16:creationId xmlns:a16="http://schemas.microsoft.com/office/drawing/2014/main" id="{FF32CFB9-48D7-F988-E3F7-A2B11530F193}"/>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4" name="Freeform 6">
              <a:extLst>
                <a:ext uri="{FF2B5EF4-FFF2-40B4-BE49-F238E27FC236}">
                  <a16:creationId xmlns:a16="http://schemas.microsoft.com/office/drawing/2014/main" id="{FB0C7BE8-3D95-3B92-464A-2F07819DCB74}"/>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5" name="Footer Placeholder 14">
            <a:extLst>
              <a:ext uri="{FF2B5EF4-FFF2-40B4-BE49-F238E27FC236}">
                <a16:creationId xmlns:a16="http://schemas.microsoft.com/office/drawing/2014/main" id="{DC2FC6D0-831B-DABC-0C59-1DD4BD72AB0F}"/>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3" name="Graphic 2">
            <a:extLst>
              <a:ext uri="{FF2B5EF4-FFF2-40B4-BE49-F238E27FC236}">
                <a16:creationId xmlns:a16="http://schemas.microsoft.com/office/drawing/2014/main" id="{83840F61-8179-4AFE-37AE-E91B1B46DD9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236178342"/>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 Text - Dark_Right_1/3">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B22695-8560-29A7-6983-15688BAD9CFE}"/>
              </a:ext>
            </a:extLst>
          </p:cNvPr>
          <p:cNvSpPr/>
          <p:nvPr userDrawn="1"/>
        </p:nvSpPr>
        <p:spPr bwMode="auto">
          <a:xfrm>
            <a:off x="7856538" y="0"/>
            <a:ext cx="4340322" cy="6858000"/>
          </a:xfrm>
          <a:prstGeom prst="rect">
            <a:avLst/>
          </a:prstGeom>
          <a:solidFill>
            <a:schemeClr val="accent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6" name="Title 1">
            <a:extLst>
              <a:ext uri="{FF2B5EF4-FFF2-40B4-BE49-F238E27FC236}">
                <a16:creationId xmlns:a16="http://schemas.microsoft.com/office/drawing/2014/main" id="{9EE44A30-1227-E561-E85C-0898AB89FF75}"/>
              </a:ext>
            </a:extLst>
          </p:cNvPr>
          <p:cNvSpPr>
            <a:spLocks noGrp="1"/>
          </p:cNvSpPr>
          <p:nvPr>
            <p:ph type="title" hasCustomPrompt="1"/>
          </p:nvPr>
        </p:nvSpPr>
        <p:spPr>
          <a:xfrm>
            <a:off x="633632" y="722843"/>
            <a:ext cx="6522818"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7" name="Text Placeholder 10">
            <a:extLst>
              <a:ext uri="{FF2B5EF4-FFF2-40B4-BE49-F238E27FC236}">
                <a16:creationId xmlns:a16="http://schemas.microsoft.com/office/drawing/2014/main" id="{23FC0684-9279-4C89-6950-9DAFE8BBEE83}"/>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8" name="Group 7">
            <a:extLst>
              <a:ext uri="{FF2B5EF4-FFF2-40B4-BE49-F238E27FC236}">
                <a16:creationId xmlns:a16="http://schemas.microsoft.com/office/drawing/2014/main" id="{549E870F-70FE-63E4-6202-1C7EE173EEF0}"/>
              </a:ext>
            </a:extLst>
          </p:cNvPr>
          <p:cNvGrpSpPr/>
          <p:nvPr userDrawn="1"/>
        </p:nvGrpSpPr>
        <p:grpSpPr>
          <a:xfrm>
            <a:off x="610888" y="6472556"/>
            <a:ext cx="372834" cy="131175"/>
            <a:chOff x="14288" y="2035175"/>
            <a:chExt cx="10039350" cy="3532188"/>
          </a:xfrm>
          <a:solidFill>
            <a:schemeClr val="bg1"/>
          </a:solidFill>
        </p:grpSpPr>
        <p:sp>
          <p:nvSpPr>
            <p:cNvPr id="9" name="Freeform 1">
              <a:extLst>
                <a:ext uri="{FF2B5EF4-FFF2-40B4-BE49-F238E27FC236}">
                  <a16:creationId xmlns:a16="http://schemas.microsoft.com/office/drawing/2014/main" id="{6BA35DD0-CABE-9186-6280-B28DCAB4A690}"/>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2">
              <a:extLst>
                <a:ext uri="{FF2B5EF4-FFF2-40B4-BE49-F238E27FC236}">
                  <a16:creationId xmlns:a16="http://schemas.microsoft.com/office/drawing/2014/main" id="{B8695064-42CE-5ACC-AD51-D46E3E5884F4}"/>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3">
              <a:extLst>
                <a:ext uri="{FF2B5EF4-FFF2-40B4-BE49-F238E27FC236}">
                  <a16:creationId xmlns:a16="http://schemas.microsoft.com/office/drawing/2014/main" id="{48BB0FA1-02DA-9164-9F5B-39C39CB77820}"/>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4">
              <a:extLst>
                <a:ext uri="{FF2B5EF4-FFF2-40B4-BE49-F238E27FC236}">
                  <a16:creationId xmlns:a16="http://schemas.microsoft.com/office/drawing/2014/main" id="{3A3D4BE0-351B-3D33-9B08-5CA3911F28A2}"/>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5">
              <a:extLst>
                <a:ext uri="{FF2B5EF4-FFF2-40B4-BE49-F238E27FC236}">
                  <a16:creationId xmlns:a16="http://schemas.microsoft.com/office/drawing/2014/main" id="{A2F2B53C-11A4-9D11-BBDE-12181DFDEA68}"/>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5" name="Freeform 6">
              <a:extLst>
                <a:ext uri="{FF2B5EF4-FFF2-40B4-BE49-F238E27FC236}">
                  <a16:creationId xmlns:a16="http://schemas.microsoft.com/office/drawing/2014/main" id="{5BFDC304-75D7-C9C2-B197-328CE0E908AD}"/>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7" name="Footer Placeholder 14">
            <a:extLst>
              <a:ext uri="{FF2B5EF4-FFF2-40B4-BE49-F238E27FC236}">
                <a16:creationId xmlns:a16="http://schemas.microsoft.com/office/drawing/2014/main" id="{2EDDDEB7-A6B6-68BA-F09E-290E357BBA66}"/>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 name="Graphic 1">
            <a:extLst>
              <a:ext uri="{FF2B5EF4-FFF2-40B4-BE49-F238E27FC236}">
                <a16:creationId xmlns:a16="http://schemas.microsoft.com/office/drawing/2014/main" id="{8F37AA4A-0368-EC75-4662-A138EC6FF77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296307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CC2842-970F-4D83-A7C9-C111F3E9E8F4}"/>
              </a:ext>
            </a:extLst>
          </p:cNvPr>
          <p:cNvSpPr>
            <a:spLocks noGrp="1"/>
          </p:cNvSpPr>
          <p:nvPr>
            <p:ph type="title" hasCustomPrompt="1"/>
          </p:nvPr>
        </p:nvSpPr>
        <p:spPr>
          <a:xfrm>
            <a:off x="639074" y="1353882"/>
            <a:ext cx="3475727" cy="923330"/>
          </a:xfrm>
          <a:prstGeom prst="rect">
            <a:avLst/>
          </a:prstGeom>
        </p:spPr>
        <p:txBody>
          <a:bodyPr wrap="square" lIns="0" tIns="0" rIns="0" bIns="0">
            <a:spAutoFit/>
          </a:bodyPr>
          <a:lstStyle>
            <a:lvl1pPr>
              <a:defRPr lang="en-US" sz="6000" b="0">
                <a:solidFill>
                  <a:schemeClr val="accent6"/>
                </a:solidFill>
                <a:latin typeface="Calibri" panose="020F0502020204030204" pitchFamily="34" charset="0"/>
              </a:defRPr>
            </a:lvl1pPr>
          </a:lstStyle>
          <a:p>
            <a:pPr lvl="0"/>
            <a:r>
              <a:rPr lang="en-US"/>
              <a:t>Agenda</a:t>
            </a:r>
          </a:p>
        </p:txBody>
      </p:sp>
      <p:cxnSp>
        <p:nvCxnSpPr>
          <p:cNvPr id="29" name="Straight Connector 28">
            <a:extLst>
              <a:ext uri="{FF2B5EF4-FFF2-40B4-BE49-F238E27FC236}">
                <a16:creationId xmlns:a16="http://schemas.microsoft.com/office/drawing/2014/main" id="{49F9CE8E-C61D-47C9-7C92-80C8B9BE9261}"/>
              </a:ext>
            </a:extLst>
          </p:cNvPr>
          <p:cNvCxnSpPr>
            <a:cxnSpLocks/>
          </p:cNvCxnSpPr>
          <p:nvPr userDrawn="1"/>
        </p:nvCxnSpPr>
        <p:spPr>
          <a:xfrm>
            <a:off x="4597093" y="4127679"/>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202BA3F-B120-FB36-1C74-89FF4B905719}"/>
              </a:ext>
            </a:extLst>
          </p:cNvPr>
          <p:cNvCxnSpPr>
            <a:cxnSpLocks/>
          </p:cNvCxnSpPr>
          <p:nvPr userDrawn="1"/>
        </p:nvCxnSpPr>
        <p:spPr>
          <a:xfrm>
            <a:off x="4597093" y="4821255"/>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237AFC-258A-A0AE-B66B-CB1C869A2032}"/>
              </a:ext>
            </a:extLst>
          </p:cNvPr>
          <p:cNvCxnSpPr>
            <a:cxnSpLocks/>
          </p:cNvCxnSpPr>
          <p:nvPr userDrawn="1"/>
        </p:nvCxnSpPr>
        <p:spPr>
          <a:xfrm>
            <a:off x="4597093" y="5514831"/>
            <a:ext cx="6949440"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38260B-0DC8-F1D9-0A04-B34FD9548DDE}"/>
              </a:ext>
            </a:extLst>
          </p:cNvPr>
          <p:cNvCxnSpPr>
            <a:cxnSpLocks/>
          </p:cNvCxnSpPr>
          <p:nvPr userDrawn="1"/>
        </p:nvCxnSpPr>
        <p:spPr>
          <a:xfrm>
            <a:off x="4597093" y="3434103"/>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34323139-2B65-F98E-4BA6-26EBD4E0ADE2}"/>
              </a:ext>
            </a:extLst>
          </p:cNvPr>
          <p:cNvSpPr>
            <a:spLocks noGrp="1"/>
          </p:cNvSpPr>
          <p:nvPr>
            <p:ph type="body" sz="quarter" idx="10" hasCustomPrompt="1"/>
          </p:nvPr>
        </p:nvSpPr>
        <p:spPr>
          <a:xfrm>
            <a:off x="4114801" y="1544424"/>
            <a:ext cx="1866900" cy="321627"/>
          </a:xfrm>
          <a:prstGeom prst="rect">
            <a:avLst/>
          </a:prstGeom>
        </p:spPr>
        <p:txBody>
          <a:bodyPr wrap="square" anchor="t" anchorCtr="0">
            <a:spAutoFit/>
          </a:bodyPr>
          <a:lstStyle>
            <a:lvl1pPr algn="r">
              <a:defRPr sz="2000" b="1" i="0">
                <a:solidFill>
                  <a:schemeClr val="accent6"/>
                </a:solidFill>
                <a:latin typeface="Calibri" panose="020F0502020204030204" pitchFamily="34" charset="0"/>
                <a:cs typeface="Calibri" panose="020F0502020204030204" pitchFamily="34" charset="0"/>
              </a:defRPr>
            </a:lvl1pPr>
          </a:lstStyle>
          <a:p>
            <a:pPr lvl="0"/>
            <a:r>
              <a:rPr lang="en-US"/>
              <a:t>00:00 – 00:00</a:t>
            </a:r>
          </a:p>
        </p:txBody>
      </p:sp>
      <p:sp>
        <p:nvSpPr>
          <p:cNvPr id="23" name="Text Placeholder 4">
            <a:extLst>
              <a:ext uri="{FF2B5EF4-FFF2-40B4-BE49-F238E27FC236}">
                <a16:creationId xmlns:a16="http://schemas.microsoft.com/office/drawing/2014/main" id="{4203F9BF-BF5F-6A91-5F78-9E13CFB34688}"/>
              </a:ext>
            </a:extLst>
          </p:cNvPr>
          <p:cNvSpPr>
            <a:spLocks noGrp="1"/>
          </p:cNvSpPr>
          <p:nvPr>
            <p:ph type="body" sz="quarter" idx="16" hasCustomPrompt="1"/>
          </p:nvPr>
        </p:nvSpPr>
        <p:spPr>
          <a:xfrm>
            <a:off x="6248400" y="1544424"/>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24" name="Text Placeholder 4">
            <a:extLst>
              <a:ext uri="{FF2B5EF4-FFF2-40B4-BE49-F238E27FC236}">
                <a16:creationId xmlns:a16="http://schemas.microsoft.com/office/drawing/2014/main" id="{876CC08A-4820-35BC-92E1-8230BD9D360A}"/>
              </a:ext>
            </a:extLst>
          </p:cNvPr>
          <p:cNvSpPr>
            <a:spLocks noGrp="1"/>
          </p:cNvSpPr>
          <p:nvPr>
            <p:ph type="body" sz="quarter" idx="24" hasCustomPrompt="1"/>
          </p:nvPr>
        </p:nvSpPr>
        <p:spPr>
          <a:xfrm>
            <a:off x="4114801" y="2237970"/>
            <a:ext cx="1866900" cy="321627"/>
          </a:xfrm>
          <a:prstGeom prst="rect">
            <a:avLst/>
          </a:prstGeom>
        </p:spPr>
        <p:txBody>
          <a:bodyPr wrap="square" anchor="t" anchorCtr="0">
            <a:spAutoFit/>
          </a:bodyPr>
          <a:lstStyle>
            <a:lvl1pPr algn="r">
              <a:defRPr sz="2000" b="1" i="0">
                <a:solidFill>
                  <a:schemeClr val="accent6"/>
                </a:solidFill>
                <a:latin typeface="Calibri" panose="020F0502020204030204" pitchFamily="34" charset="0"/>
                <a:cs typeface="Calibri" panose="020F0502020204030204" pitchFamily="34" charset="0"/>
              </a:defRPr>
            </a:lvl1pPr>
          </a:lstStyle>
          <a:p>
            <a:pPr lvl="0"/>
            <a:r>
              <a:rPr lang="en-US"/>
              <a:t>00:00 – 00:00</a:t>
            </a:r>
          </a:p>
        </p:txBody>
      </p:sp>
      <p:sp>
        <p:nvSpPr>
          <p:cNvPr id="25" name="Text Placeholder 4">
            <a:extLst>
              <a:ext uri="{FF2B5EF4-FFF2-40B4-BE49-F238E27FC236}">
                <a16:creationId xmlns:a16="http://schemas.microsoft.com/office/drawing/2014/main" id="{F7291D4C-4D95-8F05-0F5C-BA39164C8277}"/>
              </a:ext>
            </a:extLst>
          </p:cNvPr>
          <p:cNvSpPr>
            <a:spLocks noGrp="1"/>
          </p:cNvSpPr>
          <p:nvPr>
            <p:ph type="body" sz="quarter" idx="25" hasCustomPrompt="1"/>
          </p:nvPr>
        </p:nvSpPr>
        <p:spPr>
          <a:xfrm>
            <a:off x="6248400" y="2237970"/>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26" name="Text Placeholder 4">
            <a:extLst>
              <a:ext uri="{FF2B5EF4-FFF2-40B4-BE49-F238E27FC236}">
                <a16:creationId xmlns:a16="http://schemas.microsoft.com/office/drawing/2014/main" id="{B6CEF688-2334-22F4-39C4-5CC9525BC52D}"/>
              </a:ext>
            </a:extLst>
          </p:cNvPr>
          <p:cNvSpPr>
            <a:spLocks noGrp="1"/>
          </p:cNvSpPr>
          <p:nvPr>
            <p:ph type="body" sz="quarter" idx="26" hasCustomPrompt="1"/>
          </p:nvPr>
        </p:nvSpPr>
        <p:spPr>
          <a:xfrm>
            <a:off x="4114801" y="2931516"/>
            <a:ext cx="1866900" cy="321627"/>
          </a:xfrm>
          <a:prstGeom prst="rect">
            <a:avLst/>
          </a:prstGeom>
        </p:spPr>
        <p:txBody>
          <a:bodyPr wrap="square" anchor="t" anchorCtr="0">
            <a:spAutoFit/>
          </a:bodyPr>
          <a:lstStyle>
            <a:lvl1pPr algn="r">
              <a:defRPr sz="2000" b="1" i="0">
                <a:solidFill>
                  <a:schemeClr val="accent6"/>
                </a:solidFill>
                <a:latin typeface="Calibri" panose="020F0502020204030204" pitchFamily="34" charset="0"/>
                <a:cs typeface="Calibri" panose="020F0502020204030204" pitchFamily="34" charset="0"/>
              </a:defRPr>
            </a:lvl1pPr>
          </a:lstStyle>
          <a:p>
            <a:pPr lvl="0"/>
            <a:r>
              <a:rPr lang="en-US"/>
              <a:t>00:00 – 00:00</a:t>
            </a:r>
          </a:p>
        </p:txBody>
      </p:sp>
      <p:sp>
        <p:nvSpPr>
          <p:cNvPr id="31" name="Text Placeholder 4">
            <a:extLst>
              <a:ext uri="{FF2B5EF4-FFF2-40B4-BE49-F238E27FC236}">
                <a16:creationId xmlns:a16="http://schemas.microsoft.com/office/drawing/2014/main" id="{6C7F5B96-F4B8-B78A-06A1-1387CE2660EF}"/>
              </a:ext>
            </a:extLst>
          </p:cNvPr>
          <p:cNvSpPr>
            <a:spLocks noGrp="1"/>
          </p:cNvSpPr>
          <p:nvPr>
            <p:ph type="body" sz="quarter" idx="27" hasCustomPrompt="1"/>
          </p:nvPr>
        </p:nvSpPr>
        <p:spPr>
          <a:xfrm>
            <a:off x="6248400" y="2931516"/>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32" name="Text Placeholder 4">
            <a:extLst>
              <a:ext uri="{FF2B5EF4-FFF2-40B4-BE49-F238E27FC236}">
                <a16:creationId xmlns:a16="http://schemas.microsoft.com/office/drawing/2014/main" id="{F2D20F35-3DAA-AC00-0D89-CD5517054A4A}"/>
              </a:ext>
            </a:extLst>
          </p:cNvPr>
          <p:cNvSpPr>
            <a:spLocks noGrp="1"/>
          </p:cNvSpPr>
          <p:nvPr>
            <p:ph type="body" sz="quarter" idx="28" hasCustomPrompt="1"/>
          </p:nvPr>
        </p:nvSpPr>
        <p:spPr>
          <a:xfrm>
            <a:off x="4114801" y="3625062"/>
            <a:ext cx="1866900" cy="321627"/>
          </a:xfrm>
          <a:prstGeom prst="rect">
            <a:avLst/>
          </a:prstGeom>
        </p:spPr>
        <p:txBody>
          <a:bodyPr wrap="square" anchor="t" anchorCtr="0">
            <a:spAutoFit/>
          </a:bodyPr>
          <a:lstStyle>
            <a:lvl1pPr algn="r">
              <a:defRPr sz="2000" b="1" i="0">
                <a:solidFill>
                  <a:schemeClr val="accent6"/>
                </a:solidFill>
                <a:latin typeface="Calibri" panose="020F0502020204030204" pitchFamily="34" charset="0"/>
                <a:cs typeface="Calibri" panose="020F0502020204030204" pitchFamily="34" charset="0"/>
              </a:defRPr>
            </a:lvl1pPr>
          </a:lstStyle>
          <a:p>
            <a:pPr lvl="0"/>
            <a:r>
              <a:rPr lang="en-US"/>
              <a:t>00:00 – 00:00</a:t>
            </a:r>
          </a:p>
        </p:txBody>
      </p:sp>
      <p:sp>
        <p:nvSpPr>
          <p:cNvPr id="34" name="Text Placeholder 4">
            <a:extLst>
              <a:ext uri="{FF2B5EF4-FFF2-40B4-BE49-F238E27FC236}">
                <a16:creationId xmlns:a16="http://schemas.microsoft.com/office/drawing/2014/main" id="{7CEC68D4-F109-8967-2138-7755BCDA7F53}"/>
              </a:ext>
            </a:extLst>
          </p:cNvPr>
          <p:cNvSpPr>
            <a:spLocks noGrp="1"/>
          </p:cNvSpPr>
          <p:nvPr>
            <p:ph type="body" sz="quarter" idx="29" hasCustomPrompt="1"/>
          </p:nvPr>
        </p:nvSpPr>
        <p:spPr>
          <a:xfrm>
            <a:off x="6248400" y="3625062"/>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35" name="Text Placeholder 4">
            <a:extLst>
              <a:ext uri="{FF2B5EF4-FFF2-40B4-BE49-F238E27FC236}">
                <a16:creationId xmlns:a16="http://schemas.microsoft.com/office/drawing/2014/main" id="{9D31E2A1-E7D9-C6E2-1CAD-132E8FC15028}"/>
              </a:ext>
            </a:extLst>
          </p:cNvPr>
          <p:cNvSpPr>
            <a:spLocks noGrp="1"/>
          </p:cNvSpPr>
          <p:nvPr>
            <p:ph type="body" sz="quarter" idx="30" hasCustomPrompt="1"/>
          </p:nvPr>
        </p:nvSpPr>
        <p:spPr>
          <a:xfrm>
            <a:off x="4114801" y="4318608"/>
            <a:ext cx="1866900" cy="321627"/>
          </a:xfrm>
          <a:prstGeom prst="rect">
            <a:avLst/>
          </a:prstGeom>
        </p:spPr>
        <p:txBody>
          <a:bodyPr wrap="square" anchor="t" anchorCtr="0">
            <a:spAutoFit/>
          </a:bodyPr>
          <a:lstStyle>
            <a:lvl1pPr algn="r">
              <a:defRPr sz="2000" b="1" i="0">
                <a:solidFill>
                  <a:schemeClr val="accent6"/>
                </a:solidFill>
                <a:latin typeface="Calibri" panose="020F0502020204030204" pitchFamily="34" charset="0"/>
                <a:cs typeface="Calibri" panose="020F0502020204030204" pitchFamily="34" charset="0"/>
              </a:defRPr>
            </a:lvl1pPr>
          </a:lstStyle>
          <a:p>
            <a:pPr lvl="0"/>
            <a:r>
              <a:rPr lang="en-US"/>
              <a:t>00:00 – 00:00</a:t>
            </a:r>
          </a:p>
        </p:txBody>
      </p:sp>
      <p:sp>
        <p:nvSpPr>
          <p:cNvPr id="36" name="Text Placeholder 4">
            <a:extLst>
              <a:ext uri="{FF2B5EF4-FFF2-40B4-BE49-F238E27FC236}">
                <a16:creationId xmlns:a16="http://schemas.microsoft.com/office/drawing/2014/main" id="{9FFDA3CA-2B8B-D638-20E4-71AC7A34D736}"/>
              </a:ext>
            </a:extLst>
          </p:cNvPr>
          <p:cNvSpPr>
            <a:spLocks noGrp="1"/>
          </p:cNvSpPr>
          <p:nvPr>
            <p:ph type="body" sz="quarter" idx="31" hasCustomPrompt="1"/>
          </p:nvPr>
        </p:nvSpPr>
        <p:spPr>
          <a:xfrm>
            <a:off x="6248400" y="4318608"/>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sp>
        <p:nvSpPr>
          <p:cNvPr id="37" name="Text Placeholder 4">
            <a:extLst>
              <a:ext uri="{FF2B5EF4-FFF2-40B4-BE49-F238E27FC236}">
                <a16:creationId xmlns:a16="http://schemas.microsoft.com/office/drawing/2014/main" id="{557F9336-F799-453A-9AE4-57BF009F4E49}"/>
              </a:ext>
            </a:extLst>
          </p:cNvPr>
          <p:cNvSpPr>
            <a:spLocks noGrp="1"/>
          </p:cNvSpPr>
          <p:nvPr>
            <p:ph type="body" sz="quarter" idx="32" hasCustomPrompt="1"/>
          </p:nvPr>
        </p:nvSpPr>
        <p:spPr>
          <a:xfrm>
            <a:off x="4114801" y="5012153"/>
            <a:ext cx="1866900" cy="321627"/>
          </a:xfrm>
          <a:prstGeom prst="rect">
            <a:avLst/>
          </a:prstGeom>
        </p:spPr>
        <p:txBody>
          <a:bodyPr wrap="square" anchor="t" anchorCtr="0">
            <a:spAutoFit/>
          </a:bodyPr>
          <a:lstStyle>
            <a:lvl1pPr algn="r">
              <a:defRPr sz="2000" b="1" i="0">
                <a:solidFill>
                  <a:schemeClr val="accent6"/>
                </a:solidFill>
                <a:latin typeface="Calibri" panose="020F0502020204030204" pitchFamily="34" charset="0"/>
                <a:cs typeface="Calibri" panose="020F0502020204030204" pitchFamily="34" charset="0"/>
              </a:defRPr>
            </a:lvl1pPr>
          </a:lstStyle>
          <a:p>
            <a:pPr lvl="0"/>
            <a:r>
              <a:rPr lang="en-US"/>
              <a:t>00:00 – 00:00</a:t>
            </a:r>
          </a:p>
        </p:txBody>
      </p:sp>
      <p:sp>
        <p:nvSpPr>
          <p:cNvPr id="38" name="Text Placeholder 4">
            <a:extLst>
              <a:ext uri="{FF2B5EF4-FFF2-40B4-BE49-F238E27FC236}">
                <a16:creationId xmlns:a16="http://schemas.microsoft.com/office/drawing/2014/main" id="{3ACF06D8-4539-871E-68C7-607E7092437D}"/>
              </a:ext>
            </a:extLst>
          </p:cNvPr>
          <p:cNvSpPr>
            <a:spLocks noGrp="1"/>
          </p:cNvSpPr>
          <p:nvPr>
            <p:ph type="body" sz="quarter" idx="33" hasCustomPrompt="1"/>
          </p:nvPr>
        </p:nvSpPr>
        <p:spPr>
          <a:xfrm>
            <a:off x="6248400" y="5012153"/>
            <a:ext cx="5295900" cy="307777"/>
          </a:xfrm>
          <a:prstGeom prst="rect">
            <a:avLst/>
          </a:prstGeom>
        </p:spPr>
        <p:txBody>
          <a:bodyPr wrap="square" anchor="t" anchorCtr="0">
            <a:spAutoFit/>
          </a:bodyPr>
          <a:lstStyle>
            <a:lvl1pPr>
              <a:defRPr sz="2000" b="0" i="0">
                <a:latin typeface="Calibri Light" panose="020F0302020204030204" pitchFamily="34" charset="0"/>
                <a:cs typeface="Calibri Light" panose="020F0302020204030204" pitchFamily="34" charset="0"/>
              </a:defRPr>
            </a:lvl1pPr>
          </a:lstStyle>
          <a:p>
            <a:pPr lvl="0"/>
            <a:r>
              <a:rPr lang="en-US"/>
              <a:t>Agenda item here</a:t>
            </a:r>
          </a:p>
        </p:txBody>
      </p:sp>
      <p:cxnSp>
        <p:nvCxnSpPr>
          <p:cNvPr id="41" name="Straight Connector 40">
            <a:extLst>
              <a:ext uri="{FF2B5EF4-FFF2-40B4-BE49-F238E27FC236}">
                <a16:creationId xmlns:a16="http://schemas.microsoft.com/office/drawing/2014/main" id="{A040C191-15FC-CC2A-76C6-F51F8764B2F0}"/>
              </a:ext>
            </a:extLst>
          </p:cNvPr>
          <p:cNvCxnSpPr>
            <a:cxnSpLocks/>
          </p:cNvCxnSpPr>
          <p:nvPr userDrawn="1"/>
        </p:nvCxnSpPr>
        <p:spPr>
          <a:xfrm>
            <a:off x="4597093" y="2740527"/>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2D121A1-59B7-61ED-F9B5-D7F3CF3FA035}"/>
              </a:ext>
            </a:extLst>
          </p:cNvPr>
          <p:cNvCxnSpPr>
            <a:cxnSpLocks/>
          </p:cNvCxnSpPr>
          <p:nvPr userDrawn="1"/>
        </p:nvCxnSpPr>
        <p:spPr>
          <a:xfrm>
            <a:off x="4597094" y="2046951"/>
            <a:ext cx="6949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4849478"/>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 Small Text - Dark_BG">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43AD08-7200-43C1-759F-ECBF3FD2C1D2}"/>
              </a:ext>
            </a:extLst>
          </p:cNvPr>
          <p:cNvSpPr>
            <a:spLocks noGrp="1"/>
          </p:cNvSpPr>
          <p:nvPr>
            <p:ph type="title" hasCustomPrompt="1"/>
          </p:nvPr>
        </p:nvSpPr>
        <p:spPr>
          <a:xfrm>
            <a:off x="633632" y="722843"/>
            <a:ext cx="4654331" cy="338554"/>
          </a:xfrm>
          <a:prstGeom prst="rect">
            <a:avLst/>
          </a:prstGeom>
        </p:spPr>
        <p:txBody>
          <a:bodyPr/>
          <a:lstStyle>
            <a:lvl1pPr>
              <a:defRPr lang="en-US" sz="2200" b="1" i="0" kern="1200" spc="0" dirty="0">
                <a:solidFill>
                  <a:schemeClr val="bg1"/>
                </a:solidFill>
                <a:effectLst/>
                <a:latin typeface="+mj-lt"/>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effectLst/>
              </a:rPr>
              <a:t>Title Goes Here</a:t>
            </a:r>
            <a:endParaRPr lang="en-US"/>
          </a:p>
        </p:txBody>
      </p:sp>
      <p:sp>
        <p:nvSpPr>
          <p:cNvPr id="5" name="Text Placeholder 10">
            <a:extLst>
              <a:ext uri="{FF2B5EF4-FFF2-40B4-BE49-F238E27FC236}">
                <a16:creationId xmlns:a16="http://schemas.microsoft.com/office/drawing/2014/main" id="{9215F0D0-AF54-2FDD-2340-6772D1837C63}"/>
              </a:ext>
            </a:extLst>
          </p:cNvPr>
          <p:cNvSpPr>
            <a:spLocks noGrp="1"/>
          </p:cNvSpPr>
          <p:nvPr>
            <p:ph type="body" sz="quarter" idx="28" hasCustomPrompt="1"/>
          </p:nvPr>
        </p:nvSpPr>
        <p:spPr>
          <a:xfrm>
            <a:off x="633632" y="419100"/>
            <a:ext cx="3611880" cy="225706"/>
          </a:xfrm>
          <a:prstGeom prst="rect">
            <a:avLst/>
          </a:prstGeom>
        </p:spPr>
        <p:txBody>
          <a:bodyPr/>
          <a:lstStyle>
            <a:lvl1pPr>
              <a:spcBef>
                <a:spcPts val="0"/>
              </a:spcBef>
              <a:defRPr lang="en-US" sz="1000" b="0" i="0" kern="1200" cap="all" spc="300" baseline="0" dirty="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marL="0" lvl="0" indent="0" algn="l" defTabSz="914400" rtl="0" eaLnBrk="1" latinLnBrk="0" hangingPunct="1">
              <a:lnSpc>
                <a:spcPct val="100000"/>
              </a:lnSpc>
              <a:spcBef>
                <a:spcPts val="600"/>
              </a:spcBef>
              <a:spcAft>
                <a:spcPts val="0"/>
              </a:spcAft>
              <a:buFont typeface="Arial" panose="020B0604020202020204" pitchFamily="34" charset="0"/>
              <a:buNone/>
            </a:pPr>
            <a:r>
              <a:rPr lang="en-US"/>
              <a:t>Click to add section title</a:t>
            </a:r>
          </a:p>
        </p:txBody>
      </p:sp>
      <p:grpSp>
        <p:nvGrpSpPr>
          <p:cNvPr id="24" name="Group 23">
            <a:extLst>
              <a:ext uri="{FF2B5EF4-FFF2-40B4-BE49-F238E27FC236}">
                <a16:creationId xmlns:a16="http://schemas.microsoft.com/office/drawing/2014/main" id="{718CF8F6-315E-F1DE-F982-A689F840B3DE}"/>
              </a:ext>
            </a:extLst>
          </p:cNvPr>
          <p:cNvGrpSpPr/>
          <p:nvPr userDrawn="1"/>
        </p:nvGrpSpPr>
        <p:grpSpPr>
          <a:xfrm>
            <a:off x="610888" y="6472556"/>
            <a:ext cx="372834" cy="131175"/>
            <a:chOff x="14288" y="2035175"/>
            <a:chExt cx="10039350" cy="3532188"/>
          </a:xfrm>
          <a:solidFill>
            <a:schemeClr val="bg1"/>
          </a:solidFill>
        </p:grpSpPr>
        <p:sp>
          <p:nvSpPr>
            <p:cNvPr id="25" name="Freeform 1">
              <a:extLst>
                <a:ext uri="{FF2B5EF4-FFF2-40B4-BE49-F238E27FC236}">
                  <a16:creationId xmlns:a16="http://schemas.microsoft.com/office/drawing/2014/main" id="{0C41D0B7-A970-8F24-6DD8-95C52776B2D9}"/>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6" name="Freeform 2">
              <a:extLst>
                <a:ext uri="{FF2B5EF4-FFF2-40B4-BE49-F238E27FC236}">
                  <a16:creationId xmlns:a16="http://schemas.microsoft.com/office/drawing/2014/main" id="{85A1A193-AFEA-9707-24C9-C97B0A85FE2C}"/>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7" name="Freeform 3">
              <a:extLst>
                <a:ext uri="{FF2B5EF4-FFF2-40B4-BE49-F238E27FC236}">
                  <a16:creationId xmlns:a16="http://schemas.microsoft.com/office/drawing/2014/main" id="{47B71725-C69A-2460-6CFE-D6171771F844}"/>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8" name="Freeform 4">
              <a:extLst>
                <a:ext uri="{FF2B5EF4-FFF2-40B4-BE49-F238E27FC236}">
                  <a16:creationId xmlns:a16="http://schemas.microsoft.com/office/drawing/2014/main" id="{0B2355A8-8A49-1E72-0F02-8D57FB8FECEF}"/>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9" name="Freeform 5">
              <a:extLst>
                <a:ext uri="{FF2B5EF4-FFF2-40B4-BE49-F238E27FC236}">
                  <a16:creationId xmlns:a16="http://schemas.microsoft.com/office/drawing/2014/main" id="{EBEB0854-4AE2-A415-AB21-E7A2FD83D685}"/>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0" name="Freeform 6">
              <a:extLst>
                <a:ext uri="{FF2B5EF4-FFF2-40B4-BE49-F238E27FC236}">
                  <a16:creationId xmlns:a16="http://schemas.microsoft.com/office/drawing/2014/main" id="{72BD637D-2AEE-3F9D-9E11-13F08F2A4B6F}"/>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31" name="Footer Placeholder 14">
            <a:extLst>
              <a:ext uri="{FF2B5EF4-FFF2-40B4-BE49-F238E27FC236}">
                <a16:creationId xmlns:a16="http://schemas.microsoft.com/office/drawing/2014/main" id="{D878BC34-4BCF-9F7B-30E7-105A783B73CE}"/>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 name="Graphic 1">
            <a:extLst>
              <a:ext uri="{FF2B5EF4-FFF2-40B4-BE49-F238E27FC236}">
                <a16:creationId xmlns:a16="http://schemas.microsoft.com/office/drawing/2014/main" id="{F15FDA35-4E26-2309-DD0D-4C201EA3F8B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526428599"/>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Our_People_3_People">
    <p:bg>
      <p:bgPr>
        <a:solidFill>
          <a:schemeClr val="bg1"/>
        </a:solid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7881F8F-A8EB-2813-47A6-219B2122F63E}"/>
              </a:ext>
            </a:extLst>
          </p:cNvPr>
          <p:cNvSpPr>
            <a:spLocks noGrp="1"/>
          </p:cNvSpPr>
          <p:nvPr>
            <p:ph type="body" sz="quarter" idx="25" hasCustomPrompt="1"/>
          </p:nvPr>
        </p:nvSpPr>
        <p:spPr>
          <a:xfrm>
            <a:off x="647700" y="2916672"/>
            <a:ext cx="3467100" cy="537198"/>
          </a:xfrm>
          <a:prstGeom prst="rect">
            <a:avLst/>
          </a:prstGeom>
        </p:spPr>
        <p:txBody>
          <a:bodyPr wrap="square">
            <a:spAutoFit/>
          </a:bodyPr>
          <a:lstStyle>
            <a:lvl1pPr>
              <a:lnSpc>
                <a:spcPts val="4600"/>
              </a:lnSpc>
              <a:spcBef>
                <a:spcPts val="0"/>
              </a:spcBef>
              <a:defRPr sz="2400" b="1"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0" name="Text Placeholder 4">
            <a:extLst>
              <a:ext uri="{FF2B5EF4-FFF2-40B4-BE49-F238E27FC236}">
                <a16:creationId xmlns:a16="http://schemas.microsoft.com/office/drawing/2014/main" id="{52343B4A-3451-DAED-5CA3-845DCEF785DA}"/>
              </a:ext>
            </a:extLst>
          </p:cNvPr>
          <p:cNvSpPr>
            <a:spLocks noGrp="1"/>
          </p:cNvSpPr>
          <p:nvPr>
            <p:ph type="body" sz="quarter" idx="26" hasCustomPrompt="1"/>
          </p:nvPr>
        </p:nvSpPr>
        <p:spPr>
          <a:xfrm>
            <a:off x="6477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 name="Picture Placeholder 11">
            <a:extLst>
              <a:ext uri="{FF2B5EF4-FFF2-40B4-BE49-F238E27FC236}">
                <a16:creationId xmlns:a16="http://schemas.microsoft.com/office/drawing/2014/main" id="{D059CF42-DE64-D215-F33D-AEF5AC07DB76}"/>
              </a:ext>
            </a:extLst>
          </p:cNvPr>
          <p:cNvSpPr>
            <a:spLocks noGrp="1"/>
          </p:cNvSpPr>
          <p:nvPr>
            <p:ph type="pic" sz="quarter" idx="28"/>
          </p:nvPr>
        </p:nvSpPr>
        <p:spPr>
          <a:xfrm>
            <a:off x="647700" y="795020"/>
            <a:ext cx="1866900" cy="1981200"/>
          </a:xfrm>
          <a:prstGeom prst="rect">
            <a:avLst/>
          </a:prstGeom>
        </p:spPr>
        <p:txBody>
          <a:bodyPr/>
          <a:lstStyle/>
          <a:p>
            <a:endParaRPr lang="en-US"/>
          </a:p>
        </p:txBody>
      </p:sp>
      <p:sp>
        <p:nvSpPr>
          <p:cNvPr id="3" name="Text Placeholder 4">
            <a:extLst>
              <a:ext uri="{FF2B5EF4-FFF2-40B4-BE49-F238E27FC236}">
                <a16:creationId xmlns:a16="http://schemas.microsoft.com/office/drawing/2014/main" id="{FC1C1359-8F08-C0F3-2D34-47EA322BD228}"/>
              </a:ext>
            </a:extLst>
          </p:cNvPr>
          <p:cNvSpPr>
            <a:spLocks noGrp="1"/>
          </p:cNvSpPr>
          <p:nvPr>
            <p:ph type="body" sz="quarter" idx="16" hasCustomPrompt="1"/>
          </p:nvPr>
        </p:nvSpPr>
        <p:spPr>
          <a:xfrm>
            <a:off x="6477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4" name="Text Placeholder 4">
            <a:extLst>
              <a:ext uri="{FF2B5EF4-FFF2-40B4-BE49-F238E27FC236}">
                <a16:creationId xmlns:a16="http://schemas.microsoft.com/office/drawing/2014/main" id="{0CF16E01-7092-EE1E-8080-DCF72DAA2405}"/>
              </a:ext>
            </a:extLst>
          </p:cNvPr>
          <p:cNvSpPr>
            <a:spLocks noGrp="1"/>
          </p:cNvSpPr>
          <p:nvPr>
            <p:ph type="body" sz="quarter" idx="29" hasCustomPrompt="1"/>
          </p:nvPr>
        </p:nvSpPr>
        <p:spPr>
          <a:xfrm>
            <a:off x="4394200" y="2916672"/>
            <a:ext cx="3467100" cy="537198"/>
          </a:xfrm>
          <a:prstGeom prst="rect">
            <a:avLst/>
          </a:prstGeom>
        </p:spPr>
        <p:txBody>
          <a:bodyPr wrap="square">
            <a:spAutoFit/>
          </a:bodyPr>
          <a:lstStyle>
            <a:lvl1pPr>
              <a:lnSpc>
                <a:spcPts val="4600"/>
              </a:lnSpc>
              <a:spcBef>
                <a:spcPts val="0"/>
              </a:spcBef>
              <a:defRPr sz="2400" b="1"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5" name="Text Placeholder 4">
            <a:extLst>
              <a:ext uri="{FF2B5EF4-FFF2-40B4-BE49-F238E27FC236}">
                <a16:creationId xmlns:a16="http://schemas.microsoft.com/office/drawing/2014/main" id="{3CA67D79-120D-160C-DD3C-77D27D493F36}"/>
              </a:ext>
            </a:extLst>
          </p:cNvPr>
          <p:cNvSpPr>
            <a:spLocks noGrp="1"/>
          </p:cNvSpPr>
          <p:nvPr>
            <p:ph type="body" sz="quarter" idx="30" hasCustomPrompt="1"/>
          </p:nvPr>
        </p:nvSpPr>
        <p:spPr>
          <a:xfrm>
            <a:off x="43942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16" name="Picture Placeholder 11">
            <a:extLst>
              <a:ext uri="{FF2B5EF4-FFF2-40B4-BE49-F238E27FC236}">
                <a16:creationId xmlns:a16="http://schemas.microsoft.com/office/drawing/2014/main" id="{8BF8ECD0-B431-B638-27D5-32D70A5C2A1C}"/>
              </a:ext>
            </a:extLst>
          </p:cNvPr>
          <p:cNvSpPr>
            <a:spLocks noGrp="1"/>
          </p:cNvSpPr>
          <p:nvPr>
            <p:ph type="pic" sz="quarter" idx="31"/>
          </p:nvPr>
        </p:nvSpPr>
        <p:spPr>
          <a:xfrm>
            <a:off x="4394200" y="795020"/>
            <a:ext cx="1866900" cy="1981200"/>
          </a:xfrm>
          <a:prstGeom prst="rect">
            <a:avLst/>
          </a:prstGeom>
        </p:spPr>
        <p:txBody>
          <a:bodyPr/>
          <a:lstStyle/>
          <a:p>
            <a:endParaRPr lang="en-US"/>
          </a:p>
        </p:txBody>
      </p:sp>
      <p:sp>
        <p:nvSpPr>
          <p:cNvPr id="17" name="Text Placeholder 4">
            <a:extLst>
              <a:ext uri="{FF2B5EF4-FFF2-40B4-BE49-F238E27FC236}">
                <a16:creationId xmlns:a16="http://schemas.microsoft.com/office/drawing/2014/main" id="{66E89CDA-AA89-1D71-39FA-7994E05AE92F}"/>
              </a:ext>
            </a:extLst>
          </p:cNvPr>
          <p:cNvSpPr>
            <a:spLocks noGrp="1"/>
          </p:cNvSpPr>
          <p:nvPr>
            <p:ph type="body" sz="quarter" idx="32" hasCustomPrompt="1"/>
          </p:nvPr>
        </p:nvSpPr>
        <p:spPr>
          <a:xfrm>
            <a:off x="43942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18" name="Text Placeholder 4">
            <a:extLst>
              <a:ext uri="{FF2B5EF4-FFF2-40B4-BE49-F238E27FC236}">
                <a16:creationId xmlns:a16="http://schemas.microsoft.com/office/drawing/2014/main" id="{4B3BDFDF-6AC9-EF9C-D008-AB293FA5AAC3}"/>
              </a:ext>
            </a:extLst>
          </p:cNvPr>
          <p:cNvSpPr>
            <a:spLocks noGrp="1"/>
          </p:cNvSpPr>
          <p:nvPr>
            <p:ph type="body" sz="quarter" idx="33" hasCustomPrompt="1"/>
          </p:nvPr>
        </p:nvSpPr>
        <p:spPr>
          <a:xfrm>
            <a:off x="8128000" y="2916672"/>
            <a:ext cx="3467100" cy="537198"/>
          </a:xfrm>
          <a:prstGeom prst="rect">
            <a:avLst/>
          </a:prstGeom>
        </p:spPr>
        <p:txBody>
          <a:bodyPr wrap="square">
            <a:spAutoFit/>
          </a:bodyPr>
          <a:lstStyle>
            <a:lvl1pPr>
              <a:lnSpc>
                <a:spcPts val="4600"/>
              </a:lnSpc>
              <a:spcBef>
                <a:spcPts val="0"/>
              </a:spcBef>
              <a:defRPr sz="2400" b="1" i="0" spc="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Name </a:t>
            </a:r>
            <a:r>
              <a:rPr lang="en-US" err="1">
                <a:effectLst/>
              </a:rPr>
              <a:t>Lastname</a:t>
            </a:r>
            <a:endParaRPr lang="en-US"/>
          </a:p>
        </p:txBody>
      </p:sp>
      <p:sp>
        <p:nvSpPr>
          <p:cNvPr id="19" name="Text Placeholder 4">
            <a:extLst>
              <a:ext uri="{FF2B5EF4-FFF2-40B4-BE49-F238E27FC236}">
                <a16:creationId xmlns:a16="http://schemas.microsoft.com/office/drawing/2014/main" id="{AF6F850E-875C-CE1C-C696-B9119881C140}"/>
              </a:ext>
            </a:extLst>
          </p:cNvPr>
          <p:cNvSpPr>
            <a:spLocks noGrp="1"/>
          </p:cNvSpPr>
          <p:nvPr>
            <p:ph type="body" sz="quarter" idx="34" hasCustomPrompt="1"/>
          </p:nvPr>
        </p:nvSpPr>
        <p:spPr>
          <a:xfrm>
            <a:off x="8128000" y="3530414"/>
            <a:ext cx="3467100" cy="215444"/>
          </a:xfrm>
          <a:prstGeom prst="rect">
            <a:avLst/>
          </a:prstGeom>
        </p:spPr>
        <p:txBody>
          <a:bodyPr wrap="square" anchor="t" anchorCtr="0">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400" b="1" i="0">
                <a:solidFill>
                  <a:schemeClr val="tx1"/>
                </a:solidFill>
                <a:latin typeface="Calibri" panose="020F0502020204030204" pitchFamily="34" charset="0"/>
                <a:cs typeface="Calibri" panose="020F0502020204030204" pitchFamily="34" charset="0"/>
              </a:defRPr>
            </a:lvl1pPr>
          </a:lstStyle>
          <a:p>
            <a:r>
              <a:rPr lang="en-US"/>
              <a:t>Title</a:t>
            </a:r>
          </a:p>
        </p:txBody>
      </p:sp>
      <p:sp>
        <p:nvSpPr>
          <p:cNvPr id="20" name="Picture Placeholder 11">
            <a:extLst>
              <a:ext uri="{FF2B5EF4-FFF2-40B4-BE49-F238E27FC236}">
                <a16:creationId xmlns:a16="http://schemas.microsoft.com/office/drawing/2014/main" id="{EE0176D5-725E-3E5F-2AB8-0A9D56960DEE}"/>
              </a:ext>
            </a:extLst>
          </p:cNvPr>
          <p:cNvSpPr>
            <a:spLocks noGrp="1"/>
          </p:cNvSpPr>
          <p:nvPr>
            <p:ph type="pic" sz="quarter" idx="35"/>
          </p:nvPr>
        </p:nvSpPr>
        <p:spPr>
          <a:xfrm>
            <a:off x="8128000" y="795020"/>
            <a:ext cx="1866900" cy="1981200"/>
          </a:xfrm>
          <a:prstGeom prst="rect">
            <a:avLst/>
          </a:prstGeom>
        </p:spPr>
        <p:txBody>
          <a:bodyPr/>
          <a:lstStyle/>
          <a:p>
            <a:endParaRPr lang="en-US"/>
          </a:p>
        </p:txBody>
      </p:sp>
      <p:sp>
        <p:nvSpPr>
          <p:cNvPr id="21" name="Text Placeholder 4">
            <a:extLst>
              <a:ext uri="{FF2B5EF4-FFF2-40B4-BE49-F238E27FC236}">
                <a16:creationId xmlns:a16="http://schemas.microsoft.com/office/drawing/2014/main" id="{6A11A961-3944-A416-6D0E-F19285260E57}"/>
              </a:ext>
            </a:extLst>
          </p:cNvPr>
          <p:cNvSpPr>
            <a:spLocks noGrp="1"/>
          </p:cNvSpPr>
          <p:nvPr>
            <p:ph type="body" sz="quarter" idx="36" hasCustomPrompt="1"/>
          </p:nvPr>
        </p:nvSpPr>
        <p:spPr>
          <a:xfrm>
            <a:off x="8128000" y="3972655"/>
            <a:ext cx="2781300" cy="2035109"/>
          </a:xfrm>
          <a:prstGeom prst="rect">
            <a:avLst/>
          </a:prstGeom>
        </p:spPr>
        <p:txBody>
          <a:bodyPr wrap="square" anchor="t" anchorCtr="0">
            <a:spAutoFit/>
          </a:bodyPr>
          <a:lstStyle>
            <a:lvl1pPr marL="0" marR="0" indent="0" algn="l" defTabSz="914400" rtl="0" eaLnBrk="1" fontAlgn="auto" latinLnBrk="0" hangingPunct="1">
              <a:lnSpc>
                <a:spcPts val="2000"/>
              </a:lnSpc>
              <a:spcBef>
                <a:spcPts val="600"/>
              </a:spcBef>
              <a:spcAft>
                <a:spcPts val="0"/>
              </a:spcAft>
              <a:buClrTx/>
              <a:buSzTx/>
              <a:buFont typeface="Arial" panose="020B0604020202020204" pitchFamily="34" charset="0"/>
              <a:buNone/>
              <a:tabLst/>
              <a:defRPr sz="1400" b="0" i="0">
                <a:solidFill>
                  <a:schemeClr val="tx1"/>
                </a:solidFill>
                <a:latin typeface="Calibri Light" panose="020F0302020204030204" pitchFamily="34" charset="0"/>
                <a:cs typeface="Calibri Light" panose="020F0302020204030204" pitchFamily="34" charset="0"/>
              </a:defRPr>
            </a:lvl1pPr>
          </a:lstStyle>
          <a:p>
            <a:r>
              <a:rPr lang="en-US"/>
              <a:t>Lorem ipsum </a:t>
            </a:r>
            <a:r>
              <a:rPr lang="en-US" err="1"/>
              <a:t>nulla</a:t>
            </a:r>
            <a:r>
              <a:rPr lang="en-US"/>
              <a:t> </a:t>
            </a:r>
            <a:r>
              <a:rPr lang="en-US" err="1"/>
              <a:t>primis</a:t>
            </a:r>
            <a:r>
              <a:rPr lang="en-US"/>
              <a:t> eros mi </a:t>
            </a:r>
            <a:r>
              <a:rPr lang="en-US" err="1"/>
              <a:t>maecenas</a:t>
            </a:r>
            <a:r>
              <a:rPr lang="en-US"/>
              <a:t> ligula magna, </a:t>
            </a:r>
            <a:r>
              <a:rPr lang="en-US" err="1"/>
              <a:t>nibh</a:t>
            </a:r>
            <a:r>
              <a:rPr lang="en-US"/>
              <a:t> </a:t>
            </a:r>
            <a:r>
              <a:rPr lang="en-US" err="1"/>
              <a:t>commodo</a:t>
            </a:r>
            <a:r>
              <a:rPr lang="en-US"/>
              <a:t> </a:t>
            </a:r>
            <a:r>
              <a:rPr lang="en-US" err="1"/>
              <a:t>aenean</a:t>
            </a:r>
            <a:r>
              <a:rPr lang="en-US"/>
              <a:t> </a:t>
            </a:r>
            <a:r>
              <a:rPr lang="en-US" err="1"/>
              <a:t>leo</a:t>
            </a:r>
            <a:r>
              <a:rPr lang="en-US"/>
              <a:t> porta </a:t>
            </a:r>
            <a:r>
              <a:rPr lang="en-US" err="1"/>
              <a:t>duis</a:t>
            </a:r>
            <a:r>
              <a:rPr lang="en-US"/>
              <a:t> magna </a:t>
            </a:r>
            <a:r>
              <a:rPr lang="en-US" err="1"/>
              <a:t>felis</a:t>
            </a:r>
            <a:r>
              <a:rPr lang="en-US"/>
              <a:t> </a:t>
            </a:r>
            <a:r>
              <a:rPr lang="en-US" err="1"/>
              <a:t>bibendum</a:t>
            </a:r>
            <a:r>
              <a:rPr lang="en-US"/>
              <a:t> </a:t>
            </a:r>
            <a:r>
              <a:rPr lang="en-US" err="1"/>
              <a:t>tempor</a:t>
            </a:r>
            <a:r>
              <a:rPr lang="en-US"/>
              <a:t> </a:t>
            </a:r>
            <a:r>
              <a:rPr lang="en-US" err="1"/>
              <a:t>cubilia</a:t>
            </a:r>
            <a:r>
              <a:rPr lang="en-US"/>
              <a:t> gravida </a:t>
            </a:r>
            <a:r>
              <a:rPr lang="en-US" err="1"/>
              <a:t>molestie</a:t>
            </a:r>
            <a:r>
              <a:rPr lang="en-US"/>
              <a:t> a </a:t>
            </a:r>
            <a:r>
              <a:rPr lang="en-US" err="1"/>
              <a:t>pretium</a:t>
            </a:r>
            <a:r>
              <a:rPr lang="en-US"/>
              <a:t> </a:t>
            </a:r>
            <a:r>
              <a:rPr lang="en-US" err="1"/>
              <a:t>egestas</a:t>
            </a:r>
            <a:r>
              <a:rPr lang="en-US"/>
              <a:t> </a:t>
            </a:r>
            <a:r>
              <a:rPr lang="en-US" err="1"/>
              <a:t>iaculis</a:t>
            </a:r>
            <a:r>
              <a:rPr lang="en-US"/>
              <a:t> per, eros sit </a:t>
            </a:r>
            <a:r>
              <a:rPr lang="en-US" err="1"/>
              <a:t>leo</a:t>
            </a:r>
            <a:r>
              <a:rPr lang="en-US"/>
              <a:t> </a:t>
            </a:r>
            <a:r>
              <a:rPr lang="en-US" err="1"/>
              <a:t>augue</a:t>
            </a:r>
            <a:r>
              <a:rPr lang="en-US"/>
              <a:t> tempus </a:t>
            </a:r>
            <a:r>
              <a:rPr lang="en-US" err="1"/>
              <a:t>consectetur</a:t>
            </a:r>
            <a:r>
              <a:rPr lang="en-US"/>
              <a:t> </a:t>
            </a:r>
            <a:r>
              <a:rPr lang="en-US" err="1"/>
              <a:t>primis</a:t>
            </a:r>
            <a:r>
              <a:rPr lang="en-US"/>
              <a:t> dolor ac </a:t>
            </a:r>
            <a:r>
              <a:rPr lang="en-US" err="1"/>
              <a:t>euismod</a:t>
            </a:r>
            <a:r>
              <a:rPr lang="en-US"/>
              <a:t> </a:t>
            </a:r>
            <a:r>
              <a:rPr lang="en-US" err="1"/>
              <a:t>accumsan</a:t>
            </a:r>
            <a:r>
              <a:rPr lang="en-US"/>
              <a:t>, </a:t>
            </a:r>
            <a:r>
              <a:rPr lang="en-US" err="1"/>
              <a:t>vivamus</a:t>
            </a:r>
            <a:r>
              <a:rPr lang="en-US"/>
              <a:t> </a:t>
            </a:r>
            <a:r>
              <a:rPr lang="en-US" err="1"/>
              <a:t>feugiat</a:t>
            </a:r>
            <a:r>
              <a:rPr lang="en-US"/>
              <a:t>.</a:t>
            </a:r>
          </a:p>
        </p:txBody>
      </p:sp>
      <p:sp>
        <p:nvSpPr>
          <p:cNvPr id="22" name="Text Placeholder 4">
            <a:extLst>
              <a:ext uri="{FF2B5EF4-FFF2-40B4-BE49-F238E27FC236}">
                <a16:creationId xmlns:a16="http://schemas.microsoft.com/office/drawing/2014/main" id="{31ABE214-CBB4-3A34-095A-0370A5C4AFE6}"/>
              </a:ext>
            </a:extLst>
          </p:cNvPr>
          <p:cNvSpPr>
            <a:spLocks noGrp="1"/>
          </p:cNvSpPr>
          <p:nvPr>
            <p:ph type="body" sz="quarter" idx="11" hasCustomPrompt="1"/>
          </p:nvPr>
        </p:nvSpPr>
        <p:spPr>
          <a:xfrm>
            <a:off x="647700" y="419100"/>
            <a:ext cx="3467100" cy="153888"/>
          </a:xfrm>
          <a:prstGeom prst="rect">
            <a:avLst/>
          </a:prstGeom>
        </p:spPr>
        <p:txBody>
          <a:bodyPr wrap="square">
            <a:spAutoFit/>
          </a:bodyPr>
          <a:lstStyle>
            <a:lvl1pPr>
              <a:lnSpc>
                <a:spcPct val="100000"/>
              </a:lnSpc>
              <a:spcBef>
                <a:spcPts val="0"/>
              </a:spcBef>
              <a:defRPr sz="1000" b="1" i="0" spc="300">
                <a:solidFill>
                  <a:schemeClr val="tx1"/>
                </a:solidFill>
                <a:latin typeface="Calibri" panose="020F0502020204030204" pitchFamily="34" charset="0"/>
                <a:cs typeface="Calibri" panose="020F0502020204030204" pitchFamily="34" charset="0"/>
              </a:defRPr>
            </a:lvl1pPr>
            <a:lvl2pPr>
              <a:buNone/>
              <a:defRPr/>
            </a:lvl2pPr>
          </a:lstStyle>
          <a:p>
            <a:pPr lvl="0"/>
            <a:r>
              <a:rPr lang="en-US">
                <a:effectLst/>
              </a:rPr>
              <a:t>SECTION TITLE</a:t>
            </a:r>
            <a:endParaRPr lang="en-US"/>
          </a:p>
        </p:txBody>
      </p:sp>
      <p:grpSp>
        <p:nvGrpSpPr>
          <p:cNvPr id="8" name="Group 7">
            <a:extLst>
              <a:ext uri="{FF2B5EF4-FFF2-40B4-BE49-F238E27FC236}">
                <a16:creationId xmlns:a16="http://schemas.microsoft.com/office/drawing/2014/main" id="{E6C8652F-9CF8-86BE-569D-57FD297CD9E4}"/>
              </a:ext>
            </a:extLst>
          </p:cNvPr>
          <p:cNvGrpSpPr/>
          <p:nvPr userDrawn="1"/>
        </p:nvGrpSpPr>
        <p:grpSpPr>
          <a:xfrm>
            <a:off x="611054" y="6471298"/>
            <a:ext cx="372834" cy="131175"/>
            <a:chOff x="14288" y="2035175"/>
            <a:chExt cx="10039350" cy="3532188"/>
          </a:xfrm>
          <a:solidFill>
            <a:schemeClr val="tx1"/>
          </a:solidFill>
        </p:grpSpPr>
        <p:sp>
          <p:nvSpPr>
            <p:cNvPr id="9" name="Freeform 1">
              <a:extLst>
                <a:ext uri="{FF2B5EF4-FFF2-40B4-BE49-F238E27FC236}">
                  <a16:creationId xmlns:a16="http://schemas.microsoft.com/office/drawing/2014/main" id="{DBB9B706-6B1F-E9A4-0A71-A2C01B0437F9}"/>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2">
              <a:extLst>
                <a:ext uri="{FF2B5EF4-FFF2-40B4-BE49-F238E27FC236}">
                  <a16:creationId xmlns:a16="http://schemas.microsoft.com/office/drawing/2014/main" id="{A24059D5-019C-78F6-CFD1-12B99850C670}"/>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2" name="Freeform 3">
              <a:extLst>
                <a:ext uri="{FF2B5EF4-FFF2-40B4-BE49-F238E27FC236}">
                  <a16:creationId xmlns:a16="http://schemas.microsoft.com/office/drawing/2014/main" id="{C8787A4D-54DD-4AE5-3B3E-744E78F41A69}"/>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3" name="Freeform 4">
              <a:extLst>
                <a:ext uri="{FF2B5EF4-FFF2-40B4-BE49-F238E27FC236}">
                  <a16:creationId xmlns:a16="http://schemas.microsoft.com/office/drawing/2014/main" id="{92A605BB-024A-3D8E-5EB1-BB890CE97C46}"/>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3" name="Freeform 5">
              <a:extLst>
                <a:ext uri="{FF2B5EF4-FFF2-40B4-BE49-F238E27FC236}">
                  <a16:creationId xmlns:a16="http://schemas.microsoft.com/office/drawing/2014/main" id="{6D6DEDCA-C238-E39B-25E0-F463AB2F2BFB}"/>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4" name="Freeform 6">
              <a:extLst>
                <a:ext uri="{FF2B5EF4-FFF2-40B4-BE49-F238E27FC236}">
                  <a16:creationId xmlns:a16="http://schemas.microsoft.com/office/drawing/2014/main" id="{B7D9C114-6C17-D8E0-7CAF-754DF680EFDE}"/>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5" name="Footer Placeholder 14">
            <a:extLst>
              <a:ext uri="{FF2B5EF4-FFF2-40B4-BE49-F238E27FC236}">
                <a16:creationId xmlns:a16="http://schemas.microsoft.com/office/drawing/2014/main" id="{D14A5A8C-4806-2EEC-5CDC-9E9D9CB62071}"/>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pic>
        <p:nvPicPr>
          <p:cNvPr id="5" name="Graphic 4">
            <a:extLst>
              <a:ext uri="{FF2B5EF4-FFF2-40B4-BE49-F238E27FC236}">
                <a16:creationId xmlns:a16="http://schemas.microsoft.com/office/drawing/2014/main" id="{EEA97BDD-BF7D-DC7F-5CA4-483F7F9113E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1519542800"/>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pictures + Title + Text">
    <p:spTree>
      <p:nvGrpSpPr>
        <p:cNvPr id="1" name=""/>
        <p:cNvGrpSpPr/>
        <p:nvPr/>
      </p:nvGrpSpPr>
      <p:grpSpPr>
        <a:xfrm>
          <a:off x="0" y="0"/>
          <a:ext cx="0" cy="0"/>
          <a:chOff x="0" y="0"/>
          <a:chExt cx="0" cy="0"/>
        </a:xfrm>
      </p:grpSpPr>
      <p:sp>
        <p:nvSpPr>
          <p:cNvPr id="11" name="Title 1"/>
          <p:cNvSpPr>
            <a:spLocks noGrp="1"/>
          </p:cNvSpPr>
          <p:nvPr>
            <p:ph type="title"/>
          </p:nvPr>
        </p:nvSpPr>
        <p:spPr>
          <a:xfrm>
            <a:off x="457201" y="4124960"/>
            <a:ext cx="3312160" cy="246221"/>
          </a:xfrm>
          <a:prstGeom prst="rect">
            <a:avLst/>
          </a:prstGeom>
        </p:spPr>
        <p:txBody>
          <a:bodyPr>
            <a:spAutoFit/>
          </a:bodyPr>
          <a:lstStyle>
            <a:lvl1pPr>
              <a:defRPr sz="1600" b="1">
                <a:solidFill>
                  <a:schemeClr val="tx1"/>
                </a:solidFill>
                <a:latin typeface="+mn-lt"/>
              </a:defRPr>
            </a:lvl1pPr>
          </a:lstStyle>
          <a:p>
            <a:r>
              <a:rPr lang="en-US"/>
              <a:t>Click to edit Master title style</a:t>
            </a:r>
          </a:p>
        </p:txBody>
      </p:sp>
      <p:sp>
        <p:nvSpPr>
          <p:cNvPr id="10" name="Text Placeholder 2">
            <a:extLst>
              <a:ext uri="{FF2B5EF4-FFF2-40B4-BE49-F238E27FC236}">
                <a16:creationId xmlns:a16="http://schemas.microsoft.com/office/drawing/2014/main" id="{DCFE7496-2B11-468F-A424-81EF7552D417}"/>
              </a:ext>
            </a:extLst>
          </p:cNvPr>
          <p:cNvSpPr>
            <a:spLocks noGrp="1"/>
          </p:cNvSpPr>
          <p:nvPr>
            <p:ph type="body" sz="quarter" idx="17" hasCustomPrompt="1"/>
          </p:nvPr>
        </p:nvSpPr>
        <p:spPr>
          <a:xfrm>
            <a:off x="469773" y="4502295"/>
            <a:ext cx="3299588" cy="802399"/>
          </a:xfrm>
          <a:prstGeom prst="rect">
            <a:avLst/>
          </a:prstGeom>
        </p:spPr>
        <p:txBody>
          <a:bodyPr wrap="square">
            <a:spAutoFit/>
          </a:bodyPr>
          <a:lstStyle>
            <a:lvl1pPr>
              <a:defRPr sz="1200" b="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0" y="0"/>
            <a:ext cx="4076700" cy="3429000"/>
          </a:xfrm>
          <a:prstGeom prst="rect">
            <a:avLst/>
          </a:prstGeom>
          <a:solidFill>
            <a:schemeClr val="bg2"/>
          </a:solidFill>
        </p:spPr>
        <p:txBody>
          <a:bodyPr/>
          <a:lstStyle/>
          <a:p>
            <a:endParaRPr lang="en-US"/>
          </a:p>
        </p:txBody>
      </p:sp>
      <p:sp>
        <p:nvSpPr>
          <p:cNvPr id="14" name="Picture Placeholder 12">
            <a:extLst>
              <a:ext uri="{FF2B5EF4-FFF2-40B4-BE49-F238E27FC236}">
                <a16:creationId xmlns:a16="http://schemas.microsoft.com/office/drawing/2014/main" id="{2F7B19A9-71C0-403D-B507-22838A53F144}"/>
              </a:ext>
            </a:extLst>
          </p:cNvPr>
          <p:cNvSpPr>
            <a:spLocks noGrp="1"/>
          </p:cNvSpPr>
          <p:nvPr>
            <p:ph type="pic" sz="quarter" idx="19"/>
          </p:nvPr>
        </p:nvSpPr>
        <p:spPr>
          <a:xfrm>
            <a:off x="4076700" y="0"/>
            <a:ext cx="4064000" cy="3429000"/>
          </a:xfrm>
          <a:prstGeom prst="rect">
            <a:avLst/>
          </a:prstGeom>
          <a:solidFill>
            <a:schemeClr val="bg2"/>
          </a:solidFill>
        </p:spPr>
        <p:txBody>
          <a:bodyPr/>
          <a:lstStyle/>
          <a:p>
            <a:endParaRPr lang="en-US"/>
          </a:p>
        </p:txBody>
      </p:sp>
      <p:sp>
        <p:nvSpPr>
          <p:cNvPr id="15" name="Picture Placeholder 12">
            <a:extLst>
              <a:ext uri="{FF2B5EF4-FFF2-40B4-BE49-F238E27FC236}">
                <a16:creationId xmlns:a16="http://schemas.microsoft.com/office/drawing/2014/main" id="{584A1708-3D5F-4AC2-B35F-FB446EFEB7C2}"/>
              </a:ext>
            </a:extLst>
          </p:cNvPr>
          <p:cNvSpPr>
            <a:spLocks noGrp="1"/>
          </p:cNvSpPr>
          <p:nvPr>
            <p:ph type="pic" sz="quarter" idx="20"/>
          </p:nvPr>
        </p:nvSpPr>
        <p:spPr>
          <a:xfrm>
            <a:off x="8140700" y="0"/>
            <a:ext cx="4064000" cy="3429000"/>
          </a:xfrm>
          <a:prstGeom prst="rect">
            <a:avLst/>
          </a:prstGeom>
          <a:solidFill>
            <a:schemeClr val="bg2"/>
          </a:solidFill>
        </p:spPr>
        <p:txBody>
          <a:bodyPr/>
          <a:lstStyle/>
          <a:p>
            <a:endParaRPr lang="en-US"/>
          </a:p>
        </p:txBody>
      </p:sp>
      <p:sp>
        <p:nvSpPr>
          <p:cNvPr id="17" name="Text Placeholder 2">
            <a:extLst>
              <a:ext uri="{FF2B5EF4-FFF2-40B4-BE49-F238E27FC236}">
                <a16:creationId xmlns:a16="http://schemas.microsoft.com/office/drawing/2014/main" id="{97BF9D5A-73E5-43EB-95F4-FF5636951647}"/>
              </a:ext>
            </a:extLst>
          </p:cNvPr>
          <p:cNvSpPr>
            <a:spLocks noGrp="1"/>
          </p:cNvSpPr>
          <p:nvPr>
            <p:ph type="body" sz="quarter" idx="21" hasCustomPrompt="1"/>
          </p:nvPr>
        </p:nvSpPr>
        <p:spPr>
          <a:xfrm>
            <a:off x="4314697" y="4502295"/>
            <a:ext cx="3299588" cy="802399"/>
          </a:xfrm>
          <a:prstGeom prst="rect">
            <a:avLst/>
          </a:prstGeom>
        </p:spPr>
        <p:txBody>
          <a:bodyPr wrap="square">
            <a:spAutoFit/>
          </a:bodyPr>
          <a:lstStyle>
            <a:lvl1pPr>
              <a:defRPr sz="1200" b="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19" name="Text Placeholder 2">
            <a:extLst>
              <a:ext uri="{FF2B5EF4-FFF2-40B4-BE49-F238E27FC236}">
                <a16:creationId xmlns:a16="http://schemas.microsoft.com/office/drawing/2014/main" id="{6AC52B6B-2068-4BD5-8D7B-E2AA5CC142A6}"/>
              </a:ext>
            </a:extLst>
          </p:cNvPr>
          <p:cNvSpPr>
            <a:spLocks noGrp="1"/>
          </p:cNvSpPr>
          <p:nvPr>
            <p:ph type="body" sz="quarter" idx="22" hasCustomPrompt="1"/>
          </p:nvPr>
        </p:nvSpPr>
        <p:spPr>
          <a:xfrm>
            <a:off x="8406449" y="4502295"/>
            <a:ext cx="3299588" cy="802399"/>
          </a:xfrm>
          <a:prstGeom prst="rect">
            <a:avLst/>
          </a:prstGeom>
        </p:spPr>
        <p:txBody>
          <a:bodyPr wrap="square">
            <a:spAutoFit/>
          </a:bodyPr>
          <a:lstStyle>
            <a:lvl1pPr>
              <a:defRPr sz="1200" b="0">
                <a:solidFill>
                  <a:schemeClr val="tx1"/>
                </a:solidFill>
                <a:latin typeface="Calibri Light" panose="020F0302020204030204" pitchFamily="34" charset="0"/>
                <a:cs typeface="Calibri Light" panose="020F0302020204030204" pitchFamily="34" charset="0"/>
              </a:defRPr>
            </a:lvl1pPr>
            <a:lvl2pPr>
              <a:buNone/>
              <a:defRPr/>
            </a:lvl2pPr>
            <a:lvl3pPr>
              <a:buNone/>
              <a:defRPr/>
            </a:lvl3pPr>
          </a:lstStyle>
          <a:p>
            <a:pPr lvl="0"/>
            <a:r>
              <a:rPr lang="en-US"/>
              <a:t>Lorem Ipsum is simply dummy text of the printing and typesetting industry. Lorem Ipsum has been the industry's standard dummy text ever since the 1500s, when an unknown printer took a galley of type and</a:t>
            </a:r>
          </a:p>
        </p:txBody>
      </p:sp>
      <p:sp>
        <p:nvSpPr>
          <p:cNvPr id="4" name="Text Placeholder 3">
            <a:extLst>
              <a:ext uri="{FF2B5EF4-FFF2-40B4-BE49-F238E27FC236}">
                <a16:creationId xmlns:a16="http://schemas.microsoft.com/office/drawing/2014/main" id="{AC56DCAB-CD09-4E29-A907-70E7EBE0E688}"/>
              </a:ext>
            </a:extLst>
          </p:cNvPr>
          <p:cNvSpPr>
            <a:spLocks noGrp="1"/>
          </p:cNvSpPr>
          <p:nvPr>
            <p:ph type="body" sz="quarter" idx="23"/>
          </p:nvPr>
        </p:nvSpPr>
        <p:spPr>
          <a:xfrm>
            <a:off x="4302125" y="4124325"/>
            <a:ext cx="3311525" cy="246221"/>
          </a:xfrm>
          <a:prstGeom prst="rect">
            <a:avLst/>
          </a:prstGeom>
        </p:spPr>
        <p:txBody>
          <a:bodyPr vert="horz" lIns="0" tIns="0" rIns="0" bIns="0" rtlCol="0" anchor="t">
            <a:spAutoFit/>
          </a:bodyPr>
          <a:lstStyle>
            <a:lvl1pPr>
              <a:defRPr lang="en-US" sz="1600" b="1" i="0" smtClean="0">
                <a:latin typeface="Calibri" panose="020F0502020204030204" pitchFamily="34" charset="0"/>
                <a:cs typeface="Calibri" panose="020F0502020204030204" pitchFamily="34" charset="0"/>
              </a:defRPr>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
        <p:nvSpPr>
          <p:cNvPr id="6" name="Text Placeholder 5">
            <a:extLst>
              <a:ext uri="{FF2B5EF4-FFF2-40B4-BE49-F238E27FC236}">
                <a16:creationId xmlns:a16="http://schemas.microsoft.com/office/drawing/2014/main" id="{AC9A5C7D-52BE-42FF-9382-B63BBD810FDD}"/>
              </a:ext>
            </a:extLst>
          </p:cNvPr>
          <p:cNvSpPr>
            <a:spLocks noGrp="1"/>
          </p:cNvSpPr>
          <p:nvPr>
            <p:ph type="body" sz="quarter" idx="24"/>
          </p:nvPr>
        </p:nvSpPr>
        <p:spPr>
          <a:xfrm>
            <a:off x="8406449" y="4114800"/>
            <a:ext cx="3312160" cy="246221"/>
          </a:xfrm>
          <a:prstGeom prst="rect">
            <a:avLst/>
          </a:prstGeom>
        </p:spPr>
        <p:txBody>
          <a:bodyPr vert="horz" lIns="0" tIns="0" rIns="0" bIns="0" rtlCol="0" anchor="t">
            <a:spAutoFit/>
          </a:bodyPr>
          <a:lstStyle>
            <a:lvl1pPr>
              <a:defRPr lang="en-US" sz="1600" b="1" i="0" smtClean="0">
                <a:latin typeface="Calibri" panose="020F0502020204030204" pitchFamily="34" charset="0"/>
                <a:cs typeface="Calibri" panose="020F0502020204030204" pitchFamily="34" charset="0"/>
              </a:defRPr>
            </a:lvl1pPr>
            <a:lvl2pPr>
              <a:defRPr lang="en-US" smtClean="0"/>
            </a:lvl2pPr>
            <a:lvl3pPr>
              <a:defRPr lang="en-US" smtClean="0"/>
            </a:lvl3pPr>
            <a:lvl4pPr>
              <a:defRPr lang="en-US" smtClean="0"/>
            </a:lvl4pPr>
            <a:lvl5pPr>
              <a:defRPr lang="en-US"/>
            </a:lvl5pPr>
          </a:lstStyle>
          <a:p>
            <a:pPr lvl="0">
              <a:lnSpc>
                <a:spcPct val="100000"/>
              </a:lnSpc>
              <a:spcBef>
                <a:spcPct val="0"/>
              </a:spcBef>
            </a:pPr>
            <a:r>
              <a:rPr lang="en-US"/>
              <a:t>Click to edit Master text styles</a:t>
            </a:r>
          </a:p>
        </p:txBody>
      </p:sp>
    </p:spTree>
    <p:extLst>
      <p:ext uri="{BB962C8B-B14F-4D97-AF65-F5344CB8AC3E}">
        <p14:creationId xmlns:p14="http://schemas.microsoft.com/office/powerpoint/2010/main" val="1920734057"/>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pictures">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B615E796-86B4-4C38-A923-10DBDCC4B91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3" y="6469379"/>
            <a:ext cx="1382049" cy="91440"/>
          </a:xfrm>
          <a:prstGeom prst="rect">
            <a:avLst/>
          </a:prstGeom>
        </p:spPr>
      </p:pic>
      <p:sp>
        <p:nvSpPr>
          <p:cNvPr id="13" name="Picture Placeholder 12">
            <a:extLst>
              <a:ext uri="{FF2B5EF4-FFF2-40B4-BE49-F238E27FC236}">
                <a16:creationId xmlns:a16="http://schemas.microsoft.com/office/drawing/2014/main" id="{256621FE-2493-434D-BD83-B0B78B101F25}"/>
              </a:ext>
            </a:extLst>
          </p:cNvPr>
          <p:cNvSpPr>
            <a:spLocks noGrp="1"/>
          </p:cNvSpPr>
          <p:nvPr>
            <p:ph type="pic" sz="quarter" idx="18"/>
          </p:nvPr>
        </p:nvSpPr>
        <p:spPr>
          <a:xfrm>
            <a:off x="-1" y="0"/>
            <a:ext cx="3045667" cy="6858000"/>
          </a:xfrm>
          <a:prstGeom prst="rect">
            <a:avLst/>
          </a:prstGeom>
          <a:solidFill>
            <a:schemeClr val="bg2"/>
          </a:solidFill>
        </p:spPr>
        <p:txBody>
          <a:bodyPr/>
          <a:lstStyle/>
          <a:p>
            <a:endParaRPr lang="en-US"/>
          </a:p>
        </p:txBody>
      </p:sp>
      <p:sp>
        <p:nvSpPr>
          <p:cNvPr id="16" name="Picture Placeholder 12">
            <a:extLst>
              <a:ext uri="{FF2B5EF4-FFF2-40B4-BE49-F238E27FC236}">
                <a16:creationId xmlns:a16="http://schemas.microsoft.com/office/drawing/2014/main" id="{95D56692-426B-4F40-8BC1-45B989D44140}"/>
              </a:ext>
            </a:extLst>
          </p:cNvPr>
          <p:cNvSpPr>
            <a:spLocks noGrp="1"/>
          </p:cNvSpPr>
          <p:nvPr>
            <p:ph type="pic" sz="quarter" idx="19"/>
          </p:nvPr>
        </p:nvSpPr>
        <p:spPr>
          <a:xfrm>
            <a:off x="3048777" y="0"/>
            <a:ext cx="3045667" cy="6858000"/>
          </a:xfrm>
          <a:prstGeom prst="rect">
            <a:avLst/>
          </a:prstGeom>
          <a:solidFill>
            <a:schemeClr val="bg2"/>
          </a:solidFill>
        </p:spPr>
        <p:txBody>
          <a:bodyPr/>
          <a:lstStyle/>
          <a:p>
            <a:endParaRPr lang="en-US"/>
          </a:p>
        </p:txBody>
      </p:sp>
      <p:sp>
        <p:nvSpPr>
          <p:cNvPr id="18" name="Picture Placeholder 12">
            <a:extLst>
              <a:ext uri="{FF2B5EF4-FFF2-40B4-BE49-F238E27FC236}">
                <a16:creationId xmlns:a16="http://schemas.microsoft.com/office/drawing/2014/main" id="{32D43E18-54F7-4125-A364-D733497B4F32}"/>
              </a:ext>
            </a:extLst>
          </p:cNvPr>
          <p:cNvSpPr>
            <a:spLocks noGrp="1"/>
          </p:cNvSpPr>
          <p:nvPr>
            <p:ph type="pic" sz="quarter" idx="20"/>
          </p:nvPr>
        </p:nvSpPr>
        <p:spPr>
          <a:xfrm>
            <a:off x="6097555" y="0"/>
            <a:ext cx="3045667" cy="6858000"/>
          </a:xfrm>
          <a:prstGeom prst="rect">
            <a:avLst/>
          </a:prstGeom>
          <a:solidFill>
            <a:schemeClr val="bg2"/>
          </a:solidFill>
        </p:spPr>
        <p:txBody>
          <a:bodyPr/>
          <a:lstStyle/>
          <a:p>
            <a:endParaRPr lang="en-US"/>
          </a:p>
        </p:txBody>
      </p:sp>
      <p:sp>
        <p:nvSpPr>
          <p:cNvPr id="20" name="Picture Placeholder 12">
            <a:extLst>
              <a:ext uri="{FF2B5EF4-FFF2-40B4-BE49-F238E27FC236}">
                <a16:creationId xmlns:a16="http://schemas.microsoft.com/office/drawing/2014/main" id="{0D751945-7936-4E08-A1DF-7F344072146F}"/>
              </a:ext>
            </a:extLst>
          </p:cNvPr>
          <p:cNvSpPr>
            <a:spLocks noGrp="1"/>
          </p:cNvSpPr>
          <p:nvPr>
            <p:ph type="pic" sz="quarter" idx="21"/>
          </p:nvPr>
        </p:nvSpPr>
        <p:spPr>
          <a:xfrm>
            <a:off x="9146333" y="0"/>
            <a:ext cx="3045667" cy="6858000"/>
          </a:xfrm>
          <a:prstGeom prst="rect">
            <a:avLst/>
          </a:prstGeom>
          <a:solidFill>
            <a:schemeClr val="bg2"/>
          </a:solidFill>
        </p:spPr>
        <p:txBody>
          <a:bodyPr/>
          <a:lstStyle/>
          <a:p>
            <a:endParaRPr lang="en-US"/>
          </a:p>
        </p:txBody>
      </p:sp>
      <p:grpSp>
        <p:nvGrpSpPr>
          <p:cNvPr id="2" name="Group 1">
            <a:extLst>
              <a:ext uri="{FF2B5EF4-FFF2-40B4-BE49-F238E27FC236}">
                <a16:creationId xmlns:a16="http://schemas.microsoft.com/office/drawing/2014/main" id="{9331EDC2-554D-E8F2-CE7F-BAA85565AF7E}"/>
              </a:ext>
            </a:extLst>
          </p:cNvPr>
          <p:cNvGrpSpPr/>
          <p:nvPr userDrawn="1"/>
        </p:nvGrpSpPr>
        <p:grpSpPr>
          <a:xfrm>
            <a:off x="611054" y="6471298"/>
            <a:ext cx="372834" cy="131175"/>
            <a:chOff x="14288" y="2035175"/>
            <a:chExt cx="10039350" cy="3532188"/>
          </a:xfrm>
          <a:solidFill>
            <a:schemeClr val="tx1"/>
          </a:solidFill>
        </p:grpSpPr>
        <p:sp>
          <p:nvSpPr>
            <p:cNvPr id="4" name="Freeform 1">
              <a:extLst>
                <a:ext uri="{FF2B5EF4-FFF2-40B4-BE49-F238E27FC236}">
                  <a16:creationId xmlns:a16="http://schemas.microsoft.com/office/drawing/2014/main" id="{F07EABB7-FDFC-B859-6962-E69CCC70F0DD}"/>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5" name="Freeform 2">
              <a:extLst>
                <a:ext uri="{FF2B5EF4-FFF2-40B4-BE49-F238E27FC236}">
                  <a16:creationId xmlns:a16="http://schemas.microsoft.com/office/drawing/2014/main" id="{E415CF6B-03F5-5309-7BD5-5D5435BB3128}"/>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3">
              <a:extLst>
                <a:ext uri="{FF2B5EF4-FFF2-40B4-BE49-F238E27FC236}">
                  <a16:creationId xmlns:a16="http://schemas.microsoft.com/office/drawing/2014/main" id="{65B2866D-D52B-B180-A3AC-AA044D5102CB}"/>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4">
              <a:extLst>
                <a:ext uri="{FF2B5EF4-FFF2-40B4-BE49-F238E27FC236}">
                  <a16:creationId xmlns:a16="http://schemas.microsoft.com/office/drawing/2014/main" id="{6EC86D97-64AF-D5AF-B695-C6D4434125CC}"/>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5">
              <a:extLst>
                <a:ext uri="{FF2B5EF4-FFF2-40B4-BE49-F238E27FC236}">
                  <a16:creationId xmlns:a16="http://schemas.microsoft.com/office/drawing/2014/main" id="{4096DE83-52BA-9D9C-0247-D7BD6FA064BB}"/>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6">
              <a:extLst>
                <a:ext uri="{FF2B5EF4-FFF2-40B4-BE49-F238E27FC236}">
                  <a16:creationId xmlns:a16="http://schemas.microsoft.com/office/drawing/2014/main" id="{6BB9D014-919F-48AF-17ED-146F2E47F9CE}"/>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10" name="Footer Placeholder 14">
            <a:extLst>
              <a:ext uri="{FF2B5EF4-FFF2-40B4-BE49-F238E27FC236}">
                <a16:creationId xmlns:a16="http://schemas.microsoft.com/office/drawing/2014/main" id="{330E4529-25A2-926F-E2F0-536EA4A6D9CD}"/>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pic>
        <p:nvPicPr>
          <p:cNvPr id="14" name="Graphic 13">
            <a:extLst>
              <a:ext uri="{FF2B5EF4-FFF2-40B4-BE49-F238E27FC236}">
                <a16:creationId xmlns:a16="http://schemas.microsoft.com/office/drawing/2014/main" id="{5C1EA374-F09C-C564-6B9D-33FCEE477AB8}"/>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0820265" y="6419060"/>
            <a:ext cx="762923" cy="205636"/>
          </a:xfrm>
          <a:prstGeom prst="rect">
            <a:avLst/>
          </a:prstGeom>
        </p:spPr>
      </p:pic>
    </p:spTree>
    <p:extLst>
      <p:ext uri="{BB962C8B-B14F-4D97-AF65-F5344CB8AC3E}">
        <p14:creationId xmlns:p14="http://schemas.microsoft.com/office/powerpoint/2010/main" val="364399873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hank_you">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32B93596-9EFA-D1CF-1891-B79E8C134296}"/>
              </a:ext>
            </a:extLst>
          </p:cNvPr>
          <p:cNvSpPr>
            <a:spLocks noGrp="1"/>
          </p:cNvSpPr>
          <p:nvPr>
            <p:ph type="body" sz="quarter" idx="12"/>
          </p:nvPr>
        </p:nvSpPr>
        <p:spPr>
          <a:xfrm>
            <a:off x="6008594" y="1585875"/>
            <a:ext cx="3827462" cy="257250"/>
          </a:xfrm>
          <a:prstGeom prst="rect">
            <a:avLst/>
          </a:prstGeom>
        </p:spPr>
        <p:txBody>
          <a:bodyPr/>
          <a:lstStyle>
            <a:lvl1pPr>
              <a:defRPr sz="1600" b="0" i="0">
                <a:latin typeface="Calibri" panose="020F0502020204030204" pitchFamily="34" charset="0"/>
                <a:cs typeface="Calibri" panose="020F0502020204030204" pitchFamily="34" charset="0"/>
              </a:defRPr>
            </a:lvl1pPr>
          </a:lstStyle>
          <a:p>
            <a:r>
              <a:rPr lang="en-US"/>
              <a:t>For more information, contact</a:t>
            </a:r>
          </a:p>
        </p:txBody>
      </p:sp>
      <p:sp>
        <p:nvSpPr>
          <p:cNvPr id="7" name="Text Placeholder 3">
            <a:extLst>
              <a:ext uri="{FF2B5EF4-FFF2-40B4-BE49-F238E27FC236}">
                <a16:creationId xmlns:a16="http://schemas.microsoft.com/office/drawing/2014/main" id="{6FDC7A20-9DDC-243D-12E0-D419647A673B}"/>
              </a:ext>
            </a:extLst>
          </p:cNvPr>
          <p:cNvSpPr>
            <a:spLocks noGrp="1"/>
          </p:cNvSpPr>
          <p:nvPr>
            <p:ph type="body" sz="quarter" idx="13"/>
          </p:nvPr>
        </p:nvSpPr>
        <p:spPr>
          <a:xfrm>
            <a:off x="6008594" y="2359058"/>
            <a:ext cx="3827462" cy="289438"/>
          </a:xfrm>
          <a:prstGeom prst="rect">
            <a:avLst/>
          </a:prstGeom>
        </p:spPr>
        <p:txBody>
          <a:bodyPr/>
          <a:lstStyle>
            <a:lvl1pPr>
              <a:defRPr sz="1800" b="1" i="0">
                <a:solidFill>
                  <a:schemeClr val="accent6"/>
                </a:solidFill>
                <a:latin typeface="Calibri" panose="020F0502020204030204" pitchFamily="34" charset="0"/>
                <a:cs typeface="Calibri" panose="020F0502020204030204" pitchFamily="34" charset="0"/>
              </a:defRPr>
            </a:lvl1pPr>
          </a:lstStyle>
          <a:p>
            <a:r>
              <a:rPr lang="en-US"/>
              <a:t>Name</a:t>
            </a:r>
          </a:p>
        </p:txBody>
      </p:sp>
      <p:sp>
        <p:nvSpPr>
          <p:cNvPr id="8" name="Text Placeholder 4">
            <a:extLst>
              <a:ext uri="{FF2B5EF4-FFF2-40B4-BE49-F238E27FC236}">
                <a16:creationId xmlns:a16="http://schemas.microsoft.com/office/drawing/2014/main" id="{DF0BB83A-8F61-9449-F88A-D14428FB92FB}"/>
              </a:ext>
            </a:extLst>
          </p:cNvPr>
          <p:cNvSpPr>
            <a:spLocks noGrp="1"/>
          </p:cNvSpPr>
          <p:nvPr>
            <p:ph type="body" sz="quarter" idx="14"/>
          </p:nvPr>
        </p:nvSpPr>
        <p:spPr>
          <a:xfrm>
            <a:off x="6008594" y="2744373"/>
            <a:ext cx="3827462" cy="225126"/>
          </a:xfrm>
          <a:prstGeom prst="rect">
            <a:avLst/>
          </a:prstGeom>
        </p:spPr>
        <p:txBody>
          <a:bodyPr/>
          <a:lstStyle>
            <a:lvl1pPr>
              <a:defRPr sz="1400" b="0" i="0">
                <a:solidFill>
                  <a:schemeClr val="accent6"/>
                </a:solidFill>
                <a:latin typeface="Calibri Light" panose="020F0302020204030204" pitchFamily="34" charset="0"/>
                <a:cs typeface="Calibri Light" panose="020F0302020204030204" pitchFamily="34" charset="0"/>
              </a:defRPr>
            </a:lvl1pPr>
          </a:lstStyle>
          <a:p>
            <a:r>
              <a:rPr lang="en-US"/>
              <a:t>Position title</a:t>
            </a:r>
          </a:p>
        </p:txBody>
      </p:sp>
      <p:sp>
        <p:nvSpPr>
          <p:cNvPr id="9" name="Text Placeholder 5">
            <a:extLst>
              <a:ext uri="{FF2B5EF4-FFF2-40B4-BE49-F238E27FC236}">
                <a16:creationId xmlns:a16="http://schemas.microsoft.com/office/drawing/2014/main" id="{928CEB9B-E281-2F84-4094-6D6C75AE1667}"/>
              </a:ext>
            </a:extLst>
          </p:cNvPr>
          <p:cNvSpPr>
            <a:spLocks noGrp="1"/>
          </p:cNvSpPr>
          <p:nvPr>
            <p:ph type="body" sz="quarter" idx="15"/>
          </p:nvPr>
        </p:nvSpPr>
        <p:spPr>
          <a:xfrm>
            <a:off x="6008594" y="3273458"/>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Insert email</a:t>
            </a:r>
          </a:p>
        </p:txBody>
      </p:sp>
      <p:sp>
        <p:nvSpPr>
          <p:cNvPr id="10" name="Text Placeholder 6">
            <a:extLst>
              <a:ext uri="{FF2B5EF4-FFF2-40B4-BE49-F238E27FC236}">
                <a16:creationId xmlns:a16="http://schemas.microsoft.com/office/drawing/2014/main" id="{4B5D4FBD-9119-A47E-823E-8468ED6CF450}"/>
              </a:ext>
            </a:extLst>
          </p:cNvPr>
          <p:cNvSpPr>
            <a:spLocks noGrp="1"/>
          </p:cNvSpPr>
          <p:nvPr>
            <p:ph type="body" sz="quarter" idx="16"/>
          </p:nvPr>
        </p:nvSpPr>
        <p:spPr>
          <a:xfrm>
            <a:off x="6008594" y="3560388"/>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+1 000 000 000</a:t>
            </a:r>
          </a:p>
        </p:txBody>
      </p:sp>
      <p:sp>
        <p:nvSpPr>
          <p:cNvPr id="11" name="Text Placeholder 7">
            <a:extLst>
              <a:ext uri="{FF2B5EF4-FFF2-40B4-BE49-F238E27FC236}">
                <a16:creationId xmlns:a16="http://schemas.microsoft.com/office/drawing/2014/main" id="{C67B81F6-EE7E-69A9-E411-F7C52303401A}"/>
              </a:ext>
            </a:extLst>
          </p:cNvPr>
          <p:cNvSpPr>
            <a:spLocks noGrp="1"/>
          </p:cNvSpPr>
          <p:nvPr>
            <p:ph type="body" sz="quarter" idx="17"/>
          </p:nvPr>
        </p:nvSpPr>
        <p:spPr>
          <a:xfrm>
            <a:off x="6008594" y="4117149"/>
            <a:ext cx="3827462" cy="1173078"/>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Address Line 1</a:t>
            </a:r>
          </a:p>
          <a:p>
            <a:r>
              <a:rPr lang="en-US"/>
              <a:t>Address Line 2</a:t>
            </a:r>
          </a:p>
          <a:p>
            <a:r>
              <a:rPr lang="en-US"/>
              <a:t>Zip Code</a:t>
            </a:r>
          </a:p>
          <a:p>
            <a:r>
              <a:rPr lang="en-US"/>
              <a:t>Country</a:t>
            </a:r>
          </a:p>
        </p:txBody>
      </p:sp>
      <p:sp>
        <p:nvSpPr>
          <p:cNvPr id="12" name="Title 2">
            <a:extLst>
              <a:ext uri="{FF2B5EF4-FFF2-40B4-BE49-F238E27FC236}">
                <a16:creationId xmlns:a16="http://schemas.microsoft.com/office/drawing/2014/main" id="{7D40B0A2-8366-4164-6D42-A15D2F6F574B}"/>
              </a:ext>
            </a:extLst>
          </p:cNvPr>
          <p:cNvSpPr>
            <a:spLocks noGrp="1"/>
          </p:cNvSpPr>
          <p:nvPr>
            <p:ph type="title" hasCustomPrompt="1"/>
          </p:nvPr>
        </p:nvSpPr>
        <p:spPr>
          <a:xfrm>
            <a:off x="639074" y="1353882"/>
            <a:ext cx="4220135" cy="1107996"/>
          </a:xfrm>
          <a:prstGeom prst="rect">
            <a:avLst/>
          </a:prstGeom>
        </p:spPr>
        <p:txBody>
          <a:bodyPr wrap="square">
            <a:spAutoFit/>
          </a:bodyPr>
          <a:lstStyle>
            <a:lvl1pPr>
              <a:defRPr sz="7200" b="0" i="0">
                <a:solidFill>
                  <a:schemeClr val="accent6"/>
                </a:solidFill>
                <a:latin typeface="Calibri" panose="020F0502020204030204" pitchFamily="34" charset="0"/>
                <a:cs typeface="Calibri" panose="020F0502020204030204" pitchFamily="34" charset="0"/>
              </a:defRPr>
            </a:lvl1pPr>
          </a:lstStyle>
          <a:p>
            <a:r>
              <a:rPr lang="en-US"/>
              <a:t>Thank you!</a:t>
            </a:r>
          </a:p>
        </p:txBody>
      </p:sp>
      <p:cxnSp>
        <p:nvCxnSpPr>
          <p:cNvPr id="16" name="Straight Connector 15">
            <a:extLst>
              <a:ext uri="{FF2B5EF4-FFF2-40B4-BE49-F238E27FC236}">
                <a16:creationId xmlns:a16="http://schemas.microsoft.com/office/drawing/2014/main" id="{32A2464A-FAB8-9787-5897-30B871357252}"/>
              </a:ext>
            </a:extLst>
          </p:cNvPr>
          <p:cNvCxnSpPr>
            <a:cxnSpLocks/>
          </p:cNvCxnSpPr>
          <p:nvPr userDrawn="1"/>
        </p:nvCxnSpPr>
        <p:spPr>
          <a:xfrm>
            <a:off x="6008594" y="1981200"/>
            <a:ext cx="62484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12942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585875"/>
            <a:ext cx="5530850" cy="1107996"/>
          </a:xfrm>
          <a:prstGeom prst="rect">
            <a:avLst/>
          </a:prstGeom>
        </p:spPr>
        <p:txBody>
          <a:bodyPr wrap="square">
            <a:spAutoFit/>
          </a:bodyPr>
          <a:lstStyle>
            <a:lvl1pPr>
              <a:defRPr sz="7200">
                <a:solidFill>
                  <a:schemeClr val="bg1"/>
                </a:solidFill>
                <a:latin typeface="Calibri Light" panose="020F0302020204030204" pitchFamily="34" charset="0"/>
                <a:cs typeface="Calibri Light" panose="020F0302020204030204" pitchFamily="34" charset="0"/>
              </a:defRPr>
            </a:lvl1pPr>
          </a:lstStyle>
          <a:p>
            <a:r>
              <a:rPr lang="en-US"/>
              <a:t>Thank you!</a:t>
            </a:r>
          </a:p>
        </p:txBody>
      </p:sp>
      <p:sp>
        <p:nvSpPr>
          <p:cNvPr id="4" name="Text Placeholder 2">
            <a:extLst>
              <a:ext uri="{FF2B5EF4-FFF2-40B4-BE49-F238E27FC236}">
                <a16:creationId xmlns:a16="http://schemas.microsoft.com/office/drawing/2014/main" id="{9E6FD535-F02B-ED38-D83F-7A90EDCCC63B}"/>
              </a:ext>
            </a:extLst>
          </p:cNvPr>
          <p:cNvSpPr>
            <a:spLocks noGrp="1"/>
          </p:cNvSpPr>
          <p:nvPr>
            <p:ph type="body" sz="quarter" idx="12"/>
          </p:nvPr>
        </p:nvSpPr>
        <p:spPr>
          <a:xfrm>
            <a:off x="6008594" y="1585875"/>
            <a:ext cx="3827462" cy="257250"/>
          </a:xfrm>
          <a:prstGeom prst="rect">
            <a:avLst/>
          </a:prstGeom>
        </p:spPr>
        <p:txBody>
          <a:bodyPr/>
          <a:lstStyle>
            <a:lvl1pPr>
              <a:defRPr sz="1600" b="0" i="0">
                <a:solidFill>
                  <a:schemeClr val="bg1"/>
                </a:solidFill>
                <a:latin typeface="Calibri" panose="020F0502020204030204" pitchFamily="34" charset="0"/>
                <a:cs typeface="Calibri" panose="020F0502020204030204" pitchFamily="34" charset="0"/>
              </a:defRPr>
            </a:lvl1pPr>
          </a:lstStyle>
          <a:p>
            <a:r>
              <a:rPr lang="en-US"/>
              <a:t>For more information, contact</a:t>
            </a:r>
          </a:p>
        </p:txBody>
      </p:sp>
      <p:sp>
        <p:nvSpPr>
          <p:cNvPr id="5" name="Text Placeholder 3">
            <a:extLst>
              <a:ext uri="{FF2B5EF4-FFF2-40B4-BE49-F238E27FC236}">
                <a16:creationId xmlns:a16="http://schemas.microsoft.com/office/drawing/2014/main" id="{B6BAF364-BB54-C95E-4E73-E9B389C494A8}"/>
              </a:ext>
            </a:extLst>
          </p:cNvPr>
          <p:cNvSpPr>
            <a:spLocks noGrp="1"/>
          </p:cNvSpPr>
          <p:nvPr>
            <p:ph type="body" sz="quarter" idx="13"/>
          </p:nvPr>
        </p:nvSpPr>
        <p:spPr>
          <a:xfrm>
            <a:off x="6008594" y="2359058"/>
            <a:ext cx="3827462" cy="289438"/>
          </a:xfrm>
          <a:prstGeom prst="rect">
            <a:avLst/>
          </a:prstGeom>
        </p:spPr>
        <p:txBody>
          <a:bodyPr/>
          <a:lstStyle>
            <a:lvl1pPr>
              <a:defRPr sz="1800" b="1" i="0">
                <a:solidFill>
                  <a:schemeClr val="bg1"/>
                </a:solidFill>
                <a:latin typeface="Calibri" panose="020F0502020204030204" pitchFamily="34" charset="0"/>
                <a:cs typeface="Calibri" panose="020F0502020204030204" pitchFamily="34" charset="0"/>
              </a:defRPr>
            </a:lvl1pPr>
          </a:lstStyle>
          <a:p>
            <a:r>
              <a:rPr lang="en-US"/>
              <a:t>Name</a:t>
            </a:r>
          </a:p>
        </p:txBody>
      </p:sp>
      <p:sp>
        <p:nvSpPr>
          <p:cNvPr id="7" name="Text Placeholder 4">
            <a:extLst>
              <a:ext uri="{FF2B5EF4-FFF2-40B4-BE49-F238E27FC236}">
                <a16:creationId xmlns:a16="http://schemas.microsoft.com/office/drawing/2014/main" id="{953433F5-5E98-8543-C6A5-E9DEEE2B1FCB}"/>
              </a:ext>
            </a:extLst>
          </p:cNvPr>
          <p:cNvSpPr>
            <a:spLocks noGrp="1"/>
          </p:cNvSpPr>
          <p:nvPr>
            <p:ph type="body" sz="quarter" idx="14"/>
          </p:nvPr>
        </p:nvSpPr>
        <p:spPr>
          <a:xfrm>
            <a:off x="6008594" y="2744373"/>
            <a:ext cx="3827462" cy="225126"/>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Position title</a:t>
            </a:r>
          </a:p>
        </p:txBody>
      </p:sp>
      <p:sp>
        <p:nvSpPr>
          <p:cNvPr id="8" name="Text Placeholder 5">
            <a:extLst>
              <a:ext uri="{FF2B5EF4-FFF2-40B4-BE49-F238E27FC236}">
                <a16:creationId xmlns:a16="http://schemas.microsoft.com/office/drawing/2014/main" id="{23921F42-C7A3-78EC-4E9C-3EB5C7ED684A}"/>
              </a:ext>
            </a:extLst>
          </p:cNvPr>
          <p:cNvSpPr>
            <a:spLocks noGrp="1"/>
          </p:cNvSpPr>
          <p:nvPr>
            <p:ph type="body" sz="quarter" idx="15"/>
          </p:nvPr>
        </p:nvSpPr>
        <p:spPr>
          <a:xfrm>
            <a:off x="6008594" y="3273458"/>
            <a:ext cx="3827462" cy="225126"/>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Insert email</a:t>
            </a:r>
          </a:p>
        </p:txBody>
      </p:sp>
      <p:sp>
        <p:nvSpPr>
          <p:cNvPr id="23" name="Text Placeholder 6">
            <a:extLst>
              <a:ext uri="{FF2B5EF4-FFF2-40B4-BE49-F238E27FC236}">
                <a16:creationId xmlns:a16="http://schemas.microsoft.com/office/drawing/2014/main" id="{E49B9AC2-4457-5709-0E87-15A846CC0DAF}"/>
              </a:ext>
            </a:extLst>
          </p:cNvPr>
          <p:cNvSpPr>
            <a:spLocks noGrp="1"/>
          </p:cNvSpPr>
          <p:nvPr>
            <p:ph type="body" sz="quarter" idx="16"/>
          </p:nvPr>
        </p:nvSpPr>
        <p:spPr>
          <a:xfrm>
            <a:off x="6008594" y="3560388"/>
            <a:ext cx="3827462" cy="225126"/>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+1 000 000 000</a:t>
            </a:r>
          </a:p>
        </p:txBody>
      </p:sp>
      <p:sp>
        <p:nvSpPr>
          <p:cNvPr id="24" name="Text Placeholder 7">
            <a:extLst>
              <a:ext uri="{FF2B5EF4-FFF2-40B4-BE49-F238E27FC236}">
                <a16:creationId xmlns:a16="http://schemas.microsoft.com/office/drawing/2014/main" id="{0BAED229-3A3F-9E3C-D8E1-7886C2A0BFD3}"/>
              </a:ext>
            </a:extLst>
          </p:cNvPr>
          <p:cNvSpPr>
            <a:spLocks noGrp="1"/>
          </p:cNvSpPr>
          <p:nvPr>
            <p:ph type="body" sz="quarter" idx="17"/>
          </p:nvPr>
        </p:nvSpPr>
        <p:spPr>
          <a:xfrm>
            <a:off x="6008594" y="4117149"/>
            <a:ext cx="3827462" cy="1173078"/>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Address Line 1</a:t>
            </a:r>
          </a:p>
          <a:p>
            <a:r>
              <a:rPr lang="en-US"/>
              <a:t>Address Line 2</a:t>
            </a:r>
          </a:p>
          <a:p>
            <a:r>
              <a:rPr lang="en-US"/>
              <a:t>Zip Code</a:t>
            </a:r>
          </a:p>
          <a:p>
            <a:r>
              <a:rPr lang="en-US"/>
              <a:t>Country</a:t>
            </a:r>
          </a:p>
        </p:txBody>
      </p:sp>
      <p:cxnSp>
        <p:nvCxnSpPr>
          <p:cNvPr id="25" name="Straight Connector 24">
            <a:extLst>
              <a:ext uri="{FF2B5EF4-FFF2-40B4-BE49-F238E27FC236}">
                <a16:creationId xmlns:a16="http://schemas.microsoft.com/office/drawing/2014/main" id="{2220AE1B-3F63-5786-F8E4-A27E35078BA1}"/>
              </a:ext>
            </a:extLst>
          </p:cNvPr>
          <p:cNvCxnSpPr>
            <a:cxnSpLocks/>
          </p:cNvCxnSpPr>
          <p:nvPr userDrawn="1"/>
        </p:nvCxnSpPr>
        <p:spPr>
          <a:xfrm>
            <a:off x="6008594" y="1981200"/>
            <a:ext cx="6248400"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DF33C6F7-FA2E-6B08-33A9-37FDFF26A31B}"/>
              </a:ext>
            </a:extLst>
          </p:cNvPr>
          <p:cNvGrpSpPr/>
          <p:nvPr userDrawn="1"/>
        </p:nvGrpSpPr>
        <p:grpSpPr>
          <a:xfrm>
            <a:off x="610888" y="6472556"/>
            <a:ext cx="372834" cy="131175"/>
            <a:chOff x="14288" y="2035175"/>
            <a:chExt cx="10039350" cy="3532188"/>
          </a:xfrm>
          <a:solidFill>
            <a:schemeClr val="bg1"/>
          </a:solidFill>
        </p:grpSpPr>
        <p:sp>
          <p:nvSpPr>
            <p:cNvPr id="27" name="Freeform 1">
              <a:extLst>
                <a:ext uri="{FF2B5EF4-FFF2-40B4-BE49-F238E27FC236}">
                  <a16:creationId xmlns:a16="http://schemas.microsoft.com/office/drawing/2014/main" id="{F2E77280-F6AB-F350-4404-BD681B56D366}"/>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8" name="Freeform 2">
              <a:extLst>
                <a:ext uri="{FF2B5EF4-FFF2-40B4-BE49-F238E27FC236}">
                  <a16:creationId xmlns:a16="http://schemas.microsoft.com/office/drawing/2014/main" id="{76D1CD50-2BF2-92D4-638A-8E6DD5C53E55}"/>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9" name="Freeform 3">
              <a:extLst>
                <a:ext uri="{FF2B5EF4-FFF2-40B4-BE49-F238E27FC236}">
                  <a16:creationId xmlns:a16="http://schemas.microsoft.com/office/drawing/2014/main" id="{989E05A2-75DA-E47E-387F-1468DC69A90C}"/>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0" name="Freeform 4">
              <a:extLst>
                <a:ext uri="{FF2B5EF4-FFF2-40B4-BE49-F238E27FC236}">
                  <a16:creationId xmlns:a16="http://schemas.microsoft.com/office/drawing/2014/main" id="{4A8812DD-BE00-0E39-3752-28C7E938E92C}"/>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1" name="Freeform 5">
              <a:extLst>
                <a:ext uri="{FF2B5EF4-FFF2-40B4-BE49-F238E27FC236}">
                  <a16:creationId xmlns:a16="http://schemas.microsoft.com/office/drawing/2014/main" id="{F61D556A-5F28-F7EE-A0AB-A718BA1FB976}"/>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32" name="Freeform 6">
              <a:extLst>
                <a:ext uri="{FF2B5EF4-FFF2-40B4-BE49-F238E27FC236}">
                  <a16:creationId xmlns:a16="http://schemas.microsoft.com/office/drawing/2014/main" id="{73E306DA-AAA8-9A07-12FE-21949C4F27E3}"/>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33" name="Footer Placeholder 14">
            <a:extLst>
              <a:ext uri="{FF2B5EF4-FFF2-40B4-BE49-F238E27FC236}">
                <a16:creationId xmlns:a16="http://schemas.microsoft.com/office/drawing/2014/main" id="{6BBA5C16-7B74-0810-FABC-F79D400D35AE}"/>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2" name="Graphic 1">
            <a:extLst>
              <a:ext uri="{FF2B5EF4-FFF2-40B4-BE49-F238E27FC236}">
                <a16:creationId xmlns:a16="http://schemas.microsoft.com/office/drawing/2014/main" id="{84BD6B3E-8147-E3C4-4C79-6A287778DF0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3840887390"/>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_you_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6096000" y="0"/>
            <a:ext cx="6096000" cy="6858000"/>
          </a:xfrm>
          <a:prstGeom prst="rect">
            <a:avLst/>
          </a:prstGeom>
        </p:spPr>
        <p:txBody>
          <a:bodyPr/>
          <a:lstStyle/>
          <a:p>
            <a:endParaRPr lang="en-US"/>
          </a:p>
        </p:txBody>
      </p:sp>
      <p:sp>
        <p:nvSpPr>
          <p:cNvPr id="2" name="Title 2">
            <a:extLst>
              <a:ext uri="{FF2B5EF4-FFF2-40B4-BE49-F238E27FC236}">
                <a16:creationId xmlns:a16="http://schemas.microsoft.com/office/drawing/2014/main" id="{C4526B2C-80FA-F150-338B-DB03C5073388}"/>
              </a:ext>
            </a:extLst>
          </p:cNvPr>
          <p:cNvSpPr>
            <a:spLocks noGrp="1"/>
          </p:cNvSpPr>
          <p:nvPr>
            <p:ph type="title" hasCustomPrompt="1"/>
          </p:nvPr>
        </p:nvSpPr>
        <p:spPr>
          <a:xfrm>
            <a:off x="639074" y="1035424"/>
            <a:ext cx="4648200" cy="1107996"/>
          </a:xfrm>
          <a:prstGeom prst="rect">
            <a:avLst/>
          </a:prstGeom>
        </p:spPr>
        <p:txBody>
          <a:bodyPr wrap="square" lIns="0" tIns="0" rIns="0" bIns="0">
            <a:spAutoFit/>
          </a:bodyPr>
          <a:lstStyle>
            <a:lvl1pPr>
              <a:defRPr lang="en-US" sz="7200" b="0" dirty="0">
                <a:solidFill>
                  <a:schemeClr val="tx1"/>
                </a:solidFill>
                <a:latin typeface="Calibri" panose="020F0502020204030204" pitchFamily="34" charset="0"/>
              </a:defRPr>
            </a:lvl1pPr>
          </a:lstStyle>
          <a:p>
            <a:pPr lvl="0"/>
            <a:r>
              <a:rPr lang="en-US"/>
              <a:t>Thank you!</a:t>
            </a:r>
          </a:p>
        </p:txBody>
      </p:sp>
      <p:sp>
        <p:nvSpPr>
          <p:cNvPr id="5" name="Text Placeholder 2">
            <a:extLst>
              <a:ext uri="{FF2B5EF4-FFF2-40B4-BE49-F238E27FC236}">
                <a16:creationId xmlns:a16="http://schemas.microsoft.com/office/drawing/2014/main" id="{7AF9CC8A-BAB0-4529-6083-A3D7F01CE458}"/>
              </a:ext>
            </a:extLst>
          </p:cNvPr>
          <p:cNvSpPr>
            <a:spLocks noGrp="1"/>
          </p:cNvSpPr>
          <p:nvPr>
            <p:ph type="body" sz="quarter" idx="12"/>
          </p:nvPr>
        </p:nvSpPr>
        <p:spPr>
          <a:xfrm>
            <a:off x="639074" y="2540616"/>
            <a:ext cx="3827462" cy="257250"/>
          </a:xfrm>
          <a:prstGeom prst="rect">
            <a:avLst/>
          </a:prstGeom>
        </p:spPr>
        <p:txBody>
          <a:bodyPr/>
          <a:lstStyle>
            <a:lvl1pPr>
              <a:defRPr sz="1600" b="0" i="0">
                <a:latin typeface="Calibri" panose="020F0502020204030204" pitchFamily="34" charset="0"/>
                <a:cs typeface="Calibri" panose="020F0502020204030204" pitchFamily="34" charset="0"/>
              </a:defRPr>
            </a:lvl1pPr>
          </a:lstStyle>
          <a:p>
            <a:r>
              <a:rPr lang="en-US"/>
              <a:t>For more information, contact</a:t>
            </a:r>
          </a:p>
        </p:txBody>
      </p:sp>
      <p:sp>
        <p:nvSpPr>
          <p:cNvPr id="6" name="Text Placeholder 3">
            <a:extLst>
              <a:ext uri="{FF2B5EF4-FFF2-40B4-BE49-F238E27FC236}">
                <a16:creationId xmlns:a16="http://schemas.microsoft.com/office/drawing/2014/main" id="{25054708-622B-37B7-6E33-486A71C9526E}"/>
              </a:ext>
            </a:extLst>
          </p:cNvPr>
          <p:cNvSpPr>
            <a:spLocks noGrp="1"/>
          </p:cNvSpPr>
          <p:nvPr>
            <p:ph type="body" sz="quarter" idx="13"/>
          </p:nvPr>
        </p:nvSpPr>
        <p:spPr>
          <a:xfrm>
            <a:off x="639074" y="3313799"/>
            <a:ext cx="3827462" cy="289438"/>
          </a:xfrm>
          <a:prstGeom prst="rect">
            <a:avLst/>
          </a:prstGeom>
        </p:spPr>
        <p:txBody>
          <a:bodyPr/>
          <a:lstStyle>
            <a:lvl1pPr>
              <a:defRPr sz="1800" b="1" i="0">
                <a:solidFill>
                  <a:schemeClr val="accent6"/>
                </a:solidFill>
                <a:latin typeface="Calibri" panose="020F0502020204030204" pitchFamily="34" charset="0"/>
                <a:cs typeface="Calibri" panose="020F0502020204030204" pitchFamily="34" charset="0"/>
              </a:defRPr>
            </a:lvl1pPr>
          </a:lstStyle>
          <a:p>
            <a:r>
              <a:rPr lang="en-US"/>
              <a:t>Name</a:t>
            </a:r>
          </a:p>
        </p:txBody>
      </p:sp>
      <p:sp>
        <p:nvSpPr>
          <p:cNvPr id="7" name="Text Placeholder 4">
            <a:extLst>
              <a:ext uri="{FF2B5EF4-FFF2-40B4-BE49-F238E27FC236}">
                <a16:creationId xmlns:a16="http://schemas.microsoft.com/office/drawing/2014/main" id="{756D2A3F-CCA1-F399-D035-1BB32FED6345}"/>
              </a:ext>
            </a:extLst>
          </p:cNvPr>
          <p:cNvSpPr>
            <a:spLocks noGrp="1"/>
          </p:cNvSpPr>
          <p:nvPr>
            <p:ph type="body" sz="quarter" idx="14"/>
          </p:nvPr>
        </p:nvSpPr>
        <p:spPr>
          <a:xfrm>
            <a:off x="639074" y="3672220"/>
            <a:ext cx="3827462" cy="225126"/>
          </a:xfrm>
          <a:prstGeom prst="rect">
            <a:avLst/>
          </a:prstGeom>
        </p:spPr>
        <p:txBody>
          <a:bodyPr/>
          <a:lstStyle>
            <a:lvl1pPr>
              <a:defRPr sz="1400" b="0" i="0">
                <a:solidFill>
                  <a:schemeClr val="accent6"/>
                </a:solidFill>
                <a:latin typeface="Calibri Light" panose="020F0302020204030204" pitchFamily="34" charset="0"/>
                <a:cs typeface="Calibri Light" panose="020F0302020204030204" pitchFamily="34" charset="0"/>
              </a:defRPr>
            </a:lvl1pPr>
          </a:lstStyle>
          <a:p>
            <a:r>
              <a:rPr lang="en-US"/>
              <a:t>Position title</a:t>
            </a:r>
          </a:p>
        </p:txBody>
      </p:sp>
      <p:sp>
        <p:nvSpPr>
          <p:cNvPr id="8" name="Text Placeholder 5">
            <a:extLst>
              <a:ext uri="{FF2B5EF4-FFF2-40B4-BE49-F238E27FC236}">
                <a16:creationId xmlns:a16="http://schemas.microsoft.com/office/drawing/2014/main" id="{D50C7B71-5C80-8C3A-B66C-42F7296EB9CC}"/>
              </a:ext>
            </a:extLst>
          </p:cNvPr>
          <p:cNvSpPr>
            <a:spLocks noGrp="1"/>
          </p:cNvSpPr>
          <p:nvPr>
            <p:ph type="body" sz="quarter" idx="15"/>
          </p:nvPr>
        </p:nvSpPr>
        <p:spPr>
          <a:xfrm>
            <a:off x="639074" y="4201305"/>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Insert email</a:t>
            </a:r>
          </a:p>
        </p:txBody>
      </p:sp>
      <p:sp>
        <p:nvSpPr>
          <p:cNvPr id="9" name="Text Placeholder 6">
            <a:extLst>
              <a:ext uri="{FF2B5EF4-FFF2-40B4-BE49-F238E27FC236}">
                <a16:creationId xmlns:a16="http://schemas.microsoft.com/office/drawing/2014/main" id="{0BFDDCB6-69BB-2359-40AB-46BA1DA744F3}"/>
              </a:ext>
            </a:extLst>
          </p:cNvPr>
          <p:cNvSpPr>
            <a:spLocks noGrp="1"/>
          </p:cNvSpPr>
          <p:nvPr>
            <p:ph type="body" sz="quarter" idx="16"/>
          </p:nvPr>
        </p:nvSpPr>
        <p:spPr>
          <a:xfrm>
            <a:off x="639074" y="4488235"/>
            <a:ext cx="3827462" cy="225126"/>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+1 000 000 000</a:t>
            </a:r>
          </a:p>
        </p:txBody>
      </p:sp>
      <p:sp>
        <p:nvSpPr>
          <p:cNvPr id="10" name="Text Placeholder 7">
            <a:extLst>
              <a:ext uri="{FF2B5EF4-FFF2-40B4-BE49-F238E27FC236}">
                <a16:creationId xmlns:a16="http://schemas.microsoft.com/office/drawing/2014/main" id="{3D16F9E7-5E17-1B62-F499-C761278885E7}"/>
              </a:ext>
            </a:extLst>
          </p:cNvPr>
          <p:cNvSpPr>
            <a:spLocks noGrp="1"/>
          </p:cNvSpPr>
          <p:nvPr>
            <p:ph type="body" sz="quarter" idx="17"/>
          </p:nvPr>
        </p:nvSpPr>
        <p:spPr>
          <a:xfrm>
            <a:off x="639074" y="4897078"/>
            <a:ext cx="3827462" cy="1173078"/>
          </a:xfrm>
          <a:prstGeom prst="rect">
            <a:avLst/>
          </a:prstGeom>
        </p:spPr>
        <p:txBody>
          <a:bodyPr/>
          <a:lstStyle>
            <a:lvl1pPr>
              <a:defRPr sz="1400" b="0" i="0">
                <a:latin typeface="Calibri Light" panose="020F0302020204030204" pitchFamily="34" charset="0"/>
                <a:cs typeface="Calibri Light" panose="020F0302020204030204" pitchFamily="34" charset="0"/>
              </a:defRPr>
            </a:lvl1pPr>
          </a:lstStyle>
          <a:p>
            <a:r>
              <a:rPr lang="en-US"/>
              <a:t>Address Line 1</a:t>
            </a:r>
          </a:p>
          <a:p>
            <a:r>
              <a:rPr lang="en-US"/>
              <a:t>Address Line 2</a:t>
            </a:r>
          </a:p>
          <a:p>
            <a:r>
              <a:rPr lang="en-US"/>
              <a:t>Zip Code</a:t>
            </a:r>
          </a:p>
          <a:p>
            <a:r>
              <a:rPr lang="en-US"/>
              <a:t>Country</a:t>
            </a:r>
          </a:p>
        </p:txBody>
      </p:sp>
      <p:cxnSp>
        <p:nvCxnSpPr>
          <p:cNvPr id="11" name="Straight Connector 10">
            <a:extLst>
              <a:ext uri="{FF2B5EF4-FFF2-40B4-BE49-F238E27FC236}">
                <a16:creationId xmlns:a16="http://schemas.microsoft.com/office/drawing/2014/main" id="{68FF80AE-E38B-EC18-E1B5-2B5AAE36C2F4}"/>
              </a:ext>
            </a:extLst>
          </p:cNvPr>
          <p:cNvCxnSpPr>
            <a:cxnSpLocks/>
          </p:cNvCxnSpPr>
          <p:nvPr userDrawn="1"/>
        </p:nvCxnSpPr>
        <p:spPr>
          <a:xfrm>
            <a:off x="639074" y="2935941"/>
            <a:ext cx="3534335"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091051"/>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ank you-Pictur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D1CE3-09AB-4B8F-B4EA-802DA1F8168A}"/>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3" name="Title 2">
            <a:extLst>
              <a:ext uri="{FF2B5EF4-FFF2-40B4-BE49-F238E27FC236}">
                <a16:creationId xmlns:a16="http://schemas.microsoft.com/office/drawing/2014/main" id="{BDF03CD9-50C7-44B7-B928-FC1A6F91398C}"/>
              </a:ext>
            </a:extLst>
          </p:cNvPr>
          <p:cNvSpPr>
            <a:spLocks noGrp="1"/>
          </p:cNvSpPr>
          <p:nvPr>
            <p:ph type="title" hasCustomPrompt="1"/>
          </p:nvPr>
        </p:nvSpPr>
        <p:spPr>
          <a:xfrm>
            <a:off x="457201" y="1181100"/>
            <a:ext cx="4426771" cy="1107996"/>
          </a:xfrm>
          <a:prstGeom prst="rect">
            <a:avLst/>
          </a:prstGeom>
        </p:spPr>
        <p:txBody>
          <a:bodyPr wrap="square">
            <a:spAutoFit/>
          </a:bodyPr>
          <a:lstStyle>
            <a:lvl1pPr>
              <a:defRPr sz="7200">
                <a:solidFill>
                  <a:schemeClr val="bg1"/>
                </a:solidFill>
                <a:latin typeface="Calibri Light" panose="020F0302020204030204" pitchFamily="34" charset="0"/>
                <a:cs typeface="Calibri Light" panose="020F0302020204030204" pitchFamily="34" charset="0"/>
              </a:defRPr>
            </a:lvl1pPr>
          </a:lstStyle>
          <a:p>
            <a:r>
              <a:rPr lang="en-US"/>
              <a:t>Thank you!</a:t>
            </a:r>
          </a:p>
        </p:txBody>
      </p:sp>
      <p:sp>
        <p:nvSpPr>
          <p:cNvPr id="14" name="Picture Placeholder 2">
            <a:extLst>
              <a:ext uri="{FF2B5EF4-FFF2-40B4-BE49-F238E27FC236}">
                <a16:creationId xmlns:a16="http://schemas.microsoft.com/office/drawing/2014/main" id="{D26DCF78-A14C-7743-94BB-7E13C2AD8622}"/>
              </a:ext>
            </a:extLst>
          </p:cNvPr>
          <p:cNvSpPr>
            <a:spLocks noGrp="1"/>
          </p:cNvSpPr>
          <p:nvPr>
            <p:ph type="pic" sz="quarter" idx="16"/>
          </p:nvPr>
        </p:nvSpPr>
        <p:spPr>
          <a:xfrm>
            <a:off x="6095998" y="0"/>
            <a:ext cx="6096001" cy="6858000"/>
          </a:xfrm>
          <a:prstGeom prst="rect">
            <a:avLst/>
          </a:prstGeom>
          <a:solidFill>
            <a:schemeClr val="bg2"/>
          </a:solidFill>
        </p:spPr>
        <p:txBody>
          <a:bodyPr/>
          <a:lstStyle>
            <a:lvl1pPr>
              <a:defRPr/>
            </a:lvl1pPr>
          </a:lstStyle>
          <a:p>
            <a:endParaRPr lang="en-US"/>
          </a:p>
        </p:txBody>
      </p:sp>
      <p:sp>
        <p:nvSpPr>
          <p:cNvPr id="4" name="Text Placeholder 2">
            <a:extLst>
              <a:ext uri="{FF2B5EF4-FFF2-40B4-BE49-F238E27FC236}">
                <a16:creationId xmlns:a16="http://schemas.microsoft.com/office/drawing/2014/main" id="{A54CD715-5029-A04B-C86E-9249D98C21D2}"/>
              </a:ext>
            </a:extLst>
          </p:cNvPr>
          <p:cNvSpPr>
            <a:spLocks noGrp="1"/>
          </p:cNvSpPr>
          <p:nvPr>
            <p:ph type="body" sz="quarter" idx="12"/>
          </p:nvPr>
        </p:nvSpPr>
        <p:spPr>
          <a:xfrm>
            <a:off x="623950" y="2540616"/>
            <a:ext cx="3827462" cy="257250"/>
          </a:xfrm>
          <a:prstGeom prst="rect">
            <a:avLst/>
          </a:prstGeom>
        </p:spPr>
        <p:txBody>
          <a:bodyPr/>
          <a:lstStyle>
            <a:lvl1pPr>
              <a:defRPr sz="1600" b="0" i="0">
                <a:solidFill>
                  <a:schemeClr val="bg1"/>
                </a:solidFill>
                <a:latin typeface="Calibri" panose="020F0502020204030204" pitchFamily="34" charset="0"/>
                <a:cs typeface="Calibri" panose="020F0502020204030204" pitchFamily="34" charset="0"/>
              </a:defRPr>
            </a:lvl1pPr>
          </a:lstStyle>
          <a:p>
            <a:r>
              <a:rPr lang="en-US"/>
              <a:t>For more information, contact</a:t>
            </a:r>
          </a:p>
        </p:txBody>
      </p:sp>
      <p:sp>
        <p:nvSpPr>
          <p:cNvPr id="5" name="Text Placeholder 3">
            <a:extLst>
              <a:ext uri="{FF2B5EF4-FFF2-40B4-BE49-F238E27FC236}">
                <a16:creationId xmlns:a16="http://schemas.microsoft.com/office/drawing/2014/main" id="{BA996D09-CCCD-86F0-CB74-7B35F4B50B35}"/>
              </a:ext>
            </a:extLst>
          </p:cNvPr>
          <p:cNvSpPr>
            <a:spLocks noGrp="1"/>
          </p:cNvSpPr>
          <p:nvPr>
            <p:ph type="body" sz="quarter" idx="13"/>
          </p:nvPr>
        </p:nvSpPr>
        <p:spPr>
          <a:xfrm>
            <a:off x="623950" y="3313799"/>
            <a:ext cx="3827462" cy="289438"/>
          </a:xfrm>
          <a:prstGeom prst="rect">
            <a:avLst/>
          </a:prstGeom>
        </p:spPr>
        <p:txBody>
          <a:bodyPr/>
          <a:lstStyle>
            <a:lvl1pPr>
              <a:defRPr sz="1800" b="1" i="0">
                <a:solidFill>
                  <a:schemeClr val="bg1"/>
                </a:solidFill>
                <a:latin typeface="Calibri" panose="020F0502020204030204" pitchFamily="34" charset="0"/>
                <a:cs typeface="Calibri" panose="020F0502020204030204" pitchFamily="34" charset="0"/>
              </a:defRPr>
            </a:lvl1pPr>
          </a:lstStyle>
          <a:p>
            <a:r>
              <a:rPr lang="en-US"/>
              <a:t>Name</a:t>
            </a:r>
          </a:p>
        </p:txBody>
      </p:sp>
      <p:sp>
        <p:nvSpPr>
          <p:cNvPr id="7" name="Text Placeholder 4">
            <a:extLst>
              <a:ext uri="{FF2B5EF4-FFF2-40B4-BE49-F238E27FC236}">
                <a16:creationId xmlns:a16="http://schemas.microsoft.com/office/drawing/2014/main" id="{AFA00C86-CF48-20A1-6950-AD5A31049E6F}"/>
              </a:ext>
            </a:extLst>
          </p:cNvPr>
          <p:cNvSpPr>
            <a:spLocks noGrp="1"/>
          </p:cNvSpPr>
          <p:nvPr>
            <p:ph type="body" sz="quarter" idx="14"/>
          </p:nvPr>
        </p:nvSpPr>
        <p:spPr>
          <a:xfrm>
            <a:off x="623950" y="3672220"/>
            <a:ext cx="3827462" cy="225126"/>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Position title</a:t>
            </a:r>
          </a:p>
        </p:txBody>
      </p:sp>
      <p:sp>
        <p:nvSpPr>
          <p:cNvPr id="8" name="Text Placeholder 5">
            <a:extLst>
              <a:ext uri="{FF2B5EF4-FFF2-40B4-BE49-F238E27FC236}">
                <a16:creationId xmlns:a16="http://schemas.microsoft.com/office/drawing/2014/main" id="{BBB322FB-99C0-42C7-5BDE-D4858AC19E8D}"/>
              </a:ext>
            </a:extLst>
          </p:cNvPr>
          <p:cNvSpPr>
            <a:spLocks noGrp="1"/>
          </p:cNvSpPr>
          <p:nvPr>
            <p:ph type="body" sz="quarter" idx="15"/>
          </p:nvPr>
        </p:nvSpPr>
        <p:spPr>
          <a:xfrm>
            <a:off x="623950" y="4201305"/>
            <a:ext cx="3827462" cy="225126"/>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Insert email</a:t>
            </a:r>
          </a:p>
        </p:txBody>
      </p:sp>
      <p:sp>
        <p:nvSpPr>
          <p:cNvPr id="15" name="Text Placeholder 6">
            <a:extLst>
              <a:ext uri="{FF2B5EF4-FFF2-40B4-BE49-F238E27FC236}">
                <a16:creationId xmlns:a16="http://schemas.microsoft.com/office/drawing/2014/main" id="{EC85097F-F8BD-3020-2B4F-3B98A38BBA13}"/>
              </a:ext>
            </a:extLst>
          </p:cNvPr>
          <p:cNvSpPr>
            <a:spLocks noGrp="1"/>
          </p:cNvSpPr>
          <p:nvPr>
            <p:ph type="body" sz="quarter" idx="17"/>
          </p:nvPr>
        </p:nvSpPr>
        <p:spPr>
          <a:xfrm>
            <a:off x="623950" y="4488235"/>
            <a:ext cx="3827462" cy="225126"/>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+1 000 000 000</a:t>
            </a:r>
          </a:p>
        </p:txBody>
      </p:sp>
      <p:sp>
        <p:nvSpPr>
          <p:cNvPr id="16" name="Text Placeholder 7">
            <a:extLst>
              <a:ext uri="{FF2B5EF4-FFF2-40B4-BE49-F238E27FC236}">
                <a16:creationId xmlns:a16="http://schemas.microsoft.com/office/drawing/2014/main" id="{F9DDE0F1-1E2D-03F1-BD26-670ECCC71F31}"/>
              </a:ext>
            </a:extLst>
          </p:cNvPr>
          <p:cNvSpPr>
            <a:spLocks noGrp="1"/>
          </p:cNvSpPr>
          <p:nvPr>
            <p:ph type="body" sz="quarter" idx="18"/>
          </p:nvPr>
        </p:nvSpPr>
        <p:spPr>
          <a:xfrm>
            <a:off x="623950" y="4897078"/>
            <a:ext cx="3827462" cy="1173078"/>
          </a:xfrm>
          <a:prstGeom prst="rect">
            <a:avLst/>
          </a:prstGeom>
        </p:spPr>
        <p:txBody>
          <a:bodyPr/>
          <a:lstStyle>
            <a:lvl1pPr>
              <a:defRPr sz="1400" b="0" i="0">
                <a:solidFill>
                  <a:schemeClr val="bg1"/>
                </a:solidFill>
                <a:latin typeface="Calibri Light" panose="020F0302020204030204" pitchFamily="34" charset="0"/>
                <a:cs typeface="Calibri Light" panose="020F0302020204030204" pitchFamily="34" charset="0"/>
              </a:defRPr>
            </a:lvl1pPr>
          </a:lstStyle>
          <a:p>
            <a:r>
              <a:rPr lang="en-US"/>
              <a:t>Address Line 1</a:t>
            </a:r>
          </a:p>
          <a:p>
            <a:r>
              <a:rPr lang="en-US"/>
              <a:t>Address Line 2</a:t>
            </a:r>
          </a:p>
          <a:p>
            <a:r>
              <a:rPr lang="en-US"/>
              <a:t>Zip Code</a:t>
            </a:r>
          </a:p>
          <a:p>
            <a:r>
              <a:rPr lang="en-US"/>
              <a:t>Country</a:t>
            </a:r>
          </a:p>
        </p:txBody>
      </p:sp>
      <p:cxnSp>
        <p:nvCxnSpPr>
          <p:cNvPr id="17" name="Straight Connector 16">
            <a:extLst>
              <a:ext uri="{FF2B5EF4-FFF2-40B4-BE49-F238E27FC236}">
                <a16:creationId xmlns:a16="http://schemas.microsoft.com/office/drawing/2014/main" id="{AAE04AB7-6A3B-5E51-ABEB-5C3D6423F45E}"/>
              </a:ext>
            </a:extLst>
          </p:cNvPr>
          <p:cNvCxnSpPr>
            <a:cxnSpLocks/>
          </p:cNvCxnSpPr>
          <p:nvPr userDrawn="1"/>
        </p:nvCxnSpPr>
        <p:spPr>
          <a:xfrm>
            <a:off x="623950" y="2935941"/>
            <a:ext cx="3534335" cy="0"/>
          </a:xfrm>
          <a:prstGeom prst="line">
            <a:avLst/>
          </a:prstGeom>
          <a:ln w="6350">
            <a:solidFill>
              <a:schemeClr val="bg1">
                <a:alpha val="65123"/>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0B2B0E62-5E6B-139F-4A81-DE5B8F0A8CB9}"/>
              </a:ext>
            </a:extLst>
          </p:cNvPr>
          <p:cNvGrpSpPr/>
          <p:nvPr userDrawn="1"/>
        </p:nvGrpSpPr>
        <p:grpSpPr>
          <a:xfrm>
            <a:off x="610888" y="6472556"/>
            <a:ext cx="372834" cy="131175"/>
            <a:chOff x="14288" y="2035175"/>
            <a:chExt cx="10039350" cy="3532188"/>
          </a:xfrm>
          <a:solidFill>
            <a:schemeClr val="bg1"/>
          </a:solidFill>
        </p:grpSpPr>
        <p:sp>
          <p:nvSpPr>
            <p:cNvPr id="19" name="Freeform 1">
              <a:extLst>
                <a:ext uri="{FF2B5EF4-FFF2-40B4-BE49-F238E27FC236}">
                  <a16:creationId xmlns:a16="http://schemas.microsoft.com/office/drawing/2014/main" id="{9FD9498E-D12D-79A7-38FD-B9C6539E023E}"/>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0" name="Freeform 2">
              <a:extLst>
                <a:ext uri="{FF2B5EF4-FFF2-40B4-BE49-F238E27FC236}">
                  <a16:creationId xmlns:a16="http://schemas.microsoft.com/office/drawing/2014/main" id="{720530C4-965B-3B47-A65E-92A9DC151035}"/>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1" name="Freeform 3">
              <a:extLst>
                <a:ext uri="{FF2B5EF4-FFF2-40B4-BE49-F238E27FC236}">
                  <a16:creationId xmlns:a16="http://schemas.microsoft.com/office/drawing/2014/main" id="{A855532B-5C67-13FF-D0D5-D106BE34A8EB}"/>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2" name="Freeform 4">
              <a:extLst>
                <a:ext uri="{FF2B5EF4-FFF2-40B4-BE49-F238E27FC236}">
                  <a16:creationId xmlns:a16="http://schemas.microsoft.com/office/drawing/2014/main" id="{2477DD35-D316-1D31-AC8F-307416BA363A}"/>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3" name="Freeform 5">
              <a:extLst>
                <a:ext uri="{FF2B5EF4-FFF2-40B4-BE49-F238E27FC236}">
                  <a16:creationId xmlns:a16="http://schemas.microsoft.com/office/drawing/2014/main" id="{86FECE7B-DD27-51D2-3EE3-CBF901983D70}"/>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24" name="Freeform 6">
              <a:extLst>
                <a:ext uri="{FF2B5EF4-FFF2-40B4-BE49-F238E27FC236}">
                  <a16:creationId xmlns:a16="http://schemas.microsoft.com/office/drawing/2014/main" id="{519E9D54-2FD0-56E5-1E27-5BF2C20C85FC}"/>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sp>
        <p:nvSpPr>
          <p:cNvPr id="25" name="Footer Placeholder 14">
            <a:extLst>
              <a:ext uri="{FF2B5EF4-FFF2-40B4-BE49-F238E27FC236}">
                <a16:creationId xmlns:a16="http://schemas.microsoft.com/office/drawing/2014/main" id="{60F941D2-8EBB-CBDA-42CA-5C51391A2F66}"/>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pic>
        <p:nvPicPr>
          <p:cNvPr id="9" name="Graphic 8">
            <a:extLst>
              <a:ext uri="{FF2B5EF4-FFF2-40B4-BE49-F238E27FC236}">
                <a16:creationId xmlns:a16="http://schemas.microsoft.com/office/drawing/2014/main" id="{65A623E3-F881-EE83-C985-4EC35E3B94D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4035479818"/>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x_Photo_+_Caption_A">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50EF9F7-1BDD-C412-DA7B-D3D0D1ABA091}"/>
              </a:ext>
            </a:extLst>
          </p:cNvPr>
          <p:cNvSpPr>
            <a:spLocks noGrp="1"/>
          </p:cNvSpPr>
          <p:nvPr>
            <p:ph type="pic" sz="quarter" idx="13"/>
          </p:nvPr>
        </p:nvSpPr>
        <p:spPr>
          <a:xfrm>
            <a:off x="647700" y="670773"/>
            <a:ext cx="10896600" cy="5539527"/>
          </a:xfrm>
          <a:prstGeom prst="rect">
            <a:avLst/>
          </a:prstGeom>
        </p:spPr>
        <p:txBody>
          <a:bodyPr/>
          <a:lstStyle/>
          <a:p>
            <a:endParaRPr lang="en-US"/>
          </a:p>
        </p:txBody>
      </p:sp>
      <p:sp>
        <p:nvSpPr>
          <p:cNvPr id="2" name="Rectangle 1">
            <a:extLst>
              <a:ext uri="{FF2B5EF4-FFF2-40B4-BE49-F238E27FC236}">
                <a16:creationId xmlns:a16="http://schemas.microsoft.com/office/drawing/2014/main" id="{F7C1B8CB-9FFB-8D0A-F788-18710501B096}"/>
              </a:ext>
            </a:extLst>
          </p:cNvPr>
          <p:cNvSpPr/>
          <p:nvPr userDrawn="1"/>
        </p:nvSpPr>
        <p:spPr bwMode="auto">
          <a:xfrm>
            <a:off x="0" y="2679405"/>
            <a:ext cx="4924396" cy="4178595"/>
          </a:xfrm>
          <a:prstGeom prst="rect">
            <a:avLst/>
          </a:prstGeom>
          <a:solidFill>
            <a:schemeClr val="bg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5" name="Text Placeholder 4">
            <a:extLst>
              <a:ext uri="{FF2B5EF4-FFF2-40B4-BE49-F238E27FC236}">
                <a16:creationId xmlns:a16="http://schemas.microsoft.com/office/drawing/2014/main" id="{A2159C2A-0FC8-422F-92E4-B92935AAE5A0}"/>
              </a:ext>
            </a:extLst>
          </p:cNvPr>
          <p:cNvSpPr>
            <a:spLocks noGrp="1"/>
          </p:cNvSpPr>
          <p:nvPr>
            <p:ph type="body" sz="quarter" idx="10" hasCustomPrompt="1"/>
          </p:nvPr>
        </p:nvSpPr>
        <p:spPr>
          <a:xfrm>
            <a:off x="647699" y="3809007"/>
            <a:ext cx="3722281" cy="1169551"/>
          </a:xfrm>
          <a:prstGeom prst="rect">
            <a:avLst/>
          </a:prstGeom>
        </p:spPr>
        <p:txBody>
          <a:bodyPr wrap="square">
            <a:spAutoFit/>
          </a:bodyPr>
          <a:lstStyle>
            <a:lvl1pPr>
              <a:lnSpc>
                <a:spcPct val="100000"/>
              </a:lnSpc>
              <a:spcBef>
                <a:spcPts val="0"/>
              </a:spcBef>
              <a:defRPr sz="3800" b="0" i="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t>Caption with two or more lines</a:t>
            </a:r>
          </a:p>
        </p:txBody>
      </p:sp>
      <p:sp>
        <p:nvSpPr>
          <p:cNvPr id="13" name="Text Placeholder 4">
            <a:extLst>
              <a:ext uri="{FF2B5EF4-FFF2-40B4-BE49-F238E27FC236}">
                <a16:creationId xmlns:a16="http://schemas.microsoft.com/office/drawing/2014/main" id="{B8E369A2-FC86-4140-9080-E549260B9180}"/>
              </a:ext>
            </a:extLst>
          </p:cNvPr>
          <p:cNvSpPr>
            <a:spLocks noGrp="1"/>
          </p:cNvSpPr>
          <p:nvPr>
            <p:ph type="body" sz="quarter" idx="11" hasCustomPrompt="1"/>
          </p:nvPr>
        </p:nvSpPr>
        <p:spPr>
          <a:xfrm>
            <a:off x="647700" y="3428999"/>
            <a:ext cx="3732914" cy="184666"/>
          </a:xfrm>
          <a:prstGeom prst="rect">
            <a:avLst/>
          </a:prstGeom>
        </p:spPr>
        <p:txBody>
          <a:bodyPr wrap="square">
            <a:spAutoFit/>
          </a:bodyPr>
          <a:lstStyle>
            <a:lvl1pPr>
              <a:lnSpc>
                <a:spcPct val="100000"/>
              </a:lnSpc>
              <a:spcBef>
                <a:spcPts val="0"/>
              </a:spcBef>
              <a:defRPr sz="1200" b="1" spc="300">
                <a:solidFill>
                  <a:schemeClr val="tx1"/>
                </a:solidFill>
                <a:latin typeface="+mj-lt"/>
                <a:cs typeface="Calibri Light" panose="020F0302020204030204" pitchFamily="34" charset="0"/>
              </a:defRPr>
            </a:lvl1pPr>
            <a:lvl2pPr>
              <a:buNone/>
              <a:defRPr/>
            </a:lvl2pPr>
          </a:lstStyle>
          <a:p>
            <a:pPr lvl="0"/>
            <a:r>
              <a:rPr lang="en-US">
                <a:effectLst/>
              </a:rPr>
              <a:t>PREHEADER</a:t>
            </a:r>
            <a:endParaRPr lang="en-US"/>
          </a:p>
        </p:txBody>
      </p:sp>
      <p:sp>
        <p:nvSpPr>
          <p:cNvPr id="3" name="Text Placeholder 4">
            <a:extLst>
              <a:ext uri="{FF2B5EF4-FFF2-40B4-BE49-F238E27FC236}">
                <a16:creationId xmlns:a16="http://schemas.microsoft.com/office/drawing/2014/main" id="{184CEF6B-33E9-BCE0-3818-CFEBB6352D89}"/>
              </a:ext>
            </a:extLst>
          </p:cNvPr>
          <p:cNvSpPr>
            <a:spLocks noGrp="1"/>
          </p:cNvSpPr>
          <p:nvPr>
            <p:ph type="body" sz="quarter" idx="12" hasCustomPrompt="1"/>
          </p:nvPr>
        </p:nvSpPr>
        <p:spPr>
          <a:xfrm>
            <a:off x="647700" y="5438001"/>
            <a:ext cx="3690384" cy="276999"/>
          </a:xfrm>
          <a:prstGeom prst="rect">
            <a:avLst/>
          </a:prstGeom>
        </p:spPr>
        <p:txBody>
          <a:bodyPr wrap="square">
            <a:spAutoFit/>
          </a:bodyPr>
          <a:lstStyle>
            <a:lvl1pPr>
              <a:lnSpc>
                <a:spcPct val="100000"/>
              </a:lnSpc>
              <a:spcBef>
                <a:spcPts val="0"/>
              </a:spcBef>
              <a:defRPr sz="1800">
                <a:solidFill>
                  <a:schemeClr val="tx1"/>
                </a:solidFill>
                <a:latin typeface="Calibri Light" panose="020F0302020204030204" pitchFamily="34" charset="0"/>
                <a:cs typeface="Calibri Light" panose="020F0302020204030204" pitchFamily="34" charset="0"/>
              </a:defRPr>
            </a:lvl1pPr>
            <a:lvl2pPr>
              <a:buNone/>
              <a:defRPr/>
            </a:lvl2pPr>
          </a:lstStyle>
          <a:p>
            <a:pPr lvl="0"/>
            <a:r>
              <a:rPr lang="en-US">
                <a:effectLst/>
              </a:rPr>
              <a:t>Sub-description text goes here</a:t>
            </a:r>
            <a:endParaRPr lang="en-US"/>
          </a:p>
        </p:txBody>
      </p:sp>
      <p:sp>
        <p:nvSpPr>
          <p:cNvPr id="4" name="TextBox 3">
            <a:extLst>
              <a:ext uri="{FF2B5EF4-FFF2-40B4-BE49-F238E27FC236}">
                <a16:creationId xmlns:a16="http://schemas.microsoft.com/office/drawing/2014/main" id="{332FADFE-CDC9-BCE0-575D-8C2B21EF5ECA}"/>
              </a:ext>
            </a:extLst>
          </p:cNvPr>
          <p:cNvSpPr txBox="1"/>
          <p:nvPr userDrawn="1"/>
        </p:nvSpPr>
        <p:spPr>
          <a:xfrm>
            <a:off x="2271713" y="-85725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pic>
        <p:nvPicPr>
          <p:cNvPr id="6" name="Picture 5">
            <a:extLst>
              <a:ext uri="{FF2B5EF4-FFF2-40B4-BE49-F238E27FC236}">
                <a16:creationId xmlns:a16="http://schemas.microsoft.com/office/drawing/2014/main" id="{B7FE3F6A-717B-D671-C21C-B99B4FB2316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47701" y="237004"/>
            <a:ext cx="495300" cy="182096"/>
          </a:xfrm>
          <a:prstGeom prst="rect">
            <a:avLst/>
          </a:prstGeom>
        </p:spPr>
      </p:pic>
      <p:sp>
        <p:nvSpPr>
          <p:cNvPr id="9" name="TextBox 8">
            <a:extLst>
              <a:ext uri="{FF2B5EF4-FFF2-40B4-BE49-F238E27FC236}">
                <a16:creationId xmlns:a16="http://schemas.microsoft.com/office/drawing/2014/main" id="{CD5434AD-5AC2-9852-2EE5-0B7825009419}"/>
              </a:ext>
            </a:extLst>
          </p:cNvPr>
          <p:cNvSpPr txBox="1"/>
          <p:nvPr userDrawn="1"/>
        </p:nvSpPr>
        <p:spPr>
          <a:xfrm>
            <a:off x="-914400" y="2743200"/>
            <a:ext cx="0" cy="0"/>
          </a:xfrm>
          <a:prstGeom prst="rect">
            <a:avLst/>
          </a:prstGeom>
          <a:noFill/>
        </p:spPr>
        <p:txBody>
          <a:bodyPr wrap="none" lIns="0" tIns="0" rIns="0" bIns="0" rtlCol="0">
            <a:noAutofit/>
          </a:bodyPr>
          <a:lstStyle/>
          <a:p>
            <a:pPr>
              <a:lnSpc>
                <a:spcPct val="110000"/>
              </a:lnSpc>
              <a:spcBef>
                <a:spcPts val="600"/>
              </a:spcBef>
            </a:pPr>
            <a:endParaRPr lang="en-US" sz="1200" err="1">
              <a:ea typeface="Human Sans" charset="0"/>
              <a:cs typeface="Human Sans" charset="0"/>
            </a:endParaRPr>
          </a:p>
        </p:txBody>
      </p:sp>
    </p:spTree>
    <p:extLst>
      <p:ext uri="{BB962C8B-B14F-4D97-AF65-F5344CB8AC3E}">
        <p14:creationId xmlns:p14="http://schemas.microsoft.com/office/powerpoint/2010/main" val="1859482842"/>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 SubTitle + Text - 2 columns_Sho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1" y="457200"/>
            <a:ext cx="9360544" cy="338554"/>
          </a:xfrm>
        </p:spPr>
        <p:txBody>
          <a:bodyPr vert="horz" wrap="square" lIns="0" tIns="0" rIns="0" bIns="0" rtlCol="0" anchor="t" anchorCtr="0">
            <a:spAutoFit/>
          </a:bodyPr>
          <a:lstStyle>
            <a:lvl1pPr>
              <a:defRPr lang="en-US" dirty="0"/>
            </a:lvl1pPr>
          </a:lstStyle>
          <a:p>
            <a:pPr lvl="0"/>
            <a:r>
              <a:rPr lang="en-US"/>
              <a:t>Success Story: Generally what did we do for the customer</a:t>
            </a:r>
          </a:p>
        </p:txBody>
      </p:sp>
      <p:sp>
        <p:nvSpPr>
          <p:cNvPr id="4" name="Picture Placeholder 3">
            <a:extLst>
              <a:ext uri="{FF2B5EF4-FFF2-40B4-BE49-F238E27FC236}">
                <a16:creationId xmlns:a16="http://schemas.microsoft.com/office/drawing/2014/main" id="{76A3BDF4-FE97-E14C-A097-9FAE5DD248AF}"/>
              </a:ext>
            </a:extLst>
          </p:cNvPr>
          <p:cNvSpPr>
            <a:spLocks noGrp="1"/>
          </p:cNvSpPr>
          <p:nvPr>
            <p:ph type="pic" sz="quarter" idx="10" hasCustomPrompt="1"/>
          </p:nvPr>
        </p:nvSpPr>
        <p:spPr>
          <a:xfrm>
            <a:off x="10031142" y="442082"/>
            <a:ext cx="1684609" cy="414867"/>
          </a:xfrm>
        </p:spPr>
        <p:txBody>
          <a:bodyPr>
            <a:normAutofit/>
          </a:bodyPr>
          <a:lstStyle>
            <a:lvl1pPr>
              <a:defRPr sz="1600" b="0"/>
            </a:lvl1pPr>
          </a:lstStyle>
          <a:p>
            <a:r>
              <a:rPr lang="en-UA"/>
              <a:t>Client logo</a:t>
            </a:r>
          </a:p>
        </p:txBody>
      </p:sp>
      <p:sp>
        <p:nvSpPr>
          <p:cNvPr id="28" name="Text Placeholder 27">
            <a:extLst>
              <a:ext uri="{FF2B5EF4-FFF2-40B4-BE49-F238E27FC236}">
                <a16:creationId xmlns:a16="http://schemas.microsoft.com/office/drawing/2014/main" id="{C2F72496-7466-6941-8D8C-AFFE638263DF}"/>
              </a:ext>
            </a:extLst>
          </p:cNvPr>
          <p:cNvSpPr>
            <a:spLocks noGrp="1"/>
          </p:cNvSpPr>
          <p:nvPr userDrawn="1">
            <p:ph type="body" sz="quarter" idx="14" hasCustomPrompt="1"/>
          </p:nvPr>
        </p:nvSpPr>
        <p:spPr>
          <a:xfrm>
            <a:off x="1053989" y="930138"/>
            <a:ext cx="1025441" cy="268817"/>
          </a:xfrm>
        </p:spPr>
        <p:txBody>
          <a:bodyPr>
            <a:noAutofit/>
          </a:bodyPr>
          <a:lstStyle>
            <a:lvl1pPr>
              <a:defRPr sz="1200" b="0" i="0">
                <a:latin typeface="Calibri Light" panose="020F0302020204030204" pitchFamily="34" charset="0"/>
                <a:cs typeface="Calibri Light" panose="020F0302020204030204" pitchFamily="34" charset="0"/>
              </a:defRPr>
            </a:lvl1pPr>
            <a:lvl2pPr>
              <a:defRPr sz="1200"/>
            </a:lvl2pPr>
            <a:lvl3pPr>
              <a:defRPr sz="1200"/>
            </a:lvl3pPr>
            <a:lvl4pPr>
              <a:defRPr sz="1200"/>
            </a:lvl4pPr>
            <a:lvl5pPr>
              <a:defRPr sz="1200"/>
            </a:lvl5pPr>
          </a:lstStyle>
          <a:p>
            <a:pPr lvl="0"/>
            <a:r>
              <a:rPr lang="en-UA"/>
              <a:t>-</a:t>
            </a:r>
          </a:p>
        </p:txBody>
      </p:sp>
      <p:sp>
        <p:nvSpPr>
          <p:cNvPr id="29" name="Text Placeholder 27">
            <a:extLst>
              <a:ext uri="{FF2B5EF4-FFF2-40B4-BE49-F238E27FC236}">
                <a16:creationId xmlns:a16="http://schemas.microsoft.com/office/drawing/2014/main" id="{B0111BE1-3B97-4745-80D6-404331BE7267}"/>
              </a:ext>
            </a:extLst>
          </p:cNvPr>
          <p:cNvSpPr>
            <a:spLocks noGrp="1"/>
          </p:cNvSpPr>
          <p:nvPr userDrawn="1">
            <p:ph type="body" sz="quarter" idx="15" hasCustomPrompt="1"/>
          </p:nvPr>
        </p:nvSpPr>
        <p:spPr>
          <a:xfrm>
            <a:off x="3008925" y="930138"/>
            <a:ext cx="1025441" cy="268817"/>
          </a:xfrm>
        </p:spPr>
        <p:txBody>
          <a:bodyPr>
            <a:noAutofit/>
          </a:bodyPr>
          <a:lstStyle>
            <a:lvl1pPr>
              <a:defRPr sz="1200" b="0" i="0">
                <a:latin typeface="Calibri Light" panose="020F0302020204030204" pitchFamily="34" charset="0"/>
                <a:cs typeface="Calibri Light" panose="020F0302020204030204" pitchFamily="34" charset="0"/>
              </a:defRPr>
            </a:lvl1pPr>
            <a:lvl2pPr>
              <a:defRPr sz="1200"/>
            </a:lvl2pPr>
            <a:lvl3pPr>
              <a:defRPr sz="1200"/>
            </a:lvl3pPr>
            <a:lvl4pPr>
              <a:defRPr sz="1200"/>
            </a:lvl4pPr>
            <a:lvl5pPr>
              <a:defRPr sz="1200"/>
            </a:lvl5pPr>
          </a:lstStyle>
          <a:p>
            <a:pPr lvl="0"/>
            <a:r>
              <a:rPr lang="en-UA"/>
              <a:t>-</a:t>
            </a:r>
          </a:p>
        </p:txBody>
      </p:sp>
      <p:sp>
        <p:nvSpPr>
          <p:cNvPr id="30" name="Text Placeholder 27">
            <a:extLst>
              <a:ext uri="{FF2B5EF4-FFF2-40B4-BE49-F238E27FC236}">
                <a16:creationId xmlns:a16="http://schemas.microsoft.com/office/drawing/2014/main" id="{C457E12C-5A34-3448-A92D-6DFDA026F971}"/>
              </a:ext>
            </a:extLst>
          </p:cNvPr>
          <p:cNvSpPr>
            <a:spLocks noGrp="1"/>
          </p:cNvSpPr>
          <p:nvPr userDrawn="1">
            <p:ph type="body" sz="quarter" idx="16" hasCustomPrompt="1"/>
          </p:nvPr>
        </p:nvSpPr>
        <p:spPr>
          <a:xfrm>
            <a:off x="5070558" y="925905"/>
            <a:ext cx="1025441" cy="268817"/>
          </a:xfrm>
        </p:spPr>
        <p:txBody>
          <a:bodyPr>
            <a:noAutofit/>
          </a:bodyPr>
          <a:lstStyle>
            <a:lvl1pPr>
              <a:defRPr sz="1200" b="0" i="0">
                <a:latin typeface="Calibri Light" panose="020F0302020204030204" pitchFamily="34" charset="0"/>
                <a:cs typeface="Calibri Light" panose="020F0302020204030204" pitchFamily="34" charset="0"/>
              </a:defRPr>
            </a:lvl1pPr>
            <a:lvl2pPr>
              <a:defRPr sz="1200"/>
            </a:lvl2pPr>
            <a:lvl3pPr>
              <a:defRPr sz="1200"/>
            </a:lvl3pPr>
            <a:lvl4pPr>
              <a:defRPr sz="1200"/>
            </a:lvl4pPr>
            <a:lvl5pPr>
              <a:defRPr sz="1200"/>
            </a:lvl5pPr>
          </a:lstStyle>
          <a:p>
            <a:pPr lvl="0"/>
            <a:r>
              <a:rPr lang="en-UA"/>
              <a:t>-</a:t>
            </a:r>
          </a:p>
        </p:txBody>
      </p:sp>
      <p:sp>
        <p:nvSpPr>
          <p:cNvPr id="36" name="Text Placeholder 35">
            <a:extLst>
              <a:ext uri="{FF2B5EF4-FFF2-40B4-BE49-F238E27FC236}">
                <a16:creationId xmlns:a16="http://schemas.microsoft.com/office/drawing/2014/main" id="{5E48F6D0-458A-D749-B901-E5C420AB7189}"/>
              </a:ext>
            </a:extLst>
          </p:cNvPr>
          <p:cNvSpPr>
            <a:spLocks noGrp="1"/>
          </p:cNvSpPr>
          <p:nvPr userDrawn="1">
            <p:ph type="body" sz="quarter" idx="17" hasCustomPrompt="1"/>
          </p:nvPr>
        </p:nvSpPr>
        <p:spPr>
          <a:xfrm>
            <a:off x="461365" y="1759801"/>
            <a:ext cx="5438692" cy="499533"/>
          </a:xfrm>
        </p:spPr>
        <p:txBody>
          <a:bodyPr>
            <a:normAutofit/>
          </a:bodyPr>
          <a:lstStyle>
            <a:lvl1pPr>
              <a:lnSpc>
                <a:spcPct val="100000"/>
              </a:lnSpc>
              <a:spcBef>
                <a:spcPts val="267"/>
              </a:spcBef>
              <a:spcAft>
                <a:spcPts val="533"/>
              </a:spcAft>
              <a:defRPr sz="1267" b="1"/>
            </a:lvl1pPr>
          </a:lstStyle>
          <a:p>
            <a:pPr lvl="0"/>
            <a:r>
              <a:rPr lang="en-UA"/>
              <a:t>2-5 sentences to provide a background / context for the engagement. Do not use bullets.</a:t>
            </a:r>
          </a:p>
        </p:txBody>
      </p:sp>
      <p:sp>
        <p:nvSpPr>
          <p:cNvPr id="48" name="Text Placeholder 35">
            <a:extLst>
              <a:ext uri="{FF2B5EF4-FFF2-40B4-BE49-F238E27FC236}">
                <a16:creationId xmlns:a16="http://schemas.microsoft.com/office/drawing/2014/main" id="{38DE6258-BDEB-5349-BF3B-0EA8DB4B18D6}"/>
              </a:ext>
            </a:extLst>
          </p:cNvPr>
          <p:cNvSpPr>
            <a:spLocks noGrp="1"/>
          </p:cNvSpPr>
          <p:nvPr userDrawn="1">
            <p:ph type="body" sz="quarter" idx="24" hasCustomPrompt="1"/>
          </p:nvPr>
        </p:nvSpPr>
        <p:spPr>
          <a:xfrm>
            <a:off x="6277963" y="1763087"/>
            <a:ext cx="5438692" cy="1175524"/>
          </a:xfrm>
        </p:spPr>
        <p:txBody>
          <a:bodyPr>
            <a:normAutofit/>
          </a:bodyPr>
          <a:lstStyle>
            <a:lvl1pPr marL="172796" marR="0" indent="-172796" algn="l" defTabSz="1219170" rtl="0" eaLnBrk="1" fontAlgn="base" latinLnBrk="0" hangingPunct="1">
              <a:lnSpc>
                <a:spcPct val="100000"/>
              </a:lnSpc>
              <a:spcBef>
                <a:spcPts val="267"/>
              </a:spcBef>
              <a:spcAft>
                <a:spcPts val="400"/>
              </a:spcAft>
              <a:buClr>
                <a:srgbClr val="39C2D7"/>
              </a:buClr>
              <a:buSzTx/>
              <a:buFont typeface="Arial" panose="020B0604020202020204" pitchFamily="34" charset="0"/>
              <a:buChar char="•"/>
              <a:tabLst/>
              <a:defRPr sz="1267" b="0" i="0">
                <a:latin typeface="Calibri Light" panose="020F0302020204030204" pitchFamily="34" charset="0"/>
                <a:cs typeface="Calibri Light" panose="020F0302020204030204" pitchFamily="34" charset="0"/>
              </a:defRPr>
            </a:lvl1pPr>
          </a:lstStyle>
          <a:p>
            <a:pPr marL="129600" indent="-129600" fontAlgn="base">
              <a:spcBef>
                <a:spcPts val="200"/>
              </a:spcBef>
              <a:buClr>
                <a:schemeClr val="accent2"/>
              </a:buClr>
              <a:buFont typeface="Arial" panose="020B0604020202020204" pitchFamily="34" charset="0"/>
              <a:buChar char="•"/>
            </a:pPr>
            <a:r>
              <a:rPr lang="en-US" sz="1267">
                <a:solidFill>
                  <a:srgbClr val="000000"/>
                </a:solidFill>
                <a:latin typeface="Calibri" panose="020F0502020204030204" pitchFamily="34" charset="0"/>
              </a:rPr>
              <a:t>3-7 bullets describing the outcomes in measurable (quantitative or qualitative) business terms. </a:t>
            </a:r>
          </a:p>
          <a:p>
            <a:pPr marL="172796" marR="0" lvl="0" indent="-172796" algn="l" defTabSz="1219170" rtl="0" eaLnBrk="1" fontAlgn="base" latinLnBrk="0" hangingPunct="1">
              <a:lnSpc>
                <a:spcPct val="100000"/>
              </a:lnSpc>
              <a:spcBef>
                <a:spcPts val="267"/>
              </a:spcBef>
              <a:spcAft>
                <a:spcPts val="400"/>
              </a:spcAft>
              <a:buClr>
                <a:srgbClr val="39C2D7"/>
              </a:buClr>
              <a:buSzTx/>
              <a:buFont typeface="Arial" panose="020B0604020202020204" pitchFamily="34" charset="0"/>
              <a:buChar char="•"/>
              <a:tabLst/>
              <a:defRPr/>
            </a:pPr>
            <a:endParaRPr lang="en-US" sz="1267">
              <a:solidFill>
                <a:srgbClr val="000000"/>
              </a:solidFill>
              <a:latin typeface="Calibri" panose="020F0502020204030204" pitchFamily="34" charset="0"/>
            </a:endParaRPr>
          </a:p>
          <a:p>
            <a:pPr marL="129600" indent="-129600" fontAlgn="base">
              <a:spcBef>
                <a:spcPts val="200"/>
              </a:spcBef>
              <a:buClr>
                <a:srgbClr val="39C2D7"/>
              </a:buClr>
              <a:buFont typeface="Arial" panose="020B0604020202020204" pitchFamily="34" charset="0"/>
              <a:buChar char="•"/>
            </a:pPr>
            <a:endParaRPr lang="en-US" sz="1267">
              <a:solidFill>
                <a:srgbClr val="000000"/>
              </a:solidFill>
              <a:latin typeface="Calibri" panose="020F0502020204030204" pitchFamily="34" charset="0"/>
            </a:endParaRPr>
          </a:p>
          <a:p>
            <a:pPr marL="129600" indent="-129600" fontAlgn="base">
              <a:spcBef>
                <a:spcPts val="200"/>
              </a:spcBef>
              <a:buClr>
                <a:srgbClr val="39C2D7"/>
              </a:buClr>
              <a:buFont typeface="Arial" panose="020B0604020202020204" pitchFamily="34" charset="0"/>
              <a:buChar char="•"/>
            </a:pPr>
            <a:endParaRPr lang="en-US" sz="1267"/>
          </a:p>
        </p:txBody>
      </p:sp>
      <p:sp>
        <p:nvSpPr>
          <p:cNvPr id="67" name="Text Placeholder 66">
            <a:extLst>
              <a:ext uri="{FF2B5EF4-FFF2-40B4-BE49-F238E27FC236}">
                <a16:creationId xmlns:a16="http://schemas.microsoft.com/office/drawing/2014/main" id="{39ABE7C2-BBA2-374F-A935-8632C289050C}"/>
              </a:ext>
            </a:extLst>
          </p:cNvPr>
          <p:cNvSpPr>
            <a:spLocks noGrp="1"/>
          </p:cNvSpPr>
          <p:nvPr>
            <p:ph type="body" sz="quarter" idx="30" hasCustomPrompt="1"/>
          </p:nvPr>
        </p:nvSpPr>
        <p:spPr>
          <a:xfrm>
            <a:off x="462341" y="2280218"/>
            <a:ext cx="5437716" cy="967317"/>
          </a:xfrm>
        </p:spPr>
        <p:txBody>
          <a:bodyPr>
            <a:normAutofit/>
          </a:bodyPr>
          <a:lstStyle>
            <a:lvl1pPr marL="172796" indent="-172796">
              <a:lnSpc>
                <a:spcPct val="100000"/>
              </a:lnSpc>
              <a:spcBef>
                <a:spcPts val="200"/>
              </a:spcBef>
              <a:buClr>
                <a:schemeClr val="tx1"/>
              </a:buClr>
              <a:buFont typeface="Arial" panose="020B0604020202020204" pitchFamily="34" charset="0"/>
              <a:buChar char="•"/>
              <a:defRPr sz="1267" b="0" i="0">
                <a:latin typeface="Calibri Light" panose="020F0302020204030204" pitchFamily="34" charset="0"/>
                <a:cs typeface="Calibri Light" panose="020F0302020204030204" pitchFamily="34" charset="0"/>
              </a:defRPr>
            </a:lvl1pPr>
          </a:lstStyle>
          <a:p>
            <a:pPr lvl="0"/>
            <a:r>
              <a:rPr lang="en-UA"/>
              <a:t>3-5 challenges / Oppportunities in business terms. Why is organization doing this? Why are they paying us</a:t>
            </a:r>
            <a:r>
              <a:rPr lang="en-US"/>
              <a:t>?</a:t>
            </a:r>
            <a:endParaRPr lang="en-UA"/>
          </a:p>
        </p:txBody>
      </p:sp>
    </p:spTree>
    <p:extLst>
      <p:ext uri="{BB962C8B-B14F-4D97-AF65-F5344CB8AC3E}">
        <p14:creationId xmlns:p14="http://schemas.microsoft.com/office/powerpoint/2010/main" val="102096418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Blac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51F759-2C51-4E26-B317-26DFEBAE952C}"/>
              </a:ext>
            </a:extLst>
          </p:cNvPr>
          <p:cNvSpPr/>
          <p:nvPr userDrawn="1"/>
        </p:nvSpPr>
        <p:spPr bwMode="auto">
          <a:xfrm>
            <a:off x="0" y="0"/>
            <a:ext cx="12192000" cy="6858000"/>
          </a:xfrm>
          <a:prstGeom prst="rect">
            <a:avLst/>
          </a:prstGeom>
          <a:solidFill>
            <a:schemeClr val="tx1"/>
          </a:solidFill>
          <a:ln>
            <a:noFill/>
          </a:ln>
          <a:effectLst/>
        </p:spPr>
        <p:txBody>
          <a:bodyPr wrap="none" rtlCol="0" anchor="ctr"/>
          <a:lstStyle/>
          <a:p>
            <a:pPr algn="ctr"/>
            <a:endParaRPr lang="en-US" sz="2400" err="1">
              <a:solidFill>
                <a:schemeClr val="bg1"/>
              </a:solidFill>
              <a:latin typeface="Calibri Light" panose="020F0302020204030204" pitchFamily="34" charset="0"/>
              <a:ea typeface="Human Sans ExtraLight" charset="0"/>
              <a:cs typeface="Human Sans ExtraLight" charset="0"/>
            </a:endParaRPr>
          </a:p>
        </p:txBody>
      </p:sp>
      <p:sp>
        <p:nvSpPr>
          <p:cNvPr id="40" name="Title 2">
            <a:extLst>
              <a:ext uri="{FF2B5EF4-FFF2-40B4-BE49-F238E27FC236}">
                <a16:creationId xmlns:a16="http://schemas.microsoft.com/office/drawing/2014/main" id="{412DC935-C29E-A14F-AFE1-7D0A655DDC5D}"/>
              </a:ext>
            </a:extLst>
          </p:cNvPr>
          <p:cNvSpPr>
            <a:spLocks noGrp="1"/>
          </p:cNvSpPr>
          <p:nvPr>
            <p:ph type="title" hasCustomPrompt="1"/>
          </p:nvPr>
        </p:nvSpPr>
        <p:spPr>
          <a:xfrm>
            <a:off x="467140" y="1191039"/>
            <a:ext cx="3024846" cy="923330"/>
          </a:xfrm>
          <a:prstGeom prst="rect">
            <a:avLst/>
          </a:prstGeom>
        </p:spPr>
        <p:txBody>
          <a:bodyPr wrap="square">
            <a:spAutoFit/>
          </a:bodyPr>
          <a:lstStyle>
            <a:lvl1pPr>
              <a:defRPr sz="6000" b="0">
                <a:solidFill>
                  <a:schemeClr val="bg1"/>
                </a:solidFill>
                <a:latin typeface="Calibri Light" panose="020F0302020204030204" pitchFamily="34" charset="0"/>
                <a:cs typeface="Calibri Light" panose="020F0302020204030204" pitchFamily="34" charset="0"/>
              </a:defRPr>
            </a:lvl1pPr>
          </a:lstStyle>
          <a:p>
            <a:r>
              <a:rPr lang="en-US"/>
              <a:t>Contents</a:t>
            </a:r>
          </a:p>
        </p:txBody>
      </p:sp>
      <p:sp>
        <p:nvSpPr>
          <p:cNvPr id="41" name="Text Placeholder 4">
            <a:extLst>
              <a:ext uri="{FF2B5EF4-FFF2-40B4-BE49-F238E27FC236}">
                <a16:creationId xmlns:a16="http://schemas.microsoft.com/office/drawing/2014/main" id="{81306D10-4886-8D43-8AD7-DD198141138F}"/>
              </a:ext>
            </a:extLst>
          </p:cNvPr>
          <p:cNvSpPr>
            <a:spLocks noGrp="1"/>
          </p:cNvSpPr>
          <p:nvPr>
            <p:ph type="body" sz="quarter" idx="10" hasCustomPrompt="1"/>
          </p:nvPr>
        </p:nvSpPr>
        <p:spPr>
          <a:xfrm>
            <a:off x="4086639" y="1191039"/>
            <a:ext cx="498928" cy="321627"/>
          </a:xfrm>
          <a:prstGeom prst="rect">
            <a:avLst/>
          </a:prstGeom>
        </p:spPr>
        <p:txBody>
          <a:bodyPr wrap="square" anchor="t" anchorCtr="0">
            <a:spAutoFit/>
          </a:bodyPr>
          <a:lstStyle>
            <a:lvl1pPr algn="r">
              <a:defRPr sz="2000" b="1" i="0">
                <a:solidFill>
                  <a:schemeClr val="bg1"/>
                </a:solidFill>
                <a:latin typeface="Calibri" panose="020F0502020204030204" pitchFamily="34" charset="0"/>
                <a:cs typeface="Calibri" panose="020F0502020204030204" pitchFamily="34" charset="0"/>
              </a:defRPr>
            </a:lvl1pPr>
          </a:lstStyle>
          <a:p>
            <a:pPr lvl="0"/>
            <a:r>
              <a:rPr lang="en-US"/>
              <a:t>01</a:t>
            </a:r>
          </a:p>
        </p:txBody>
      </p:sp>
      <p:sp>
        <p:nvSpPr>
          <p:cNvPr id="42" name="Text Placeholder 4">
            <a:extLst>
              <a:ext uri="{FF2B5EF4-FFF2-40B4-BE49-F238E27FC236}">
                <a16:creationId xmlns:a16="http://schemas.microsoft.com/office/drawing/2014/main" id="{FE45BD51-7050-F14C-A670-93F5C458BC7D}"/>
              </a:ext>
            </a:extLst>
          </p:cNvPr>
          <p:cNvSpPr>
            <a:spLocks noGrp="1"/>
          </p:cNvSpPr>
          <p:nvPr>
            <p:ph type="body" sz="quarter" idx="11" hasCustomPrompt="1"/>
          </p:nvPr>
        </p:nvSpPr>
        <p:spPr>
          <a:xfrm>
            <a:off x="4086639" y="1884106"/>
            <a:ext cx="498928" cy="321627"/>
          </a:xfrm>
          <a:prstGeom prst="rect">
            <a:avLst/>
          </a:prstGeom>
        </p:spPr>
        <p:txBody>
          <a:bodyPr wrap="square" anchor="t" anchorCtr="0">
            <a:spAutoFit/>
          </a:bodyPr>
          <a:lstStyle>
            <a:lvl1pPr algn="r">
              <a:defRPr sz="2000" b="1" i="0">
                <a:solidFill>
                  <a:schemeClr val="bg1"/>
                </a:solidFill>
                <a:latin typeface="Calibri" panose="020F0502020204030204" pitchFamily="34" charset="0"/>
                <a:cs typeface="Calibri" panose="020F0502020204030204" pitchFamily="34" charset="0"/>
              </a:defRPr>
            </a:lvl1pPr>
          </a:lstStyle>
          <a:p>
            <a:pPr lvl="0"/>
            <a:r>
              <a:rPr lang="en-US"/>
              <a:t>02</a:t>
            </a:r>
          </a:p>
        </p:txBody>
      </p:sp>
      <p:sp>
        <p:nvSpPr>
          <p:cNvPr id="43" name="Text Placeholder 4">
            <a:extLst>
              <a:ext uri="{FF2B5EF4-FFF2-40B4-BE49-F238E27FC236}">
                <a16:creationId xmlns:a16="http://schemas.microsoft.com/office/drawing/2014/main" id="{07F79D62-8F9A-0841-8A03-EF41A1E67C84}"/>
              </a:ext>
            </a:extLst>
          </p:cNvPr>
          <p:cNvSpPr>
            <a:spLocks noGrp="1"/>
          </p:cNvSpPr>
          <p:nvPr>
            <p:ph type="body" sz="quarter" idx="12" hasCustomPrompt="1"/>
          </p:nvPr>
        </p:nvSpPr>
        <p:spPr>
          <a:xfrm>
            <a:off x="4086639" y="2567012"/>
            <a:ext cx="498928" cy="321627"/>
          </a:xfrm>
          <a:prstGeom prst="rect">
            <a:avLst/>
          </a:prstGeom>
        </p:spPr>
        <p:txBody>
          <a:bodyPr wrap="square" anchor="t" anchorCtr="0">
            <a:spAutoFit/>
          </a:bodyPr>
          <a:lstStyle>
            <a:lvl1pPr algn="r">
              <a:defRPr sz="2000" b="1" i="0">
                <a:solidFill>
                  <a:schemeClr val="bg1"/>
                </a:solidFill>
                <a:latin typeface="Calibri" panose="020F0502020204030204" pitchFamily="34" charset="0"/>
                <a:cs typeface="Calibri" panose="020F0502020204030204" pitchFamily="34" charset="0"/>
              </a:defRPr>
            </a:lvl1pPr>
          </a:lstStyle>
          <a:p>
            <a:pPr lvl="0"/>
            <a:r>
              <a:rPr lang="en-US"/>
              <a:t>03</a:t>
            </a:r>
          </a:p>
        </p:txBody>
      </p:sp>
      <p:sp>
        <p:nvSpPr>
          <p:cNvPr id="44" name="Text Placeholder 4">
            <a:extLst>
              <a:ext uri="{FF2B5EF4-FFF2-40B4-BE49-F238E27FC236}">
                <a16:creationId xmlns:a16="http://schemas.microsoft.com/office/drawing/2014/main" id="{65681305-8F2B-D44B-B2FD-A0D051FAAB3C}"/>
              </a:ext>
            </a:extLst>
          </p:cNvPr>
          <p:cNvSpPr>
            <a:spLocks noGrp="1"/>
          </p:cNvSpPr>
          <p:nvPr>
            <p:ph type="body" sz="quarter" idx="13" hasCustomPrompt="1"/>
          </p:nvPr>
        </p:nvSpPr>
        <p:spPr>
          <a:xfrm>
            <a:off x="4086639" y="3260079"/>
            <a:ext cx="498928" cy="321627"/>
          </a:xfrm>
          <a:prstGeom prst="rect">
            <a:avLst/>
          </a:prstGeom>
        </p:spPr>
        <p:txBody>
          <a:bodyPr wrap="square" anchor="t" anchorCtr="0">
            <a:spAutoFit/>
          </a:bodyPr>
          <a:lstStyle>
            <a:lvl1pPr algn="r">
              <a:defRPr sz="2000" b="1" i="0">
                <a:solidFill>
                  <a:schemeClr val="bg1"/>
                </a:solidFill>
                <a:latin typeface="Calibri" panose="020F0502020204030204" pitchFamily="34" charset="0"/>
                <a:cs typeface="Calibri" panose="020F0502020204030204" pitchFamily="34" charset="0"/>
              </a:defRPr>
            </a:lvl1pPr>
          </a:lstStyle>
          <a:p>
            <a:pPr lvl="0"/>
            <a:r>
              <a:rPr lang="en-US"/>
              <a:t>04</a:t>
            </a:r>
          </a:p>
        </p:txBody>
      </p:sp>
      <p:sp>
        <p:nvSpPr>
          <p:cNvPr id="45" name="Text Placeholder 4">
            <a:extLst>
              <a:ext uri="{FF2B5EF4-FFF2-40B4-BE49-F238E27FC236}">
                <a16:creationId xmlns:a16="http://schemas.microsoft.com/office/drawing/2014/main" id="{1030B358-E24F-1640-907B-9FF7A4002316}"/>
              </a:ext>
            </a:extLst>
          </p:cNvPr>
          <p:cNvSpPr>
            <a:spLocks noGrp="1"/>
          </p:cNvSpPr>
          <p:nvPr>
            <p:ph type="body" sz="quarter" idx="14" hasCustomPrompt="1"/>
          </p:nvPr>
        </p:nvSpPr>
        <p:spPr>
          <a:xfrm>
            <a:off x="4086639" y="3942985"/>
            <a:ext cx="498928" cy="321627"/>
          </a:xfrm>
          <a:prstGeom prst="rect">
            <a:avLst/>
          </a:prstGeom>
        </p:spPr>
        <p:txBody>
          <a:bodyPr wrap="square" anchor="t" anchorCtr="0">
            <a:spAutoFit/>
          </a:bodyPr>
          <a:lstStyle>
            <a:lvl1pPr algn="r">
              <a:defRPr sz="2000" b="1" i="0">
                <a:solidFill>
                  <a:schemeClr val="bg1"/>
                </a:solidFill>
                <a:latin typeface="Calibri" panose="020F0502020204030204" pitchFamily="34" charset="0"/>
                <a:cs typeface="Calibri" panose="020F0502020204030204" pitchFamily="34" charset="0"/>
              </a:defRPr>
            </a:lvl1pPr>
          </a:lstStyle>
          <a:p>
            <a:pPr lvl="0"/>
            <a:r>
              <a:rPr lang="en-US"/>
              <a:t>05</a:t>
            </a:r>
          </a:p>
        </p:txBody>
      </p:sp>
      <p:sp>
        <p:nvSpPr>
          <p:cNvPr id="46" name="Text Placeholder 4">
            <a:extLst>
              <a:ext uri="{FF2B5EF4-FFF2-40B4-BE49-F238E27FC236}">
                <a16:creationId xmlns:a16="http://schemas.microsoft.com/office/drawing/2014/main" id="{E43EC608-D062-5346-8223-7D2DB8521CEA}"/>
              </a:ext>
            </a:extLst>
          </p:cNvPr>
          <p:cNvSpPr>
            <a:spLocks noGrp="1"/>
          </p:cNvSpPr>
          <p:nvPr>
            <p:ph type="body" sz="quarter" idx="15" hasCustomPrompt="1"/>
          </p:nvPr>
        </p:nvSpPr>
        <p:spPr>
          <a:xfrm>
            <a:off x="4086639" y="4625892"/>
            <a:ext cx="498928" cy="321627"/>
          </a:xfrm>
          <a:prstGeom prst="rect">
            <a:avLst/>
          </a:prstGeom>
        </p:spPr>
        <p:txBody>
          <a:bodyPr wrap="square" anchor="t" anchorCtr="0">
            <a:spAutoFit/>
          </a:bodyPr>
          <a:lstStyle>
            <a:lvl1pPr algn="r">
              <a:defRPr sz="2000" b="1" i="0">
                <a:solidFill>
                  <a:schemeClr val="bg1"/>
                </a:solidFill>
                <a:latin typeface="Calibri" panose="020F0502020204030204" pitchFamily="34" charset="0"/>
                <a:cs typeface="Calibri" panose="020F0502020204030204" pitchFamily="34" charset="0"/>
              </a:defRPr>
            </a:lvl1pPr>
          </a:lstStyle>
          <a:p>
            <a:pPr lvl="0"/>
            <a:r>
              <a:rPr lang="en-US"/>
              <a:t>06</a:t>
            </a:r>
          </a:p>
        </p:txBody>
      </p:sp>
      <p:sp>
        <p:nvSpPr>
          <p:cNvPr id="47" name="Text Placeholder 4">
            <a:extLst>
              <a:ext uri="{FF2B5EF4-FFF2-40B4-BE49-F238E27FC236}">
                <a16:creationId xmlns:a16="http://schemas.microsoft.com/office/drawing/2014/main" id="{3C9E44A1-779B-5D4F-880A-FEDADDD47CC1}"/>
              </a:ext>
            </a:extLst>
          </p:cNvPr>
          <p:cNvSpPr>
            <a:spLocks noGrp="1"/>
          </p:cNvSpPr>
          <p:nvPr>
            <p:ph type="body" sz="quarter" idx="16" hasCustomPrompt="1"/>
          </p:nvPr>
        </p:nvSpPr>
        <p:spPr>
          <a:xfrm>
            <a:off x="4818930" y="119103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8" name="Text Placeholder 4">
            <a:extLst>
              <a:ext uri="{FF2B5EF4-FFF2-40B4-BE49-F238E27FC236}">
                <a16:creationId xmlns:a16="http://schemas.microsoft.com/office/drawing/2014/main" id="{9EC90B24-D1A9-4247-83CD-A9F058498C1C}"/>
              </a:ext>
            </a:extLst>
          </p:cNvPr>
          <p:cNvSpPr>
            <a:spLocks noGrp="1"/>
          </p:cNvSpPr>
          <p:nvPr>
            <p:ph type="body" sz="quarter" idx="17" hasCustomPrompt="1"/>
          </p:nvPr>
        </p:nvSpPr>
        <p:spPr>
          <a:xfrm>
            <a:off x="4818930" y="1884106"/>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49" name="Text Placeholder 4">
            <a:extLst>
              <a:ext uri="{FF2B5EF4-FFF2-40B4-BE49-F238E27FC236}">
                <a16:creationId xmlns:a16="http://schemas.microsoft.com/office/drawing/2014/main" id="{D18552AA-DDEA-C04E-89B7-EED6BFB0403A}"/>
              </a:ext>
            </a:extLst>
          </p:cNvPr>
          <p:cNvSpPr>
            <a:spLocks noGrp="1"/>
          </p:cNvSpPr>
          <p:nvPr>
            <p:ph type="body" sz="quarter" idx="18" hasCustomPrompt="1"/>
          </p:nvPr>
        </p:nvSpPr>
        <p:spPr>
          <a:xfrm>
            <a:off x="4818930" y="256701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50" name="Text Placeholder 4">
            <a:extLst>
              <a:ext uri="{FF2B5EF4-FFF2-40B4-BE49-F238E27FC236}">
                <a16:creationId xmlns:a16="http://schemas.microsoft.com/office/drawing/2014/main" id="{172F500B-80B6-B248-8020-B441FF47A156}"/>
              </a:ext>
            </a:extLst>
          </p:cNvPr>
          <p:cNvSpPr>
            <a:spLocks noGrp="1"/>
          </p:cNvSpPr>
          <p:nvPr>
            <p:ph type="body" sz="quarter" idx="19" hasCustomPrompt="1"/>
          </p:nvPr>
        </p:nvSpPr>
        <p:spPr>
          <a:xfrm>
            <a:off x="4818930" y="3260079"/>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51" name="Text Placeholder 4">
            <a:extLst>
              <a:ext uri="{FF2B5EF4-FFF2-40B4-BE49-F238E27FC236}">
                <a16:creationId xmlns:a16="http://schemas.microsoft.com/office/drawing/2014/main" id="{11F98A71-D9E4-D541-BEA3-FDFD90F90AF5}"/>
              </a:ext>
            </a:extLst>
          </p:cNvPr>
          <p:cNvSpPr>
            <a:spLocks noGrp="1"/>
          </p:cNvSpPr>
          <p:nvPr>
            <p:ph type="body" sz="quarter" idx="20" hasCustomPrompt="1"/>
          </p:nvPr>
        </p:nvSpPr>
        <p:spPr>
          <a:xfrm>
            <a:off x="4818930" y="3942985"/>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sp>
        <p:nvSpPr>
          <p:cNvPr id="52" name="Text Placeholder 4">
            <a:extLst>
              <a:ext uri="{FF2B5EF4-FFF2-40B4-BE49-F238E27FC236}">
                <a16:creationId xmlns:a16="http://schemas.microsoft.com/office/drawing/2014/main" id="{16600805-4D97-C04F-A6DE-E1299C3A2DB9}"/>
              </a:ext>
            </a:extLst>
          </p:cNvPr>
          <p:cNvSpPr>
            <a:spLocks noGrp="1"/>
          </p:cNvSpPr>
          <p:nvPr>
            <p:ph type="body" sz="quarter" idx="21" hasCustomPrompt="1"/>
          </p:nvPr>
        </p:nvSpPr>
        <p:spPr>
          <a:xfrm>
            <a:off x="4818930" y="4625892"/>
            <a:ext cx="4554537" cy="321627"/>
          </a:xfrm>
          <a:prstGeom prst="rect">
            <a:avLst/>
          </a:prstGeom>
        </p:spPr>
        <p:txBody>
          <a:bodyPr wrap="square" anchor="t" anchorCtr="0">
            <a:spAutoFit/>
          </a:bodyPr>
          <a:lstStyle>
            <a:lvl1pPr>
              <a:defRPr sz="2000" b="0">
                <a:solidFill>
                  <a:schemeClr val="bg1"/>
                </a:solidFill>
              </a:defRPr>
            </a:lvl1pPr>
          </a:lstStyle>
          <a:p>
            <a:pPr lvl="0"/>
            <a:r>
              <a:rPr lang="en-US"/>
              <a:t>Section header here</a:t>
            </a:r>
          </a:p>
        </p:txBody>
      </p:sp>
      <p:cxnSp>
        <p:nvCxnSpPr>
          <p:cNvPr id="53" name="Straight Connector 52">
            <a:extLst>
              <a:ext uri="{FF2B5EF4-FFF2-40B4-BE49-F238E27FC236}">
                <a16:creationId xmlns:a16="http://schemas.microsoft.com/office/drawing/2014/main" id="{21313071-79EA-EB47-95CB-68A8E3DA74C8}"/>
              </a:ext>
            </a:extLst>
          </p:cNvPr>
          <p:cNvCxnSpPr>
            <a:cxnSpLocks/>
          </p:cNvCxnSpPr>
          <p:nvPr userDrawn="1"/>
        </p:nvCxnSpPr>
        <p:spPr>
          <a:xfrm>
            <a:off x="3725348" y="914400"/>
            <a:ext cx="0" cy="525780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Footer Placeholder 14">
            <a:extLst>
              <a:ext uri="{FF2B5EF4-FFF2-40B4-BE49-F238E27FC236}">
                <a16:creationId xmlns:a16="http://schemas.microsoft.com/office/drawing/2014/main" id="{A47BA179-5545-983C-EA9B-4BD562EC0309}"/>
              </a:ext>
            </a:extLst>
          </p:cNvPr>
          <p:cNvSpPr txBox="1">
            <a:spLocks/>
          </p:cNvSpPr>
          <p:nvPr userDrawn="1"/>
        </p:nvSpPr>
        <p:spPr>
          <a:xfrm>
            <a:off x="1206203" y="6411603"/>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bg1"/>
                </a:solidFill>
                <a:latin typeface="+mn-lt"/>
              </a:rPr>
              <a:t>EPAM Proprietary &amp; Confidential</a:t>
            </a:r>
            <a:r>
              <a:rPr lang="ru-RU" b="0" i="0">
                <a:solidFill>
                  <a:schemeClr val="bg1"/>
                </a:solidFill>
                <a:latin typeface="+mn-lt"/>
              </a:rPr>
              <a:t> </a:t>
            </a:r>
            <a:endParaRPr lang="en-US" b="0" i="0">
              <a:solidFill>
                <a:schemeClr val="bg1"/>
              </a:solidFill>
              <a:latin typeface="+mn-lt"/>
            </a:endParaRPr>
          </a:p>
        </p:txBody>
      </p:sp>
      <p:grpSp>
        <p:nvGrpSpPr>
          <p:cNvPr id="3" name="Group 2">
            <a:extLst>
              <a:ext uri="{FF2B5EF4-FFF2-40B4-BE49-F238E27FC236}">
                <a16:creationId xmlns:a16="http://schemas.microsoft.com/office/drawing/2014/main" id="{C3580C8E-D1A3-7DD1-DC31-532463121348}"/>
              </a:ext>
            </a:extLst>
          </p:cNvPr>
          <p:cNvGrpSpPr/>
          <p:nvPr userDrawn="1"/>
        </p:nvGrpSpPr>
        <p:grpSpPr>
          <a:xfrm>
            <a:off x="610888" y="6472556"/>
            <a:ext cx="372834" cy="131175"/>
            <a:chOff x="14288" y="2035175"/>
            <a:chExt cx="10039350" cy="3532188"/>
          </a:xfrm>
          <a:solidFill>
            <a:schemeClr val="bg1"/>
          </a:solidFill>
        </p:grpSpPr>
        <p:sp>
          <p:nvSpPr>
            <p:cNvPr id="5" name="Freeform 1">
              <a:extLst>
                <a:ext uri="{FF2B5EF4-FFF2-40B4-BE49-F238E27FC236}">
                  <a16:creationId xmlns:a16="http://schemas.microsoft.com/office/drawing/2014/main" id="{40653420-7632-9A0D-B3CD-2B7405777209}"/>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6" name="Freeform 2">
              <a:extLst>
                <a:ext uri="{FF2B5EF4-FFF2-40B4-BE49-F238E27FC236}">
                  <a16:creationId xmlns:a16="http://schemas.microsoft.com/office/drawing/2014/main" id="{B453E0BC-3DCD-F6CD-99A8-A41BCD4B569B}"/>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3">
              <a:extLst>
                <a:ext uri="{FF2B5EF4-FFF2-40B4-BE49-F238E27FC236}">
                  <a16:creationId xmlns:a16="http://schemas.microsoft.com/office/drawing/2014/main" id="{34074BD2-9C46-A82B-B2CB-F1382A3F448B}"/>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4">
              <a:extLst>
                <a:ext uri="{FF2B5EF4-FFF2-40B4-BE49-F238E27FC236}">
                  <a16:creationId xmlns:a16="http://schemas.microsoft.com/office/drawing/2014/main" id="{D1D59E0F-CCAE-5D15-9024-8AA2BA251447}"/>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5">
              <a:extLst>
                <a:ext uri="{FF2B5EF4-FFF2-40B4-BE49-F238E27FC236}">
                  <a16:creationId xmlns:a16="http://schemas.microsoft.com/office/drawing/2014/main" id="{07C74B02-F2C3-8336-4A95-CE9493E5CFFC}"/>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6">
              <a:extLst>
                <a:ext uri="{FF2B5EF4-FFF2-40B4-BE49-F238E27FC236}">
                  <a16:creationId xmlns:a16="http://schemas.microsoft.com/office/drawing/2014/main" id="{9A029A9B-F5A4-25D6-160D-1B908B012CF7}"/>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pic>
        <p:nvPicPr>
          <p:cNvPr id="12" name="Graphic 11">
            <a:extLst>
              <a:ext uri="{FF2B5EF4-FFF2-40B4-BE49-F238E27FC236}">
                <a16:creationId xmlns:a16="http://schemas.microsoft.com/office/drawing/2014/main" id="{5C8D3DC4-3973-07CA-7406-1C6A28C003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820266" y="6419060"/>
            <a:ext cx="762921" cy="205636"/>
          </a:xfrm>
          <a:prstGeom prst="rect">
            <a:avLst/>
          </a:prstGeom>
        </p:spPr>
      </p:pic>
    </p:spTree>
    <p:extLst>
      <p:ext uri="{BB962C8B-B14F-4D97-AF65-F5344CB8AC3E}">
        <p14:creationId xmlns:p14="http://schemas.microsoft.com/office/powerpoint/2010/main" val="182591144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_Header_Half_Page_Photo">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0EFDF222-F5FF-C5FC-328A-D041866005E2}"/>
              </a:ext>
            </a:extLst>
          </p:cNvPr>
          <p:cNvSpPr>
            <a:spLocks noGrp="1"/>
          </p:cNvSpPr>
          <p:nvPr>
            <p:ph type="title" hasCustomPrompt="1"/>
          </p:nvPr>
        </p:nvSpPr>
        <p:spPr>
          <a:xfrm>
            <a:off x="639074" y="1772483"/>
            <a:ext cx="3594735" cy="1846659"/>
          </a:xfrm>
          <a:prstGeom prst="rect">
            <a:avLst/>
          </a:prstGeom>
        </p:spPr>
        <p:txBody>
          <a:bodyPr wrap="square">
            <a:spAutoFit/>
          </a:bodyPr>
          <a:lstStyle>
            <a:lvl1pPr>
              <a:defRPr sz="6000" b="0" i="0">
                <a:solidFill>
                  <a:schemeClr val="tx1"/>
                </a:solidFill>
                <a:latin typeface="Calibri Light" panose="020F0302020204030204" pitchFamily="34" charset="0"/>
                <a:cs typeface="Calibri Light" panose="020F0302020204030204" pitchFamily="34" charset="0"/>
              </a:defRPr>
            </a:lvl1pPr>
          </a:lstStyle>
          <a:p>
            <a:r>
              <a:rPr lang="en-US"/>
              <a:t>Section Header</a:t>
            </a:r>
          </a:p>
        </p:txBody>
      </p:sp>
      <p:sp>
        <p:nvSpPr>
          <p:cNvPr id="26" name="Text Placeholder 4">
            <a:extLst>
              <a:ext uri="{FF2B5EF4-FFF2-40B4-BE49-F238E27FC236}">
                <a16:creationId xmlns:a16="http://schemas.microsoft.com/office/drawing/2014/main" id="{041C214B-0929-47F1-0881-0584DE92D4E2}"/>
              </a:ext>
            </a:extLst>
          </p:cNvPr>
          <p:cNvSpPr>
            <a:spLocks noGrp="1"/>
          </p:cNvSpPr>
          <p:nvPr>
            <p:ph type="body" sz="quarter" idx="16" hasCustomPrompt="1"/>
          </p:nvPr>
        </p:nvSpPr>
        <p:spPr>
          <a:xfrm>
            <a:off x="639074" y="3939611"/>
            <a:ext cx="4554537" cy="276999"/>
          </a:xfrm>
          <a:prstGeom prst="rect">
            <a:avLst/>
          </a:prstGeom>
        </p:spPr>
        <p:txBody>
          <a:bodyPr wrap="square" anchor="t" anchorCtr="0">
            <a:spAutoFit/>
          </a:bodyPr>
          <a:lstStyle>
            <a:lvl1pPr>
              <a:defRPr sz="1800" b="0" i="0">
                <a:latin typeface="Calibri Light" panose="020F0302020204030204" pitchFamily="34" charset="0"/>
                <a:cs typeface="Calibri Light" panose="020F0302020204030204" pitchFamily="34" charset="0"/>
              </a:defRPr>
            </a:lvl1pPr>
          </a:lstStyle>
          <a:p>
            <a:pPr lvl="0"/>
            <a:r>
              <a:rPr lang="en-US"/>
              <a:t>Section description</a:t>
            </a:r>
          </a:p>
        </p:txBody>
      </p:sp>
      <p:sp>
        <p:nvSpPr>
          <p:cNvPr id="3" name="Picture Placeholder 2">
            <a:extLst>
              <a:ext uri="{FF2B5EF4-FFF2-40B4-BE49-F238E27FC236}">
                <a16:creationId xmlns:a16="http://schemas.microsoft.com/office/drawing/2014/main" id="{79C487BF-0EFB-7D6C-3495-E817AE08A6AD}"/>
              </a:ext>
            </a:extLst>
          </p:cNvPr>
          <p:cNvSpPr>
            <a:spLocks noGrp="1"/>
          </p:cNvSpPr>
          <p:nvPr>
            <p:ph type="pic" sz="quarter" idx="24"/>
          </p:nvPr>
        </p:nvSpPr>
        <p:spPr>
          <a:xfrm>
            <a:off x="6096000" y="0"/>
            <a:ext cx="6096000" cy="6858000"/>
          </a:xfrm>
          <a:prstGeom prst="rect">
            <a:avLst/>
          </a:prstGeom>
        </p:spPr>
        <p:txBody>
          <a:bodyPr/>
          <a:lstStyle/>
          <a:p>
            <a:endParaRPr lang="en-US"/>
          </a:p>
        </p:txBody>
      </p:sp>
      <p:sp>
        <p:nvSpPr>
          <p:cNvPr id="7" name="Text Placeholder 4">
            <a:extLst>
              <a:ext uri="{FF2B5EF4-FFF2-40B4-BE49-F238E27FC236}">
                <a16:creationId xmlns:a16="http://schemas.microsoft.com/office/drawing/2014/main" id="{044D886A-7EE9-3D61-5350-BFDC9DEF7721}"/>
              </a:ext>
            </a:extLst>
          </p:cNvPr>
          <p:cNvSpPr>
            <a:spLocks noGrp="1"/>
          </p:cNvSpPr>
          <p:nvPr>
            <p:ph type="body" sz="quarter" idx="10" hasCustomPrompt="1"/>
          </p:nvPr>
        </p:nvSpPr>
        <p:spPr>
          <a:xfrm>
            <a:off x="639074" y="1335603"/>
            <a:ext cx="498928" cy="321627"/>
          </a:xfrm>
          <a:prstGeom prst="rect">
            <a:avLst/>
          </a:prstGeom>
        </p:spPr>
        <p:txBody>
          <a:bodyPr wrap="square" anchor="t" anchorCtr="0">
            <a:spAutoFit/>
          </a:bodyPr>
          <a:lstStyle>
            <a:lvl1pPr algn="l">
              <a:defRPr sz="2000" b="1" i="0">
                <a:solidFill>
                  <a:schemeClr val="accent6"/>
                </a:solidFill>
                <a:latin typeface="Calibri" panose="020F0502020204030204" pitchFamily="34" charset="0"/>
                <a:cs typeface="Calibri" panose="020F0502020204030204" pitchFamily="34" charset="0"/>
              </a:defRPr>
            </a:lvl1pPr>
          </a:lstStyle>
          <a:p>
            <a:pPr lvl="0"/>
            <a:r>
              <a:rPr lang="en-US"/>
              <a:t>01</a:t>
            </a:r>
          </a:p>
        </p:txBody>
      </p:sp>
    </p:spTree>
    <p:extLst>
      <p:ext uri="{BB962C8B-B14F-4D97-AF65-F5344CB8AC3E}">
        <p14:creationId xmlns:p14="http://schemas.microsoft.com/office/powerpoint/2010/main" val="373951704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2.sv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C885423-89B6-764B-9094-8FD106515F6B}"/>
              </a:ext>
            </a:extLst>
          </p:cNvPr>
          <p:cNvGrpSpPr/>
          <p:nvPr userDrawn="1"/>
        </p:nvGrpSpPr>
        <p:grpSpPr>
          <a:xfrm>
            <a:off x="611054" y="6471298"/>
            <a:ext cx="372834" cy="131175"/>
            <a:chOff x="14288" y="2035175"/>
            <a:chExt cx="10039350" cy="3532188"/>
          </a:xfrm>
          <a:solidFill>
            <a:schemeClr val="tx1"/>
          </a:solidFill>
        </p:grpSpPr>
        <p:sp>
          <p:nvSpPr>
            <p:cNvPr id="6" name="Freeform 1">
              <a:extLst>
                <a:ext uri="{FF2B5EF4-FFF2-40B4-BE49-F238E27FC236}">
                  <a16:creationId xmlns:a16="http://schemas.microsoft.com/office/drawing/2014/main" id="{2ED3B5D0-C94B-514C-ADA0-68F71F237236}"/>
                </a:ext>
              </a:extLst>
            </p:cNvPr>
            <p:cNvSpPr>
              <a:spLocks noChangeArrowheads="1"/>
            </p:cNvSpPr>
            <p:nvPr/>
          </p:nvSpPr>
          <p:spPr bwMode="auto">
            <a:xfrm>
              <a:off x="1519238" y="2035175"/>
              <a:ext cx="1336675" cy="2836863"/>
            </a:xfrm>
            <a:custGeom>
              <a:avLst/>
              <a:gdLst>
                <a:gd name="T0" fmla="*/ 390493 w 3714"/>
                <a:gd name="T1" fmla="*/ 1200682 h 7882"/>
                <a:gd name="T2" fmla="*/ 945462 w 3714"/>
                <a:gd name="T3" fmla="*/ 1200682 h 7882"/>
                <a:gd name="T4" fmla="*/ 945462 w 3714"/>
                <a:gd name="T5" fmla="*/ 611498 h 7882"/>
                <a:gd name="T6" fmla="*/ 698929 w 3714"/>
                <a:gd name="T7" fmla="*/ 364596 h 7882"/>
                <a:gd name="T8" fmla="*/ 637386 w 3714"/>
                <a:gd name="T9" fmla="*/ 364596 h 7882"/>
                <a:gd name="T10" fmla="*/ 390493 w 3714"/>
                <a:gd name="T11" fmla="*/ 611498 h 7882"/>
                <a:gd name="T12" fmla="*/ 390493 w 3714"/>
                <a:gd name="T13" fmla="*/ 1200682 h 7882"/>
                <a:gd name="T14" fmla="*/ 389414 w 3714"/>
                <a:gd name="T15" fmla="*/ 1576795 h 7882"/>
                <a:gd name="T16" fmla="*/ 390493 w 3714"/>
                <a:gd name="T17" fmla="*/ 2224645 h 7882"/>
                <a:gd name="T18" fmla="*/ 637386 w 3714"/>
                <a:gd name="T19" fmla="*/ 2471548 h 7882"/>
                <a:gd name="T20" fmla="*/ 709366 w 3714"/>
                <a:gd name="T21" fmla="*/ 2471548 h 7882"/>
                <a:gd name="T22" fmla="*/ 955899 w 3714"/>
                <a:gd name="T23" fmla="*/ 2224645 h 7882"/>
                <a:gd name="T24" fmla="*/ 955899 w 3714"/>
                <a:gd name="T25" fmla="*/ 1906119 h 7882"/>
                <a:gd name="T26" fmla="*/ 1336315 w 3714"/>
                <a:gd name="T27" fmla="*/ 1906119 h 7882"/>
                <a:gd name="T28" fmla="*/ 1336315 w 3714"/>
                <a:gd name="T29" fmla="*/ 2209528 h 7882"/>
                <a:gd name="T30" fmla="*/ 709366 w 3714"/>
                <a:gd name="T31" fmla="*/ 2836503 h 7882"/>
                <a:gd name="T32" fmla="*/ 626949 w 3714"/>
                <a:gd name="T33" fmla="*/ 2836503 h 7882"/>
                <a:gd name="T34" fmla="*/ 0 w 3714"/>
                <a:gd name="T35" fmla="*/ 2258117 h 7882"/>
                <a:gd name="T36" fmla="*/ 0 w 3714"/>
                <a:gd name="T37" fmla="*/ 675564 h 7882"/>
                <a:gd name="T38" fmla="*/ 626949 w 3714"/>
                <a:gd name="T39" fmla="*/ 0 h 7882"/>
                <a:gd name="T40" fmla="*/ 709366 w 3714"/>
                <a:gd name="T41" fmla="*/ 0 h 7882"/>
                <a:gd name="T42" fmla="*/ 1336315 w 3714"/>
                <a:gd name="T43" fmla="*/ 626975 h 7882"/>
                <a:gd name="T44" fmla="*/ 1334875 w 3714"/>
                <a:gd name="T45" fmla="*/ 1576795 h 7882"/>
                <a:gd name="T46" fmla="*/ 389414 w 3714"/>
                <a:gd name="T47" fmla="*/ 1576795 h 788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14" h="7882">
                  <a:moveTo>
                    <a:pt x="1085" y="3336"/>
                  </a:moveTo>
                  <a:lnTo>
                    <a:pt x="2627" y="3336"/>
                  </a:lnTo>
                  <a:lnTo>
                    <a:pt x="2627" y="1699"/>
                  </a:lnTo>
                  <a:cubicBezTo>
                    <a:pt x="2627" y="1242"/>
                    <a:pt x="2399" y="1013"/>
                    <a:pt x="1942" y="1013"/>
                  </a:cubicBezTo>
                  <a:lnTo>
                    <a:pt x="1771" y="1013"/>
                  </a:lnTo>
                  <a:cubicBezTo>
                    <a:pt x="1314" y="1013"/>
                    <a:pt x="1085" y="1242"/>
                    <a:pt x="1085" y="1699"/>
                  </a:cubicBezTo>
                  <a:lnTo>
                    <a:pt x="1085" y="3336"/>
                  </a:lnTo>
                  <a:close/>
                  <a:moveTo>
                    <a:pt x="1082" y="4381"/>
                  </a:moveTo>
                  <a:lnTo>
                    <a:pt x="1085" y="6181"/>
                  </a:lnTo>
                  <a:cubicBezTo>
                    <a:pt x="1085" y="6638"/>
                    <a:pt x="1314" y="6867"/>
                    <a:pt x="1771" y="6867"/>
                  </a:cubicBezTo>
                  <a:lnTo>
                    <a:pt x="1971" y="6867"/>
                  </a:lnTo>
                  <a:cubicBezTo>
                    <a:pt x="2428" y="6867"/>
                    <a:pt x="2656" y="6638"/>
                    <a:pt x="2656" y="6181"/>
                  </a:cubicBezTo>
                  <a:lnTo>
                    <a:pt x="2656" y="5296"/>
                  </a:lnTo>
                  <a:lnTo>
                    <a:pt x="3713" y="5296"/>
                  </a:lnTo>
                  <a:lnTo>
                    <a:pt x="3713" y="6139"/>
                  </a:lnTo>
                  <a:cubicBezTo>
                    <a:pt x="3713" y="7295"/>
                    <a:pt x="3127" y="7881"/>
                    <a:pt x="1971" y="7881"/>
                  </a:cubicBezTo>
                  <a:lnTo>
                    <a:pt x="1742" y="7881"/>
                  </a:lnTo>
                  <a:cubicBezTo>
                    <a:pt x="585" y="7881"/>
                    <a:pt x="0" y="7295"/>
                    <a:pt x="0" y="6274"/>
                  </a:cubicBezTo>
                  <a:lnTo>
                    <a:pt x="0" y="1877"/>
                  </a:lnTo>
                  <a:cubicBezTo>
                    <a:pt x="0" y="585"/>
                    <a:pt x="585" y="0"/>
                    <a:pt x="1742" y="0"/>
                  </a:cubicBezTo>
                  <a:lnTo>
                    <a:pt x="1971" y="0"/>
                  </a:lnTo>
                  <a:cubicBezTo>
                    <a:pt x="3127" y="0"/>
                    <a:pt x="3713" y="585"/>
                    <a:pt x="3713" y="1742"/>
                  </a:cubicBezTo>
                  <a:lnTo>
                    <a:pt x="3709" y="4381"/>
                  </a:lnTo>
                  <a:lnTo>
                    <a:pt x="1082" y="4381"/>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7" name="Freeform 2">
              <a:extLst>
                <a:ext uri="{FF2B5EF4-FFF2-40B4-BE49-F238E27FC236}">
                  <a16:creationId xmlns:a16="http://schemas.microsoft.com/office/drawing/2014/main" id="{6B13FE5C-061A-CF4C-8E56-4EAE82D2484B}"/>
                </a:ext>
              </a:extLst>
            </p:cNvPr>
            <p:cNvSpPr>
              <a:spLocks noChangeArrowheads="1"/>
            </p:cNvSpPr>
            <p:nvPr/>
          </p:nvSpPr>
          <p:spPr bwMode="auto">
            <a:xfrm>
              <a:off x="3109913" y="2035175"/>
              <a:ext cx="1368425" cy="3532188"/>
            </a:xfrm>
            <a:custGeom>
              <a:avLst/>
              <a:gdLst>
                <a:gd name="T0" fmla="*/ 390721 w 3800"/>
                <a:gd name="T1" fmla="*/ 2322993 h 9812"/>
                <a:gd name="T2" fmla="*/ 750833 w 3800"/>
                <a:gd name="T3" fmla="*/ 2466628 h 9812"/>
                <a:gd name="T4" fmla="*/ 976983 w 3800"/>
                <a:gd name="T5" fmla="*/ 2240556 h 9812"/>
                <a:gd name="T6" fmla="*/ 976983 w 3800"/>
                <a:gd name="T7" fmla="*/ 596138 h 9812"/>
                <a:gd name="T8" fmla="*/ 750833 w 3800"/>
                <a:gd name="T9" fmla="*/ 370066 h 9812"/>
                <a:gd name="T10" fmla="*/ 390721 w 3800"/>
                <a:gd name="T11" fmla="*/ 514061 h 9812"/>
                <a:gd name="T12" fmla="*/ 390721 w 3800"/>
                <a:gd name="T13" fmla="*/ 2322993 h 9812"/>
                <a:gd name="T14" fmla="*/ 0 w 3800"/>
                <a:gd name="T15" fmla="*/ 30599 h 9812"/>
                <a:gd name="T16" fmla="*/ 390721 w 3800"/>
                <a:gd name="T17" fmla="*/ 30599 h 9812"/>
                <a:gd name="T18" fmla="*/ 390721 w 3800"/>
                <a:gd name="T19" fmla="*/ 210592 h 9812"/>
                <a:gd name="T20" fmla="*/ 868950 w 3800"/>
                <a:gd name="T21" fmla="*/ 0 h 9812"/>
                <a:gd name="T22" fmla="*/ 1368065 w 3800"/>
                <a:gd name="T23" fmla="*/ 549699 h 9812"/>
                <a:gd name="T24" fmla="*/ 1368065 w 3800"/>
                <a:gd name="T25" fmla="*/ 2286995 h 9812"/>
                <a:gd name="T26" fmla="*/ 868950 w 3800"/>
                <a:gd name="T27" fmla="*/ 2837054 h 9812"/>
                <a:gd name="T28" fmla="*/ 390721 w 3800"/>
                <a:gd name="T29" fmla="*/ 2636541 h 9812"/>
                <a:gd name="T30" fmla="*/ 390721 w 3800"/>
                <a:gd name="T31" fmla="*/ 3531828 h 9812"/>
                <a:gd name="T32" fmla="*/ 0 w 3800"/>
                <a:gd name="T33" fmla="*/ 3531828 h 9812"/>
                <a:gd name="T34" fmla="*/ 0 w 3800"/>
                <a:gd name="T35" fmla="*/ 30599 h 98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800" h="9812">
                  <a:moveTo>
                    <a:pt x="1085" y="6453"/>
                  </a:moveTo>
                  <a:cubicBezTo>
                    <a:pt x="1385" y="6710"/>
                    <a:pt x="1728" y="6852"/>
                    <a:pt x="2085" y="6852"/>
                  </a:cubicBezTo>
                  <a:cubicBezTo>
                    <a:pt x="2485" y="6852"/>
                    <a:pt x="2713" y="6667"/>
                    <a:pt x="2713" y="6224"/>
                  </a:cubicBezTo>
                  <a:lnTo>
                    <a:pt x="2713" y="1656"/>
                  </a:lnTo>
                  <a:cubicBezTo>
                    <a:pt x="2713" y="1213"/>
                    <a:pt x="2485" y="1028"/>
                    <a:pt x="2085" y="1028"/>
                  </a:cubicBezTo>
                  <a:cubicBezTo>
                    <a:pt x="1728" y="1028"/>
                    <a:pt x="1385" y="1170"/>
                    <a:pt x="1085" y="1428"/>
                  </a:cubicBezTo>
                  <a:lnTo>
                    <a:pt x="1085" y="6453"/>
                  </a:lnTo>
                  <a:close/>
                  <a:moveTo>
                    <a:pt x="0" y="85"/>
                  </a:moveTo>
                  <a:lnTo>
                    <a:pt x="1085" y="85"/>
                  </a:lnTo>
                  <a:lnTo>
                    <a:pt x="1085" y="585"/>
                  </a:lnTo>
                  <a:cubicBezTo>
                    <a:pt x="1342" y="314"/>
                    <a:pt x="1785" y="0"/>
                    <a:pt x="2413" y="0"/>
                  </a:cubicBezTo>
                  <a:cubicBezTo>
                    <a:pt x="3342" y="0"/>
                    <a:pt x="3799" y="614"/>
                    <a:pt x="3799" y="1527"/>
                  </a:cubicBezTo>
                  <a:lnTo>
                    <a:pt x="3799" y="6353"/>
                  </a:lnTo>
                  <a:cubicBezTo>
                    <a:pt x="3799" y="7267"/>
                    <a:pt x="3342" y="7881"/>
                    <a:pt x="2413" y="7881"/>
                  </a:cubicBezTo>
                  <a:cubicBezTo>
                    <a:pt x="1785" y="7881"/>
                    <a:pt x="1342" y="7581"/>
                    <a:pt x="1085" y="7324"/>
                  </a:cubicBezTo>
                  <a:lnTo>
                    <a:pt x="1085" y="9811"/>
                  </a:lnTo>
                  <a:lnTo>
                    <a:pt x="0" y="9811"/>
                  </a:lnTo>
                  <a:lnTo>
                    <a:pt x="0" y="85"/>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8" name="Freeform 3">
              <a:extLst>
                <a:ext uri="{FF2B5EF4-FFF2-40B4-BE49-F238E27FC236}">
                  <a16:creationId xmlns:a16="http://schemas.microsoft.com/office/drawing/2014/main" id="{376FC67C-BC55-7E41-ADEA-5F3BE36F8A5C}"/>
                </a:ext>
              </a:extLst>
            </p:cNvPr>
            <p:cNvSpPr>
              <a:spLocks noChangeArrowheads="1"/>
            </p:cNvSpPr>
            <p:nvPr/>
          </p:nvSpPr>
          <p:spPr bwMode="auto">
            <a:xfrm>
              <a:off x="4711700" y="2035175"/>
              <a:ext cx="1328738" cy="2836863"/>
            </a:xfrm>
            <a:custGeom>
              <a:avLst/>
              <a:gdLst>
                <a:gd name="T0" fmla="*/ 937679 w 3690"/>
                <a:gd name="T1" fmla="*/ 2338019 h 7882"/>
                <a:gd name="T2" fmla="*/ 937679 w 3690"/>
                <a:gd name="T3" fmla="*/ 1422750 h 7882"/>
                <a:gd name="T4" fmla="*/ 582988 w 3690"/>
                <a:gd name="T5" fmla="*/ 1556999 h 7882"/>
                <a:gd name="T6" fmla="*/ 392500 w 3690"/>
                <a:gd name="T7" fmla="*/ 1844573 h 7882"/>
                <a:gd name="T8" fmla="*/ 392500 w 3690"/>
                <a:gd name="T9" fmla="*/ 2266035 h 7882"/>
                <a:gd name="T10" fmla="*/ 582988 w 3690"/>
                <a:gd name="T11" fmla="*/ 2466149 h 7882"/>
                <a:gd name="T12" fmla="*/ 937679 w 3690"/>
                <a:gd name="T13" fmla="*/ 2338019 h 7882"/>
                <a:gd name="T14" fmla="*/ 2161 w 3690"/>
                <a:gd name="T15" fmla="*/ 1839174 h 7882"/>
                <a:gd name="T16" fmla="*/ 413025 w 3690"/>
                <a:gd name="T17" fmla="*/ 1253950 h 7882"/>
                <a:gd name="T18" fmla="*/ 937679 w 3690"/>
                <a:gd name="T19" fmla="*/ 1073991 h 7882"/>
                <a:gd name="T20" fmla="*/ 937679 w 3690"/>
                <a:gd name="T21" fmla="*/ 611498 h 7882"/>
                <a:gd name="T22" fmla="*/ 690656 w 3690"/>
                <a:gd name="T23" fmla="*/ 359557 h 7882"/>
                <a:gd name="T24" fmla="*/ 627280 w 3690"/>
                <a:gd name="T25" fmla="*/ 359557 h 7882"/>
                <a:gd name="T26" fmla="*/ 380257 w 3690"/>
                <a:gd name="T27" fmla="*/ 611498 h 7882"/>
                <a:gd name="T28" fmla="*/ 380257 w 3690"/>
                <a:gd name="T29" fmla="*/ 1004527 h 7882"/>
                <a:gd name="T30" fmla="*/ 0 w 3690"/>
                <a:gd name="T31" fmla="*/ 1004527 h 7882"/>
                <a:gd name="T32" fmla="*/ 0 w 3690"/>
                <a:gd name="T33" fmla="*/ 626975 h 7882"/>
                <a:gd name="T34" fmla="*/ 627280 w 3690"/>
                <a:gd name="T35" fmla="*/ 0 h 7882"/>
                <a:gd name="T36" fmla="*/ 701098 w 3690"/>
                <a:gd name="T37" fmla="*/ 0 h 7882"/>
                <a:gd name="T38" fmla="*/ 1328378 w 3690"/>
                <a:gd name="T39" fmla="*/ 626975 h 7882"/>
                <a:gd name="T40" fmla="*/ 1328378 w 3690"/>
                <a:gd name="T41" fmla="*/ 2805550 h 7882"/>
                <a:gd name="T42" fmla="*/ 937679 w 3690"/>
                <a:gd name="T43" fmla="*/ 2805550 h 7882"/>
                <a:gd name="T44" fmla="*/ 937679 w 3690"/>
                <a:gd name="T45" fmla="*/ 2630631 h 7882"/>
                <a:gd name="T46" fmla="*/ 459477 w 3690"/>
                <a:gd name="T47" fmla="*/ 2836503 h 7882"/>
                <a:gd name="T48" fmla="*/ 2161 w 3690"/>
                <a:gd name="T49" fmla="*/ 2348096 h 7882"/>
                <a:gd name="T50" fmla="*/ 2161 w 3690"/>
                <a:gd name="T51" fmla="*/ 1839174 h 78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690" h="7882">
                  <a:moveTo>
                    <a:pt x="2604" y="6496"/>
                  </a:moveTo>
                  <a:lnTo>
                    <a:pt x="2604" y="3953"/>
                  </a:lnTo>
                  <a:lnTo>
                    <a:pt x="1619" y="4326"/>
                  </a:lnTo>
                  <a:cubicBezTo>
                    <a:pt x="1219" y="4483"/>
                    <a:pt x="1090" y="4683"/>
                    <a:pt x="1090" y="5125"/>
                  </a:cubicBezTo>
                  <a:lnTo>
                    <a:pt x="1090" y="6296"/>
                  </a:lnTo>
                  <a:cubicBezTo>
                    <a:pt x="1090" y="6667"/>
                    <a:pt x="1276" y="6852"/>
                    <a:pt x="1619" y="6852"/>
                  </a:cubicBezTo>
                  <a:cubicBezTo>
                    <a:pt x="1947" y="6852"/>
                    <a:pt x="2247" y="6738"/>
                    <a:pt x="2604" y="6496"/>
                  </a:cubicBezTo>
                  <a:close/>
                  <a:moveTo>
                    <a:pt x="6" y="5110"/>
                  </a:moveTo>
                  <a:cubicBezTo>
                    <a:pt x="6" y="4155"/>
                    <a:pt x="320" y="3769"/>
                    <a:pt x="1147" y="3484"/>
                  </a:cubicBezTo>
                  <a:lnTo>
                    <a:pt x="2604" y="2984"/>
                  </a:lnTo>
                  <a:lnTo>
                    <a:pt x="2604" y="1699"/>
                  </a:lnTo>
                  <a:cubicBezTo>
                    <a:pt x="2604" y="1242"/>
                    <a:pt x="2375" y="999"/>
                    <a:pt x="1918" y="999"/>
                  </a:cubicBezTo>
                  <a:lnTo>
                    <a:pt x="1742" y="999"/>
                  </a:lnTo>
                  <a:cubicBezTo>
                    <a:pt x="1285" y="999"/>
                    <a:pt x="1056" y="1242"/>
                    <a:pt x="1056" y="1699"/>
                  </a:cubicBezTo>
                  <a:lnTo>
                    <a:pt x="1056" y="2791"/>
                  </a:lnTo>
                  <a:lnTo>
                    <a:pt x="0" y="2791"/>
                  </a:lnTo>
                  <a:lnTo>
                    <a:pt x="0" y="1742"/>
                  </a:lnTo>
                  <a:cubicBezTo>
                    <a:pt x="0" y="585"/>
                    <a:pt x="586" y="0"/>
                    <a:pt x="1742" y="0"/>
                  </a:cubicBezTo>
                  <a:lnTo>
                    <a:pt x="1947" y="0"/>
                  </a:lnTo>
                  <a:cubicBezTo>
                    <a:pt x="3104" y="0"/>
                    <a:pt x="3689" y="585"/>
                    <a:pt x="3689" y="1742"/>
                  </a:cubicBezTo>
                  <a:lnTo>
                    <a:pt x="3689" y="7795"/>
                  </a:lnTo>
                  <a:lnTo>
                    <a:pt x="2604" y="7795"/>
                  </a:lnTo>
                  <a:lnTo>
                    <a:pt x="2604" y="7309"/>
                  </a:lnTo>
                  <a:cubicBezTo>
                    <a:pt x="2304" y="7595"/>
                    <a:pt x="1904" y="7881"/>
                    <a:pt x="1276" y="7881"/>
                  </a:cubicBezTo>
                  <a:cubicBezTo>
                    <a:pt x="406" y="7881"/>
                    <a:pt x="6" y="7381"/>
                    <a:pt x="6" y="6524"/>
                  </a:cubicBezTo>
                  <a:lnTo>
                    <a:pt x="6" y="511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9" name="Freeform 4">
              <a:extLst>
                <a:ext uri="{FF2B5EF4-FFF2-40B4-BE49-F238E27FC236}">
                  <a16:creationId xmlns:a16="http://schemas.microsoft.com/office/drawing/2014/main" id="{9F0CF72A-2B4B-9C45-9155-1B4E37362F80}"/>
                </a:ext>
              </a:extLst>
            </p:cNvPr>
            <p:cNvSpPr>
              <a:spLocks noChangeArrowheads="1"/>
            </p:cNvSpPr>
            <p:nvPr/>
          </p:nvSpPr>
          <p:spPr bwMode="auto">
            <a:xfrm>
              <a:off x="6292850" y="2035175"/>
              <a:ext cx="2262188" cy="2806700"/>
            </a:xfrm>
            <a:custGeom>
              <a:avLst/>
              <a:gdLst>
                <a:gd name="T0" fmla="*/ 1326358 w 6285"/>
                <a:gd name="T1" fmla="*/ 2806340 h 7796"/>
                <a:gd name="T2" fmla="*/ 935470 w 6285"/>
                <a:gd name="T3" fmla="*/ 2806340 h 7796"/>
                <a:gd name="T4" fmla="*/ 935470 w 6285"/>
                <a:gd name="T5" fmla="*/ 570628 h 7796"/>
                <a:gd name="T6" fmla="*/ 750463 w 6285"/>
                <a:gd name="T7" fmla="*/ 370098 h 7796"/>
                <a:gd name="T8" fmla="*/ 390889 w 6285"/>
                <a:gd name="T9" fmla="*/ 508705 h 7796"/>
                <a:gd name="T10" fmla="*/ 390889 w 6285"/>
                <a:gd name="T11" fmla="*/ 2806340 h 7796"/>
                <a:gd name="T12" fmla="*/ 0 w 6285"/>
                <a:gd name="T13" fmla="*/ 2806340 h 7796"/>
                <a:gd name="T14" fmla="*/ 0 w 6285"/>
                <a:gd name="T15" fmla="*/ 30602 h 7796"/>
                <a:gd name="T16" fmla="*/ 390889 w 6285"/>
                <a:gd name="T17" fmla="*/ 30602 h 7796"/>
                <a:gd name="T18" fmla="*/ 390889 w 6285"/>
                <a:gd name="T19" fmla="*/ 210611 h 7796"/>
                <a:gd name="T20" fmla="*/ 868882 w 6285"/>
                <a:gd name="T21" fmla="*/ 0 h 7796"/>
                <a:gd name="T22" fmla="*/ 1274888 w 6285"/>
                <a:gd name="T23" fmla="*/ 226091 h 7796"/>
                <a:gd name="T24" fmla="*/ 1804351 w 6285"/>
                <a:gd name="T25" fmla="*/ 0 h 7796"/>
                <a:gd name="T26" fmla="*/ 2261828 w 6285"/>
                <a:gd name="T27" fmla="*/ 488184 h 7796"/>
                <a:gd name="T28" fmla="*/ 2261828 w 6285"/>
                <a:gd name="T29" fmla="*/ 2806340 h 7796"/>
                <a:gd name="T30" fmla="*/ 1870939 w 6285"/>
                <a:gd name="T31" fmla="*/ 2806340 h 7796"/>
                <a:gd name="T32" fmla="*/ 1870939 w 6285"/>
                <a:gd name="T33" fmla="*/ 570628 h 7796"/>
                <a:gd name="T34" fmla="*/ 1685933 w 6285"/>
                <a:gd name="T35" fmla="*/ 370098 h 7796"/>
                <a:gd name="T36" fmla="*/ 1326358 w 6285"/>
                <a:gd name="T37" fmla="*/ 508705 h 7796"/>
                <a:gd name="T38" fmla="*/ 1326358 w 6285"/>
                <a:gd name="T39" fmla="*/ 2806340 h 77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285" h="7796">
                  <a:moveTo>
                    <a:pt x="3685" y="7795"/>
                  </a:moveTo>
                  <a:lnTo>
                    <a:pt x="2599" y="7795"/>
                  </a:lnTo>
                  <a:lnTo>
                    <a:pt x="2599" y="1585"/>
                  </a:lnTo>
                  <a:cubicBezTo>
                    <a:pt x="2599" y="1199"/>
                    <a:pt x="2414" y="1028"/>
                    <a:pt x="2085" y="1028"/>
                  </a:cubicBezTo>
                  <a:cubicBezTo>
                    <a:pt x="1785" y="1028"/>
                    <a:pt x="1471" y="1142"/>
                    <a:pt x="1086" y="1413"/>
                  </a:cubicBezTo>
                  <a:lnTo>
                    <a:pt x="1086" y="7795"/>
                  </a:lnTo>
                  <a:lnTo>
                    <a:pt x="0" y="7795"/>
                  </a:lnTo>
                  <a:lnTo>
                    <a:pt x="0" y="85"/>
                  </a:lnTo>
                  <a:lnTo>
                    <a:pt x="1086" y="85"/>
                  </a:lnTo>
                  <a:lnTo>
                    <a:pt x="1086" y="585"/>
                  </a:lnTo>
                  <a:cubicBezTo>
                    <a:pt x="1400" y="285"/>
                    <a:pt x="1814" y="0"/>
                    <a:pt x="2414" y="0"/>
                  </a:cubicBezTo>
                  <a:cubicBezTo>
                    <a:pt x="2971" y="0"/>
                    <a:pt x="3342" y="228"/>
                    <a:pt x="3542" y="628"/>
                  </a:cubicBezTo>
                  <a:cubicBezTo>
                    <a:pt x="3928" y="299"/>
                    <a:pt x="4385" y="0"/>
                    <a:pt x="5013" y="0"/>
                  </a:cubicBezTo>
                  <a:cubicBezTo>
                    <a:pt x="5855" y="0"/>
                    <a:pt x="6284" y="514"/>
                    <a:pt x="6284" y="1356"/>
                  </a:cubicBezTo>
                  <a:lnTo>
                    <a:pt x="6284" y="7795"/>
                  </a:lnTo>
                  <a:lnTo>
                    <a:pt x="5198" y="7795"/>
                  </a:lnTo>
                  <a:lnTo>
                    <a:pt x="5198" y="1585"/>
                  </a:lnTo>
                  <a:cubicBezTo>
                    <a:pt x="5198" y="1199"/>
                    <a:pt x="5013" y="1028"/>
                    <a:pt x="4684" y="1028"/>
                  </a:cubicBezTo>
                  <a:cubicBezTo>
                    <a:pt x="4385" y="1028"/>
                    <a:pt x="4070" y="1142"/>
                    <a:pt x="3685" y="1413"/>
                  </a:cubicBezTo>
                  <a:lnTo>
                    <a:pt x="3685" y="7795"/>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0" name="Freeform 5">
              <a:extLst>
                <a:ext uri="{FF2B5EF4-FFF2-40B4-BE49-F238E27FC236}">
                  <a16:creationId xmlns:a16="http://schemas.microsoft.com/office/drawing/2014/main" id="{55BE5E59-7ACB-C747-8AD1-9ABD4ADD2BED}"/>
                </a:ext>
              </a:extLst>
            </p:cNvPr>
            <p:cNvSpPr>
              <a:spLocks noChangeArrowheads="1"/>
            </p:cNvSpPr>
            <p:nvPr/>
          </p:nvSpPr>
          <p:spPr bwMode="auto">
            <a:xfrm>
              <a:off x="14288" y="2322513"/>
              <a:ext cx="1004887" cy="2274887"/>
            </a:xfrm>
            <a:custGeom>
              <a:avLst/>
              <a:gdLst>
                <a:gd name="T0" fmla="*/ 1004527 w 2790"/>
                <a:gd name="T1" fmla="*/ 0 h 6317"/>
                <a:gd name="T2" fmla="*/ 1004527 w 2790"/>
                <a:gd name="T3" fmla="*/ 510652 h 6317"/>
                <a:gd name="T4" fmla="*/ 346488 w 2790"/>
                <a:gd name="T5" fmla="*/ 1137624 h 6317"/>
                <a:gd name="T6" fmla="*/ 1004527 w 2790"/>
                <a:gd name="T7" fmla="*/ 1752711 h 6317"/>
                <a:gd name="T8" fmla="*/ 1004527 w 2790"/>
                <a:gd name="T9" fmla="*/ 2274527 h 6317"/>
                <a:gd name="T10" fmla="*/ 0 w 2790"/>
                <a:gd name="T11" fmla="*/ 1331009 h 6317"/>
                <a:gd name="T12" fmla="*/ 0 w 2790"/>
                <a:gd name="T13" fmla="*/ 955042 h 6317"/>
                <a:gd name="T14" fmla="*/ 1004527 w 2790"/>
                <a:gd name="T15" fmla="*/ 0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90" h="6317">
                  <a:moveTo>
                    <a:pt x="2789" y="0"/>
                  </a:moveTo>
                  <a:lnTo>
                    <a:pt x="2789" y="1418"/>
                  </a:lnTo>
                  <a:lnTo>
                    <a:pt x="962" y="3159"/>
                  </a:lnTo>
                  <a:lnTo>
                    <a:pt x="2789" y="4867"/>
                  </a:lnTo>
                  <a:lnTo>
                    <a:pt x="2789" y="6316"/>
                  </a:lnTo>
                  <a:lnTo>
                    <a:pt x="0" y="3696"/>
                  </a:lnTo>
                  <a:lnTo>
                    <a:pt x="0" y="2652"/>
                  </a:lnTo>
                  <a:lnTo>
                    <a:pt x="2789" y="0"/>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sp>
          <p:nvSpPr>
            <p:cNvPr id="11" name="Freeform 6">
              <a:extLst>
                <a:ext uri="{FF2B5EF4-FFF2-40B4-BE49-F238E27FC236}">
                  <a16:creationId xmlns:a16="http://schemas.microsoft.com/office/drawing/2014/main" id="{E15A3DAE-CF83-5B44-B332-3789F2C1AFA3}"/>
                </a:ext>
              </a:extLst>
            </p:cNvPr>
            <p:cNvSpPr>
              <a:spLocks noChangeArrowheads="1"/>
            </p:cNvSpPr>
            <p:nvPr/>
          </p:nvSpPr>
          <p:spPr bwMode="auto">
            <a:xfrm>
              <a:off x="9050338" y="2322513"/>
              <a:ext cx="1003300" cy="2274887"/>
            </a:xfrm>
            <a:custGeom>
              <a:avLst/>
              <a:gdLst>
                <a:gd name="T0" fmla="*/ 1002940 w 2789"/>
                <a:gd name="T1" fmla="*/ 955042 h 6317"/>
                <a:gd name="T2" fmla="*/ 1002940 w 2789"/>
                <a:gd name="T3" fmla="*/ 1331009 h 6317"/>
                <a:gd name="T4" fmla="*/ 0 w 2789"/>
                <a:gd name="T5" fmla="*/ 2274527 h 6317"/>
                <a:gd name="T6" fmla="*/ 0 w 2789"/>
                <a:gd name="T7" fmla="*/ 1752711 h 6317"/>
                <a:gd name="T8" fmla="*/ 656876 w 2789"/>
                <a:gd name="T9" fmla="*/ 1137624 h 6317"/>
                <a:gd name="T10" fmla="*/ 0 w 2789"/>
                <a:gd name="T11" fmla="*/ 510652 h 6317"/>
                <a:gd name="T12" fmla="*/ 0 w 2789"/>
                <a:gd name="T13" fmla="*/ 0 h 6317"/>
                <a:gd name="T14" fmla="*/ 1002940 w 2789"/>
                <a:gd name="T15" fmla="*/ 955042 h 63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89" h="6317">
                  <a:moveTo>
                    <a:pt x="2788" y="2652"/>
                  </a:moveTo>
                  <a:lnTo>
                    <a:pt x="2788" y="3696"/>
                  </a:lnTo>
                  <a:lnTo>
                    <a:pt x="0" y="6316"/>
                  </a:lnTo>
                  <a:lnTo>
                    <a:pt x="0" y="4867"/>
                  </a:lnTo>
                  <a:lnTo>
                    <a:pt x="1826" y="3159"/>
                  </a:lnTo>
                  <a:lnTo>
                    <a:pt x="0" y="1418"/>
                  </a:lnTo>
                  <a:lnTo>
                    <a:pt x="0" y="0"/>
                  </a:lnTo>
                  <a:lnTo>
                    <a:pt x="2788" y="265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endParaRPr lang="en-US"/>
            </a:p>
          </p:txBody>
        </p:sp>
      </p:grpSp>
      <p:pic>
        <p:nvPicPr>
          <p:cNvPr id="12" name="Graphic 11">
            <a:extLst>
              <a:ext uri="{FF2B5EF4-FFF2-40B4-BE49-F238E27FC236}">
                <a16:creationId xmlns:a16="http://schemas.microsoft.com/office/drawing/2014/main" id="{7C5DE278-648C-EB41-A545-CE5D0A12627F}"/>
              </a:ext>
            </a:extLst>
          </p:cNvPr>
          <p:cNvPicPr>
            <a:picLocks noChangeAspect="1"/>
          </p:cNvPicPr>
          <p:nvPr userDrawn="1"/>
        </p:nvPicPr>
        <p:blipFill>
          <a:blip r:embed="rId81">
            <a:extLst>
              <a:ext uri="{96DAC541-7B7A-43D3-8B79-37D633B846F1}">
                <asvg:svgBlip xmlns:asvg="http://schemas.microsoft.com/office/drawing/2016/SVG/main" r:embed="rId82"/>
              </a:ext>
            </a:extLst>
          </a:blip>
          <a:srcRect/>
          <a:stretch/>
        </p:blipFill>
        <p:spPr>
          <a:xfrm>
            <a:off x="10820265" y="6419060"/>
            <a:ext cx="762923" cy="205636"/>
          </a:xfrm>
          <a:prstGeom prst="rect">
            <a:avLst/>
          </a:prstGeom>
        </p:spPr>
      </p:pic>
      <p:sp>
        <p:nvSpPr>
          <p:cNvPr id="13" name="Footer Placeholder 14">
            <a:extLst>
              <a:ext uri="{FF2B5EF4-FFF2-40B4-BE49-F238E27FC236}">
                <a16:creationId xmlns:a16="http://schemas.microsoft.com/office/drawing/2014/main" id="{F504F002-3AC8-1544-BD53-1F4C3ECC8810}"/>
              </a:ext>
            </a:extLst>
          </p:cNvPr>
          <p:cNvSpPr txBox="1">
            <a:spLocks/>
          </p:cNvSpPr>
          <p:nvPr userDrawn="1"/>
        </p:nvSpPr>
        <p:spPr>
          <a:xfrm>
            <a:off x="1205299" y="6410231"/>
            <a:ext cx="2157779" cy="22859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solidFill>
                  <a:schemeClr val="tx1"/>
                </a:solidFill>
                <a:latin typeface="+mn-lt"/>
              </a:rPr>
              <a:t>EPAM Proprietary &amp; Confidential</a:t>
            </a:r>
            <a:r>
              <a:rPr lang="ru-RU" b="0" i="0">
                <a:solidFill>
                  <a:schemeClr val="tx1"/>
                </a:solidFill>
                <a:latin typeface="+mn-lt"/>
              </a:rPr>
              <a:t> </a:t>
            </a:r>
            <a:endParaRPr lang="en-US" b="0" i="0">
              <a:solidFill>
                <a:schemeClr val="tx1"/>
              </a:solidFill>
              <a:latin typeface="+mn-lt"/>
            </a:endParaRPr>
          </a:p>
        </p:txBody>
      </p:sp>
      <p:sp>
        <p:nvSpPr>
          <p:cNvPr id="15" name="Title Placeholder 1">
            <a:extLst>
              <a:ext uri="{FF2B5EF4-FFF2-40B4-BE49-F238E27FC236}">
                <a16:creationId xmlns:a16="http://schemas.microsoft.com/office/drawing/2014/main" id="{6E00D5E6-AAFD-99BC-E07E-AAD494BD5D01}"/>
              </a:ext>
            </a:extLst>
          </p:cNvPr>
          <p:cNvSpPr>
            <a:spLocks noGrp="1"/>
          </p:cNvSpPr>
          <p:nvPr>
            <p:ph type="title"/>
          </p:nvPr>
        </p:nvSpPr>
        <p:spPr>
          <a:xfrm>
            <a:off x="625124" y="836613"/>
            <a:ext cx="10942990" cy="396874"/>
          </a:xfrm>
          <a:prstGeom prst="rect">
            <a:avLst/>
          </a:prstGeom>
        </p:spPr>
        <p:txBody>
          <a:bodyPr vert="horz" lIns="0" tIns="0" rIns="0" bIns="0" rtlCol="0" anchor="t">
            <a:noAutofit/>
          </a:bodyPr>
          <a:lstStyle/>
          <a:p>
            <a:r>
              <a:rPr lang="en-US"/>
              <a:t>Click to edit Master title style</a:t>
            </a:r>
          </a:p>
        </p:txBody>
      </p:sp>
      <p:sp>
        <p:nvSpPr>
          <p:cNvPr id="16" name="Text Placeholder 2">
            <a:extLst>
              <a:ext uri="{FF2B5EF4-FFF2-40B4-BE49-F238E27FC236}">
                <a16:creationId xmlns:a16="http://schemas.microsoft.com/office/drawing/2014/main" id="{BF789C7A-7B40-F7F6-D9FA-74A568A4FC01}"/>
              </a:ext>
            </a:extLst>
          </p:cNvPr>
          <p:cNvSpPr>
            <a:spLocks noGrp="1"/>
          </p:cNvSpPr>
          <p:nvPr>
            <p:ph type="body" idx="1"/>
          </p:nvPr>
        </p:nvSpPr>
        <p:spPr>
          <a:xfrm>
            <a:off x="625122" y="1700213"/>
            <a:ext cx="10942991" cy="450056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5765521"/>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 id="2147483914" r:id="rId12"/>
    <p:sldLayoutId id="2147483915" r:id="rId13"/>
    <p:sldLayoutId id="2147483916" r:id="rId14"/>
    <p:sldLayoutId id="2147483917" r:id="rId15"/>
    <p:sldLayoutId id="2147483918" r:id="rId16"/>
    <p:sldLayoutId id="2147483919" r:id="rId17"/>
    <p:sldLayoutId id="2147483920" r:id="rId18"/>
    <p:sldLayoutId id="2147483921" r:id="rId19"/>
    <p:sldLayoutId id="2147483922" r:id="rId20"/>
    <p:sldLayoutId id="2147483923" r:id="rId21"/>
    <p:sldLayoutId id="2147483924" r:id="rId22"/>
    <p:sldLayoutId id="2147483925" r:id="rId23"/>
    <p:sldLayoutId id="2147483926" r:id="rId24"/>
    <p:sldLayoutId id="2147483927" r:id="rId25"/>
    <p:sldLayoutId id="2147483928" r:id="rId26"/>
    <p:sldLayoutId id="2147483929" r:id="rId27"/>
    <p:sldLayoutId id="2147483930" r:id="rId28"/>
    <p:sldLayoutId id="2147483931" r:id="rId29"/>
    <p:sldLayoutId id="2147483932" r:id="rId30"/>
    <p:sldLayoutId id="2147483933" r:id="rId31"/>
    <p:sldLayoutId id="2147483934" r:id="rId32"/>
    <p:sldLayoutId id="2147483935" r:id="rId33"/>
    <p:sldLayoutId id="2147483936" r:id="rId34"/>
    <p:sldLayoutId id="2147483937" r:id="rId35"/>
    <p:sldLayoutId id="2147483938" r:id="rId36"/>
    <p:sldLayoutId id="2147483939" r:id="rId37"/>
    <p:sldLayoutId id="2147483940" r:id="rId38"/>
    <p:sldLayoutId id="2147483941" r:id="rId39"/>
    <p:sldLayoutId id="2147483942" r:id="rId40"/>
    <p:sldLayoutId id="2147483943" r:id="rId41"/>
    <p:sldLayoutId id="2147483944" r:id="rId42"/>
    <p:sldLayoutId id="2147483945" r:id="rId43"/>
    <p:sldLayoutId id="2147483946" r:id="rId44"/>
    <p:sldLayoutId id="2147483947" r:id="rId45"/>
    <p:sldLayoutId id="2147483948" r:id="rId46"/>
    <p:sldLayoutId id="2147483949" r:id="rId47"/>
    <p:sldLayoutId id="2147483950" r:id="rId48"/>
    <p:sldLayoutId id="2147483951" r:id="rId49"/>
    <p:sldLayoutId id="2147483952" r:id="rId50"/>
    <p:sldLayoutId id="2147483953" r:id="rId51"/>
    <p:sldLayoutId id="2147483954" r:id="rId52"/>
    <p:sldLayoutId id="2147483955" r:id="rId53"/>
    <p:sldLayoutId id="2147483956" r:id="rId54"/>
    <p:sldLayoutId id="2147483957" r:id="rId55"/>
    <p:sldLayoutId id="2147483958" r:id="rId56"/>
    <p:sldLayoutId id="2147483959" r:id="rId57"/>
    <p:sldLayoutId id="2147483960" r:id="rId58"/>
    <p:sldLayoutId id="2147483961" r:id="rId59"/>
    <p:sldLayoutId id="2147483962" r:id="rId60"/>
    <p:sldLayoutId id="2147483963" r:id="rId61"/>
    <p:sldLayoutId id="2147483964" r:id="rId62"/>
    <p:sldLayoutId id="2147483965" r:id="rId63"/>
    <p:sldLayoutId id="2147483966" r:id="rId64"/>
    <p:sldLayoutId id="2147483967" r:id="rId65"/>
    <p:sldLayoutId id="2147483968" r:id="rId66"/>
    <p:sldLayoutId id="2147483969" r:id="rId67"/>
    <p:sldLayoutId id="2147483970" r:id="rId68"/>
    <p:sldLayoutId id="2147483971" r:id="rId69"/>
    <p:sldLayoutId id="2147483972" r:id="rId70"/>
    <p:sldLayoutId id="2147483973" r:id="rId71"/>
    <p:sldLayoutId id="2147483974" r:id="rId72"/>
    <p:sldLayoutId id="2147483975" r:id="rId73"/>
    <p:sldLayoutId id="2147483976" r:id="rId74"/>
    <p:sldLayoutId id="2147483977" r:id="rId75"/>
    <p:sldLayoutId id="2147483978" r:id="rId76"/>
    <p:sldLayoutId id="2147483979" r:id="rId77"/>
    <p:sldLayoutId id="2147483980" r:id="rId78"/>
    <p:sldLayoutId id="2147483981" r:id="rId79"/>
  </p:sldLayoutIdLst>
  <p:hf hdr="0" dt="0"/>
  <p:txStyles>
    <p:titleStyle>
      <a:lvl1pPr algn="l" defTabSz="914400" rtl="0" eaLnBrk="1" latinLnBrk="0" hangingPunct="1">
        <a:lnSpc>
          <a:spcPct val="100000"/>
        </a:lnSpc>
        <a:spcBef>
          <a:spcPct val="0"/>
        </a:spcBef>
        <a:buNone/>
        <a:defRPr sz="2200" b="1" i="0" kern="1200">
          <a:solidFill>
            <a:schemeClr val="tx1"/>
          </a:solidFill>
          <a:latin typeface="+mj-lt"/>
          <a:ea typeface="Calibri" panose="020F0502020204030204" pitchFamily="34" charset="0"/>
          <a:cs typeface="Calibri" panose="020F0502020204030204" pitchFamily="34" charset="0"/>
        </a:defRPr>
      </a:lvl1pPr>
    </p:titleStyle>
    <p:bodyStyle>
      <a:lvl1pPr marL="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baseline="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7" orient="horz" pos="232" userDrawn="1">
          <p15:clr>
            <a:srgbClr val="F26B43"/>
          </p15:clr>
        </p15:guide>
        <p15:guide id="18" orient="horz" pos="527" userDrawn="1">
          <p15:clr>
            <a:srgbClr val="F26B43"/>
          </p15:clr>
        </p15:guide>
        <p15:guide id="20" orient="horz" pos="777" userDrawn="1">
          <p15:clr>
            <a:srgbClr val="F26B43"/>
          </p15:clr>
        </p15:guide>
        <p15:guide id="22" orient="horz" pos="1071" userDrawn="1">
          <p15:clr>
            <a:srgbClr val="F26B43"/>
          </p15:clr>
        </p15:guide>
        <p15:guide id="31" orient="horz" pos="1253" userDrawn="1">
          <p15:clr>
            <a:srgbClr val="F26B43"/>
          </p15:clr>
        </p15:guide>
        <p15:guide id="40" orient="horz" pos="3906" userDrawn="1">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393" userDrawn="1">
          <p15:clr>
            <a:srgbClr val="F26B43"/>
          </p15:clr>
        </p15:guide>
        <p15:guide id="61" pos="7287" userDrawn="1">
          <p15:clr>
            <a:srgbClr val="F26B43"/>
          </p15:clr>
        </p15:guide>
        <p15:guide id="62" pos="1345" userDrawn="1">
          <p15:clr>
            <a:srgbClr val="F26B43"/>
          </p15:clr>
        </p15:guide>
        <p15:guide id="70" pos="3908" userDrawn="1">
          <p15:clr>
            <a:srgbClr val="F26B43"/>
          </p15:clr>
        </p15:guide>
        <p15:guide id="73" pos="3749" userDrawn="1">
          <p15:clr>
            <a:srgbClr val="F26B43"/>
          </p15:clr>
        </p15:guide>
        <p15:guide id="76" pos="4974" userDrawn="1">
          <p15:clr>
            <a:srgbClr val="F26B43"/>
          </p15:clr>
        </p15:guide>
        <p15:guide id="81" pos="6335" userDrawn="1">
          <p15:clr>
            <a:srgbClr val="F26B43"/>
          </p15:clr>
        </p15:guide>
        <p15:guide id="82" pos="1504" userDrawn="1">
          <p15:clr>
            <a:srgbClr val="F26B43"/>
          </p15:clr>
        </p15:guide>
        <p15:guide id="83" pos="5133" userDrawn="1">
          <p15:clr>
            <a:srgbClr val="F26B43"/>
          </p15:clr>
        </p15:guide>
        <p15:guide id="84" pos="6176" userDrawn="1">
          <p15:clr>
            <a:srgbClr val="F26B43"/>
          </p15:clr>
        </p15:guide>
        <p15:guide id="85" pos="2706" userDrawn="1">
          <p15:clr>
            <a:srgbClr val="F26B43"/>
          </p15:clr>
        </p15:guide>
        <p15:guide id="86" pos="25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30.png"/><Relationship Id="rId10" Type="http://schemas.openxmlformats.org/officeDocument/2006/relationships/image" Target="../media/image34.png"/><Relationship Id="rId4" Type="http://schemas.openxmlformats.org/officeDocument/2006/relationships/image" Target="../media/image29.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 Target="slide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6.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3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3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34.png"/><Relationship Id="rId7"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1.xml"/><Relationship Id="rId4" Type="http://schemas.openxmlformats.org/officeDocument/2006/relationships/image" Target="../media/image36.sv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74.xml"/><Relationship Id="rId5" Type="http://schemas.openxmlformats.org/officeDocument/2006/relationships/image" Target="../media/image4.png"/><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6.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6">
            <a:extLst>
              <a:ext uri="{FF2B5EF4-FFF2-40B4-BE49-F238E27FC236}">
                <a16:creationId xmlns:a16="http://schemas.microsoft.com/office/drawing/2014/main" id="{BAE485C6-E4DB-1727-FC5A-8440AC42E7B0}"/>
              </a:ext>
            </a:extLst>
          </p:cNvPr>
          <p:cNvPicPr>
            <a:picLocks noChangeAspect="1"/>
          </p:cNvPicPr>
          <p:nvPr/>
        </p:nvPicPr>
        <p:blipFill>
          <a:blip r:embed="rId3"/>
          <a:srcRect/>
          <a:stretch/>
        </p:blipFill>
        <p:spPr>
          <a:xfrm>
            <a:off x="0" y="0"/>
            <a:ext cx="12192000" cy="6858000"/>
          </a:xfrm>
          <a:prstGeom prst="rect">
            <a:avLst/>
          </a:prstGeom>
          <a:noFill/>
        </p:spPr>
      </p:pic>
      <p:sp>
        <p:nvSpPr>
          <p:cNvPr id="4" name="Text Placeholder 3">
            <a:extLst>
              <a:ext uri="{FF2B5EF4-FFF2-40B4-BE49-F238E27FC236}">
                <a16:creationId xmlns:a16="http://schemas.microsoft.com/office/drawing/2014/main" id="{07E7FEEA-E176-6241-A568-786480C833AF}"/>
              </a:ext>
            </a:extLst>
          </p:cNvPr>
          <p:cNvSpPr>
            <a:spLocks noGrp="1"/>
          </p:cNvSpPr>
          <p:nvPr>
            <p:ph type="body" sz="quarter" idx="11"/>
          </p:nvPr>
        </p:nvSpPr>
        <p:spPr/>
        <p:txBody>
          <a:bodyPr vert="horz" lIns="0" tIns="0" rIns="0" bIns="0" rtlCol="0" anchor="t">
            <a:spAutoFit/>
          </a:bodyPr>
          <a:lstStyle/>
          <a:p>
            <a:r>
              <a:rPr lang="en-US" dirty="0"/>
              <a:t>Uladzimir Litvinau</a:t>
            </a:r>
          </a:p>
        </p:txBody>
      </p:sp>
      <p:sp>
        <p:nvSpPr>
          <p:cNvPr id="19" name="Text Placeholder 18">
            <a:extLst>
              <a:ext uri="{FF2B5EF4-FFF2-40B4-BE49-F238E27FC236}">
                <a16:creationId xmlns:a16="http://schemas.microsoft.com/office/drawing/2014/main" id="{1C004F51-E7DB-4857-AA9C-D4AEE3C336E1}"/>
              </a:ext>
            </a:extLst>
          </p:cNvPr>
          <p:cNvSpPr>
            <a:spLocks noGrp="1"/>
          </p:cNvSpPr>
          <p:nvPr>
            <p:ph type="body" sz="quarter" idx="12"/>
          </p:nvPr>
        </p:nvSpPr>
        <p:spPr/>
        <p:txBody>
          <a:bodyPr/>
          <a:lstStyle/>
          <a:p>
            <a:r>
              <a:rPr lang="en-US" dirty="0"/>
              <a:t>August </a:t>
            </a:r>
            <a:r>
              <a:rPr lang="en-CZ" dirty="0"/>
              <a:t>202</a:t>
            </a:r>
            <a:r>
              <a:rPr lang="en-US" dirty="0"/>
              <a:t>4</a:t>
            </a:r>
            <a:endParaRPr lang="en-CZ" dirty="0"/>
          </a:p>
        </p:txBody>
      </p:sp>
      <p:sp>
        <p:nvSpPr>
          <p:cNvPr id="3" name="Text Placeholder 2">
            <a:extLst>
              <a:ext uri="{FF2B5EF4-FFF2-40B4-BE49-F238E27FC236}">
                <a16:creationId xmlns:a16="http://schemas.microsoft.com/office/drawing/2014/main" id="{530DF3C4-2D15-B84D-82FA-408FCFE1671C}"/>
              </a:ext>
            </a:extLst>
          </p:cNvPr>
          <p:cNvSpPr>
            <a:spLocks noGrp="1"/>
          </p:cNvSpPr>
          <p:nvPr>
            <p:ph type="body" sz="quarter" idx="10"/>
          </p:nvPr>
        </p:nvSpPr>
        <p:spPr>
          <a:xfrm>
            <a:off x="639074" y="1653938"/>
            <a:ext cx="8060366" cy="2111027"/>
          </a:xfrm>
        </p:spPr>
        <p:txBody>
          <a:bodyPr/>
          <a:lstStyle/>
          <a:p>
            <a:r>
              <a:rPr lang="en-US" sz="8000" dirty="0">
                <a:latin typeface="+mj-lt"/>
              </a:rPr>
              <a:t>Team Leadership</a:t>
            </a:r>
            <a:r>
              <a:rPr lang="en-US" sz="8000" dirty="0">
                <a:solidFill>
                  <a:schemeClr val="accent6"/>
                </a:solidFill>
                <a:latin typeface="+mj-lt"/>
              </a:rPr>
              <a:t> </a:t>
            </a:r>
          </a:p>
          <a:p>
            <a:r>
              <a:rPr lang="en-US" sz="8000" dirty="0">
                <a:solidFill>
                  <a:schemeClr val="accent6"/>
                </a:solidFill>
                <a:latin typeface="+mj-lt"/>
              </a:rPr>
              <a:t>Workshop</a:t>
            </a:r>
            <a:endParaRPr lang="en-US" sz="8000" dirty="0">
              <a:solidFill>
                <a:schemeClr val="accent6"/>
              </a:solidFill>
              <a:latin typeface="+mj-lt"/>
              <a:ea typeface="Calibri Light" charset="0"/>
              <a:cs typeface="Calibri Light" charset="0"/>
            </a:endParaRPr>
          </a:p>
        </p:txBody>
      </p:sp>
      <p:pic>
        <p:nvPicPr>
          <p:cNvPr id="20" name="Picture 19">
            <a:extLst>
              <a:ext uri="{FF2B5EF4-FFF2-40B4-BE49-F238E27FC236}">
                <a16:creationId xmlns:a16="http://schemas.microsoft.com/office/drawing/2014/main" id="{1FD9D405-CD85-4189-175C-1E9F43477BB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pic>
        <p:nvPicPr>
          <p:cNvPr id="5" name="Graphic 2">
            <a:extLst>
              <a:ext uri="{FF2B5EF4-FFF2-40B4-BE49-F238E27FC236}">
                <a16:creationId xmlns:a16="http://schemas.microsoft.com/office/drawing/2014/main" id="{F989D2CF-25F9-50D1-15C3-F4D6BECB9CCA}"/>
              </a:ext>
            </a:extLst>
          </p:cNvPr>
          <p:cNvPicPr>
            <a:picLocks noChangeAspect="1"/>
          </p:cNvPicPr>
          <p:nvPr/>
        </p:nvPicPr>
        <p:blipFill>
          <a:blip r:embed="rId5"/>
          <a:srcRect/>
          <a:stretch/>
        </p:blipFill>
        <p:spPr>
          <a:xfrm>
            <a:off x="1677511" y="692958"/>
            <a:ext cx="908033" cy="245472"/>
          </a:xfrm>
          <a:prstGeom prst="rect">
            <a:avLst/>
          </a:prstGeom>
        </p:spPr>
      </p:pic>
    </p:spTree>
    <p:extLst>
      <p:ext uri="{BB962C8B-B14F-4D97-AF65-F5344CB8AC3E}">
        <p14:creationId xmlns:p14="http://schemas.microsoft.com/office/powerpoint/2010/main" val="326058259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769989"/>
          </a:xfrm>
        </p:spPr>
        <p:txBody>
          <a:bodyPr/>
          <a:lstStyle/>
          <a:p>
            <a:r>
              <a:rPr lang="en-US" dirty="0"/>
              <a:t>What are the key skills of Team Lead?</a:t>
            </a:r>
            <a:endParaRPr lang="en-US" dirty="0">
              <a:solidFill>
                <a:schemeClr val="accent6"/>
              </a:solidFill>
              <a:latin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Tricky question</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p:txBody>
          <a:bodyPr/>
          <a:lstStyle/>
          <a:p>
            <a:r>
              <a:rPr lang="en-US" dirty="0"/>
              <a:t>Let’s try to find out now</a:t>
            </a:r>
          </a:p>
        </p:txBody>
      </p:sp>
      <p:pic>
        <p:nvPicPr>
          <p:cNvPr id="5" name="Picture 4" descr="A picture containing room, table&#10;&#10;Description automatically generated">
            <a:extLst>
              <a:ext uri="{FF2B5EF4-FFF2-40B4-BE49-F238E27FC236}">
                <a16:creationId xmlns:a16="http://schemas.microsoft.com/office/drawing/2014/main" id="{C9411D12-EFD0-94EA-0EB0-33B6FD1276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72" y="1424520"/>
            <a:ext cx="3812316" cy="3506217"/>
          </a:xfrm>
          <a:prstGeom prst="rect">
            <a:avLst/>
          </a:prstGeom>
        </p:spPr>
      </p:pic>
    </p:spTree>
    <p:extLst>
      <p:ext uri="{BB962C8B-B14F-4D97-AF65-F5344CB8AC3E}">
        <p14:creationId xmlns:p14="http://schemas.microsoft.com/office/powerpoint/2010/main" val="233738066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B7E49-B1B9-71EB-FC7F-D3A73F732678}"/>
              </a:ext>
            </a:extLst>
          </p:cNvPr>
          <p:cNvSpPr>
            <a:spLocks noGrp="1"/>
          </p:cNvSpPr>
          <p:nvPr>
            <p:ph type="title"/>
          </p:nvPr>
        </p:nvSpPr>
        <p:spPr/>
        <p:txBody>
          <a:bodyPr/>
          <a:lstStyle/>
          <a:p>
            <a:r>
              <a:rPr lang="en-GB" b="1" dirty="0">
                <a:latin typeface="Calibri"/>
                <a:cs typeface="Calibri"/>
              </a:rPr>
              <a:t>Key Skills and Roles</a:t>
            </a:r>
            <a:endParaRPr lang="en-GB" b="1" dirty="0">
              <a:ea typeface="+mn-lt"/>
              <a:cs typeface="+mn-lt"/>
            </a:endParaRPr>
          </a:p>
        </p:txBody>
      </p:sp>
      <p:sp>
        <p:nvSpPr>
          <p:cNvPr id="6" name="Text Placeholder 5">
            <a:extLst>
              <a:ext uri="{FF2B5EF4-FFF2-40B4-BE49-F238E27FC236}">
                <a16:creationId xmlns:a16="http://schemas.microsoft.com/office/drawing/2014/main" id="{19DE40A4-CE09-7791-B5FA-7A576E1AB8D1}"/>
              </a:ext>
            </a:extLst>
          </p:cNvPr>
          <p:cNvSpPr>
            <a:spLocks noGrp="1"/>
          </p:cNvSpPr>
          <p:nvPr>
            <p:ph type="body" sz="quarter" idx="28"/>
          </p:nvPr>
        </p:nvSpPr>
        <p:spPr/>
        <p:txBody>
          <a:bodyPr/>
          <a:lstStyle/>
          <a:p>
            <a:r>
              <a:rPr lang="en-US" dirty="0"/>
              <a:t>Team Lead</a:t>
            </a:r>
          </a:p>
        </p:txBody>
      </p:sp>
      <p:graphicFrame>
        <p:nvGraphicFramePr>
          <p:cNvPr id="13" name="Table 22">
            <a:extLst>
              <a:ext uri="{FF2B5EF4-FFF2-40B4-BE49-F238E27FC236}">
                <a16:creationId xmlns:a16="http://schemas.microsoft.com/office/drawing/2014/main" id="{113D7873-3B68-A9E8-E792-242A59445F41}"/>
              </a:ext>
            </a:extLst>
          </p:cNvPr>
          <p:cNvGraphicFramePr>
            <a:graphicFrameLocks noGrp="1"/>
          </p:cNvGraphicFramePr>
          <p:nvPr>
            <p:extLst>
              <p:ext uri="{D42A27DB-BD31-4B8C-83A1-F6EECF244321}">
                <p14:modId xmlns:p14="http://schemas.microsoft.com/office/powerpoint/2010/main" val="3448733085"/>
              </p:ext>
            </p:extLst>
          </p:nvPr>
        </p:nvGraphicFramePr>
        <p:xfrm>
          <a:off x="633632" y="2341344"/>
          <a:ext cx="10963056" cy="3592508"/>
        </p:xfrm>
        <a:graphic>
          <a:graphicData uri="http://schemas.openxmlformats.org/drawingml/2006/table">
            <a:tbl>
              <a:tblPr firstRow="1" bandRow="1">
                <a:tableStyleId>{5C22544A-7EE6-4342-B048-85BDC9FD1C3A}</a:tableStyleId>
              </a:tblPr>
              <a:tblGrid>
                <a:gridCol w="2740764">
                  <a:extLst>
                    <a:ext uri="{9D8B030D-6E8A-4147-A177-3AD203B41FA5}">
                      <a16:colId xmlns:a16="http://schemas.microsoft.com/office/drawing/2014/main" val="610704003"/>
                    </a:ext>
                  </a:extLst>
                </a:gridCol>
                <a:gridCol w="2740764">
                  <a:extLst>
                    <a:ext uri="{9D8B030D-6E8A-4147-A177-3AD203B41FA5}">
                      <a16:colId xmlns:a16="http://schemas.microsoft.com/office/drawing/2014/main" val="588174359"/>
                    </a:ext>
                  </a:extLst>
                </a:gridCol>
                <a:gridCol w="2740764">
                  <a:extLst>
                    <a:ext uri="{9D8B030D-6E8A-4147-A177-3AD203B41FA5}">
                      <a16:colId xmlns:a16="http://schemas.microsoft.com/office/drawing/2014/main" val="2272569554"/>
                    </a:ext>
                  </a:extLst>
                </a:gridCol>
                <a:gridCol w="2740764">
                  <a:extLst>
                    <a:ext uri="{9D8B030D-6E8A-4147-A177-3AD203B41FA5}">
                      <a16:colId xmlns:a16="http://schemas.microsoft.com/office/drawing/2014/main" val="2201176222"/>
                    </a:ext>
                  </a:extLst>
                </a:gridCol>
              </a:tblGrid>
              <a:tr h="651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Basic skills</a:t>
                      </a:r>
                      <a:endParaRPr lang="en-GB" sz="1800" dirty="0">
                        <a:solidFill>
                          <a:schemeClr val="tx1"/>
                        </a:solidFill>
                        <a:ea typeface="+mn-lt"/>
                        <a:cs typeface="+mn-lt"/>
                      </a:endParaRPr>
                    </a:p>
                  </a:txBody>
                  <a:tcPr marL="180000" marR="180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Personal skills</a:t>
                      </a:r>
                      <a:endParaRPr lang="en-GB" sz="1800" dirty="0">
                        <a:solidFill>
                          <a:schemeClr val="tx1"/>
                        </a:solidFill>
                        <a:ea typeface="+mn-lt"/>
                        <a:cs typeface="+mn-lt"/>
                      </a:endParaRPr>
                    </a:p>
                  </a:txBody>
                  <a:tcPr marL="180000" marR="180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Roles and responsibilities</a:t>
                      </a:r>
                      <a:endParaRPr lang="en-GB" sz="1800" dirty="0">
                        <a:solidFill>
                          <a:schemeClr val="tx1"/>
                        </a:solidFill>
                        <a:ea typeface="+mn-lt"/>
                        <a:cs typeface="+mn-lt"/>
                      </a:endParaRPr>
                    </a:p>
                  </a:txBody>
                  <a:tcPr marL="180000" marR="180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Key activities</a:t>
                      </a:r>
                    </a:p>
                  </a:txBody>
                  <a:tcPr marL="180000" marR="180000" anchor="b">
                    <a:lnL w="12700" cap="flat" cmpd="sng" algn="ctr">
                      <a:noFill/>
                      <a:prstDash val="solid"/>
                      <a:round/>
                      <a:headEnd type="none" w="med" len="med"/>
                      <a:tailEnd type="none" w="med" len="med"/>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4784268"/>
                  </a:ext>
                </a:extLst>
              </a:tr>
              <a:tr h="2940912">
                <a:tc>
                  <a:txBody>
                    <a:bodyPr/>
                    <a:lstStyle/>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Read (how to read)</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Listen</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Analyze and synthesize (formal logic)</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Discuss (art of discussion)</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Learn</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Teach</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Solve</a:t>
                      </a:r>
                    </a:p>
                    <a:p>
                      <a:pPr marL="171450" indent="-171450">
                        <a:spcAft>
                          <a:spcPts val="600"/>
                        </a:spcAft>
                        <a:buFont typeface="Arial" panose="020B0604020202020204" pitchFamily="34" charset="0"/>
                        <a:buChar char="•"/>
                      </a:pPr>
                      <a:r>
                        <a:rPr lang="en-US" sz="1400" b="0" i="0" dirty="0">
                          <a:solidFill>
                            <a:schemeClr val="accent6"/>
                          </a:solidFill>
                          <a:latin typeface="Calibri Light" panose="020F0302020204030204" pitchFamily="34" charset="0"/>
                          <a:cs typeface="Calibri Light" panose="020F0302020204030204" pitchFamily="34" charset="0"/>
                        </a:rPr>
                        <a:t>Lead</a:t>
                      </a:r>
                    </a:p>
                  </a:txBody>
                  <a:tcPr marL="180000" marR="180000" marT="18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Relationship building</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Agility and adaptability</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Innovation and creativity</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Employee motivation</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Decision-making</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Conflict management</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Negotiation</a:t>
                      </a:r>
                    </a:p>
                    <a:p>
                      <a:pPr marL="171450" indent="-1714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Critical Thinking</a:t>
                      </a:r>
                    </a:p>
                    <a:p>
                      <a:pPr marL="285750" indent="-285750">
                        <a:spcAft>
                          <a:spcPts val="600"/>
                        </a:spcAft>
                        <a:buFont typeface="Arial" panose="020B0604020202020204" pitchFamily="34" charset="0"/>
                        <a:buChar char="•"/>
                      </a:pPr>
                      <a:endParaRPr lang="en-CZ" sz="1200" b="0" i="0" dirty="0">
                        <a:solidFill>
                          <a:schemeClr val="tx1"/>
                        </a:solidFill>
                        <a:latin typeface="Calibri Light" panose="020F0302020204030204" pitchFamily="34" charset="0"/>
                        <a:cs typeface="Calibri Light" panose="020F0302020204030204" pitchFamily="34" charset="0"/>
                      </a:endParaRPr>
                    </a:p>
                  </a:txBody>
                  <a:tcPr marL="180000" marR="180000" marT="18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Administrator</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Integrator</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People manager</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Product owner</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Technical lead</a:t>
                      </a:r>
                    </a:p>
                    <a:p>
                      <a:pPr marL="342900" marR="0" lvl="0" indent="-34290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GB" sz="1200" b="0" i="0" kern="1200" dirty="0">
                        <a:solidFill>
                          <a:schemeClr val="tx1"/>
                        </a:solidFill>
                        <a:latin typeface="Calibri Light" panose="020F0302020204030204" pitchFamily="34" charset="0"/>
                        <a:ea typeface="+mn-lt"/>
                        <a:cs typeface="Calibri Light" panose="020F0302020204030204" pitchFamily="34" charset="0"/>
                      </a:endParaRPr>
                    </a:p>
                  </a:txBody>
                  <a:tcPr marL="180000" marR="180000" marT="180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spcAft>
                          <a:spcPts val="600"/>
                        </a:spcAft>
                        <a:buFont typeface="Arial" panose="020B0604020202020204" pitchFamily="34" charset="0"/>
                        <a:buChar char="•"/>
                      </a:pPr>
                      <a:r>
                        <a:rPr lang="en-US" sz="1400" b="0" i="0" dirty="0">
                          <a:solidFill>
                            <a:schemeClr val="accent6"/>
                          </a:solidFill>
                          <a:latin typeface="Calibri Light" panose="020F0302020204030204" pitchFamily="34" charset="0"/>
                          <a:cs typeface="Calibri Light" panose="020F0302020204030204" pitchFamily="34" charset="0"/>
                        </a:rPr>
                        <a:t>Team development</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Estimation</a:t>
                      </a:r>
                    </a:p>
                    <a:p>
                      <a:pPr marL="285750" lvl="0" indent="-285750">
                        <a:spcAft>
                          <a:spcPts val="600"/>
                        </a:spcAft>
                        <a:buFont typeface="Arial" panose="020B0604020202020204" pitchFamily="34" charset="0"/>
                        <a:buChar char="•"/>
                      </a:pPr>
                      <a:r>
                        <a:rPr lang="en-US" sz="1400" b="0" i="0" dirty="0">
                          <a:latin typeface="Calibri Light"/>
                          <a:cs typeface="Calibri Light"/>
                        </a:rPr>
                        <a:t>Delegation</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Leading agile practices</a:t>
                      </a:r>
                    </a:p>
                    <a:p>
                      <a:pPr marL="285750" indent="-285750">
                        <a:spcAft>
                          <a:spcPts val="600"/>
                        </a:spcAft>
                        <a:buFont typeface="Arial" panose="020B0604020202020204" pitchFamily="34" charset="0"/>
                        <a:buChar char="•"/>
                      </a:pPr>
                      <a:r>
                        <a:rPr lang="en-US" sz="1400" b="0" i="0" dirty="0">
                          <a:latin typeface="Calibri Light"/>
                          <a:cs typeface="Calibri Light"/>
                        </a:rPr>
                        <a:t>Feedback activities (SBI)</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Knowledge sharing</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Facilitation</a:t>
                      </a:r>
                    </a:p>
                    <a:p>
                      <a:pPr marL="285750" indent="-285750">
                        <a:spcAft>
                          <a:spcPts val="600"/>
                        </a:spcAft>
                        <a:buFont typeface="Arial" panose="020B0604020202020204" pitchFamily="34" charset="0"/>
                        <a:buChar char="•"/>
                      </a:pPr>
                      <a:r>
                        <a:rPr lang="en-US" sz="1400" b="0" i="0" dirty="0">
                          <a:latin typeface="Calibri Light" panose="020F0302020204030204" pitchFamily="34" charset="0"/>
                          <a:cs typeface="Calibri Light" panose="020F0302020204030204" pitchFamily="34" charset="0"/>
                        </a:rPr>
                        <a:t>Teaching</a:t>
                      </a:r>
                    </a:p>
                    <a:p>
                      <a:pPr>
                        <a:spcAft>
                          <a:spcPts val="600"/>
                        </a:spcAft>
                      </a:pPr>
                      <a:endParaRPr lang="en-CZ" sz="1200" b="0" i="0" dirty="0">
                        <a:solidFill>
                          <a:schemeClr val="tx1"/>
                        </a:solidFill>
                        <a:latin typeface="Calibri Light" panose="020F0302020204030204" pitchFamily="34" charset="0"/>
                        <a:cs typeface="Calibri Light" panose="020F0302020204030204" pitchFamily="34" charset="0"/>
                      </a:endParaRPr>
                    </a:p>
                  </a:txBody>
                  <a:tcPr marL="180000" marR="180000" marT="180000">
                    <a:lnL w="12700" cap="flat" cmpd="sng" algn="ctr">
                      <a:noFill/>
                      <a:prstDash val="solid"/>
                      <a:round/>
                      <a:headEnd type="none" w="med" len="med"/>
                      <a:tailEnd type="none" w="med" len="med"/>
                    </a:lnL>
                    <a:lnR w="12700" cmpd="sng">
                      <a:noFill/>
                    </a:lnR>
                    <a:lnT w="1905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92896629"/>
                  </a:ext>
                </a:extLst>
              </a:tr>
            </a:tbl>
          </a:graphicData>
        </a:graphic>
      </p:graphicFrame>
      <p:pic>
        <p:nvPicPr>
          <p:cNvPr id="23" name="Picture 22">
            <a:extLst>
              <a:ext uri="{FF2B5EF4-FFF2-40B4-BE49-F238E27FC236}">
                <a16:creationId xmlns:a16="http://schemas.microsoft.com/office/drawing/2014/main" id="{1630F43F-2A1C-37FB-E7FC-FF059BC2ACB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3632" y="1374070"/>
            <a:ext cx="805661" cy="654600"/>
          </a:xfrm>
          <a:prstGeom prst="rect">
            <a:avLst/>
          </a:prstGeom>
        </p:spPr>
      </p:pic>
      <p:pic>
        <p:nvPicPr>
          <p:cNvPr id="25" name="Picture 24">
            <a:extLst>
              <a:ext uri="{FF2B5EF4-FFF2-40B4-BE49-F238E27FC236}">
                <a16:creationId xmlns:a16="http://schemas.microsoft.com/office/drawing/2014/main" id="{87F4FDE2-3494-F68F-BDA6-67961F6F624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418664" y="1374070"/>
            <a:ext cx="818250" cy="654600"/>
          </a:xfrm>
          <a:prstGeom prst="rect">
            <a:avLst/>
          </a:prstGeom>
        </p:spPr>
      </p:pic>
      <p:pic>
        <p:nvPicPr>
          <p:cNvPr id="26" name="Picture 25">
            <a:extLst>
              <a:ext uri="{FF2B5EF4-FFF2-40B4-BE49-F238E27FC236}">
                <a16:creationId xmlns:a16="http://schemas.microsoft.com/office/drawing/2014/main" id="{421CC147-558A-23FA-FC4F-FBDCE0F5FE7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209990" y="1374070"/>
            <a:ext cx="818250" cy="654600"/>
          </a:xfrm>
          <a:prstGeom prst="rect">
            <a:avLst/>
          </a:prstGeom>
        </p:spPr>
      </p:pic>
      <p:pic>
        <p:nvPicPr>
          <p:cNvPr id="27" name="Picture 26">
            <a:extLst>
              <a:ext uri="{FF2B5EF4-FFF2-40B4-BE49-F238E27FC236}">
                <a16:creationId xmlns:a16="http://schemas.microsoft.com/office/drawing/2014/main" id="{3208BA6C-E05A-CE8E-723A-9A4C48F8EB6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9001316" y="1374070"/>
            <a:ext cx="818250" cy="654600"/>
          </a:xfrm>
          <a:prstGeom prst="rect">
            <a:avLst/>
          </a:prstGeom>
        </p:spPr>
      </p:pic>
    </p:spTree>
    <p:extLst>
      <p:ext uri="{BB962C8B-B14F-4D97-AF65-F5344CB8AC3E}">
        <p14:creationId xmlns:p14="http://schemas.microsoft.com/office/powerpoint/2010/main" val="371029146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3693319"/>
          </a:xfrm>
        </p:spPr>
        <p:txBody>
          <a:bodyPr/>
          <a:lstStyle/>
          <a:p>
            <a:r>
              <a:rPr lang="en-US" dirty="0"/>
              <a:t>Team development model</a:t>
            </a:r>
            <a:r>
              <a:rPr lang="en-US" dirty="0">
                <a:solidFill>
                  <a:schemeClr val="accent6"/>
                </a:solidFill>
                <a:latin typeface="+mn-lt"/>
              </a:rPr>
              <a:t> by Tackman</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Your Main Activity</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p:txBody>
          <a:bodyPr/>
          <a:lstStyle/>
          <a:p>
            <a:r>
              <a:rPr lang="en-US" dirty="0"/>
              <a:t>How to build a Team?</a:t>
            </a:r>
          </a:p>
        </p:txBody>
      </p:sp>
      <p:pic>
        <p:nvPicPr>
          <p:cNvPr id="3" name="Picture 4" descr="4.2 Five Models for Understanding Team Dynamics – Technical Writing  Essentials">
            <a:extLst>
              <a:ext uri="{FF2B5EF4-FFF2-40B4-BE49-F238E27FC236}">
                <a16:creationId xmlns:a16="http://schemas.microsoft.com/office/drawing/2014/main" id="{55AAB63B-AF30-FF99-6EAF-A2D92D4DA3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05843" y="617966"/>
            <a:ext cx="5333999" cy="5110041"/>
          </a:xfrm>
          <a:prstGeom prst="snip2DiagRect">
            <a:avLst>
              <a:gd name="adj1" fmla="val 0"/>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920471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27063" y="722843"/>
            <a:ext cx="3817168" cy="225706"/>
          </a:xfrm>
        </p:spPr>
        <p:txBody>
          <a:bodyPr/>
          <a:lstStyle/>
          <a:p>
            <a:r>
              <a:rPr lang="en-US" dirty="0"/>
              <a:t>THE </a:t>
            </a:r>
            <a:r>
              <a:rPr lang="en-US" dirty="0">
                <a:solidFill>
                  <a:schemeClr val="accent6"/>
                </a:solidFill>
              </a:rPr>
              <a:t>FUNDAMENTAL</a:t>
            </a:r>
            <a:r>
              <a:rPr lang="en-US" dirty="0"/>
              <a:t> ATTRIBUTION ERROR</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p:txBody>
          <a:bodyPr>
            <a:normAutofit/>
          </a:bodyPr>
          <a:lstStyle/>
          <a:p>
            <a:r>
              <a:rPr lang="en-US" dirty="0"/>
              <a:t>Point of view problem</a:t>
            </a:r>
          </a:p>
        </p:txBody>
      </p:sp>
      <p:sp>
        <p:nvSpPr>
          <p:cNvPr id="7" name="Text Placeholder 6">
            <a:extLst>
              <a:ext uri="{FF2B5EF4-FFF2-40B4-BE49-F238E27FC236}">
                <a16:creationId xmlns:a16="http://schemas.microsoft.com/office/drawing/2014/main" id="{CA211C83-0ECC-7201-4143-28C0C45C24D4}"/>
              </a:ext>
            </a:extLst>
          </p:cNvPr>
          <p:cNvSpPr>
            <a:spLocks noGrp="1"/>
          </p:cNvSpPr>
          <p:nvPr>
            <p:ph type="body" sz="quarter" idx="16"/>
          </p:nvPr>
        </p:nvSpPr>
        <p:spPr>
          <a:xfrm>
            <a:off x="627062" y="1981200"/>
            <a:ext cx="4636915" cy="3221651"/>
          </a:xfrm>
        </p:spPr>
        <p:txBody>
          <a:bodyPr/>
          <a:lstStyle/>
          <a:p>
            <a:r>
              <a:rPr lang="en-US" sz="1600" b="1" dirty="0"/>
              <a:t>The fundamental attribution </a:t>
            </a:r>
            <a:r>
              <a:rPr lang="en-US" sz="1600" dirty="0"/>
              <a:t>error describes a common cognitive bias where individuals are inclined to ascribe the behavior of others to inherent personality traits, while attributing their own actions to environmental or situational influences.</a:t>
            </a:r>
          </a:p>
          <a:p>
            <a:r>
              <a:rPr lang="en-US" sz="1600" i="1" dirty="0"/>
              <a:t>In practical terms, this means that when it comes to evaluating others, we may overlook external factors and disproportionately blame their character. Conversely, we often excuse our own actions by citing circumstantial challenges or pressures.</a:t>
            </a:r>
          </a:p>
          <a:p>
            <a:r>
              <a:rPr lang="en-US" sz="1600" b="1" dirty="0"/>
              <a:t>Areas: </a:t>
            </a:r>
            <a:r>
              <a:rPr lang="en-US" sz="1600" dirty="0"/>
              <a:t>Performance Review, Conflicts Resolution, Feedback (Internal and External) </a:t>
            </a:r>
            <a:endParaRPr lang="en-US" sz="1600" b="1" dirty="0"/>
          </a:p>
        </p:txBody>
      </p:sp>
      <p:pic>
        <p:nvPicPr>
          <p:cNvPr id="2050" name="Picture 2" descr="Fundamental Attribution Error — DTA Innovation">
            <a:extLst>
              <a:ext uri="{FF2B5EF4-FFF2-40B4-BE49-F238E27FC236}">
                <a16:creationId xmlns:a16="http://schemas.microsoft.com/office/drawing/2014/main" id="{A5FDD9F3-FF97-5AF5-F57A-9A54FDDC8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2159" y="1081115"/>
            <a:ext cx="5958843" cy="4695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1094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27063" y="722843"/>
            <a:ext cx="3817168" cy="225706"/>
          </a:xfrm>
        </p:spPr>
        <p:txBody>
          <a:bodyPr/>
          <a:lstStyle/>
          <a:p>
            <a:r>
              <a:rPr lang="en-US" dirty="0">
                <a:solidFill>
                  <a:schemeClr val="accent6"/>
                </a:solidFill>
              </a:rPr>
              <a:t>Dialectical</a:t>
            </a:r>
            <a:r>
              <a:rPr lang="en-US" dirty="0"/>
              <a:t> method (logic)</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p:txBody>
          <a:bodyPr>
            <a:normAutofit/>
          </a:bodyPr>
          <a:lstStyle/>
          <a:p>
            <a:r>
              <a:rPr lang="en-US" dirty="0"/>
              <a:t>A bit of Philosophy</a:t>
            </a:r>
          </a:p>
        </p:txBody>
      </p:sp>
      <p:sp>
        <p:nvSpPr>
          <p:cNvPr id="7" name="Text Placeholder 6">
            <a:extLst>
              <a:ext uri="{FF2B5EF4-FFF2-40B4-BE49-F238E27FC236}">
                <a16:creationId xmlns:a16="http://schemas.microsoft.com/office/drawing/2014/main" id="{CA211C83-0ECC-7201-4143-28C0C45C24D4}"/>
              </a:ext>
            </a:extLst>
          </p:cNvPr>
          <p:cNvSpPr>
            <a:spLocks noGrp="1"/>
          </p:cNvSpPr>
          <p:nvPr>
            <p:ph type="body" sz="quarter" idx="16"/>
          </p:nvPr>
        </p:nvSpPr>
        <p:spPr>
          <a:xfrm>
            <a:off x="627062" y="1490597"/>
            <a:ext cx="5603571" cy="3708964"/>
          </a:xfrm>
        </p:spPr>
        <p:txBody>
          <a:bodyPr/>
          <a:lstStyle/>
          <a:p>
            <a:r>
              <a:rPr lang="en-US" sz="1600" dirty="0"/>
              <a:t>“Dialectics” refers to a method of philosophical reasoning that examines contradictions between opposing viewpoints.</a:t>
            </a:r>
          </a:p>
          <a:p>
            <a:r>
              <a:rPr lang="en-US" sz="1600" dirty="0"/>
              <a:t>The core principle of dialectics is to analyze any given object or phenomenon from multiple angles by understanding its development and interrelationships.</a:t>
            </a:r>
          </a:p>
          <a:p>
            <a:r>
              <a:rPr lang="en-US" sz="1600" dirty="0"/>
              <a:t>To apply dialectic logic in team leadership, consider each situation through three key perspectives:</a:t>
            </a:r>
          </a:p>
          <a:p>
            <a:pPr marL="285750" indent="-285750">
              <a:buFont typeface="Arial" panose="020B0604020202020204" pitchFamily="34" charset="0"/>
              <a:buChar char="•"/>
            </a:pPr>
            <a:r>
              <a:rPr lang="en-US" sz="1600" b="1" dirty="0"/>
              <a:t>Multiple Points of View</a:t>
            </a:r>
            <a:r>
              <a:rPr lang="en-US" sz="1600" dirty="0"/>
              <a:t>: Look at the situation from various perspectives to understand the current context.</a:t>
            </a:r>
          </a:p>
          <a:p>
            <a:pPr marL="285750" indent="-285750">
              <a:buFont typeface="Arial" panose="020B0604020202020204" pitchFamily="34" charset="0"/>
              <a:buChar char="•"/>
            </a:pPr>
            <a:r>
              <a:rPr lang="en-US" sz="1600" b="1" dirty="0"/>
              <a:t>Historical Context</a:t>
            </a:r>
            <a:r>
              <a:rPr lang="en-US" sz="1600" dirty="0"/>
              <a:t>: Analyze the factors that led to the situation and predict potential future outcomes.</a:t>
            </a:r>
          </a:p>
          <a:p>
            <a:pPr marL="285750" indent="-285750">
              <a:buFont typeface="Arial" panose="020B0604020202020204" pitchFamily="34" charset="0"/>
              <a:buChar char="•"/>
            </a:pPr>
            <a:r>
              <a:rPr lang="en-US" sz="1600" b="1" dirty="0"/>
              <a:t>Interconnections</a:t>
            </a:r>
            <a:r>
              <a:rPr lang="en-US" sz="1600" dirty="0"/>
              <a:t>: Evaluate the impact of the situation on other team members and ongoing processes.</a:t>
            </a:r>
          </a:p>
        </p:txBody>
      </p:sp>
      <p:pic>
        <p:nvPicPr>
          <p:cNvPr id="3" name="Picture 2" descr="The Anti-Dialectic and the Nihilectic -">
            <a:extLst>
              <a:ext uri="{FF2B5EF4-FFF2-40B4-BE49-F238E27FC236}">
                <a16:creationId xmlns:a16="http://schemas.microsoft.com/office/drawing/2014/main" id="{21E6D042-3DC1-71F8-8974-A353C9DDEF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941" y="419100"/>
            <a:ext cx="5035464" cy="581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2533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27062" y="722843"/>
            <a:ext cx="5468937" cy="225706"/>
          </a:xfrm>
        </p:spPr>
        <p:txBody>
          <a:bodyPr/>
          <a:lstStyle/>
          <a:p>
            <a:r>
              <a:rPr lang="en-US" dirty="0">
                <a:solidFill>
                  <a:schemeClr val="accent6"/>
                </a:solidFill>
              </a:rPr>
              <a:t>Dialectical</a:t>
            </a:r>
            <a:r>
              <a:rPr lang="en-US" dirty="0"/>
              <a:t> method (logic) - Examples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p:txBody>
          <a:bodyPr>
            <a:normAutofit/>
          </a:bodyPr>
          <a:lstStyle/>
          <a:p>
            <a:r>
              <a:rPr lang="en-US" dirty="0"/>
              <a:t>A bit of Philosophy</a:t>
            </a:r>
          </a:p>
        </p:txBody>
      </p:sp>
      <p:sp>
        <p:nvSpPr>
          <p:cNvPr id="7" name="Text Placeholder 6">
            <a:extLst>
              <a:ext uri="{FF2B5EF4-FFF2-40B4-BE49-F238E27FC236}">
                <a16:creationId xmlns:a16="http://schemas.microsoft.com/office/drawing/2014/main" id="{CA211C83-0ECC-7201-4143-28C0C45C24D4}"/>
              </a:ext>
            </a:extLst>
          </p:cNvPr>
          <p:cNvSpPr>
            <a:spLocks noGrp="1"/>
          </p:cNvSpPr>
          <p:nvPr>
            <p:ph type="body" sz="quarter" idx="16"/>
          </p:nvPr>
        </p:nvSpPr>
        <p:spPr>
          <a:xfrm>
            <a:off x="627062" y="1490597"/>
            <a:ext cx="5468937" cy="4247573"/>
          </a:xfrm>
        </p:spPr>
        <p:txBody>
          <a:bodyPr/>
          <a:lstStyle/>
          <a:p>
            <a:r>
              <a:rPr lang="en-US" sz="1600" b="1" dirty="0"/>
              <a:t>Project Management: </a:t>
            </a:r>
            <a:r>
              <a:rPr lang="en-US" sz="1600" dirty="0"/>
              <a:t>When leading a software development team, use dialectic logic to balance the need for rapid innovation (thesis) with the necessity of maintaining system stability (antithesis). Synthesize these opposing needs to find a middle ground that ensures both progressive development and reliable performance.</a:t>
            </a:r>
          </a:p>
          <a:p>
            <a:r>
              <a:rPr lang="en-US" sz="1600" b="1" dirty="0"/>
              <a:t>Conflict Resolution: </a:t>
            </a:r>
            <a:r>
              <a:rPr lang="en-US" sz="1600" dirty="0"/>
              <a:t>If two team members have opposing ideas about how to implement a feature, encourage a dialectic approach by having them present their arguments and counterarguments. This process can lead to a synthesis of ideas, where a new, improved solution emerges that incorporates elements from both original proposals.</a:t>
            </a:r>
          </a:p>
          <a:p>
            <a:r>
              <a:rPr lang="en-US" sz="1600" b="1" dirty="0"/>
              <a:t>Resource Allocation: </a:t>
            </a:r>
            <a:r>
              <a:rPr lang="en-US" sz="1600" dirty="0"/>
              <a:t>When deciding how to allocate limited resources like developer time or server capacity, consider the immediate needs of the project (thesis) as well as long-term growth objectives (antithesis). Using dialectic reasoning, develop a strategy that optimally supports both current and future demands.</a:t>
            </a:r>
          </a:p>
        </p:txBody>
      </p:sp>
      <p:pic>
        <p:nvPicPr>
          <p:cNvPr id="2050" name="Picture 2" descr="The Anti-Dialectic and the Nihilectic -">
            <a:extLst>
              <a:ext uri="{FF2B5EF4-FFF2-40B4-BE49-F238E27FC236}">
                <a16:creationId xmlns:a16="http://schemas.microsoft.com/office/drawing/2014/main" id="{D9E1441F-183C-174F-112F-9BEEF6EDD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419100"/>
            <a:ext cx="5035464" cy="581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0591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27063" y="722843"/>
            <a:ext cx="6337408" cy="225706"/>
          </a:xfrm>
        </p:spPr>
        <p:txBody>
          <a:bodyPr/>
          <a:lstStyle/>
          <a:p>
            <a:r>
              <a:rPr lang="en-US" dirty="0"/>
              <a:t>So, you've just become a team lead of new team that will work on new project… </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p:txBody>
          <a:bodyPr>
            <a:normAutofit/>
          </a:bodyPr>
          <a:lstStyle/>
          <a:p>
            <a:r>
              <a:rPr lang="en-US" dirty="0"/>
              <a:t>Team Leadership workshop: USE-cases</a:t>
            </a:r>
          </a:p>
        </p:txBody>
      </p:sp>
      <p:sp>
        <p:nvSpPr>
          <p:cNvPr id="7" name="Text Placeholder 6">
            <a:extLst>
              <a:ext uri="{FF2B5EF4-FFF2-40B4-BE49-F238E27FC236}">
                <a16:creationId xmlns:a16="http://schemas.microsoft.com/office/drawing/2014/main" id="{CA211C83-0ECC-7201-4143-28C0C45C24D4}"/>
              </a:ext>
            </a:extLst>
          </p:cNvPr>
          <p:cNvSpPr>
            <a:spLocks noGrp="1"/>
          </p:cNvSpPr>
          <p:nvPr>
            <p:ph type="body" sz="quarter" idx="16"/>
          </p:nvPr>
        </p:nvSpPr>
        <p:spPr>
          <a:xfrm>
            <a:off x="627062" y="1981200"/>
            <a:ext cx="6787235" cy="4119333"/>
          </a:xfrm>
        </p:spPr>
        <p:txBody>
          <a:bodyPr/>
          <a:lstStyle/>
          <a:p>
            <a:r>
              <a:rPr lang="en-US" sz="1600" dirty="0"/>
              <a:t>Team:</a:t>
            </a:r>
          </a:p>
          <a:p>
            <a:pPr marL="285750" indent="-285750">
              <a:buFont typeface="Arial" panose="020B0604020202020204" pitchFamily="34" charset="0"/>
              <a:buChar char="•"/>
            </a:pPr>
            <a:r>
              <a:rPr lang="en-US" sz="1600" b="1" dirty="0"/>
              <a:t>Adam</a:t>
            </a:r>
            <a:r>
              <a:rPr lang="en-US" sz="1600" dirty="0"/>
              <a:t>: A highly </a:t>
            </a:r>
            <a:r>
              <a:rPr lang="en-US" sz="1600" b="1" dirty="0"/>
              <a:t>experienced senior developer</a:t>
            </a:r>
            <a:r>
              <a:rPr lang="en-US" sz="1600" dirty="0"/>
              <a:t>, primarily focused on the technical aspects of projects.</a:t>
            </a:r>
          </a:p>
          <a:p>
            <a:pPr marL="285750" indent="-285750">
              <a:buFont typeface="Arial" panose="020B0604020202020204" pitchFamily="34" charset="0"/>
              <a:buChar char="•"/>
            </a:pPr>
            <a:r>
              <a:rPr lang="en-US" sz="1600" b="1" dirty="0"/>
              <a:t>Bob</a:t>
            </a:r>
            <a:r>
              <a:rPr lang="en-US" sz="1600" dirty="0"/>
              <a:t>: A strong </a:t>
            </a:r>
            <a:r>
              <a:rPr lang="en-US" sz="1600" b="1" dirty="0"/>
              <a:t>middle+ developer</a:t>
            </a:r>
            <a:r>
              <a:rPr lang="en-US" sz="1600" dirty="0"/>
              <a:t> and has specific skills crucial to this project. Loyal to his former team and skeptical about the new team's potential.</a:t>
            </a:r>
          </a:p>
          <a:p>
            <a:pPr marL="285750" indent="-285750">
              <a:buFont typeface="Arial" panose="020B0604020202020204" pitchFamily="34" charset="0"/>
              <a:buChar char="•"/>
            </a:pPr>
            <a:r>
              <a:rPr lang="en-US" sz="1600" b="1" dirty="0"/>
              <a:t>Eva</a:t>
            </a:r>
            <a:r>
              <a:rPr lang="en-US" sz="1600" dirty="0"/>
              <a:t>: A promising junior developer eager to learn and explore new technologies.</a:t>
            </a:r>
          </a:p>
          <a:p>
            <a:pPr marL="285750" indent="-285750">
              <a:buFont typeface="Arial" panose="020B0604020202020204" pitchFamily="34" charset="0"/>
              <a:buChar char="•"/>
            </a:pPr>
            <a:r>
              <a:rPr lang="en-US" sz="1600" b="1" dirty="0"/>
              <a:t>Diana</a:t>
            </a:r>
            <a:r>
              <a:rPr lang="en-US" sz="1600" dirty="0"/>
              <a:t>: A </a:t>
            </a:r>
            <a:r>
              <a:rPr lang="en-US" sz="1600" b="1" dirty="0"/>
              <a:t>tester</a:t>
            </a:r>
            <a:r>
              <a:rPr lang="en-US" sz="1600" dirty="0"/>
              <a:t> with aspirations to advance in </a:t>
            </a:r>
            <a:r>
              <a:rPr lang="en-US" sz="1600" b="1" dirty="0"/>
              <a:t>test automation</a:t>
            </a:r>
            <a:r>
              <a:rPr lang="en-US" sz="1600" dirty="0"/>
              <a:t>. Expressed concerns about maintaining feature stability as new updates are implemented.</a:t>
            </a:r>
          </a:p>
          <a:p>
            <a:pPr marL="285750" indent="-285750">
              <a:buFont typeface="Arial" panose="020B0604020202020204" pitchFamily="34" charset="0"/>
              <a:buChar char="•"/>
            </a:pPr>
            <a:r>
              <a:rPr lang="en-US" sz="1600" b="1" dirty="0"/>
              <a:t>Mary</a:t>
            </a:r>
            <a:r>
              <a:rPr lang="en-US" sz="1600" dirty="0"/>
              <a:t>: The </a:t>
            </a:r>
            <a:r>
              <a:rPr lang="en-US" sz="1600" b="1" dirty="0"/>
              <a:t>product owner </a:t>
            </a:r>
            <a:r>
              <a:rPr lang="en-US" sz="1600" dirty="0"/>
              <a:t>and</a:t>
            </a:r>
            <a:r>
              <a:rPr lang="en-US" sz="1600" b="1" dirty="0"/>
              <a:t> business analyst</a:t>
            </a:r>
            <a:r>
              <a:rPr lang="en-US" sz="1600" dirty="0"/>
              <a:t>, acting as the primary liaison between the team and the client.</a:t>
            </a:r>
          </a:p>
          <a:p>
            <a:pPr marL="285750" indent="-285750">
              <a:buFont typeface="Arial" panose="020B0604020202020204" pitchFamily="34" charset="0"/>
              <a:buChar char="•"/>
            </a:pPr>
            <a:r>
              <a:rPr lang="en-US" sz="1600" b="1" dirty="0"/>
              <a:t>Dean</a:t>
            </a:r>
            <a:r>
              <a:rPr lang="en-US" sz="1600" dirty="0"/>
              <a:t>: A </a:t>
            </a:r>
            <a:r>
              <a:rPr lang="en-US" sz="1600" b="1" dirty="0"/>
              <a:t>scrum master </a:t>
            </a:r>
            <a:r>
              <a:rPr lang="en-US" sz="1600" dirty="0"/>
              <a:t>experienced in facilitating standard agile ceremonies but offers limited additional contributions.</a:t>
            </a:r>
          </a:p>
          <a:p>
            <a:pPr marL="285750" indent="-285750">
              <a:buFont typeface="Arial" panose="020B0604020202020204" pitchFamily="34" charset="0"/>
              <a:buChar char="•"/>
            </a:pPr>
            <a:r>
              <a:rPr lang="en-US" sz="1600" b="1" dirty="0"/>
              <a:t>Pavel</a:t>
            </a:r>
            <a:r>
              <a:rPr lang="en-US" sz="1600" dirty="0"/>
              <a:t>: A </a:t>
            </a:r>
            <a:r>
              <a:rPr lang="en-US" sz="1600" b="1" dirty="0"/>
              <a:t>DevOps</a:t>
            </a:r>
            <a:r>
              <a:rPr lang="en-US" sz="1600" dirty="0"/>
              <a:t> engineer focused on achieving a fully automated CI/CD pipeline for the project.</a:t>
            </a:r>
          </a:p>
        </p:txBody>
      </p:sp>
      <p:grpSp>
        <p:nvGrpSpPr>
          <p:cNvPr id="21" name="Group 20">
            <a:extLst>
              <a:ext uri="{FF2B5EF4-FFF2-40B4-BE49-F238E27FC236}">
                <a16:creationId xmlns:a16="http://schemas.microsoft.com/office/drawing/2014/main" id="{B67B7893-3F66-AC57-B9B8-6DC0F5260A9C}"/>
              </a:ext>
            </a:extLst>
          </p:cNvPr>
          <p:cNvGrpSpPr/>
          <p:nvPr/>
        </p:nvGrpSpPr>
        <p:grpSpPr>
          <a:xfrm>
            <a:off x="9027705" y="677498"/>
            <a:ext cx="923632" cy="1258357"/>
            <a:chOff x="9278671" y="722843"/>
            <a:chExt cx="923632" cy="1258357"/>
          </a:xfrm>
        </p:grpSpPr>
        <p:pic>
          <p:nvPicPr>
            <p:cNvPr id="14" name="Picture 13" descr="Icon&#10;&#10;Description automatically generated">
              <a:extLst>
                <a:ext uri="{FF2B5EF4-FFF2-40B4-BE49-F238E27FC236}">
                  <a16:creationId xmlns:a16="http://schemas.microsoft.com/office/drawing/2014/main" id="{58BC4A20-D726-6A4C-E97A-81BCE468C2C1}"/>
                </a:ext>
              </a:extLst>
            </p:cNvPr>
            <p:cNvPicPr>
              <a:picLocks noChangeAspect="1"/>
            </p:cNvPicPr>
            <p:nvPr/>
          </p:nvPicPr>
          <p:blipFill>
            <a:blip r:embed="rId3"/>
            <a:stretch>
              <a:fillRect/>
            </a:stretch>
          </p:blipFill>
          <p:spPr>
            <a:xfrm>
              <a:off x="9278671" y="722843"/>
              <a:ext cx="862741" cy="862741"/>
            </a:xfrm>
            <a:prstGeom prst="rect">
              <a:avLst/>
            </a:prstGeom>
          </p:spPr>
        </p:pic>
        <p:sp>
          <p:nvSpPr>
            <p:cNvPr id="20" name="TextBox 19">
              <a:extLst>
                <a:ext uri="{FF2B5EF4-FFF2-40B4-BE49-F238E27FC236}">
                  <a16:creationId xmlns:a16="http://schemas.microsoft.com/office/drawing/2014/main" id="{F6C03A81-4BC5-46FC-7AE6-39BD20FCB462}"/>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29" name="Group 28">
            <a:extLst>
              <a:ext uri="{FF2B5EF4-FFF2-40B4-BE49-F238E27FC236}">
                <a16:creationId xmlns:a16="http://schemas.microsoft.com/office/drawing/2014/main" id="{F2EF02E5-8F60-8DA6-2D9F-CE040D63FE3A}"/>
              </a:ext>
            </a:extLst>
          </p:cNvPr>
          <p:cNvGrpSpPr/>
          <p:nvPr/>
        </p:nvGrpSpPr>
        <p:grpSpPr>
          <a:xfrm>
            <a:off x="7949057" y="1717959"/>
            <a:ext cx="914400" cy="1280310"/>
            <a:chOff x="7949057" y="1717959"/>
            <a:chExt cx="914400" cy="1280310"/>
          </a:xfrm>
        </p:grpSpPr>
        <p:pic>
          <p:nvPicPr>
            <p:cNvPr id="6" name="Picture 5" descr="Icon, circle&#10;&#10;Description automatically generated">
              <a:extLst>
                <a:ext uri="{FF2B5EF4-FFF2-40B4-BE49-F238E27FC236}">
                  <a16:creationId xmlns:a16="http://schemas.microsoft.com/office/drawing/2014/main" id="{EC77AC7B-0E47-E0D9-90E7-0E46158BB532}"/>
                </a:ext>
              </a:extLst>
            </p:cNvPr>
            <p:cNvPicPr>
              <a:picLocks noChangeAspect="1"/>
            </p:cNvPicPr>
            <p:nvPr/>
          </p:nvPicPr>
          <p:blipFill>
            <a:blip r:embed="rId4"/>
            <a:stretch>
              <a:fillRect/>
            </a:stretch>
          </p:blipFill>
          <p:spPr>
            <a:xfrm>
              <a:off x="7974889" y="1717959"/>
              <a:ext cx="862741" cy="862741"/>
            </a:xfrm>
            <a:prstGeom prst="rect">
              <a:avLst/>
            </a:prstGeom>
          </p:spPr>
        </p:pic>
        <p:sp>
          <p:nvSpPr>
            <p:cNvPr id="22" name="TextBox 21">
              <a:extLst>
                <a:ext uri="{FF2B5EF4-FFF2-40B4-BE49-F238E27FC236}">
                  <a16:creationId xmlns:a16="http://schemas.microsoft.com/office/drawing/2014/main" id="{2D1D3825-BD8F-7792-1F6F-1BC084CB37CD}"/>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0" name="Group 29">
            <a:extLst>
              <a:ext uri="{FF2B5EF4-FFF2-40B4-BE49-F238E27FC236}">
                <a16:creationId xmlns:a16="http://schemas.microsoft.com/office/drawing/2014/main" id="{45BB9897-42C0-9EA7-E1F1-808E0968272E}"/>
              </a:ext>
            </a:extLst>
          </p:cNvPr>
          <p:cNvGrpSpPr/>
          <p:nvPr/>
        </p:nvGrpSpPr>
        <p:grpSpPr>
          <a:xfrm>
            <a:off x="10141412" y="1757429"/>
            <a:ext cx="926780" cy="1257253"/>
            <a:chOff x="10327938" y="1717960"/>
            <a:chExt cx="926780" cy="1257253"/>
          </a:xfrm>
        </p:grpSpPr>
        <p:pic>
          <p:nvPicPr>
            <p:cNvPr id="10" name="Picture 9" descr="Icon&#10;&#10;Description automatically generated">
              <a:extLst>
                <a:ext uri="{FF2B5EF4-FFF2-40B4-BE49-F238E27FC236}">
                  <a16:creationId xmlns:a16="http://schemas.microsoft.com/office/drawing/2014/main" id="{F15D876D-2C86-622A-886D-49D3F316E86B}"/>
                </a:ext>
              </a:extLst>
            </p:cNvPr>
            <p:cNvPicPr>
              <a:picLocks noChangeAspect="1"/>
            </p:cNvPicPr>
            <p:nvPr/>
          </p:nvPicPr>
          <p:blipFill>
            <a:blip r:embed="rId5"/>
            <a:stretch>
              <a:fillRect/>
            </a:stretch>
          </p:blipFill>
          <p:spPr>
            <a:xfrm>
              <a:off x="10327938" y="1717960"/>
              <a:ext cx="862741" cy="862741"/>
            </a:xfrm>
            <a:prstGeom prst="rect">
              <a:avLst/>
            </a:prstGeom>
          </p:spPr>
        </p:pic>
        <p:sp>
          <p:nvSpPr>
            <p:cNvPr id="23" name="TextBox 22">
              <a:extLst>
                <a:ext uri="{FF2B5EF4-FFF2-40B4-BE49-F238E27FC236}">
                  <a16:creationId xmlns:a16="http://schemas.microsoft.com/office/drawing/2014/main" id="{B042E3C5-6455-E737-55BF-FE37B29D8097}"/>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31" name="Group 30">
            <a:extLst>
              <a:ext uri="{FF2B5EF4-FFF2-40B4-BE49-F238E27FC236}">
                <a16:creationId xmlns:a16="http://schemas.microsoft.com/office/drawing/2014/main" id="{F5F0539E-D70C-410C-6159-1431F50B1F88}"/>
              </a:ext>
            </a:extLst>
          </p:cNvPr>
          <p:cNvGrpSpPr/>
          <p:nvPr/>
        </p:nvGrpSpPr>
        <p:grpSpPr>
          <a:xfrm>
            <a:off x="7810607" y="3089981"/>
            <a:ext cx="933043" cy="1261978"/>
            <a:chOff x="7810607" y="3089981"/>
            <a:chExt cx="933043" cy="1261978"/>
          </a:xfrm>
        </p:grpSpPr>
        <p:pic>
          <p:nvPicPr>
            <p:cNvPr id="11" name="Picture 10" descr="Icon&#10;&#10;Description automatically generated">
              <a:extLst>
                <a:ext uri="{FF2B5EF4-FFF2-40B4-BE49-F238E27FC236}">
                  <a16:creationId xmlns:a16="http://schemas.microsoft.com/office/drawing/2014/main" id="{F215881F-E044-9C3B-3ADC-5201CB8938FF}"/>
                </a:ext>
              </a:extLst>
            </p:cNvPr>
            <p:cNvPicPr>
              <a:picLocks noChangeAspect="1"/>
            </p:cNvPicPr>
            <p:nvPr/>
          </p:nvPicPr>
          <p:blipFill>
            <a:blip r:embed="rId6"/>
            <a:stretch>
              <a:fillRect/>
            </a:stretch>
          </p:blipFill>
          <p:spPr>
            <a:xfrm>
              <a:off x="7810607" y="3089981"/>
              <a:ext cx="862741" cy="862741"/>
            </a:xfrm>
            <a:prstGeom prst="rect">
              <a:avLst/>
            </a:prstGeom>
          </p:spPr>
        </p:pic>
        <p:sp>
          <p:nvSpPr>
            <p:cNvPr id="24" name="TextBox 23">
              <a:extLst>
                <a:ext uri="{FF2B5EF4-FFF2-40B4-BE49-F238E27FC236}">
                  <a16:creationId xmlns:a16="http://schemas.microsoft.com/office/drawing/2014/main" id="{C5DE6761-84BF-A505-465E-92594D628EB8}"/>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32" name="Group 31">
            <a:extLst>
              <a:ext uri="{FF2B5EF4-FFF2-40B4-BE49-F238E27FC236}">
                <a16:creationId xmlns:a16="http://schemas.microsoft.com/office/drawing/2014/main" id="{F8ECD77C-0570-0DCF-F3A9-671F311F8A11}"/>
              </a:ext>
            </a:extLst>
          </p:cNvPr>
          <p:cNvGrpSpPr/>
          <p:nvPr/>
        </p:nvGrpSpPr>
        <p:grpSpPr>
          <a:xfrm>
            <a:off x="8856532" y="3089982"/>
            <a:ext cx="914400" cy="1265709"/>
            <a:chOff x="8856532" y="3089982"/>
            <a:chExt cx="914400" cy="1265709"/>
          </a:xfrm>
        </p:grpSpPr>
        <p:pic>
          <p:nvPicPr>
            <p:cNvPr id="15" name="Picture 14" descr="Icon&#10;&#10;Description automatically generated">
              <a:extLst>
                <a:ext uri="{FF2B5EF4-FFF2-40B4-BE49-F238E27FC236}">
                  <a16:creationId xmlns:a16="http://schemas.microsoft.com/office/drawing/2014/main" id="{8F1A8B90-73AD-48FE-7188-337C22CD618B}"/>
                </a:ext>
              </a:extLst>
            </p:cNvPr>
            <p:cNvPicPr>
              <a:picLocks noChangeAspect="1"/>
            </p:cNvPicPr>
            <p:nvPr/>
          </p:nvPicPr>
          <p:blipFill>
            <a:blip r:embed="rId7"/>
            <a:stretch>
              <a:fillRect/>
            </a:stretch>
          </p:blipFill>
          <p:spPr>
            <a:xfrm>
              <a:off x="8882362" y="3089982"/>
              <a:ext cx="862741" cy="862741"/>
            </a:xfrm>
            <a:prstGeom prst="rect">
              <a:avLst/>
            </a:prstGeom>
          </p:spPr>
        </p:pic>
        <p:sp>
          <p:nvSpPr>
            <p:cNvPr id="25" name="TextBox 24">
              <a:extLst>
                <a:ext uri="{FF2B5EF4-FFF2-40B4-BE49-F238E27FC236}">
                  <a16:creationId xmlns:a16="http://schemas.microsoft.com/office/drawing/2014/main" id="{BA12B1B8-9A78-2F2B-A318-CC8C7907A95D}"/>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33" name="Group 32">
            <a:extLst>
              <a:ext uri="{FF2B5EF4-FFF2-40B4-BE49-F238E27FC236}">
                <a16:creationId xmlns:a16="http://schemas.microsoft.com/office/drawing/2014/main" id="{EFF9DC71-9BD4-F110-AEB9-FFF927215D40}"/>
              </a:ext>
            </a:extLst>
          </p:cNvPr>
          <p:cNvGrpSpPr/>
          <p:nvPr/>
        </p:nvGrpSpPr>
        <p:grpSpPr>
          <a:xfrm>
            <a:off x="10115582" y="3089982"/>
            <a:ext cx="914400" cy="1285035"/>
            <a:chOff x="10115582" y="3089982"/>
            <a:chExt cx="914400" cy="1285035"/>
          </a:xfrm>
        </p:grpSpPr>
        <p:pic>
          <p:nvPicPr>
            <p:cNvPr id="13" name="Picture 12" descr="Icon&#10;&#10;Description automatically generated">
              <a:extLst>
                <a:ext uri="{FF2B5EF4-FFF2-40B4-BE49-F238E27FC236}">
                  <a16:creationId xmlns:a16="http://schemas.microsoft.com/office/drawing/2014/main" id="{5CB8F84C-C493-4283-51D1-6574E0EE8432}"/>
                </a:ext>
              </a:extLst>
            </p:cNvPr>
            <p:cNvPicPr>
              <a:picLocks noChangeAspect="1"/>
            </p:cNvPicPr>
            <p:nvPr/>
          </p:nvPicPr>
          <p:blipFill>
            <a:blip r:embed="rId8"/>
            <a:stretch>
              <a:fillRect/>
            </a:stretch>
          </p:blipFill>
          <p:spPr>
            <a:xfrm>
              <a:off x="10141412" y="3089982"/>
              <a:ext cx="862741" cy="862741"/>
            </a:xfrm>
            <a:prstGeom prst="rect">
              <a:avLst/>
            </a:prstGeom>
          </p:spPr>
        </p:pic>
        <p:sp>
          <p:nvSpPr>
            <p:cNvPr id="26" name="TextBox 25">
              <a:extLst>
                <a:ext uri="{FF2B5EF4-FFF2-40B4-BE49-F238E27FC236}">
                  <a16:creationId xmlns:a16="http://schemas.microsoft.com/office/drawing/2014/main" id="{982FD42B-CC5D-2261-9565-FD62D958938B}"/>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34" name="Group 33">
            <a:extLst>
              <a:ext uri="{FF2B5EF4-FFF2-40B4-BE49-F238E27FC236}">
                <a16:creationId xmlns:a16="http://schemas.microsoft.com/office/drawing/2014/main" id="{7A920AD3-9843-125B-FAE7-6BC4FD5EE736}"/>
              </a:ext>
            </a:extLst>
          </p:cNvPr>
          <p:cNvGrpSpPr/>
          <p:nvPr/>
        </p:nvGrpSpPr>
        <p:grpSpPr>
          <a:xfrm>
            <a:off x="10153792" y="4495283"/>
            <a:ext cx="914400" cy="1246962"/>
            <a:chOff x="10338849" y="4462008"/>
            <a:chExt cx="914400" cy="1246962"/>
          </a:xfrm>
        </p:grpSpPr>
        <p:pic>
          <p:nvPicPr>
            <p:cNvPr id="5" name="Picture 4" descr="Icon&#10;&#10;Description automatically generated">
              <a:extLst>
                <a:ext uri="{FF2B5EF4-FFF2-40B4-BE49-F238E27FC236}">
                  <a16:creationId xmlns:a16="http://schemas.microsoft.com/office/drawing/2014/main" id="{FAF329BB-F7B2-1621-81AF-CA852487FD0B}"/>
                </a:ext>
              </a:extLst>
            </p:cNvPr>
            <p:cNvPicPr>
              <a:picLocks noChangeAspect="1"/>
            </p:cNvPicPr>
            <p:nvPr/>
          </p:nvPicPr>
          <p:blipFill>
            <a:blip r:embed="rId9"/>
            <a:stretch>
              <a:fillRect/>
            </a:stretch>
          </p:blipFill>
          <p:spPr>
            <a:xfrm>
              <a:off x="10364679" y="4462008"/>
              <a:ext cx="862741" cy="862741"/>
            </a:xfrm>
            <a:prstGeom prst="rect">
              <a:avLst/>
            </a:prstGeom>
          </p:spPr>
        </p:pic>
        <p:sp>
          <p:nvSpPr>
            <p:cNvPr id="27" name="TextBox 26">
              <a:extLst>
                <a:ext uri="{FF2B5EF4-FFF2-40B4-BE49-F238E27FC236}">
                  <a16:creationId xmlns:a16="http://schemas.microsoft.com/office/drawing/2014/main" id="{E41C8A80-0D20-9DEA-78E2-2C136138CFA8}"/>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grpSp>
        <p:nvGrpSpPr>
          <p:cNvPr id="35" name="Group 34">
            <a:extLst>
              <a:ext uri="{FF2B5EF4-FFF2-40B4-BE49-F238E27FC236}">
                <a16:creationId xmlns:a16="http://schemas.microsoft.com/office/drawing/2014/main" id="{81D67649-A9BA-281C-BDAB-0A8D150A00AE}"/>
              </a:ext>
            </a:extLst>
          </p:cNvPr>
          <p:cNvGrpSpPr/>
          <p:nvPr/>
        </p:nvGrpSpPr>
        <p:grpSpPr>
          <a:xfrm>
            <a:off x="7843185" y="4998887"/>
            <a:ext cx="914400" cy="1507452"/>
            <a:chOff x="7954394" y="5075784"/>
            <a:chExt cx="914400" cy="1507452"/>
          </a:xfrm>
        </p:grpSpPr>
        <p:pic>
          <p:nvPicPr>
            <p:cNvPr id="19" name="Picture 18" descr="Icon&#10;&#10;Description automatically generated">
              <a:extLst>
                <a:ext uri="{FF2B5EF4-FFF2-40B4-BE49-F238E27FC236}">
                  <a16:creationId xmlns:a16="http://schemas.microsoft.com/office/drawing/2014/main" id="{302F583D-A58C-F0C0-0AC9-7A3120F34DDA}"/>
                </a:ext>
              </a:extLst>
            </p:cNvPr>
            <p:cNvPicPr>
              <a:picLocks noChangeAspect="1"/>
            </p:cNvPicPr>
            <p:nvPr/>
          </p:nvPicPr>
          <p:blipFill>
            <a:blip r:embed="rId10"/>
            <a:stretch>
              <a:fillRect/>
            </a:stretch>
          </p:blipFill>
          <p:spPr>
            <a:xfrm>
              <a:off x="7974887" y="5075784"/>
              <a:ext cx="862741" cy="1133067"/>
            </a:xfrm>
            <a:prstGeom prst="rect">
              <a:avLst/>
            </a:prstGeom>
          </p:spPr>
        </p:pic>
        <p:sp>
          <p:nvSpPr>
            <p:cNvPr id="28" name="TextBox 27">
              <a:extLst>
                <a:ext uri="{FF2B5EF4-FFF2-40B4-BE49-F238E27FC236}">
                  <a16:creationId xmlns:a16="http://schemas.microsoft.com/office/drawing/2014/main" id="{89EC0938-4C09-0464-5A2E-284ADE0B6E72}"/>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Tree>
    <p:extLst>
      <p:ext uri="{BB962C8B-B14F-4D97-AF65-F5344CB8AC3E}">
        <p14:creationId xmlns:p14="http://schemas.microsoft.com/office/powerpoint/2010/main" val="3691387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1969770"/>
          </a:xfrm>
        </p:spPr>
        <p:txBody>
          <a:bodyPr/>
          <a:lstStyle/>
          <a:p>
            <a:r>
              <a:rPr lang="en-US" sz="3200" dirty="0"/>
              <a:t>You've just met your new team. </a:t>
            </a:r>
            <a:r>
              <a:rPr lang="en-US" sz="3200" dirty="0">
                <a:solidFill>
                  <a:srgbClr val="199B87"/>
                </a:solidFill>
              </a:rPr>
              <a:t>What are your first actions to establish rapport and set expectations?</a:t>
            </a:r>
            <a:endParaRPr lang="en-US" sz="3200" dirty="0">
              <a:solidFill>
                <a:srgbClr val="199B87"/>
              </a:solidFill>
              <a:latin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3"/>
            <a:ext cx="4547838" cy="338554"/>
          </a:xfrm>
        </p:spPr>
        <p:txBody>
          <a:bodyPr/>
          <a:lstStyle/>
          <a:p>
            <a:r>
              <a:rPr lang="en-US" dirty="0"/>
              <a:t>Case 1: Initial Team Engagement</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049123" y="4603162"/>
            <a:ext cx="2332872" cy="420629"/>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400" dirty="0">
                <a:ln w="0"/>
                <a:solidFill>
                  <a:schemeClr val="tx1"/>
                </a:solidFill>
                <a:latin typeface="Calibri Light" panose="020F0302020204030204" pitchFamily="34" charset="0"/>
                <a:ea typeface="Human Sans ExtraLight" charset="0"/>
                <a:cs typeface="Human Sans ExtraLight" charset="0"/>
              </a:rPr>
              <a:t>Hello </a:t>
            </a:r>
            <a:r>
              <a:rPr lang="en-US" sz="2400" strike="sngStrike" dirty="0">
                <a:ln w="0"/>
                <a:solidFill>
                  <a:schemeClr val="tx1"/>
                </a:solidFill>
                <a:latin typeface="Calibri Light" panose="020F0302020204030204" pitchFamily="34" charset="0"/>
                <a:ea typeface="Human Sans ExtraLight" charset="0"/>
                <a:cs typeface="Human Sans ExtraLight" charset="0"/>
              </a:rPr>
              <a:t>team</a:t>
            </a:r>
            <a:r>
              <a:rPr lang="en-US" sz="2400" dirty="0">
                <a:ln w="0"/>
                <a:solidFill>
                  <a:schemeClr val="tx1"/>
                </a:solidFill>
                <a:latin typeface="Calibri Light" panose="020F0302020204030204" pitchFamily="34" charset="0"/>
                <a:ea typeface="Human Sans ExtraLight" charset="0"/>
                <a:cs typeface="Human Sans ExtraLight" charset="0"/>
              </a:rPr>
              <a:t> group!</a:t>
            </a:r>
            <a:endParaRPr lang="en-US" sz="2400" strike="sngStrike" dirty="0">
              <a:solidFill>
                <a:schemeClr val="bg1"/>
              </a:solidFill>
              <a:latin typeface="Calibri Light" panose="020F0302020204030204" pitchFamily="34" charset="0"/>
              <a:ea typeface="Human Sans ExtraLight" charset="0"/>
              <a:cs typeface="Human Sans ExtraLight" charset="0"/>
            </a:endParaRPr>
          </a:p>
        </p:txBody>
      </p:sp>
      <p:grpSp>
        <p:nvGrpSpPr>
          <p:cNvPr id="36" name="Group 35">
            <a:extLst>
              <a:ext uri="{FF2B5EF4-FFF2-40B4-BE49-F238E27FC236}">
                <a16:creationId xmlns:a16="http://schemas.microsoft.com/office/drawing/2014/main" id="{88B11F8F-178B-97F4-98EF-0AFB4F938D50}"/>
              </a:ext>
            </a:extLst>
          </p:cNvPr>
          <p:cNvGrpSpPr/>
          <p:nvPr/>
        </p:nvGrpSpPr>
        <p:grpSpPr>
          <a:xfrm>
            <a:off x="8993544" y="432218"/>
            <a:ext cx="923632" cy="1258357"/>
            <a:chOff x="9278671" y="722843"/>
            <a:chExt cx="923632" cy="1258357"/>
          </a:xfrm>
        </p:grpSpPr>
        <p:pic>
          <p:nvPicPr>
            <p:cNvPr id="37" name="Picture 36" descr="Icon&#10;&#10;Description automatically generated">
              <a:extLst>
                <a:ext uri="{FF2B5EF4-FFF2-40B4-BE49-F238E27FC236}">
                  <a16:creationId xmlns:a16="http://schemas.microsoft.com/office/drawing/2014/main" id="{61A84A7C-D011-32D2-3E73-03D71F55FB34}"/>
                </a:ext>
              </a:extLst>
            </p:cNvPr>
            <p:cNvPicPr>
              <a:picLocks noChangeAspect="1"/>
            </p:cNvPicPr>
            <p:nvPr/>
          </p:nvPicPr>
          <p:blipFill>
            <a:blip r:embed="rId4"/>
            <a:stretch>
              <a:fillRect/>
            </a:stretch>
          </p:blipFill>
          <p:spPr>
            <a:xfrm>
              <a:off x="9278671" y="722843"/>
              <a:ext cx="862741" cy="862741"/>
            </a:xfrm>
            <a:prstGeom prst="rect">
              <a:avLst/>
            </a:prstGeom>
          </p:spPr>
        </p:pic>
        <p:sp>
          <p:nvSpPr>
            <p:cNvPr id="38" name="TextBox 37">
              <a:extLst>
                <a:ext uri="{FF2B5EF4-FFF2-40B4-BE49-F238E27FC236}">
                  <a16:creationId xmlns:a16="http://schemas.microsoft.com/office/drawing/2014/main" id="{09616F8D-4957-C04E-D440-17D26FF18B8C}"/>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39" name="Group 38">
            <a:extLst>
              <a:ext uri="{FF2B5EF4-FFF2-40B4-BE49-F238E27FC236}">
                <a16:creationId xmlns:a16="http://schemas.microsoft.com/office/drawing/2014/main" id="{8D13E281-B204-256D-EA48-6E441F8E97D2}"/>
              </a:ext>
            </a:extLst>
          </p:cNvPr>
          <p:cNvGrpSpPr/>
          <p:nvPr/>
        </p:nvGrpSpPr>
        <p:grpSpPr>
          <a:xfrm>
            <a:off x="7914896" y="1472679"/>
            <a:ext cx="914400" cy="1280310"/>
            <a:chOff x="7949057" y="1717959"/>
            <a:chExt cx="914400" cy="1280310"/>
          </a:xfrm>
        </p:grpSpPr>
        <p:pic>
          <p:nvPicPr>
            <p:cNvPr id="40" name="Picture 39" descr="Icon, circle&#10;&#10;Description automatically generated">
              <a:extLst>
                <a:ext uri="{FF2B5EF4-FFF2-40B4-BE49-F238E27FC236}">
                  <a16:creationId xmlns:a16="http://schemas.microsoft.com/office/drawing/2014/main" id="{58B38F99-6F9A-884D-C67F-263784EE92BA}"/>
                </a:ext>
              </a:extLst>
            </p:cNvPr>
            <p:cNvPicPr>
              <a:picLocks noChangeAspect="1"/>
            </p:cNvPicPr>
            <p:nvPr/>
          </p:nvPicPr>
          <p:blipFill>
            <a:blip r:embed="rId5"/>
            <a:stretch>
              <a:fillRect/>
            </a:stretch>
          </p:blipFill>
          <p:spPr>
            <a:xfrm>
              <a:off x="7974889" y="1717959"/>
              <a:ext cx="862741" cy="862741"/>
            </a:xfrm>
            <a:prstGeom prst="rect">
              <a:avLst/>
            </a:prstGeom>
          </p:spPr>
        </p:pic>
        <p:sp>
          <p:nvSpPr>
            <p:cNvPr id="41" name="TextBox 40">
              <a:extLst>
                <a:ext uri="{FF2B5EF4-FFF2-40B4-BE49-F238E27FC236}">
                  <a16:creationId xmlns:a16="http://schemas.microsoft.com/office/drawing/2014/main" id="{5F86A836-9F92-F9B7-BAB1-56DFB48164B3}"/>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42" name="Group 41">
            <a:extLst>
              <a:ext uri="{FF2B5EF4-FFF2-40B4-BE49-F238E27FC236}">
                <a16:creationId xmlns:a16="http://schemas.microsoft.com/office/drawing/2014/main" id="{9969954B-721A-B53C-B701-405E526E1079}"/>
              </a:ext>
            </a:extLst>
          </p:cNvPr>
          <p:cNvGrpSpPr/>
          <p:nvPr/>
        </p:nvGrpSpPr>
        <p:grpSpPr>
          <a:xfrm>
            <a:off x="10107251" y="1512149"/>
            <a:ext cx="926780" cy="1257253"/>
            <a:chOff x="10327938" y="1717960"/>
            <a:chExt cx="926780" cy="1257253"/>
          </a:xfrm>
        </p:grpSpPr>
        <p:pic>
          <p:nvPicPr>
            <p:cNvPr id="43" name="Picture 42" descr="Icon&#10;&#10;Description automatically generated">
              <a:extLst>
                <a:ext uri="{FF2B5EF4-FFF2-40B4-BE49-F238E27FC236}">
                  <a16:creationId xmlns:a16="http://schemas.microsoft.com/office/drawing/2014/main" id="{6108923B-0615-DA92-E782-6B489A4C1100}"/>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44" name="TextBox 43">
              <a:extLst>
                <a:ext uri="{FF2B5EF4-FFF2-40B4-BE49-F238E27FC236}">
                  <a16:creationId xmlns:a16="http://schemas.microsoft.com/office/drawing/2014/main" id="{8AD4DD94-EAD0-3E33-5708-915EE664896C}"/>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5" name="Group 44">
            <a:extLst>
              <a:ext uri="{FF2B5EF4-FFF2-40B4-BE49-F238E27FC236}">
                <a16:creationId xmlns:a16="http://schemas.microsoft.com/office/drawing/2014/main" id="{2D11AE18-A145-2DBC-1C6F-F2990F7FA8D1}"/>
              </a:ext>
            </a:extLst>
          </p:cNvPr>
          <p:cNvGrpSpPr/>
          <p:nvPr/>
        </p:nvGrpSpPr>
        <p:grpSpPr>
          <a:xfrm>
            <a:off x="7776446" y="2844701"/>
            <a:ext cx="933043" cy="1261978"/>
            <a:chOff x="7810607" y="3089981"/>
            <a:chExt cx="933043" cy="1261978"/>
          </a:xfrm>
        </p:grpSpPr>
        <p:pic>
          <p:nvPicPr>
            <p:cNvPr id="46" name="Picture 45" descr="Icon&#10;&#10;Description automatically generated">
              <a:extLst>
                <a:ext uri="{FF2B5EF4-FFF2-40B4-BE49-F238E27FC236}">
                  <a16:creationId xmlns:a16="http://schemas.microsoft.com/office/drawing/2014/main" id="{DEB2D16E-646A-FC3D-E27E-B46048049768}"/>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7" name="TextBox 46">
              <a:extLst>
                <a:ext uri="{FF2B5EF4-FFF2-40B4-BE49-F238E27FC236}">
                  <a16:creationId xmlns:a16="http://schemas.microsoft.com/office/drawing/2014/main" id="{600EE915-23CC-2F21-27E1-18355757295B}"/>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8" name="Group 47">
            <a:extLst>
              <a:ext uri="{FF2B5EF4-FFF2-40B4-BE49-F238E27FC236}">
                <a16:creationId xmlns:a16="http://schemas.microsoft.com/office/drawing/2014/main" id="{EB6AA686-A92B-4B14-0AE5-F2A39E595BD4}"/>
              </a:ext>
            </a:extLst>
          </p:cNvPr>
          <p:cNvGrpSpPr/>
          <p:nvPr/>
        </p:nvGrpSpPr>
        <p:grpSpPr>
          <a:xfrm>
            <a:off x="8822371" y="2844702"/>
            <a:ext cx="914400" cy="1265709"/>
            <a:chOff x="8856532" y="3089982"/>
            <a:chExt cx="914400" cy="1265709"/>
          </a:xfrm>
        </p:grpSpPr>
        <p:pic>
          <p:nvPicPr>
            <p:cNvPr id="49" name="Picture 48" descr="Icon&#10;&#10;Description automatically generated">
              <a:extLst>
                <a:ext uri="{FF2B5EF4-FFF2-40B4-BE49-F238E27FC236}">
                  <a16:creationId xmlns:a16="http://schemas.microsoft.com/office/drawing/2014/main" id="{CC08BC3C-673A-F043-E388-FAF546C0827D}"/>
                </a:ext>
              </a:extLst>
            </p:cNvPr>
            <p:cNvPicPr>
              <a:picLocks noChangeAspect="1"/>
            </p:cNvPicPr>
            <p:nvPr/>
          </p:nvPicPr>
          <p:blipFill>
            <a:blip r:embed="rId8"/>
            <a:stretch>
              <a:fillRect/>
            </a:stretch>
          </p:blipFill>
          <p:spPr>
            <a:xfrm>
              <a:off x="8882362" y="3089982"/>
              <a:ext cx="862741" cy="862741"/>
            </a:xfrm>
            <a:prstGeom prst="rect">
              <a:avLst/>
            </a:prstGeom>
          </p:spPr>
        </p:pic>
        <p:sp>
          <p:nvSpPr>
            <p:cNvPr id="50" name="TextBox 49">
              <a:extLst>
                <a:ext uri="{FF2B5EF4-FFF2-40B4-BE49-F238E27FC236}">
                  <a16:creationId xmlns:a16="http://schemas.microsoft.com/office/drawing/2014/main" id="{06394596-918A-FD18-B213-547DD41EE81B}"/>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51" name="Group 50">
            <a:extLst>
              <a:ext uri="{FF2B5EF4-FFF2-40B4-BE49-F238E27FC236}">
                <a16:creationId xmlns:a16="http://schemas.microsoft.com/office/drawing/2014/main" id="{55053044-2B2B-192F-F9F5-BC8D3901CAAD}"/>
              </a:ext>
            </a:extLst>
          </p:cNvPr>
          <p:cNvGrpSpPr/>
          <p:nvPr/>
        </p:nvGrpSpPr>
        <p:grpSpPr>
          <a:xfrm>
            <a:off x="10081421" y="2844702"/>
            <a:ext cx="914400" cy="1285035"/>
            <a:chOff x="10115582" y="3089982"/>
            <a:chExt cx="914400" cy="1285035"/>
          </a:xfrm>
        </p:grpSpPr>
        <p:pic>
          <p:nvPicPr>
            <p:cNvPr id="52" name="Picture 51" descr="Icon&#10;&#10;Description automatically generated">
              <a:extLst>
                <a:ext uri="{FF2B5EF4-FFF2-40B4-BE49-F238E27FC236}">
                  <a16:creationId xmlns:a16="http://schemas.microsoft.com/office/drawing/2014/main" id="{C259DE38-2736-24A7-0A02-349782F93C6A}"/>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53" name="TextBox 52">
              <a:extLst>
                <a:ext uri="{FF2B5EF4-FFF2-40B4-BE49-F238E27FC236}">
                  <a16:creationId xmlns:a16="http://schemas.microsoft.com/office/drawing/2014/main" id="{87F43D4A-371E-6B9E-EBC6-02897CB5119E}"/>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54" name="Group 53">
            <a:extLst>
              <a:ext uri="{FF2B5EF4-FFF2-40B4-BE49-F238E27FC236}">
                <a16:creationId xmlns:a16="http://schemas.microsoft.com/office/drawing/2014/main" id="{BECC091B-E46E-3536-CD3F-D4B092CAC0CC}"/>
              </a:ext>
            </a:extLst>
          </p:cNvPr>
          <p:cNvGrpSpPr/>
          <p:nvPr/>
        </p:nvGrpSpPr>
        <p:grpSpPr>
          <a:xfrm>
            <a:off x="10119631" y="4250003"/>
            <a:ext cx="914400" cy="1246962"/>
            <a:chOff x="10338849" y="4462008"/>
            <a:chExt cx="914400" cy="1246962"/>
          </a:xfrm>
        </p:grpSpPr>
        <p:pic>
          <p:nvPicPr>
            <p:cNvPr id="55" name="Picture 54" descr="Icon&#10;&#10;Description automatically generated">
              <a:extLst>
                <a:ext uri="{FF2B5EF4-FFF2-40B4-BE49-F238E27FC236}">
                  <a16:creationId xmlns:a16="http://schemas.microsoft.com/office/drawing/2014/main" id="{58F01FFA-F1CB-64F1-252A-341FCDAF770D}"/>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6" name="TextBox 55">
              <a:extLst>
                <a:ext uri="{FF2B5EF4-FFF2-40B4-BE49-F238E27FC236}">
                  <a16:creationId xmlns:a16="http://schemas.microsoft.com/office/drawing/2014/main" id="{FB2491E5-6BC5-CEAC-0FA3-CB6A57FB30D5}"/>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3573753785"/>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462213"/>
          </a:xfrm>
        </p:spPr>
        <p:txBody>
          <a:bodyPr/>
          <a:lstStyle/>
          <a:p>
            <a:r>
              <a:rPr lang="en-US" sz="3200" dirty="0"/>
              <a:t>A client requires a specific framework, and another needs to be selected by your team. </a:t>
            </a:r>
            <a:br>
              <a:rPr lang="en-US" sz="3200" dirty="0"/>
            </a:br>
            <a:r>
              <a:rPr lang="en-US" sz="3200" dirty="0">
                <a:solidFill>
                  <a:schemeClr val="accent6"/>
                </a:solidFill>
                <a:latin typeface="Calibri" panose="020F0502020204030204" pitchFamily="34" charset="0"/>
                <a:cs typeface="Calibri" panose="020F0502020204030204" pitchFamily="34" charset="0"/>
              </a:rPr>
              <a:t>How will you facilitate this decision?</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3"/>
            <a:ext cx="4256436" cy="338554"/>
          </a:xfrm>
        </p:spPr>
        <p:txBody>
          <a:bodyPr/>
          <a:lstStyle/>
          <a:p>
            <a:r>
              <a:rPr lang="en-US" dirty="0"/>
              <a:t>Case 2: Framework Decision-Making</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260463268"/>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954655"/>
          </a:xfrm>
        </p:spPr>
        <p:txBody>
          <a:bodyPr/>
          <a:lstStyle/>
          <a:p>
            <a:r>
              <a:rPr lang="en-US" sz="3200" dirty="0"/>
              <a:t>The client asks for an estimation of the first epic comprised of several stories. </a:t>
            </a:r>
            <a:br>
              <a:rPr lang="en-US" sz="3200" dirty="0"/>
            </a:br>
            <a:r>
              <a:rPr lang="en-US" sz="3200" dirty="0">
                <a:solidFill>
                  <a:schemeClr val="accent6"/>
                </a:solidFill>
                <a:latin typeface="Calibri" panose="020F0502020204030204" pitchFamily="34" charset="0"/>
                <a:cs typeface="Calibri" panose="020F0502020204030204" pitchFamily="34" charset="0"/>
              </a:rPr>
              <a:t>Describe your approach and tools used for effective estimation. </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3"/>
            <a:ext cx="4145904" cy="338554"/>
          </a:xfrm>
        </p:spPr>
        <p:txBody>
          <a:bodyPr/>
          <a:lstStyle/>
          <a:p>
            <a:r>
              <a:rPr lang="en-US" dirty="0"/>
              <a:t>Case 3.1: Epic Estimation Process</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141640324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3800C7-CFA5-4D6B-83C2-B244AF1CE67F}"/>
              </a:ext>
            </a:extLst>
          </p:cNvPr>
          <p:cNvSpPr>
            <a:spLocks noGrp="1"/>
          </p:cNvSpPr>
          <p:nvPr>
            <p:ph type="title"/>
            <p:custDataLst>
              <p:tags r:id="rId1"/>
            </p:custDataLst>
          </p:nvPr>
        </p:nvSpPr>
        <p:spPr>
          <a:xfrm>
            <a:off x="639074" y="1350512"/>
            <a:ext cx="3594735" cy="4062651"/>
          </a:xfrm>
        </p:spPr>
        <p:txBody>
          <a:bodyPr/>
          <a:lstStyle/>
          <a:p>
            <a:br>
              <a:rPr lang="en-US" dirty="0">
                <a:solidFill>
                  <a:schemeClr val="tx1"/>
                </a:solidFill>
                <a:latin typeface="Calibri"/>
                <a:ea typeface="Calibri"/>
                <a:cs typeface="Calibri"/>
              </a:rPr>
            </a:br>
            <a:r>
              <a:rPr lang="en-US" sz="2400" dirty="0">
                <a:solidFill>
                  <a:srgbClr val="FF0000"/>
                </a:solidFill>
                <a:latin typeface="Calibri"/>
                <a:ea typeface="Calibri"/>
                <a:cs typeface="Calibri"/>
              </a:rPr>
              <a:t>(Recording)</a:t>
            </a:r>
            <a:br>
              <a:rPr lang="en-US" sz="2400" dirty="0">
                <a:solidFill>
                  <a:schemeClr val="tx1"/>
                </a:solidFill>
                <a:latin typeface="Calibri"/>
                <a:ea typeface="Calibri"/>
                <a:cs typeface="Calibri"/>
              </a:rPr>
            </a:br>
            <a:r>
              <a:rPr lang="en-US" dirty="0">
                <a:solidFill>
                  <a:schemeClr val="tx1"/>
                </a:solidFill>
                <a:latin typeface="Calibri"/>
                <a:ea typeface="Calibri"/>
                <a:cs typeface="Calibri"/>
              </a:rPr>
              <a:t>Table of Contents </a:t>
            </a:r>
            <a:br>
              <a:rPr lang="en-US" dirty="0">
                <a:solidFill>
                  <a:schemeClr val="tx1"/>
                </a:solidFill>
                <a:latin typeface="Calibri"/>
                <a:ea typeface="Calibri"/>
                <a:cs typeface="Calibri"/>
              </a:rPr>
            </a:br>
            <a:endParaRPr lang="en-US" dirty="0">
              <a:solidFill>
                <a:schemeClr val="tx1"/>
              </a:solidFill>
            </a:endParaRPr>
          </a:p>
        </p:txBody>
      </p:sp>
      <p:sp>
        <p:nvSpPr>
          <p:cNvPr id="2" name="Text Placeholder 1">
            <a:extLst>
              <a:ext uri="{FF2B5EF4-FFF2-40B4-BE49-F238E27FC236}">
                <a16:creationId xmlns:a16="http://schemas.microsoft.com/office/drawing/2014/main" id="{3262740A-BD22-E447-9F5B-402191BBDE3D}"/>
              </a:ext>
            </a:extLst>
          </p:cNvPr>
          <p:cNvSpPr>
            <a:spLocks noGrp="1"/>
          </p:cNvSpPr>
          <p:nvPr>
            <p:ph type="body" sz="quarter" idx="10"/>
          </p:nvPr>
        </p:nvSpPr>
        <p:spPr/>
        <p:txBody>
          <a:bodyPr/>
          <a:lstStyle/>
          <a:p>
            <a:r>
              <a:rPr lang="en-UA">
                <a:latin typeface="Calibri" panose="020F0502020204030204" pitchFamily="34" charset="0"/>
                <a:cs typeface="Calibri" panose="020F0502020204030204" pitchFamily="34" charset="0"/>
              </a:rPr>
              <a:t>01</a:t>
            </a:r>
          </a:p>
        </p:txBody>
      </p:sp>
      <p:sp>
        <p:nvSpPr>
          <p:cNvPr id="4" name="Text Placeholder 3">
            <a:extLst>
              <a:ext uri="{FF2B5EF4-FFF2-40B4-BE49-F238E27FC236}">
                <a16:creationId xmlns:a16="http://schemas.microsoft.com/office/drawing/2014/main" id="{CC439081-B50D-984B-B4F3-142620DD32FF}"/>
              </a:ext>
            </a:extLst>
          </p:cNvPr>
          <p:cNvSpPr>
            <a:spLocks noGrp="1"/>
          </p:cNvSpPr>
          <p:nvPr>
            <p:ph type="body" sz="quarter" idx="11"/>
          </p:nvPr>
        </p:nvSpPr>
        <p:spPr/>
        <p:txBody>
          <a:bodyPr/>
          <a:lstStyle/>
          <a:p>
            <a:r>
              <a:rPr lang="en-UA">
                <a:latin typeface="Calibri" panose="020F0502020204030204" pitchFamily="34" charset="0"/>
                <a:cs typeface="Calibri" panose="020F0502020204030204" pitchFamily="34" charset="0"/>
              </a:rPr>
              <a:t>02</a:t>
            </a:r>
          </a:p>
        </p:txBody>
      </p:sp>
      <p:sp>
        <p:nvSpPr>
          <p:cNvPr id="5" name="Text Placeholder 4">
            <a:extLst>
              <a:ext uri="{FF2B5EF4-FFF2-40B4-BE49-F238E27FC236}">
                <a16:creationId xmlns:a16="http://schemas.microsoft.com/office/drawing/2014/main" id="{79F62141-C368-7C4B-A9EE-652C7288A381}"/>
              </a:ext>
            </a:extLst>
          </p:cNvPr>
          <p:cNvSpPr>
            <a:spLocks noGrp="1"/>
          </p:cNvSpPr>
          <p:nvPr>
            <p:ph type="body" sz="quarter" idx="12"/>
          </p:nvPr>
        </p:nvSpPr>
        <p:spPr/>
        <p:txBody>
          <a:bodyPr/>
          <a:lstStyle/>
          <a:p>
            <a:r>
              <a:rPr lang="en-UA">
                <a:latin typeface="Calibri" panose="020F0502020204030204" pitchFamily="34" charset="0"/>
                <a:cs typeface="Calibri" panose="020F0502020204030204" pitchFamily="34" charset="0"/>
              </a:rPr>
              <a:t>03</a:t>
            </a:r>
          </a:p>
        </p:txBody>
      </p:sp>
      <p:sp>
        <p:nvSpPr>
          <p:cNvPr id="7" name="Text Placeholder 6">
            <a:extLst>
              <a:ext uri="{FF2B5EF4-FFF2-40B4-BE49-F238E27FC236}">
                <a16:creationId xmlns:a16="http://schemas.microsoft.com/office/drawing/2014/main" id="{20FA753A-E56B-424A-BA18-9AEFC8E46C5B}"/>
              </a:ext>
            </a:extLst>
          </p:cNvPr>
          <p:cNvSpPr>
            <a:spLocks noGrp="1"/>
          </p:cNvSpPr>
          <p:nvPr>
            <p:ph type="body" sz="quarter" idx="13"/>
          </p:nvPr>
        </p:nvSpPr>
        <p:spPr/>
        <p:txBody>
          <a:bodyPr/>
          <a:lstStyle/>
          <a:p>
            <a:r>
              <a:rPr lang="en-UA">
                <a:latin typeface="Calibri" panose="020F0502020204030204" pitchFamily="34" charset="0"/>
                <a:cs typeface="Calibri" panose="020F0502020204030204" pitchFamily="34" charset="0"/>
              </a:rPr>
              <a:t>04</a:t>
            </a:r>
          </a:p>
        </p:txBody>
      </p:sp>
      <p:sp>
        <p:nvSpPr>
          <p:cNvPr id="18" name="Text Placeholder 17">
            <a:extLst>
              <a:ext uri="{FF2B5EF4-FFF2-40B4-BE49-F238E27FC236}">
                <a16:creationId xmlns:a16="http://schemas.microsoft.com/office/drawing/2014/main" id="{058E16BC-945A-8540-ADD3-DFF7BEDFD33A}"/>
              </a:ext>
            </a:extLst>
          </p:cNvPr>
          <p:cNvSpPr>
            <a:spLocks noGrp="1"/>
          </p:cNvSpPr>
          <p:nvPr>
            <p:ph type="body" sz="quarter" idx="14"/>
          </p:nvPr>
        </p:nvSpPr>
        <p:spPr/>
        <p:txBody>
          <a:bodyPr/>
          <a:lstStyle/>
          <a:p>
            <a:r>
              <a:rPr lang="en-KZ">
                <a:latin typeface="Calibri" panose="020F0502020204030204" pitchFamily="34" charset="0"/>
                <a:cs typeface="Calibri" panose="020F0502020204030204" pitchFamily="34" charset="0"/>
              </a:rPr>
              <a:t>05</a:t>
            </a:r>
          </a:p>
        </p:txBody>
      </p:sp>
      <p:sp>
        <p:nvSpPr>
          <p:cNvPr id="13" name="Text Placeholder 12">
            <a:extLst>
              <a:ext uri="{FF2B5EF4-FFF2-40B4-BE49-F238E27FC236}">
                <a16:creationId xmlns:a16="http://schemas.microsoft.com/office/drawing/2014/main" id="{0198297B-68CB-0B42-AF14-967F82FC43BE}"/>
              </a:ext>
            </a:extLst>
          </p:cNvPr>
          <p:cNvSpPr>
            <a:spLocks noGrp="1"/>
          </p:cNvSpPr>
          <p:nvPr>
            <p:ph type="body" sz="quarter" idx="15"/>
          </p:nvPr>
        </p:nvSpPr>
        <p:spPr/>
        <p:txBody>
          <a:bodyPr/>
          <a:lstStyle/>
          <a:p>
            <a:r>
              <a:rPr lang="en-KZ">
                <a:latin typeface="Calibri" panose="020F0502020204030204" pitchFamily="34" charset="0"/>
                <a:cs typeface="Calibri" panose="020F0502020204030204" pitchFamily="34" charset="0"/>
              </a:rPr>
              <a:t>06</a:t>
            </a:r>
          </a:p>
        </p:txBody>
      </p:sp>
      <p:sp>
        <p:nvSpPr>
          <p:cNvPr id="24" name="Text Placeholder 23">
            <a:extLst>
              <a:ext uri="{FF2B5EF4-FFF2-40B4-BE49-F238E27FC236}">
                <a16:creationId xmlns:a16="http://schemas.microsoft.com/office/drawing/2014/main" id="{E0C1409F-0F5F-BD4D-89C6-6B1A0E6C3905}"/>
              </a:ext>
            </a:extLst>
          </p:cNvPr>
          <p:cNvSpPr>
            <a:spLocks noGrp="1"/>
          </p:cNvSpPr>
          <p:nvPr>
            <p:ph type="body" sz="quarter" idx="16"/>
          </p:nvPr>
        </p:nvSpPr>
        <p:spPr>
          <a:xfrm>
            <a:off x="5298343" y="1542286"/>
            <a:ext cx="2716946" cy="321627"/>
          </a:xfrm>
        </p:spPr>
        <p:txBody>
          <a:bodyPr/>
          <a:lstStyle/>
          <a:p>
            <a:r>
              <a:rPr lang="en-US" dirty="0"/>
              <a:t>Speaker</a:t>
            </a:r>
            <a:endParaRPr lang="en-UA" dirty="0"/>
          </a:p>
        </p:txBody>
      </p:sp>
      <p:sp>
        <p:nvSpPr>
          <p:cNvPr id="25" name="Text Placeholder 24">
            <a:extLst>
              <a:ext uri="{FF2B5EF4-FFF2-40B4-BE49-F238E27FC236}">
                <a16:creationId xmlns:a16="http://schemas.microsoft.com/office/drawing/2014/main" id="{22F77CC5-F27F-054B-BAA4-51C43128B441}"/>
              </a:ext>
            </a:extLst>
          </p:cNvPr>
          <p:cNvSpPr>
            <a:spLocks noGrp="1"/>
          </p:cNvSpPr>
          <p:nvPr>
            <p:ph type="body" sz="quarter" idx="17"/>
          </p:nvPr>
        </p:nvSpPr>
        <p:spPr>
          <a:xfrm>
            <a:off x="5298343" y="2235353"/>
            <a:ext cx="2716946" cy="321627"/>
          </a:xfrm>
        </p:spPr>
        <p:txBody>
          <a:bodyPr/>
          <a:lstStyle/>
          <a:p>
            <a:r>
              <a:rPr lang="en-US" dirty="0"/>
              <a:t>Rules</a:t>
            </a:r>
            <a:endParaRPr lang="en-UA" dirty="0"/>
          </a:p>
        </p:txBody>
      </p:sp>
      <p:sp>
        <p:nvSpPr>
          <p:cNvPr id="26" name="Text Placeholder 25">
            <a:extLst>
              <a:ext uri="{FF2B5EF4-FFF2-40B4-BE49-F238E27FC236}">
                <a16:creationId xmlns:a16="http://schemas.microsoft.com/office/drawing/2014/main" id="{D354F01E-2D09-264B-ADB4-65056A52DAEC}"/>
              </a:ext>
            </a:extLst>
          </p:cNvPr>
          <p:cNvSpPr>
            <a:spLocks noGrp="1"/>
          </p:cNvSpPr>
          <p:nvPr>
            <p:ph type="body" sz="quarter" idx="18"/>
          </p:nvPr>
        </p:nvSpPr>
        <p:spPr>
          <a:xfrm>
            <a:off x="5298343" y="2918259"/>
            <a:ext cx="2716946" cy="321627"/>
          </a:xfrm>
        </p:spPr>
        <p:txBody>
          <a:bodyPr/>
          <a:lstStyle/>
          <a:p>
            <a:r>
              <a:rPr lang="en-GB" dirty="0"/>
              <a:t>How to learn?</a:t>
            </a:r>
          </a:p>
        </p:txBody>
      </p:sp>
      <p:sp>
        <p:nvSpPr>
          <p:cNvPr id="16" name="Text Placeholder 15">
            <a:extLst>
              <a:ext uri="{FF2B5EF4-FFF2-40B4-BE49-F238E27FC236}">
                <a16:creationId xmlns:a16="http://schemas.microsoft.com/office/drawing/2014/main" id="{B9D1A3E8-85EF-D64A-BA33-4685D5FE34CF}"/>
              </a:ext>
            </a:extLst>
          </p:cNvPr>
          <p:cNvSpPr>
            <a:spLocks noGrp="1"/>
          </p:cNvSpPr>
          <p:nvPr>
            <p:ph type="body" sz="quarter" idx="19"/>
          </p:nvPr>
        </p:nvSpPr>
        <p:spPr>
          <a:xfrm>
            <a:off x="5298343" y="3611326"/>
            <a:ext cx="2716946" cy="321627"/>
          </a:xfrm>
        </p:spPr>
        <p:txBody>
          <a:bodyPr/>
          <a:lstStyle/>
          <a:p>
            <a:r>
              <a:rPr lang="en-GB" dirty="0"/>
              <a:t>TL: Responsibilities</a:t>
            </a:r>
          </a:p>
        </p:txBody>
      </p:sp>
      <p:sp>
        <p:nvSpPr>
          <p:cNvPr id="10" name="Text Placeholder 9">
            <a:extLst>
              <a:ext uri="{FF2B5EF4-FFF2-40B4-BE49-F238E27FC236}">
                <a16:creationId xmlns:a16="http://schemas.microsoft.com/office/drawing/2014/main" id="{803B0572-C200-D047-9F03-9FCC8A02AD6C}"/>
              </a:ext>
            </a:extLst>
          </p:cNvPr>
          <p:cNvSpPr>
            <a:spLocks noGrp="1"/>
          </p:cNvSpPr>
          <p:nvPr>
            <p:ph type="body" sz="quarter" idx="20"/>
          </p:nvPr>
        </p:nvSpPr>
        <p:spPr>
          <a:xfrm>
            <a:off x="5298343" y="4294232"/>
            <a:ext cx="2716946" cy="737125"/>
          </a:xfrm>
        </p:spPr>
        <p:txBody>
          <a:bodyPr/>
          <a:lstStyle/>
          <a:p>
            <a:r>
              <a:rPr lang="en-US" dirty="0"/>
              <a:t>TL: Definitions</a:t>
            </a:r>
            <a:endParaRPr lang="en-KZ" dirty="0"/>
          </a:p>
          <a:p>
            <a:endParaRPr lang="en-KZ" dirty="0"/>
          </a:p>
        </p:txBody>
      </p:sp>
      <p:sp>
        <p:nvSpPr>
          <p:cNvPr id="11" name="Text Placeholder 10">
            <a:extLst>
              <a:ext uri="{FF2B5EF4-FFF2-40B4-BE49-F238E27FC236}">
                <a16:creationId xmlns:a16="http://schemas.microsoft.com/office/drawing/2014/main" id="{DBC7E78E-C0CE-B54F-B17A-D98CBB394CE5}"/>
              </a:ext>
            </a:extLst>
          </p:cNvPr>
          <p:cNvSpPr>
            <a:spLocks noGrp="1"/>
          </p:cNvSpPr>
          <p:nvPr>
            <p:ph type="body" sz="quarter" idx="21"/>
          </p:nvPr>
        </p:nvSpPr>
        <p:spPr>
          <a:xfrm>
            <a:off x="5298343" y="4977139"/>
            <a:ext cx="2716946" cy="321627"/>
          </a:xfrm>
        </p:spPr>
        <p:txBody>
          <a:bodyPr/>
          <a:lstStyle/>
          <a:p>
            <a:r>
              <a:rPr lang="en-GB" dirty="0"/>
              <a:t>Team development model</a:t>
            </a:r>
          </a:p>
        </p:txBody>
      </p:sp>
      <p:cxnSp>
        <p:nvCxnSpPr>
          <p:cNvPr id="41" name="MIO_AGENDA_ELEMENT_DECORATOR_5">
            <a:extLst>
              <a:ext uri="{FF2B5EF4-FFF2-40B4-BE49-F238E27FC236}">
                <a16:creationId xmlns:a16="http://schemas.microsoft.com/office/drawing/2014/main" id="{6050736A-C5D5-4737-BECE-FB078D7DA8F7}"/>
              </a:ext>
            </a:extLst>
          </p:cNvPr>
          <p:cNvCxnSpPr/>
          <p:nvPr>
            <p:custDataLst>
              <p:tags r:id="rId2"/>
            </p:custDataLst>
          </p:nvPr>
        </p:nvCxnSpPr>
        <p:spPr>
          <a:xfrm>
            <a:off x="693544" y="3284876"/>
            <a:ext cx="10286407"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36" name="MIO_AGENDA_ELEMENT_DECORATOR_4">
            <a:extLst>
              <a:ext uri="{FF2B5EF4-FFF2-40B4-BE49-F238E27FC236}">
                <a16:creationId xmlns:a16="http://schemas.microsoft.com/office/drawing/2014/main" id="{9AF151D9-B883-4D6D-9694-8E2A405DD146}"/>
              </a:ext>
            </a:extLst>
          </p:cNvPr>
          <p:cNvCxnSpPr/>
          <p:nvPr>
            <p:custDataLst>
              <p:tags r:id="rId3"/>
            </p:custDataLst>
          </p:nvPr>
        </p:nvCxnSpPr>
        <p:spPr>
          <a:xfrm>
            <a:off x="459844" y="719964"/>
            <a:ext cx="10286407"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cxnSp>
        <p:nvCxnSpPr>
          <p:cNvPr id="9" name="MIO_AGENDA_ELEMENT_DECORATOR_1">
            <a:hlinkClick r:id="rId7" action="ppaction://hlinksldjump"/>
            <a:extLst>
              <a:ext uri="{FF2B5EF4-FFF2-40B4-BE49-F238E27FC236}">
                <a16:creationId xmlns:a16="http://schemas.microsoft.com/office/drawing/2014/main" id="{D19EEEBC-7BAB-4335-B1DC-6FC97D822FF6}"/>
              </a:ext>
            </a:extLst>
          </p:cNvPr>
          <p:cNvCxnSpPr/>
          <p:nvPr>
            <p:custDataLst>
              <p:tags r:id="rId4"/>
            </p:custDataLst>
          </p:nvPr>
        </p:nvCxnSpPr>
        <p:spPr>
          <a:xfrm>
            <a:off x="693544" y="719964"/>
            <a:ext cx="10286407" cy="0"/>
          </a:xfrm>
          <a:prstGeom prst="line">
            <a:avLst/>
          </a:prstGeom>
          <a:ln w="6350">
            <a:noFill/>
            <a:tailEnd type="none"/>
          </a:ln>
        </p:spPr>
        <p:style>
          <a:lnRef idx="1">
            <a:schemeClr val="accent1"/>
          </a:lnRef>
          <a:fillRef idx="0">
            <a:schemeClr val="accent1"/>
          </a:fillRef>
          <a:effectRef idx="0">
            <a:schemeClr val="accent1"/>
          </a:effectRef>
          <a:fontRef idx="minor">
            <a:schemeClr val="tx1"/>
          </a:fontRef>
        </p:style>
      </p:cxnSp>
      <p:sp>
        <p:nvSpPr>
          <p:cNvPr id="58" name="Text Placeholder 1">
            <a:extLst>
              <a:ext uri="{FF2B5EF4-FFF2-40B4-BE49-F238E27FC236}">
                <a16:creationId xmlns:a16="http://schemas.microsoft.com/office/drawing/2014/main" id="{C17A5CE0-9615-7A44-BF48-BD047DBC2086}"/>
              </a:ext>
            </a:extLst>
          </p:cNvPr>
          <p:cNvSpPr txBox="1">
            <a:spLocks/>
          </p:cNvSpPr>
          <p:nvPr/>
        </p:nvSpPr>
        <p:spPr>
          <a:xfrm>
            <a:off x="7819395" y="1542286"/>
            <a:ext cx="498928" cy="321627"/>
          </a:xfrm>
          <a:prstGeom prst="rect">
            <a:avLst/>
          </a:prstGeom>
        </p:spPr>
        <p:txBody>
          <a:bodyPr vert="horz" wrap="square" lIns="0" tIns="0" rIns="0" bIns="0" rtlCol="0" anchor="t" anchorCtr="0">
            <a:spAutoFit/>
          </a:bodyPr>
          <a:lstStyle>
            <a:lvl1pPr marL="0" indent="0" algn="r" defTabSz="914400" rtl="0" eaLnBrk="1" latinLnBrk="0" hangingPunct="1">
              <a:lnSpc>
                <a:spcPct val="110000"/>
              </a:lnSpc>
              <a:spcBef>
                <a:spcPts val="600"/>
              </a:spcBef>
              <a:spcAft>
                <a:spcPts val="0"/>
              </a:spcAft>
              <a:buFont typeface="Arial" panose="020B0604020202020204" pitchFamily="34" charset="0"/>
              <a:buNone/>
              <a:tabLst/>
              <a:defRPr lang="en-GB" sz="2000" b="1"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6"/>
                </a:solidFill>
                <a:latin typeface="Calibri" panose="020F0502020204030204" pitchFamily="34" charset="0"/>
                <a:cs typeface="Calibri" panose="020F0502020204030204" pitchFamily="34" charset="0"/>
              </a:rPr>
              <a:t>07</a:t>
            </a:r>
            <a:endParaRPr lang="en-UA">
              <a:solidFill>
                <a:schemeClr val="accent6"/>
              </a:solidFill>
              <a:latin typeface="Calibri" panose="020F0502020204030204" pitchFamily="34" charset="0"/>
              <a:cs typeface="Calibri" panose="020F0502020204030204" pitchFamily="34" charset="0"/>
            </a:endParaRPr>
          </a:p>
        </p:txBody>
      </p:sp>
      <p:sp>
        <p:nvSpPr>
          <p:cNvPr id="59" name="Text Placeholder 3">
            <a:extLst>
              <a:ext uri="{FF2B5EF4-FFF2-40B4-BE49-F238E27FC236}">
                <a16:creationId xmlns:a16="http://schemas.microsoft.com/office/drawing/2014/main" id="{407F3CF6-29B4-3246-8C15-6549EB7AE1A1}"/>
              </a:ext>
            </a:extLst>
          </p:cNvPr>
          <p:cNvSpPr txBox="1">
            <a:spLocks/>
          </p:cNvSpPr>
          <p:nvPr/>
        </p:nvSpPr>
        <p:spPr>
          <a:xfrm>
            <a:off x="7819395" y="2235353"/>
            <a:ext cx="498928" cy="321627"/>
          </a:xfrm>
          <a:prstGeom prst="rect">
            <a:avLst/>
          </a:prstGeom>
        </p:spPr>
        <p:txBody>
          <a:bodyPr vert="horz" wrap="square" lIns="0" tIns="0" rIns="0" bIns="0" rtlCol="0" anchor="t" anchorCtr="0">
            <a:spAutoFit/>
          </a:bodyPr>
          <a:lstStyle>
            <a:lvl1pPr marL="0" indent="0" algn="r" defTabSz="914400" rtl="0" eaLnBrk="1" latinLnBrk="0" hangingPunct="1">
              <a:lnSpc>
                <a:spcPct val="110000"/>
              </a:lnSpc>
              <a:spcBef>
                <a:spcPts val="600"/>
              </a:spcBef>
              <a:spcAft>
                <a:spcPts val="0"/>
              </a:spcAft>
              <a:buFont typeface="Arial" panose="020B0604020202020204" pitchFamily="34" charset="0"/>
              <a:buNone/>
              <a:tabLst/>
              <a:defRPr lang="en-GB" sz="2000" b="1"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6"/>
                </a:solidFill>
                <a:latin typeface="Calibri" panose="020F0502020204030204" pitchFamily="34" charset="0"/>
                <a:cs typeface="Calibri" panose="020F0502020204030204" pitchFamily="34" charset="0"/>
              </a:rPr>
              <a:t>08</a:t>
            </a:r>
            <a:endParaRPr lang="en-UA">
              <a:solidFill>
                <a:schemeClr val="accent6"/>
              </a:solidFill>
              <a:latin typeface="Calibri" panose="020F0502020204030204" pitchFamily="34" charset="0"/>
              <a:cs typeface="Calibri" panose="020F0502020204030204" pitchFamily="34" charset="0"/>
            </a:endParaRPr>
          </a:p>
        </p:txBody>
      </p:sp>
      <p:sp>
        <p:nvSpPr>
          <p:cNvPr id="66" name="Text Placeholder 4">
            <a:extLst>
              <a:ext uri="{FF2B5EF4-FFF2-40B4-BE49-F238E27FC236}">
                <a16:creationId xmlns:a16="http://schemas.microsoft.com/office/drawing/2014/main" id="{43BEAF7B-EFBB-C144-B480-D9029D92DA0D}"/>
              </a:ext>
            </a:extLst>
          </p:cNvPr>
          <p:cNvSpPr txBox="1">
            <a:spLocks/>
          </p:cNvSpPr>
          <p:nvPr/>
        </p:nvSpPr>
        <p:spPr>
          <a:xfrm>
            <a:off x="7819395" y="2918259"/>
            <a:ext cx="498928" cy="321627"/>
          </a:xfrm>
          <a:prstGeom prst="rect">
            <a:avLst/>
          </a:prstGeom>
        </p:spPr>
        <p:txBody>
          <a:bodyPr vert="horz" wrap="square" lIns="0" tIns="0" rIns="0" bIns="0" rtlCol="0" anchor="t" anchorCtr="0">
            <a:spAutoFit/>
          </a:bodyPr>
          <a:lstStyle>
            <a:lvl1pPr marL="0" indent="0" algn="r" defTabSz="914400" rtl="0" eaLnBrk="1" latinLnBrk="0" hangingPunct="1">
              <a:lnSpc>
                <a:spcPct val="110000"/>
              </a:lnSpc>
              <a:spcBef>
                <a:spcPts val="600"/>
              </a:spcBef>
              <a:spcAft>
                <a:spcPts val="0"/>
              </a:spcAft>
              <a:buFont typeface="Arial" panose="020B0604020202020204" pitchFamily="34" charset="0"/>
              <a:buNone/>
              <a:tabLst/>
              <a:defRPr lang="en-GB" sz="2000" b="1"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latin typeface="Calibri" panose="020F0502020204030204" pitchFamily="34" charset="0"/>
                <a:cs typeface="Calibri" panose="020F0502020204030204" pitchFamily="34" charset="0"/>
              </a:rPr>
              <a:t>09</a:t>
            </a:r>
            <a:endParaRPr lang="en-UA" dirty="0">
              <a:solidFill>
                <a:schemeClr val="accent6"/>
              </a:solidFill>
              <a:latin typeface="Calibri" panose="020F0502020204030204" pitchFamily="34" charset="0"/>
              <a:cs typeface="Calibri" panose="020F0502020204030204" pitchFamily="34" charset="0"/>
            </a:endParaRPr>
          </a:p>
        </p:txBody>
      </p:sp>
      <p:sp>
        <p:nvSpPr>
          <p:cNvPr id="71" name="Text Placeholder 23">
            <a:extLst>
              <a:ext uri="{FF2B5EF4-FFF2-40B4-BE49-F238E27FC236}">
                <a16:creationId xmlns:a16="http://schemas.microsoft.com/office/drawing/2014/main" id="{407F047D-5E25-B04C-82BA-F942C1AA01CB}"/>
              </a:ext>
            </a:extLst>
          </p:cNvPr>
          <p:cNvSpPr txBox="1">
            <a:spLocks/>
          </p:cNvSpPr>
          <p:nvPr/>
        </p:nvSpPr>
        <p:spPr>
          <a:xfrm>
            <a:off x="8551687" y="1542287"/>
            <a:ext cx="3640314" cy="321626"/>
          </a:xfrm>
          <a:prstGeom prst="rect">
            <a:avLst/>
          </a:prstGeom>
        </p:spPr>
        <p:txBody>
          <a:bodyPr vert="horz" wrap="square" lIns="0" tIns="0" rIns="0" bIns="0" rtlCol="0" anchor="t" anchorCtr="0">
            <a:spAutoFit/>
          </a:bodyPr>
          <a:lstStyle>
            <a:lvl1pPr marL="0" indent="0" algn="l" defTabSz="914400" rtl="0" eaLnBrk="1" latinLnBrk="0" hangingPunct="1">
              <a:lnSpc>
                <a:spcPct val="110000"/>
              </a:lnSpc>
              <a:spcBef>
                <a:spcPts val="600"/>
              </a:spcBef>
              <a:spcAft>
                <a:spcPts val="0"/>
              </a:spcAft>
              <a:buFont typeface="Arial" panose="020B0604020202020204" pitchFamily="34" charset="0"/>
              <a:buNone/>
              <a:tabLst/>
              <a:defRPr lang="en-GB" sz="2000" b="0"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Couple of useful theories</a:t>
            </a:r>
            <a:endParaRPr lang="en-UA" dirty="0">
              <a:solidFill>
                <a:schemeClr val="tx1"/>
              </a:solidFill>
            </a:endParaRPr>
          </a:p>
        </p:txBody>
      </p:sp>
      <p:sp>
        <p:nvSpPr>
          <p:cNvPr id="75" name="Text Placeholder 24">
            <a:extLst>
              <a:ext uri="{FF2B5EF4-FFF2-40B4-BE49-F238E27FC236}">
                <a16:creationId xmlns:a16="http://schemas.microsoft.com/office/drawing/2014/main" id="{40500105-3BED-4A40-BD42-1ECF1E6BAE47}"/>
              </a:ext>
            </a:extLst>
          </p:cNvPr>
          <p:cNvSpPr txBox="1">
            <a:spLocks/>
          </p:cNvSpPr>
          <p:nvPr/>
        </p:nvSpPr>
        <p:spPr>
          <a:xfrm>
            <a:off x="8551687" y="2235354"/>
            <a:ext cx="3640314" cy="321626"/>
          </a:xfrm>
          <a:prstGeom prst="rect">
            <a:avLst/>
          </a:prstGeom>
        </p:spPr>
        <p:txBody>
          <a:bodyPr vert="horz" wrap="square" lIns="0" tIns="0" rIns="0" bIns="0" rtlCol="0" anchor="t" anchorCtr="0">
            <a:spAutoFit/>
          </a:bodyPr>
          <a:lstStyle>
            <a:lvl1pPr marL="0" indent="0" algn="l" defTabSz="914400" rtl="0" eaLnBrk="1" latinLnBrk="0" hangingPunct="1">
              <a:lnSpc>
                <a:spcPct val="110000"/>
              </a:lnSpc>
              <a:spcBef>
                <a:spcPts val="600"/>
              </a:spcBef>
              <a:spcAft>
                <a:spcPts val="0"/>
              </a:spcAft>
              <a:buFont typeface="Arial" panose="020B0604020202020204" pitchFamily="34" charset="0"/>
              <a:buNone/>
              <a:tabLst/>
              <a:defRPr lang="en-GB" sz="2000" b="0"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Use-Cases</a:t>
            </a:r>
            <a:endParaRPr lang="en-UA" dirty="0">
              <a:solidFill>
                <a:schemeClr val="tx1"/>
              </a:solidFill>
            </a:endParaRPr>
          </a:p>
        </p:txBody>
      </p:sp>
      <p:sp>
        <p:nvSpPr>
          <p:cNvPr id="76" name="Text Placeholder 25">
            <a:extLst>
              <a:ext uri="{FF2B5EF4-FFF2-40B4-BE49-F238E27FC236}">
                <a16:creationId xmlns:a16="http://schemas.microsoft.com/office/drawing/2014/main" id="{237CB115-4F19-6A41-9C2F-B6EF7960E3D7}"/>
              </a:ext>
            </a:extLst>
          </p:cNvPr>
          <p:cNvSpPr txBox="1">
            <a:spLocks/>
          </p:cNvSpPr>
          <p:nvPr/>
        </p:nvSpPr>
        <p:spPr>
          <a:xfrm>
            <a:off x="8551687" y="2918260"/>
            <a:ext cx="3640314" cy="321626"/>
          </a:xfrm>
          <a:prstGeom prst="rect">
            <a:avLst/>
          </a:prstGeom>
        </p:spPr>
        <p:txBody>
          <a:bodyPr vert="horz" wrap="square" lIns="0" tIns="0" rIns="0" bIns="0" rtlCol="0" anchor="t" anchorCtr="0">
            <a:spAutoFit/>
          </a:bodyPr>
          <a:lstStyle>
            <a:lvl1pPr marL="0" indent="0" algn="l" defTabSz="914400" rtl="0" eaLnBrk="1" latinLnBrk="0" hangingPunct="1">
              <a:lnSpc>
                <a:spcPct val="110000"/>
              </a:lnSpc>
              <a:spcBef>
                <a:spcPts val="600"/>
              </a:spcBef>
              <a:spcAft>
                <a:spcPts val="0"/>
              </a:spcAft>
              <a:buFont typeface="Arial" panose="020B0604020202020204" pitchFamily="34" charset="0"/>
              <a:buNone/>
              <a:tabLst/>
              <a:defRPr lang="en-GB" sz="2000" b="0"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Homework</a:t>
            </a:r>
            <a:endParaRPr lang="en-GB" dirty="0">
              <a:solidFill>
                <a:schemeClr val="tx1"/>
              </a:solidFill>
            </a:endParaRPr>
          </a:p>
        </p:txBody>
      </p:sp>
      <p:sp>
        <p:nvSpPr>
          <p:cNvPr id="6" name="TextBox 5">
            <a:extLst>
              <a:ext uri="{FF2B5EF4-FFF2-40B4-BE49-F238E27FC236}">
                <a16:creationId xmlns:a16="http://schemas.microsoft.com/office/drawing/2014/main" id="{D96CB408-6E44-DEA1-5F94-EA1AAE7F6CD9}"/>
              </a:ext>
            </a:extLst>
          </p:cNvPr>
          <p:cNvSpPr txBox="1"/>
          <p:nvPr/>
        </p:nvSpPr>
        <p:spPr>
          <a:xfrm>
            <a:off x="1447800" y="6509657"/>
            <a:ext cx="0" cy="0"/>
          </a:xfrm>
          <a:prstGeom prst="rect">
            <a:avLst/>
          </a:prstGeom>
          <a:noFill/>
        </p:spPr>
        <p:txBody>
          <a:bodyPr wrap="none" lIns="0" tIns="0" rIns="0" bIns="0" rtlCol="0">
            <a:noAutofit/>
          </a:bodyPr>
          <a:lstStyle/>
          <a:p>
            <a:pPr>
              <a:lnSpc>
                <a:spcPct val="110000"/>
              </a:lnSpc>
              <a:spcBef>
                <a:spcPts val="600"/>
              </a:spcBef>
            </a:pPr>
            <a:endParaRPr lang="en-AM" sz="1200" err="1">
              <a:ea typeface="Human Sans" charset="0"/>
              <a:cs typeface="Human Sans" charset="0"/>
            </a:endParaRPr>
          </a:p>
        </p:txBody>
      </p:sp>
      <p:sp>
        <p:nvSpPr>
          <p:cNvPr id="8" name="TextBox 7">
            <a:extLst>
              <a:ext uri="{FF2B5EF4-FFF2-40B4-BE49-F238E27FC236}">
                <a16:creationId xmlns:a16="http://schemas.microsoft.com/office/drawing/2014/main" id="{AC9AD599-BDF0-A485-A1B1-E0199D086666}"/>
              </a:ext>
            </a:extLst>
          </p:cNvPr>
          <p:cNvSpPr txBox="1"/>
          <p:nvPr/>
        </p:nvSpPr>
        <p:spPr>
          <a:xfrm>
            <a:off x="471055" y="6908800"/>
            <a:ext cx="0" cy="0"/>
          </a:xfrm>
          <a:prstGeom prst="rect">
            <a:avLst/>
          </a:prstGeom>
          <a:noFill/>
        </p:spPr>
        <p:txBody>
          <a:bodyPr wrap="none" lIns="0" tIns="0" rIns="0" bIns="0" rtlCol="0">
            <a:noAutofit/>
          </a:bodyPr>
          <a:lstStyle/>
          <a:p>
            <a:pPr>
              <a:lnSpc>
                <a:spcPct val="110000"/>
              </a:lnSpc>
              <a:spcBef>
                <a:spcPts val="600"/>
              </a:spcBef>
            </a:pPr>
            <a:endParaRPr lang="en-CZ" sz="1200" err="1">
              <a:ea typeface="Human Sans" charset="0"/>
              <a:cs typeface="Human Sans" charset="0"/>
            </a:endParaRPr>
          </a:p>
        </p:txBody>
      </p:sp>
      <p:sp>
        <p:nvSpPr>
          <p:cNvPr id="15" name="Text Placeholder 4">
            <a:extLst>
              <a:ext uri="{FF2B5EF4-FFF2-40B4-BE49-F238E27FC236}">
                <a16:creationId xmlns:a16="http://schemas.microsoft.com/office/drawing/2014/main" id="{322F0B90-B35E-696D-343A-3C4149B74C84}"/>
              </a:ext>
            </a:extLst>
          </p:cNvPr>
          <p:cNvSpPr txBox="1">
            <a:spLocks/>
          </p:cNvSpPr>
          <p:nvPr/>
        </p:nvSpPr>
        <p:spPr>
          <a:xfrm>
            <a:off x="7819395" y="3583750"/>
            <a:ext cx="498928" cy="321627"/>
          </a:xfrm>
          <a:prstGeom prst="rect">
            <a:avLst/>
          </a:prstGeom>
        </p:spPr>
        <p:txBody>
          <a:bodyPr vert="horz" wrap="square" lIns="0" tIns="0" rIns="0" bIns="0" rtlCol="0" anchor="t" anchorCtr="0">
            <a:spAutoFit/>
          </a:bodyPr>
          <a:lstStyle>
            <a:lvl1pPr marL="0" indent="0" algn="r" defTabSz="914400" rtl="0" eaLnBrk="1" latinLnBrk="0" hangingPunct="1">
              <a:lnSpc>
                <a:spcPct val="110000"/>
              </a:lnSpc>
              <a:spcBef>
                <a:spcPts val="600"/>
              </a:spcBef>
              <a:spcAft>
                <a:spcPts val="0"/>
              </a:spcAft>
              <a:buFont typeface="Arial" panose="020B0604020202020204" pitchFamily="34" charset="0"/>
              <a:buNone/>
              <a:tabLst/>
              <a:defRPr lang="en-GB" sz="2000" b="1"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latin typeface="Calibri" panose="020F0502020204030204" pitchFamily="34" charset="0"/>
                <a:cs typeface="Calibri" panose="020F0502020204030204" pitchFamily="34" charset="0"/>
              </a:rPr>
              <a:t>10</a:t>
            </a:r>
            <a:endParaRPr lang="en-UA" dirty="0">
              <a:solidFill>
                <a:schemeClr val="accent6"/>
              </a:solidFill>
              <a:latin typeface="Calibri" panose="020F0502020204030204" pitchFamily="34" charset="0"/>
              <a:cs typeface="Calibri" panose="020F0502020204030204" pitchFamily="34" charset="0"/>
            </a:endParaRPr>
          </a:p>
        </p:txBody>
      </p:sp>
      <p:sp>
        <p:nvSpPr>
          <p:cNvPr id="17" name="Text Placeholder 25">
            <a:extLst>
              <a:ext uri="{FF2B5EF4-FFF2-40B4-BE49-F238E27FC236}">
                <a16:creationId xmlns:a16="http://schemas.microsoft.com/office/drawing/2014/main" id="{22794733-F54B-FDAB-61CB-F57BCB4AC656}"/>
              </a:ext>
            </a:extLst>
          </p:cNvPr>
          <p:cNvSpPr txBox="1">
            <a:spLocks/>
          </p:cNvSpPr>
          <p:nvPr/>
        </p:nvSpPr>
        <p:spPr>
          <a:xfrm>
            <a:off x="8551687" y="3583751"/>
            <a:ext cx="3640314" cy="321626"/>
          </a:xfrm>
          <a:prstGeom prst="rect">
            <a:avLst/>
          </a:prstGeom>
        </p:spPr>
        <p:txBody>
          <a:bodyPr vert="horz" wrap="square" lIns="0" tIns="0" rIns="0" bIns="0" rtlCol="0" anchor="t" anchorCtr="0">
            <a:spAutoFit/>
          </a:bodyPr>
          <a:lstStyle>
            <a:lvl1pPr marL="0" indent="0" algn="l" defTabSz="914400" rtl="0" eaLnBrk="1" latinLnBrk="0" hangingPunct="1">
              <a:lnSpc>
                <a:spcPct val="110000"/>
              </a:lnSpc>
              <a:spcBef>
                <a:spcPts val="600"/>
              </a:spcBef>
              <a:spcAft>
                <a:spcPts val="0"/>
              </a:spcAft>
              <a:buFont typeface="Arial" panose="020B0604020202020204" pitchFamily="34" charset="0"/>
              <a:buNone/>
              <a:tabLst/>
              <a:defRPr lang="en-GB" sz="2000" b="0" i="0" kern="1200" baseline="0">
                <a:solidFill>
                  <a:schemeClr val="bg1"/>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Q&amp;A</a:t>
            </a:r>
          </a:p>
        </p:txBody>
      </p:sp>
    </p:spTree>
    <p:extLst>
      <p:ext uri="{BB962C8B-B14F-4D97-AF65-F5344CB8AC3E}">
        <p14:creationId xmlns:p14="http://schemas.microsoft.com/office/powerpoint/2010/main" val="284926588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4924425"/>
          </a:xfrm>
        </p:spPr>
        <p:txBody>
          <a:bodyPr/>
          <a:lstStyle/>
          <a:p>
            <a:r>
              <a:rPr lang="en-US" sz="3200" dirty="0"/>
              <a:t>During the estimation session, Eva expresses confusion about the process, worried about her speed relative to Adam, it's obvious to her, that she'll work on the same task much longer. </a:t>
            </a:r>
            <a:br>
              <a:rPr lang="en-US" sz="3200" dirty="0"/>
            </a:br>
            <a:r>
              <a:rPr lang="en-US" sz="3200" dirty="0">
                <a:solidFill>
                  <a:schemeClr val="accent6"/>
                </a:solidFill>
                <a:latin typeface="Calibri" panose="020F0502020204030204" pitchFamily="34" charset="0"/>
                <a:cs typeface="Calibri" panose="020F0502020204030204" pitchFamily="34" charset="0"/>
              </a:rPr>
              <a:t>How will you address her concerns and ensure she understands the estimation process?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2" y="722843"/>
            <a:ext cx="4969870" cy="338554"/>
          </a:xfrm>
        </p:spPr>
        <p:txBody>
          <a:bodyPr/>
          <a:lstStyle/>
          <a:p>
            <a:r>
              <a:rPr lang="en-US" dirty="0"/>
              <a:t>Case 3.2: Addressing Estimation Concerns</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15555205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462213"/>
          </a:xfrm>
        </p:spPr>
        <p:txBody>
          <a:bodyPr/>
          <a:lstStyle/>
          <a:p>
            <a:r>
              <a:rPr lang="en-US" sz="3200" dirty="0"/>
              <a:t>The Product Owner believes your team's estimation is too high. </a:t>
            </a:r>
            <a:br>
              <a:rPr lang="en-US" sz="3200" dirty="0"/>
            </a:br>
            <a:r>
              <a:rPr lang="en-US" sz="3200" dirty="0">
                <a:solidFill>
                  <a:schemeClr val="accent6"/>
                </a:solidFill>
                <a:latin typeface="Calibri" panose="020F0502020204030204" pitchFamily="34" charset="0"/>
                <a:cs typeface="Calibri" panose="020F0502020204030204" pitchFamily="34" charset="0"/>
              </a:rPr>
              <a:t>How will you handle this disagreement?</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3"/>
            <a:ext cx="5190933" cy="338554"/>
          </a:xfrm>
        </p:spPr>
        <p:txBody>
          <a:bodyPr/>
          <a:lstStyle/>
          <a:p>
            <a:r>
              <a:rPr lang="en-US" dirty="0"/>
              <a:t>Case 3.3: Negotiating Estimates with the PO</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333267865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462213"/>
          </a:xfrm>
        </p:spPr>
        <p:txBody>
          <a:bodyPr/>
          <a:lstStyle/>
          <a:p>
            <a:r>
              <a:rPr lang="en-US" sz="3200" dirty="0"/>
              <a:t>Rising tension between Adam and Bob is affecting team dynamics.</a:t>
            </a:r>
            <a:br>
              <a:rPr lang="en-US" sz="3200" dirty="0"/>
            </a:br>
            <a:r>
              <a:rPr lang="en-US" sz="3200" dirty="0">
                <a:solidFill>
                  <a:schemeClr val="accent6"/>
                </a:solidFill>
                <a:latin typeface="Calibri" panose="020F0502020204030204" pitchFamily="34" charset="0"/>
                <a:cs typeface="Calibri" panose="020F0502020204030204" pitchFamily="34" charset="0"/>
              </a:rPr>
              <a:t>How will you intervene and address the underlying issues?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3"/>
            <a:ext cx="5100497" cy="338554"/>
          </a:xfrm>
        </p:spPr>
        <p:txBody>
          <a:bodyPr/>
          <a:lstStyle/>
          <a:p>
            <a:r>
              <a:rPr lang="en-US" dirty="0"/>
              <a:t>Case 4: Conflict Resolution Among Team Members</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161921028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462213"/>
          </a:xfrm>
        </p:spPr>
        <p:txBody>
          <a:bodyPr/>
          <a:lstStyle/>
          <a:p>
            <a:r>
              <a:rPr lang="en-US" sz="3200" dirty="0"/>
              <a:t>Diana reports recurrent issues with features breaking after updates.</a:t>
            </a:r>
            <a:br>
              <a:rPr lang="en-US" sz="3200" dirty="0"/>
            </a:br>
            <a:r>
              <a:rPr lang="en-US" sz="3200" dirty="0">
                <a:solidFill>
                  <a:schemeClr val="accent6"/>
                </a:solidFill>
                <a:latin typeface="Calibri" panose="020F0502020204030204" pitchFamily="34" charset="0"/>
                <a:cs typeface="Calibri" panose="020F0502020204030204" pitchFamily="34" charset="0"/>
              </a:rPr>
              <a:t>What strategies will you implement to tackle this?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3"/>
            <a:ext cx="4869385" cy="338554"/>
          </a:xfrm>
        </p:spPr>
        <p:txBody>
          <a:bodyPr/>
          <a:lstStyle/>
          <a:p>
            <a:r>
              <a:rPr lang="en-US" dirty="0"/>
              <a:t>Case 5.1: Quality Assurance Adaptations</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237986567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954655"/>
          </a:xfrm>
        </p:spPr>
        <p:txBody>
          <a:bodyPr/>
          <a:lstStyle/>
          <a:p>
            <a:r>
              <a:rPr lang="en-US" sz="3200" dirty="0"/>
              <a:t>Despite agreed-upon quality measures, Bob disregards these guidelines, influencing Eva to follow suit.</a:t>
            </a:r>
            <a:br>
              <a:rPr lang="en-US" sz="3200" dirty="0"/>
            </a:br>
            <a:r>
              <a:rPr lang="en-US" sz="3200" dirty="0">
                <a:solidFill>
                  <a:schemeClr val="accent6"/>
                </a:solidFill>
                <a:latin typeface="Calibri" panose="020F0502020204030204" pitchFamily="34" charset="0"/>
                <a:cs typeface="Calibri" panose="020F0502020204030204" pitchFamily="34" charset="0"/>
              </a:rPr>
              <a:t>How will you realign their actions with team protocols?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3"/>
            <a:ext cx="4407161" cy="338554"/>
          </a:xfrm>
        </p:spPr>
        <p:txBody>
          <a:bodyPr/>
          <a:lstStyle/>
          <a:p>
            <a:r>
              <a:rPr lang="en-US" dirty="0"/>
              <a:t>Case 5.2: Guideline Compliance and Role Modeling</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194124312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462213"/>
          </a:xfrm>
        </p:spPr>
        <p:txBody>
          <a:bodyPr/>
          <a:lstStyle/>
          <a:p>
            <a:r>
              <a:rPr lang="en-US" sz="3200" dirty="0"/>
              <a:t>Bob is overwhelmed and becoming a bottleneck.</a:t>
            </a:r>
            <a:br>
              <a:rPr lang="en-US" sz="3200" dirty="0"/>
            </a:br>
            <a:r>
              <a:rPr lang="en-US" sz="3200" dirty="0">
                <a:solidFill>
                  <a:schemeClr val="accent6"/>
                </a:solidFill>
                <a:latin typeface="Calibri" panose="020F0502020204030204" pitchFamily="34" charset="0"/>
                <a:cs typeface="Calibri" panose="020F0502020204030204" pitchFamily="34" charset="0"/>
              </a:rPr>
              <a:t>What steps will you take to distribute the workload more effectively?</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2" y="722843"/>
            <a:ext cx="5346009" cy="397732"/>
          </a:xfrm>
        </p:spPr>
        <p:txBody>
          <a:bodyPr/>
          <a:lstStyle/>
          <a:p>
            <a:r>
              <a:rPr lang="en-US" dirty="0"/>
              <a:t>Case 6.1: Managing Capacity and Bottlenecks</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302862564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954655"/>
          </a:xfrm>
        </p:spPr>
        <p:txBody>
          <a:bodyPr/>
          <a:lstStyle/>
          <a:p>
            <a:r>
              <a:rPr lang="en-US" sz="3200" dirty="0"/>
              <a:t>Bob suffers an injury, sidelining him for 3 weeks.</a:t>
            </a:r>
            <a:br>
              <a:rPr lang="en-US" sz="3200" dirty="0"/>
            </a:br>
            <a:r>
              <a:rPr lang="en-US" sz="3200" dirty="0">
                <a:solidFill>
                  <a:schemeClr val="accent6"/>
                </a:solidFill>
                <a:latin typeface="Calibri" panose="020F0502020204030204" pitchFamily="34" charset="0"/>
                <a:cs typeface="Calibri" panose="020F0502020204030204" pitchFamily="34" charset="0"/>
              </a:rPr>
              <a:t>How will your team manage in his absence initially, and what long-term strategies will you consider?</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2"/>
            <a:ext cx="4989966" cy="397731"/>
          </a:xfrm>
        </p:spPr>
        <p:txBody>
          <a:bodyPr/>
          <a:lstStyle/>
          <a:p>
            <a:r>
              <a:rPr lang="en-US" dirty="0"/>
              <a:t>Case 6.2: Handling Unexpected Absences</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289059507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3447098"/>
          </a:xfrm>
        </p:spPr>
        <p:txBody>
          <a:bodyPr/>
          <a:lstStyle/>
          <a:p>
            <a:r>
              <a:rPr lang="en-US" sz="3200" dirty="0"/>
              <a:t>The client demands the incorporation of a high-priority task mid-sprint, causing disagreement among team members.</a:t>
            </a:r>
            <a:br>
              <a:rPr lang="en-US" sz="3200" dirty="0"/>
            </a:br>
            <a:r>
              <a:rPr lang="en-US" sz="3200" dirty="0">
                <a:solidFill>
                  <a:schemeClr val="accent6"/>
                </a:solidFill>
                <a:latin typeface="Calibri" panose="020F0502020204030204" pitchFamily="34" charset="0"/>
                <a:cs typeface="Calibri" panose="020F0502020204030204" pitchFamily="34" charset="0"/>
              </a:rPr>
              <a:t>How do you assess and communicate your decision?</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2"/>
            <a:ext cx="5333999" cy="397731"/>
          </a:xfrm>
        </p:spPr>
        <p:txBody>
          <a:bodyPr/>
          <a:lstStyle/>
          <a:p>
            <a:r>
              <a:rPr lang="en-US" dirty="0"/>
              <a:t>Case 7: Sprint Interruption by Client Request</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3169304169"/>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954655"/>
          </a:xfrm>
        </p:spPr>
        <p:txBody>
          <a:bodyPr/>
          <a:lstStyle/>
          <a:p>
            <a:r>
              <a:rPr lang="en-US" sz="3200" dirty="0"/>
              <a:t>User story contains several tasks, one of which has tiny functionality but at the same time require large efforts. </a:t>
            </a:r>
            <a:br>
              <a:rPr lang="en-US" sz="3200" dirty="0"/>
            </a:br>
            <a:r>
              <a:rPr lang="en-US" sz="3200" dirty="0">
                <a:solidFill>
                  <a:schemeClr val="accent6"/>
                </a:solidFill>
                <a:latin typeface="Calibri" panose="020F0502020204030204" pitchFamily="34" charset="0"/>
                <a:cs typeface="Calibri" panose="020F0502020204030204" pitchFamily="34" charset="0"/>
              </a:rPr>
              <a:t>How will you communicate it with PO / customer?</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2"/>
            <a:ext cx="4959821" cy="397731"/>
          </a:xfrm>
        </p:spPr>
        <p:txBody>
          <a:bodyPr/>
          <a:lstStyle/>
          <a:p>
            <a:r>
              <a:rPr lang="en-US" dirty="0"/>
              <a:t>Case 8: Effort vs. Impact Communication</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424532240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1969770"/>
          </a:xfrm>
        </p:spPr>
        <p:txBody>
          <a:bodyPr/>
          <a:lstStyle/>
          <a:p>
            <a:r>
              <a:rPr lang="en-US" sz="3200" dirty="0"/>
              <a:t>Business Analyst creates contradiction requirements unclear for developers. </a:t>
            </a:r>
            <a:br>
              <a:rPr lang="en-US" sz="3200" dirty="0"/>
            </a:br>
            <a:r>
              <a:rPr lang="en-US" sz="3200" dirty="0">
                <a:solidFill>
                  <a:schemeClr val="accent6"/>
                </a:solidFill>
                <a:latin typeface="Calibri" panose="020F0502020204030204" pitchFamily="34" charset="0"/>
                <a:cs typeface="Calibri" panose="020F0502020204030204" pitchFamily="34" charset="0"/>
              </a:rPr>
              <a:t>What will be your actions?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2"/>
            <a:ext cx="4646395" cy="397731"/>
          </a:xfrm>
        </p:spPr>
        <p:txBody>
          <a:bodyPr/>
          <a:lstStyle/>
          <a:p>
            <a:r>
              <a:rPr lang="en-US" dirty="0"/>
              <a:t>Case 9: Unclear requirements</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23434429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4E2-F737-93FF-43E1-1E69ECA48EB6}"/>
              </a:ext>
            </a:extLst>
          </p:cNvPr>
          <p:cNvSpPr>
            <a:spLocks noGrp="1"/>
          </p:cNvSpPr>
          <p:nvPr>
            <p:ph type="title"/>
          </p:nvPr>
        </p:nvSpPr>
        <p:spPr/>
        <p:txBody>
          <a:bodyPr/>
          <a:lstStyle/>
          <a:p>
            <a:r>
              <a:rPr lang="en-US" sz="4800" dirty="0"/>
              <a:t>Speaker: Uladzimir Litvinau</a:t>
            </a:r>
            <a:br>
              <a:rPr lang="en-US" sz="4800" dirty="0"/>
            </a:br>
            <a:r>
              <a:rPr lang="en-US" sz="4800" dirty="0">
                <a:solidFill>
                  <a:schemeClr val="accent6"/>
                </a:solidFill>
                <a:latin typeface="Calibri" panose="020F0502020204030204" pitchFamily="34" charset="0"/>
                <a:cs typeface="Calibri" panose="020F0502020204030204" pitchFamily="34" charset="0"/>
              </a:rPr>
              <a:t>Software Engineering Team Leader</a:t>
            </a:r>
            <a:br>
              <a:rPr lang="en-US" sz="4800" dirty="0">
                <a:solidFill>
                  <a:schemeClr val="accent6"/>
                </a:solidFill>
                <a:latin typeface="Calibri" panose="020F0502020204030204" pitchFamily="34" charset="0"/>
                <a:cs typeface="Calibri" panose="020F0502020204030204" pitchFamily="34" charset="0"/>
              </a:rPr>
            </a:br>
            <a:endParaRPr lang="en-US" sz="4800" dirty="0">
              <a:solidFill>
                <a:schemeClr val="accent6"/>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F3E76246-A561-5017-E88E-7DD4D2BF4C7E}"/>
              </a:ext>
            </a:extLst>
          </p:cNvPr>
          <p:cNvSpPr>
            <a:spLocks noGrp="1"/>
          </p:cNvSpPr>
          <p:nvPr>
            <p:ph type="body" sz="quarter" idx="11"/>
          </p:nvPr>
        </p:nvSpPr>
        <p:spPr/>
        <p:txBody>
          <a:bodyPr/>
          <a:lstStyle/>
          <a:p>
            <a:r>
              <a:rPr lang="en-US">
                <a:solidFill>
                  <a:schemeClr val="accent6"/>
                </a:solidFill>
              </a:rPr>
              <a:t>01</a:t>
            </a:r>
          </a:p>
        </p:txBody>
      </p:sp>
      <p:sp>
        <p:nvSpPr>
          <p:cNvPr id="7" name="Text Placeholder 6">
            <a:extLst>
              <a:ext uri="{FF2B5EF4-FFF2-40B4-BE49-F238E27FC236}">
                <a16:creationId xmlns:a16="http://schemas.microsoft.com/office/drawing/2014/main" id="{29E0C092-AE0B-0448-668B-0D2D276D31C0}"/>
              </a:ext>
            </a:extLst>
          </p:cNvPr>
          <p:cNvSpPr>
            <a:spLocks noGrp="1"/>
          </p:cNvSpPr>
          <p:nvPr>
            <p:ph type="body" sz="quarter" idx="16"/>
          </p:nvPr>
        </p:nvSpPr>
        <p:spPr>
          <a:xfrm>
            <a:off x="1285240" y="3680245"/>
            <a:ext cx="4757677" cy="2343975"/>
          </a:xfrm>
        </p:spPr>
        <p:txBody>
          <a:bodyPr/>
          <a:lstStyle/>
          <a:p>
            <a:r>
              <a:rPr lang="en-US" b="1" dirty="0"/>
              <a:t>Experience: </a:t>
            </a:r>
          </a:p>
          <a:p>
            <a:pPr marL="285750" indent="-285750">
              <a:buFont typeface="Arial" panose="020B0604020202020204" pitchFamily="34" charset="0"/>
              <a:buChar char="•"/>
            </a:pPr>
            <a:r>
              <a:rPr lang="en-US" dirty="0"/>
              <a:t>Head of Java Department in xxx company (150+) </a:t>
            </a:r>
          </a:p>
          <a:p>
            <a:pPr marL="285750" indent="-285750">
              <a:buFont typeface="Arial" panose="020B0604020202020204" pitchFamily="34" charset="0"/>
              <a:buChar char="•"/>
            </a:pPr>
            <a:r>
              <a:rPr lang="en-US" dirty="0"/>
              <a:t>BE Guild Lead on WALG-CORE project in EPAM (600+)</a:t>
            </a:r>
          </a:p>
          <a:p>
            <a:r>
              <a:rPr lang="en-US" b="1" dirty="0"/>
              <a:t>Primary Skills:</a:t>
            </a:r>
          </a:p>
          <a:p>
            <a:pPr marL="285750" indent="-285750">
              <a:buFont typeface="Arial" panose="020B0604020202020204" pitchFamily="34" charset="0"/>
              <a:buChar char="•"/>
            </a:pPr>
            <a:r>
              <a:rPr lang="en-US" dirty="0">
                <a:latin typeface="Calibri Light"/>
                <a:ea typeface="Source Sans Pro"/>
                <a:cs typeface="Calibri Light"/>
              </a:rPr>
              <a:t>Java (13 years)</a:t>
            </a:r>
          </a:p>
          <a:p>
            <a:pPr marL="285750" indent="-285750">
              <a:buFont typeface="Arial" panose="020B0604020202020204" pitchFamily="34" charset="0"/>
              <a:buChar char="•"/>
            </a:pPr>
            <a:r>
              <a:rPr lang="en-US" dirty="0">
                <a:latin typeface="Calibri Light"/>
                <a:ea typeface="Source Sans Pro"/>
                <a:cs typeface="Calibri Light"/>
              </a:rPr>
              <a:t>Leading (10+ years)</a:t>
            </a:r>
          </a:p>
          <a:p>
            <a:endParaRPr lang="en-US" dirty="0"/>
          </a:p>
        </p:txBody>
      </p:sp>
      <p:pic>
        <p:nvPicPr>
          <p:cNvPr id="5" name="Picture 4" descr="A person wearing glasses&#10;&#10;Description automatically generated with medium confidence">
            <a:extLst>
              <a:ext uri="{FF2B5EF4-FFF2-40B4-BE49-F238E27FC236}">
                <a16:creationId xmlns:a16="http://schemas.microsoft.com/office/drawing/2014/main" id="{BFCF8843-56F7-7277-43DB-926E22D73A71}"/>
              </a:ext>
            </a:extLst>
          </p:cNvPr>
          <p:cNvPicPr>
            <a:picLocks noChangeAspect="1"/>
          </p:cNvPicPr>
          <p:nvPr/>
        </p:nvPicPr>
        <p:blipFill>
          <a:blip r:embed="rId3" cstate="print">
            <a:extLst>
              <a:ext uri="{BEBA8EAE-BF5A-486C-A8C5-ECC9F3942E4B}">
                <a14:imgProps xmlns:a14="http://schemas.microsoft.com/office/drawing/2010/main">
                  <a14:imgLayer r:embed="rId4">
                    <a14:imgEffect>
                      <a14:sharpenSoften amount="5000"/>
                    </a14:imgEffect>
                  </a14:imgLayer>
                </a14:imgProps>
              </a:ext>
              <a:ext uri="{28A0092B-C50C-407E-A947-70E740481C1C}">
                <a14:useLocalDpi xmlns:a14="http://schemas.microsoft.com/office/drawing/2010/main" val="0"/>
              </a:ext>
            </a:extLst>
          </a:blip>
          <a:stretch>
            <a:fillRect/>
          </a:stretch>
        </p:blipFill>
        <p:spPr>
          <a:xfrm>
            <a:off x="9149139" y="3680245"/>
            <a:ext cx="1737301" cy="1746522"/>
          </a:xfrm>
          <a:prstGeom prst="ellipse">
            <a:avLst/>
          </a:prstGeom>
          <a:ln>
            <a:noFill/>
          </a:ln>
          <a:effectLst/>
        </p:spPr>
      </p:pic>
    </p:spTree>
    <p:extLst>
      <p:ext uri="{BB962C8B-B14F-4D97-AF65-F5344CB8AC3E}">
        <p14:creationId xmlns:p14="http://schemas.microsoft.com/office/powerpoint/2010/main" val="718389635"/>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954655"/>
          </a:xfrm>
        </p:spPr>
        <p:txBody>
          <a:bodyPr/>
          <a:lstStyle/>
          <a:p>
            <a:r>
              <a:rPr lang="en-US" sz="3200" dirty="0"/>
              <a:t>A team member expresses interest in becoming a team lead.</a:t>
            </a:r>
            <a:br>
              <a:rPr lang="en-US" sz="3200" dirty="0"/>
            </a:br>
            <a:r>
              <a:rPr lang="en-US" sz="3200" dirty="0">
                <a:solidFill>
                  <a:schemeClr val="accent6"/>
                </a:solidFill>
                <a:latin typeface="Calibri" panose="020F0502020204030204" pitchFamily="34" charset="0"/>
                <a:cs typeface="Calibri" panose="020F0502020204030204" pitchFamily="34" charset="0"/>
              </a:rPr>
              <a:t>How will you mentor and prepare them for leadership responsibilities?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2"/>
            <a:ext cx="5251223" cy="397731"/>
          </a:xfrm>
        </p:spPr>
        <p:txBody>
          <a:bodyPr/>
          <a:lstStyle/>
          <a:p>
            <a:r>
              <a:rPr lang="en-US" dirty="0"/>
              <a:t>Case 10: Aspiring Team Leader Development</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ellipse">
              <a:avLst/>
            </a:prstGeom>
            <a:ln w="63500" cap="rnd">
              <a:solidFill>
                <a:srgbClr val="FF0000"/>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a:ln>
              <a:solidFill>
                <a:srgbClr val="FF0000"/>
              </a:solidFill>
            </a:ln>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3805640432"/>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2462213"/>
          </a:xfrm>
        </p:spPr>
        <p:txBody>
          <a:bodyPr/>
          <a:lstStyle/>
          <a:p>
            <a:r>
              <a:rPr lang="en-US" sz="3200" dirty="0"/>
              <a:t>Minutes before a crucial demo to the client, a key feature fails.</a:t>
            </a:r>
            <a:br>
              <a:rPr lang="en-US" sz="3200" dirty="0"/>
            </a:br>
            <a:r>
              <a:rPr lang="en-US" sz="3200" dirty="0">
                <a:solidFill>
                  <a:schemeClr val="accent6"/>
                </a:solidFill>
                <a:latin typeface="Calibri" panose="020F0502020204030204" pitchFamily="34" charset="0"/>
                <a:cs typeface="Calibri" panose="020F0502020204030204" pitchFamily="34" charset="0"/>
              </a:rPr>
              <a:t>What immediate actions do you take to salvage the presentation?</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2"/>
            <a:ext cx="4646395" cy="397731"/>
          </a:xfrm>
        </p:spPr>
        <p:txBody>
          <a:bodyPr/>
          <a:lstStyle/>
          <a:p>
            <a:r>
              <a:rPr lang="en-US" dirty="0"/>
              <a:t>Case 11: Pre-Demo Crisis Management</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3173873053"/>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3447098"/>
          </a:xfrm>
        </p:spPr>
        <p:txBody>
          <a:bodyPr/>
          <a:lstStyle/>
          <a:p>
            <a:r>
              <a:rPr lang="en-US" sz="3200" dirty="0"/>
              <a:t>With the project nearing completion and high team morale.</a:t>
            </a:r>
            <a:br>
              <a:rPr lang="en-US" sz="3200" dirty="0"/>
            </a:br>
            <a:r>
              <a:rPr lang="en-US" sz="3200" dirty="0">
                <a:solidFill>
                  <a:schemeClr val="accent6"/>
                </a:solidFill>
                <a:latin typeface="Calibri" panose="020F0502020204030204" pitchFamily="34" charset="0"/>
                <a:cs typeface="Calibri" panose="020F0502020204030204" pitchFamily="34" charset="0"/>
              </a:rPr>
              <a:t>What steps do you take to ensure a smooth transition or redeployment for team members?</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Team Leadership workshop: USE-cases</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a:xfrm>
            <a:off x="627063" y="722842"/>
            <a:ext cx="4646395" cy="397731"/>
          </a:xfrm>
        </p:spPr>
        <p:txBody>
          <a:bodyPr/>
          <a:lstStyle/>
          <a:p>
            <a:r>
              <a:rPr lang="en-US" dirty="0"/>
              <a:t>Case 12: The End</a:t>
            </a:r>
          </a:p>
        </p:txBody>
      </p:sp>
      <p:grpSp>
        <p:nvGrpSpPr>
          <p:cNvPr id="32" name="Group 31">
            <a:extLst>
              <a:ext uri="{FF2B5EF4-FFF2-40B4-BE49-F238E27FC236}">
                <a16:creationId xmlns:a16="http://schemas.microsoft.com/office/drawing/2014/main" id="{38CAE5AD-B9D9-1BE3-D8DA-9F3BAC97EFE3}"/>
              </a:ext>
            </a:extLst>
          </p:cNvPr>
          <p:cNvGrpSpPr/>
          <p:nvPr/>
        </p:nvGrpSpPr>
        <p:grpSpPr>
          <a:xfrm>
            <a:off x="7031633" y="5174495"/>
            <a:ext cx="914400" cy="1507452"/>
            <a:chOff x="7954394" y="5075784"/>
            <a:chExt cx="914400" cy="1507452"/>
          </a:xfrm>
        </p:grpSpPr>
        <p:pic>
          <p:nvPicPr>
            <p:cNvPr id="33" name="Picture 32" descr="Icon&#10;&#10;Description automatically generated">
              <a:extLst>
                <a:ext uri="{FF2B5EF4-FFF2-40B4-BE49-F238E27FC236}">
                  <a16:creationId xmlns:a16="http://schemas.microsoft.com/office/drawing/2014/main" id="{2F838510-22B0-4FBB-C199-A585524A88F1}"/>
                </a:ext>
              </a:extLst>
            </p:cNvPr>
            <p:cNvPicPr>
              <a:picLocks noChangeAspect="1"/>
            </p:cNvPicPr>
            <p:nvPr/>
          </p:nvPicPr>
          <p:blipFill>
            <a:blip r:embed="rId3"/>
            <a:stretch>
              <a:fillRect/>
            </a:stretch>
          </p:blipFill>
          <p:spPr>
            <a:xfrm>
              <a:off x="7974887" y="5075784"/>
              <a:ext cx="862741" cy="1133067"/>
            </a:xfrm>
            <a:prstGeom prst="rect">
              <a:avLst/>
            </a:prstGeom>
          </p:spPr>
        </p:pic>
        <p:sp>
          <p:nvSpPr>
            <p:cNvPr id="34" name="TextBox 33">
              <a:extLst>
                <a:ext uri="{FF2B5EF4-FFF2-40B4-BE49-F238E27FC236}">
                  <a16:creationId xmlns:a16="http://schemas.microsoft.com/office/drawing/2014/main" id="{587F560B-62C0-B867-EC11-79B4C360893D}"/>
                </a:ext>
              </a:extLst>
            </p:cNvPr>
            <p:cNvSpPr txBox="1"/>
            <p:nvPr/>
          </p:nvSpPr>
          <p:spPr>
            <a:xfrm>
              <a:off x="7954394" y="6275711"/>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You</a:t>
              </a:r>
            </a:p>
          </p:txBody>
        </p:sp>
      </p:grpSp>
      <p:sp>
        <p:nvSpPr>
          <p:cNvPr id="35" name="Speech Bubble: Rectangle 34">
            <a:extLst>
              <a:ext uri="{FF2B5EF4-FFF2-40B4-BE49-F238E27FC236}">
                <a16:creationId xmlns:a16="http://schemas.microsoft.com/office/drawing/2014/main" id="{5A3D9C85-096D-77E0-F8FF-1459C0ADD876}"/>
              </a:ext>
            </a:extLst>
          </p:cNvPr>
          <p:cNvSpPr/>
          <p:nvPr/>
        </p:nvSpPr>
        <p:spPr bwMode="auto">
          <a:xfrm>
            <a:off x="7697873" y="4555837"/>
            <a:ext cx="396301" cy="551798"/>
          </a:xfrm>
          <a:prstGeom prst="wedgeRectCallout">
            <a:avLst/>
          </a:prstGeom>
          <a:ln/>
        </p:spPr>
        <p:style>
          <a:lnRef idx="2">
            <a:schemeClr val="dk1"/>
          </a:lnRef>
          <a:fillRef idx="1">
            <a:schemeClr val="lt1"/>
          </a:fillRef>
          <a:effectRef idx="0">
            <a:schemeClr val="dk1"/>
          </a:effectRef>
          <a:fontRef idx="minor">
            <a:schemeClr val="dk1"/>
          </a:fontRef>
        </p:style>
        <p:txBody>
          <a:bodyPr wrap="none" rtlCol="0" anchor="ctr"/>
          <a:lstStyle/>
          <a:p>
            <a:pPr algn="ctr"/>
            <a:r>
              <a:rPr lang="en-US" sz="2000" dirty="0">
                <a:ln w="0"/>
                <a:solidFill>
                  <a:schemeClr val="tx1"/>
                </a:solidFill>
                <a:effectLst>
                  <a:outerShdw blurRad="38100" dist="19050" dir="2700000" algn="tl" rotWithShape="0">
                    <a:schemeClr val="dk1">
                      <a:alpha val="40000"/>
                    </a:schemeClr>
                  </a:outerShdw>
                </a:effectLst>
                <a:latin typeface="Calibri Light" panose="020F0302020204030204" pitchFamily="34" charset="0"/>
                <a:ea typeface="Human Sans ExtraLight" charset="0"/>
                <a:cs typeface="Human Sans ExtraLight" charset="0"/>
              </a:rPr>
              <a:t>?</a:t>
            </a:r>
            <a:endParaRPr lang="en-US" sz="2000" dirty="0">
              <a:solidFill>
                <a:schemeClr val="bg1"/>
              </a:solidFill>
              <a:latin typeface="Calibri Light" panose="020F0302020204030204" pitchFamily="34" charset="0"/>
              <a:ea typeface="Human Sans ExtraLight" charset="0"/>
              <a:cs typeface="Human Sans ExtraLight" charset="0"/>
            </a:endParaRPr>
          </a:p>
        </p:txBody>
      </p:sp>
      <p:grpSp>
        <p:nvGrpSpPr>
          <p:cNvPr id="4" name="Group 3">
            <a:extLst>
              <a:ext uri="{FF2B5EF4-FFF2-40B4-BE49-F238E27FC236}">
                <a16:creationId xmlns:a16="http://schemas.microsoft.com/office/drawing/2014/main" id="{BB4845E9-5781-3F39-B75A-F8107484E395}"/>
              </a:ext>
            </a:extLst>
          </p:cNvPr>
          <p:cNvGrpSpPr/>
          <p:nvPr/>
        </p:nvGrpSpPr>
        <p:grpSpPr>
          <a:xfrm>
            <a:off x="8827288" y="550438"/>
            <a:ext cx="923632" cy="1258357"/>
            <a:chOff x="9278671" y="722843"/>
            <a:chExt cx="923632" cy="1258357"/>
          </a:xfrm>
        </p:grpSpPr>
        <p:pic>
          <p:nvPicPr>
            <p:cNvPr id="5" name="Picture 4" descr="Icon&#10;&#10;Description automatically generated">
              <a:extLst>
                <a:ext uri="{FF2B5EF4-FFF2-40B4-BE49-F238E27FC236}">
                  <a16:creationId xmlns:a16="http://schemas.microsoft.com/office/drawing/2014/main" id="{551DFBEF-7F97-AFC6-553C-1B3BBF9FFF2B}"/>
                </a:ext>
              </a:extLst>
            </p:cNvPr>
            <p:cNvPicPr>
              <a:picLocks noChangeAspect="1"/>
            </p:cNvPicPr>
            <p:nvPr/>
          </p:nvPicPr>
          <p:blipFill>
            <a:blip r:embed="rId4"/>
            <a:stretch>
              <a:fillRect/>
            </a:stretch>
          </p:blipFill>
          <p:spPr>
            <a:xfrm>
              <a:off x="9278671" y="722843"/>
              <a:ext cx="862741" cy="862741"/>
            </a:xfrm>
            <a:prstGeom prst="rect">
              <a:avLst/>
            </a:prstGeom>
          </p:spPr>
        </p:pic>
        <p:sp>
          <p:nvSpPr>
            <p:cNvPr id="6" name="TextBox 5">
              <a:extLst>
                <a:ext uri="{FF2B5EF4-FFF2-40B4-BE49-F238E27FC236}">
                  <a16:creationId xmlns:a16="http://schemas.microsoft.com/office/drawing/2014/main" id="{787D0E6B-D589-01B3-A6E4-63C68B64DD65}"/>
                </a:ext>
              </a:extLst>
            </p:cNvPr>
            <p:cNvSpPr txBox="1"/>
            <p:nvPr/>
          </p:nvSpPr>
          <p:spPr>
            <a:xfrm>
              <a:off x="9287903" y="167367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Dean - SM</a:t>
              </a:r>
            </a:p>
          </p:txBody>
        </p:sp>
      </p:grpSp>
      <p:grpSp>
        <p:nvGrpSpPr>
          <p:cNvPr id="7" name="Group 6">
            <a:extLst>
              <a:ext uri="{FF2B5EF4-FFF2-40B4-BE49-F238E27FC236}">
                <a16:creationId xmlns:a16="http://schemas.microsoft.com/office/drawing/2014/main" id="{84309EC9-FF7E-8DB6-3B0A-F24E5005367D}"/>
              </a:ext>
            </a:extLst>
          </p:cNvPr>
          <p:cNvGrpSpPr/>
          <p:nvPr/>
        </p:nvGrpSpPr>
        <p:grpSpPr>
          <a:xfrm>
            <a:off x="7748640" y="1590899"/>
            <a:ext cx="914400" cy="1280310"/>
            <a:chOff x="7949057" y="1717959"/>
            <a:chExt cx="914400" cy="1280310"/>
          </a:xfrm>
        </p:grpSpPr>
        <p:pic>
          <p:nvPicPr>
            <p:cNvPr id="9" name="Picture 8" descr="Icon, circle&#10;&#10;Description automatically generated">
              <a:extLst>
                <a:ext uri="{FF2B5EF4-FFF2-40B4-BE49-F238E27FC236}">
                  <a16:creationId xmlns:a16="http://schemas.microsoft.com/office/drawing/2014/main" id="{38E0BDAB-5373-19C6-6F91-35D85857A5DD}"/>
                </a:ext>
              </a:extLst>
            </p:cNvPr>
            <p:cNvPicPr>
              <a:picLocks noChangeAspect="1"/>
            </p:cNvPicPr>
            <p:nvPr/>
          </p:nvPicPr>
          <p:blipFill>
            <a:blip r:embed="rId5"/>
            <a:stretch>
              <a:fillRect/>
            </a:stretch>
          </p:blipFill>
          <p:spPr>
            <a:xfrm>
              <a:off x="7974889" y="1717959"/>
              <a:ext cx="862741" cy="862741"/>
            </a:xfrm>
            <a:prstGeom prst="rect">
              <a:avLst/>
            </a:prstGeom>
          </p:spPr>
        </p:pic>
        <p:sp>
          <p:nvSpPr>
            <p:cNvPr id="36" name="TextBox 35">
              <a:extLst>
                <a:ext uri="{FF2B5EF4-FFF2-40B4-BE49-F238E27FC236}">
                  <a16:creationId xmlns:a16="http://schemas.microsoft.com/office/drawing/2014/main" id="{EF22CD6A-7350-B784-9FA5-1629B4C3CE31}"/>
                </a:ext>
              </a:extLst>
            </p:cNvPr>
            <p:cNvSpPr txBox="1"/>
            <p:nvPr/>
          </p:nvSpPr>
          <p:spPr>
            <a:xfrm>
              <a:off x="7949057" y="269074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Adam – SD</a:t>
              </a:r>
            </a:p>
          </p:txBody>
        </p:sp>
      </p:grpSp>
      <p:grpSp>
        <p:nvGrpSpPr>
          <p:cNvPr id="37" name="Group 36">
            <a:extLst>
              <a:ext uri="{FF2B5EF4-FFF2-40B4-BE49-F238E27FC236}">
                <a16:creationId xmlns:a16="http://schemas.microsoft.com/office/drawing/2014/main" id="{15401A2B-13DF-F884-07EA-990F72A86F8E}"/>
              </a:ext>
            </a:extLst>
          </p:cNvPr>
          <p:cNvGrpSpPr/>
          <p:nvPr/>
        </p:nvGrpSpPr>
        <p:grpSpPr>
          <a:xfrm>
            <a:off x="9940995" y="1630369"/>
            <a:ext cx="926780" cy="1257253"/>
            <a:chOff x="10327938" y="1717960"/>
            <a:chExt cx="926780" cy="1257253"/>
          </a:xfrm>
        </p:grpSpPr>
        <p:pic>
          <p:nvPicPr>
            <p:cNvPr id="38" name="Picture 37" descr="Icon&#10;&#10;Description automatically generated">
              <a:extLst>
                <a:ext uri="{FF2B5EF4-FFF2-40B4-BE49-F238E27FC236}">
                  <a16:creationId xmlns:a16="http://schemas.microsoft.com/office/drawing/2014/main" id="{18881A4B-8FB3-CD52-49B2-C568CC61DE34}"/>
                </a:ext>
              </a:extLst>
            </p:cNvPr>
            <p:cNvPicPr>
              <a:picLocks noChangeAspect="1"/>
            </p:cNvPicPr>
            <p:nvPr/>
          </p:nvPicPr>
          <p:blipFill>
            <a:blip r:embed="rId6"/>
            <a:stretch>
              <a:fillRect/>
            </a:stretch>
          </p:blipFill>
          <p:spPr>
            <a:xfrm>
              <a:off x="10327938" y="1717960"/>
              <a:ext cx="862741" cy="862741"/>
            </a:xfrm>
            <a:prstGeom prst="rect">
              <a:avLst/>
            </a:prstGeom>
          </p:spPr>
        </p:pic>
        <p:sp>
          <p:nvSpPr>
            <p:cNvPr id="39" name="TextBox 38">
              <a:extLst>
                <a:ext uri="{FF2B5EF4-FFF2-40B4-BE49-F238E27FC236}">
                  <a16:creationId xmlns:a16="http://schemas.microsoft.com/office/drawing/2014/main" id="{123AC138-EB9B-5AF0-1D25-C569E570C2DA}"/>
                </a:ext>
              </a:extLst>
            </p:cNvPr>
            <p:cNvSpPr txBox="1"/>
            <p:nvPr/>
          </p:nvSpPr>
          <p:spPr>
            <a:xfrm>
              <a:off x="10340318" y="2667688"/>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Mary – PO/BA</a:t>
              </a:r>
            </a:p>
          </p:txBody>
        </p:sp>
      </p:grpSp>
      <p:grpSp>
        <p:nvGrpSpPr>
          <p:cNvPr id="40" name="Group 39">
            <a:extLst>
              <a:ext uri="{FF2B5EF4-FFF2-40B4-BE49-F238E27FC236}">
                <a16:creationId xmlns:a16="http://schemas.microsoft.com/office/drawing/2014/main" id="{B0B1EFE6-25B8-46DF-22EF-47268626D5DA}"/>
              </a:ext>
            </a:extLst>
          </p:cNvPr>
          <p:cNvGrpSpPr/>
          <p:nvPr/>
        </p:nvGrpSpPr>
        <p:grpSpPr>
          <a:xfrm>
            <a:off x="7610190" y="2962921"/>
            <a:ext cx="933043" cy="1261978"/>
            <a:chOff x="7810607" y="3089981"/>
            <a:chExt cx="933043" cy="1261978"/>
          </a:xfrm>
        </p:grpSpPr>
        <p:pic>
          <p:nvPicPr>
            <p:cNvPr id="41" name="Picture 40" descr="Icon&#10;&#10;Description automatically generated">
              <a:extLst>
                <a:ext uri="{FF2B5EF4-FFF2-40B4-BE49-F238E27FC236}">
                  <a16:creationId xmlns:a16="http://schemas.microsoft.com/office/drawing/2014/main" id="{5D679CD3-BC09-9870-C144-64E4120FF3EE}"/>
                </a:ext>
              </a:extLst>
            </p:cNvPr>
            <p:cNvPicPr>
              <a:picLocks noChangeAspect="1"/>
            </p:cNvPicPr>
            <p:nvPr/>
          </p:nvPicPr>
          <p:blipFill>
            <a:blip r:embed="rId7"/>
            <a:stretch>
              <a:fillRect/>
            </a:stretch>
          </p:blipFill>
          <p:spPr>
            <a:xfrm>
              <a:off x="7810607" y="3089981"/>
              <a:ext cx="862741" cy="862741"/>
            </a:xfrm>
            <a:prstGeom prst="rect">
              <a:avLst/>
            </a:prstGeom>
          </p:spPr>
        </p:pic>
        <p:sp>
          <p:nvSpPr>
            <p:cNvPr id="42" name="TextBox 41">
              <a:extLst>
                <a:ext uri="{FF2B5EF4-FFF2-40B4-BE49-F238E27FC236}">
                  <a16:creationId xmlns:a16="http://schemas.microsoft.com/office/drawing/2014/main" id="{C888D0DC-3138-63C0-086D-2383C730CE89}"/>
                </a:ext>
              </a:extLst>
            </p:cNvPr>
            <p:cNvSpPr txBox="1"/>
            <p:nvPr/>
          </p:nvSpPr>
          <p:spPr>
            <a:xfrm>
              <a:off x="7829250" y="4044434"/>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Bob – MD</a:t>
              </a:r>
            </a:p>
          </p:txBody>
        </p:sp>
      </p:grpSp>
      <p:grpSp>
        <p:nvGrpSpPr>
          <p:cNvPr id="43" name="Group 42">
            <a:extLst>
              <a:ext uri="{FF2B5EF4-FFF2-40B4-BE49-F238E27FC236}">
                <a16:creationId xmlns:a16="http://schemas.microsoft.com/office/drawing/2014/main" id="{D57BE348-96F4-A86B-766A-69EE3A26BD5F}"/>
              </a:ext>
            </a:extLst>
          </p:cNvPr>
          <p:cNvGrpSpPr/>
          <p:nvPr/>
        </p:nvGrpSpPr>
        <p:grpSpPr>
          <a:xfrm>
            <a:off x="8656115" y="2962922"/>
            <a:ext cx="914400" cy="1265709"/>
            <a:chOff x="8856532" y="3089982"/>
            <a:chExt cx="914400" cy="1265709"/>
          </a:xfrm>
        </p:grpSpPr>
        <p:pic>
          <p:nvPicPr>
            <p:cNvPr id="44" name="Picture 43" descr="Icon&#10;&#10;Description automatically generated">
              <a:extLst>
                <a:ext uri="{FF2B5EF4-FFF2-40B4-BE49-F238E27FC236}">
                  <a16:creationId xmlns:a16="http://schemas.microsoft.com/office/drawing/2014/main" id="{74801FF4-2909-3002-3F91-24C62642132B}"/>
                </a:ext>
              </a:extLst>
            </p:cNvPr>
            <p:cNvPicPr>
              <a:picLocks noChangeAspect="1"/>
            </p:cNvPicPr>
            <p:nvPr/>
          </p:nvPicPr>
          <p:blipFill>
            <a:blip r:embed="rId8"/>
            <a:stretch>
              <a:fillRect/>
            </a:stretch>
          </p:blipFill>
          <p:spPr>
            <a:xfrm>
              <a:off x="8882362" y="3089982"/>
              <a:ext cx="862741" cy="862741"/>
            </a:xfrm>
            <a:prstGeom prst="rect">
              <a:avLst/>
            </a:prstGeom>
          </p:spPr>
        </p:pic>
        <p:sp>
          <p:nvSpPr>
            <p:cNvPr id="45" name="TextBox 44">
              <a:extLst>
                <a:ext uri="{FF2B5EF4-FFF2-40B4-BE49-F238E27FC236}">
                  <a16:creationId xmlns:a16="http://schemas.microsoft.com/office/drawing/2014/main" id="{B85FC62E-3972-030F-18E0-640C16D623C7}"/>
                </a:ext>
              </a:extLst>
            </p:cNvPr>
            <p:cNvSpPr txBox="1"/>
            <p:nvPr/>
          </p:nvSpPr>
          <p:spPr>
            <a:xfrm>
              <a:off x="8856532" y="4048166"/>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Eva - JD</a:t>
              </a:r>
            </a:p>
          </p:txBody>
        </p:sp>
      </p:grpSp>
      <p:grpSp>
        <p:nvGrpSpPr>
          <p:cNvPr id="46" name="Group 45">
            <a:extLst>
              <a:ext uri="{FF2B5EF4-FFF2-40B4-BE49-F238E27FC236}">
                <a16:creationId xmlns:a16="http://schemas.microsoft.com/office/drawing/2014/main" id="{3EA658B8-54F8-A019-9430-44555FE20C4C}"/>
              </a:ext>
            </a:extLst>
          </p:cNvPr>
          <p:cNvGrpSpPr/>
          <p:nvPr/>
        </p:nvGrpSpPr>
        <p:grpSpPr>
          <a:xfrm>
            <a:off x="9915165" y="2962922"/>
            <a:ext cx="914400" cy="1285035"/>
            <a:chOff x="10115582" y="3089982"/>
            <a:chExt cx="914400" cy="1285035"/>
          </a:xfrm>
        </p:grpSpPr>
        <p:pic>
          <p:nvPicPr>
            <p:cNvPr id="47" name="Picture 46" descr="Icon&#10;&#10;Description automatically generated">
              <a:extLst>
                <a:ext uri="{FF2B5EF4-FFF2-40B4-BE49-F238E27FC236}">
                  <a16:creationId xmlns:a16="http://schemas.microsoft.com/office/drawing/2014/main" id="{7F723980-9F86-DB0F-2C39-652042288F24}"/>
                </a:ext>
              </a:extLst>
            </p:cNvPr>
            <p:cNvPicPr>
              <a:picLocks noChangeAspect="1"/>
            </p:cNvPicPr>
            <p:nvPr/>
          </p:nvPicPr>
          <p:blipFill>
            <a:blip r:embed="rId9"/>
            <a:stretch>
              <a:fillRect/>
            </a:stretch>
          </p:blipFill>
          <p:spPr>
            <a:xfrm>
              <a:off x="10141412" y="3089982"/>
              <a:ext cx="862741" cy="862741"/>
            </a:xfrm>
            <a:prstGeom prst="rect">
              <a:avLst/>
            </a:prstGeom>
          </p:spPr>
        </p:pic>
        <p:sp>
          <p:nvSpPr>
            <p:cNvPr id="48" name="TextBox 47">
              <a:extLst>
                <a:ext uri="{FF2B5EF4-FFF2-40B4-BE49-F238E27FC236}">
                  <a16:creationId xmlns:a16="http://schemas.microsoft.com/office/drawing/2014/main" id="{A41BCC08-3034-1F8B-3F21-EECBD65EB641}"/>
                </a:ext>
              </a:extLst>
            </p:cNvPr>
            <p:cNvSpPr txBox="1"/>
            <p:nvPr/>
          </p:nvSpPr>
          <p:spPr>
            <a:xfrm>
              <a:off x="10115582" y="4067492"/>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Diana - QA</a:t>
              </a:r>
            </a:p>
          </p:txBody>
        </p:sp>
      </p:grpSp>
      <p:grpSp>
        <p:nvGrpSpPr>
          <p:cNvPr id="49" name="Group 48">
            <a:extLst>
              <a:ext uri="{FF2B5EF4-FFF2-40B4-BE49-F238E27FC236}">
                <a16:creationId xmlns:a16="http://schemas.microsoft.com/office/drawing/2014/main" id="{2328E9C9-E83C-362D-F6D2-A69E23B0BBA1}"/>
              </a:ext>
            </a:extLst>
          </p:cNvPr>
          <p:cNvGrpSpPr/>
          <p:nvPr/>
        </p:nvGrpSpPr>
        <p:grpSpPr>
          <a:xfrm>
            <a:off x="9953375" y="4368223"/>
            <a:ext cx="914400" cy="1246962"/>
            <a:chOff x="10338849" y="4462008"/>
            <a:chExt cx="914400" cy="1246962"/>
          </a:xfrm>
        </p:grpSpPr>
        <p:pic>
          <p:nvPicPr>
            <p:cNvPr id="50" name="Picture 49" descr="Icon&#10;&#10;Description automatically generated">
              <a:extLst>
                <a:ext uri="{FF2B5EF4-FFF2-40B4-BE49-F238E27FC236}">
                  <a16:creationId xmlns:a16="http://schemas.microsoft.com/office/drawing/2014/main" id="{7664D971-33C2-298C-5CDD-B8E9723F4675}"/>
                </a:ext>
              </a:extLst>
            </p:cNvPr>
            <p:cNvPicPr>
              <a:picLocks noChangeAspect="1"/>
            </p:cNvPicPr>
            <p:nvPr/>
          </p:nvPicPr>
          <p:blipFill>
            <a:blip r:embed="rId10"/>
            <a:stretch>
              <a:fillRect/>
            </a:stretch>
          </p:blipFill>
          <p:spPr>
            <a:xfrm>
              <a:off x="10364679" y="4462008"/>
              <a:ext cx="862741" cy="862741"/>
            </a:xfrm>
            <a:prstGeom prst="rect">
              <a:avLst/>
            </a:prstGeom>
          </p:spPr>
        </p:pic>
        <p:sp>
          <p:nvSpPr>
            <p:cNvPr id="51" name="TextBox 50">
              <a:extLst>
                <a:ext uri="{FF2B5EF4-FFF2-40B4-BE49-F238E27FC236}">
                  <a16:creationId xmlns:a16="http://schemas.microsoft.com/office/drawing/2014/main" id="{FE7FEC11-0F04-314D-D4CF-BB326136E17C}"/>
                </a:ext>
              </a:extLst>
            </p:cNvPr>
            <p:cNvSpPr txBox="1"/>
            <p:nvPr/>
          </p:nvSpPr>
          <p:spPr>
            <a:xfrm>
              <a:off x="10338849" y="5401445"/>
              <a:ext cx="914400" cy="307525"/>
            </a:xfrm>
            <a:prstGeom prst="rect">
              <a:avLst/>
            </a:prstGeom>
            <a:noFill/>
          </p:spPr>
          <p:txBody>
            <a:bodyPr wrap="none" lIns="0" tIns="0" rIns="0" bIns="0" rtlCol="0">
              <a:noAutofit/>
            </a:bodyPr>
            <a:lstStyle/>
            <a:p>
              <a:pPr algn="ctr">
                <a:lnSpc>
                  <a:spcPct val="110000"/>
                </a:lnSpc>
                <a:spcBef>
                  <a:spcPts val="600"/>
                </a:spcBef>
              </a:pPr>
              <a:r>
                <a:rPr lang="en-US" sz="1200" dirty="0">
                  <a:ea typeface="Human Sans" charset="0"/>
                  <a:cs typeface="Human Sans" charset="0"/>
                </a:rPr>
                <a:t>Pavel - DevOps</a:t>
              </a:r>
            </a:p>
          </p:txBody>
        </p:sp>
      </p:grpSp>
    </p:spTree>
    <p:extLst>
      <p:ext uri="{BB962C8B-B14F-4D97-AF65-F5344CB8AC3E}">
        <p14:creationId xmlns:p14="http://schemas.microsoft.com/office/powerpoint/2010/main" val="317305034"/>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74813" y="3244334"/>
            <a:ext cx="242374" cy="369332"/>
          </a:xfrm>
          <a:prstGeom prst="rect">
            <a:avLst/>
          </a:prstGeom>
        </p:spPr>
        <p:txBody>
          <a:bodyPr wrap="none">
            <a:spAutoFit/>
          </a:bodyPr>
          <a:lstStyle/>
          <a:p>
            <a:r>
              <a:rPr lang="ru-RU">
                <a:solidFill>
                  <a:srgbClr val="000000"/>
                </a:solidFill>
                <a:latin typeface="Times New Roman" panose="02020603050405020304" pitchFamily="18" charset="0"/>
              </a:rPr>
              <a:t> </a:t>
            </a:r>
            <a:endParaRPr lang="ru-RU"/>
          </a:p>
        </p:txBody>
      </p:sp>
      <p:sp>
        <p:nvSpPr>
          <p:cNvPr id="3" name="Title 2">
            <a:extLst>
              <a:ext uri="{FF2B5EF4-FFF2-40B4-BE49-F238E27FC236}">
                <a16:creationId xmlns:a16="http://schemas.microsoft.com/office/drawing/2014/main" id="{7FE0072B-F5BB-B847-8290-F50BF0BBDDEE}"/>
              </a:ext>
            </a:extLst>
          </p:cNvPr>
          <p:cNvSpPr>
            <a:spLocks noGrp="1"/>
          </p:cNvSpPr>
          <p:nvPr>
            <p:ph type="title"/>
          </p:nvPr>
        </p:nvSpPr>
        <p:spPr/>
        <p:txBody>
          <a:bodyPr/>
          <a:lstStyle/>
          <a:p>
            <a:r>
              <a:rPr lang="en-GB" dirty="0"/>
              <a:t>Homework</a:t>
            </a:r>
            <a:endParaRPr lang="en-KZ" dirty="0"/>
          </a:p>
        </p:txBody>
      </p:sp>
      <p:sp>
        <p:nvSpPr>
          <p:cNvPr id="9" name="Text Placeholder 8">
            <a:extLst>
              <a:ext uri="{FF2B5EF4-FFF2-40B4-BE49-F238E27FC236}">
                <a16:creationId xmlns:a16="http://schemas.microsoft.com/office/drawing/2014/main" id="{62F09D45-D9C9-DC4A-B5E8-1951F8CB1E58}"/>
              </a:ext>
            </a:extLst>
          </p:cNvPr>
          <p:cNvSpPr>
            <a:spLocks noGrp="1"/>
          </p:cNvSpPr>
          <p:nvPr>
            <p:ph type="body" sz="quarter" idx="16"/>
          </p:nvPr>
        </p:nvSpPr>
        <p:spPr>
          <a:xfrm>
            <a:off x="1285240" y="2822347"/>
            <a:ext cx="4757677" cy="998735"/>
          </a:xfrm>
        </p:spPr>
        <p:txBody>
          <a:bodyPr/>
          <a:lstStyle/>
          <a:p>
            <a:r>
              <a:rPr lang="en-US" sz="2000" b="1" dirty="0">
                <a:solidFill>
                  <a:schemeClr val="accent6"/>
                </a:solidFill>
                <a:latin typeface="Calibri" panose="020F0502020204030204" pitchFamily="34" charset="0"/>
                <a:cs typeface="Calibri" panose="020F0502020204030204" pitchFamily="34" charset="0"/>
              </a:rPr>
              <a:t>Write your own solution for each case, try to think about consequences of your own decisions</a:t>
            </a:r>
          </a:p>
        </p:txBody>
      </p:sp>
      <p:pic>
        <p:nvPicPr>
          <p:cNvPr id="13" name="Picture Placeholder 12">
            <a:extLst>
              <a:ext uri="{FF2B5EF4-FFF2-40B4-BE49-F238E27FC236}">
                <a16:creationId xmlns:a16="http://schemas.microsoft.com/office/drawing/2014/main" id="{9BB2F88A-DC9D-3601-A5E0-794B18334B92}"/>
              </a:ext>
            </a:extLst>
          </p:cNvPr>
          <p:cNvPicPr>
            <a:picLocks noGrp="1" noChangeAspect="1"/>
          </p:cNvPicPr>
          <p:nvPr>
            <p:ph type="pic" sz="quarter" idx="17"/>
          </p:nvPr>
        </p:nvPicPr>
        <p:blipFill>
          <a:blip r:embed="rId2">
            <a:extLst>
              <a:ext uri="{96DAC541-7B7A-43D3-8B79-37D633B846F1}">
                <asvg:svgBlip xmlns:asvg="http://schemas.microsoft.com/office/drawing/2016/SVG/main" r:embed="rId3"/>
              </a:ext>
            </a:extLst>
          </a:blip>
          <a:srcRect t="414" b="414"/>
          <a:stretch/>
        </p:blipFill>
        <p:spPr/>
      </p:pic>
    </p:spTree>
    <p:extLst>
      <p:ext uri="{BB962C8B-B14F-4D97-AF65-F5344CB8AC3E}">
        <p14:creationId xmlns:p14="http://schemas.microsoft.com/office/powerpoint/2010/main" val="245338789"/>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74813" y="3244334"/>
            <a:ext cx="242374" cy="369332"/>
          </a:xfrm>
          <a:prstGeom prst="rect">
            <a:avLst/>
          </a:prstGeom>
        </p:spPr>
        <p:txBody>
          <a:bodyPr wrap="none">
            <a:spAutoFit/>
          </a:bodyPr>
          <a:lstStyle/>
          <a:p>
            <a:r>
              <a:rPr lang="ru-RU">
                <a:solidFill>
                  <a:srgbClr val="000000"/>
                </a:solidFill>
                <a:latin typeface="Times New Roman" panose="02020603050405020304" pitchFamily="18" charset="0"/>
              </a:rPr>
              <a:t> </a:t>
            </a:r>
            <a:endParaRPr lang="ru-RU"/>
          </a:p>
        </p:txBody>
      </p:sp>
      <p:sp>
        <p:nvSpPr>
          <p:cNvPr id="3" name="Title 2">
            <a:extLst>
              <a:ext uri="{FF2B5EF4-FFF2-40B4-BE49-F238E27FC236}">
                <a16:creationId xmlns:a16="http://schemas.microsoft.com/office/drawing/2014/main" id="{7FE0072B-F5BB-B847-8290-F50BF0BBDDEE}"/>
              </a:ext>
            </a:extLst>
          </p:cNvPr>
          <p:cNvSpPr>
            <a:spLocks noGrp="1"/>
          </p:cNvSpPr>
          <p:nvPr>
            <p:ph type="title"/>
          </p:nvPr>
        </p:nvSpPr>
        <p:spPr/>
        <p:txBody>
          <a:bodyPr/>
          <a:lstStyle/>
          <a:p>
            <a:r>
              <a:rPr lang="en-GB" dirty="0"/>
              <a:t>Q&amp;A</a:t>
            </a:r>
            <a:endParaRPr lang="en-KZ" dirty="0"/>
          </a:p>
        </p:txBody>
      </p:sp>
      <p:sp>
        <p:nvSpPr>
          <p:cNvPr id="9" name="Text Placeholder 8">
            <a:extLst>
              <a:ext uri="{FF2B5EF4-FFF2-40B4-BE49-F238E27FC236}">
                <a16:creationId xmlns:a16="http://schemas.microsoft.com/office/drawing/2014/main" id="{62F09D45-D9C9-DC4A-B5E8-1951F8CB1E58}"/>
              </a:ext>
            </a:extLst>
          </p:cNvPr>
          <p:cNvSpPr>
            <a:spLocks noGrp="1"/>
          </p:cNvSpPr>
          <p:nvPr>
            <p:ph type="body" sz="quarter" idx="16"/>
          </p:nvPr>
        </p:nvSpPr>
        <p:spPr>
          <a:xfrm>
            <a:off x="1285240" y="5014402"/>
            <a:ext cx="4757677" cy="321627"/>
          </a:xfrm>
        </p:spPr>
        <p:txBody>
          <a:bodyPr/>
          <a:lstStyle/>
          <a:p>
            <a:r>
              <a:rPr lang="en-US" sz="2000" b="1" dirty="0">
                <a:solidFill>
                  <a:schemeClr val="accent6"/>
                </a:solidFill>
                <a:latin typeface="Calibri" panose="020F0502020204030204" pitchFamily="34" charset="0"/>
                <a:cs typeface="Calibri" panose="020F0502020204030204" pitchFamily="34" charset="0"/>
              </a:rPr>
              <a:t>Feel free to write them in the chat</a:t>
            </a:r>
          </a:p>
        </p:txBody>
      </p:sp>
      <p:pic>
        <p:nvPicPr>
          <p:cNvPr id="13" name="Picture Placeholder 12">
            <a:extLst>
              <a:ext uri="{FF2B5EF4-FFF2-40B4-BE49-F238E27FC236}">
                <a16:creationId xmlns:a16="http://schemas.microsoft.com/office/drawing/2014/main" id="{9BB2F88A-DC9D-3601-A5E0-794B18334B92}"/>
              </a:ext>
            </a:extLst>
          </p:cNvPr>
          <p:cNvPicPr>
            <a:picLocks noGrp="1" noChangeAspect="1"/>
          </p:cNvPicPr>
          <p:nvPr>
            <p:ph type="pic" sz="quarter" idx="17"/>
          </p:nvPr>
        </p:nvPicPr>
        <p:blipFill>
          <a:blip r:embed="rId2">
            <a:extLst>
              <a:ext uri="{96DAC541-7B7A-43D3-8B79-37D633B846F1}">
                <asvg:svgBlip xmlns:asvg="http://schemas.microsoft.com/office/drawing/2016/SVG/main" r:embed="rId3"/>
              </a:ext>
            </a:extLst>
          </a:blip>
          <a:srcRect t="414" b="414"/>
          <a:stretch/>
        </p:blipFill>
        <p:spPr/>
      </p:pic>
    </p:spTree>
    <p:extLst>
      <p:ext uri="{BB962C8B-B14F-4D97-AF65-F5344CB8AC3E}">
        <p14:creationId xmlns:p14="http://schemas.microsoft.com/office/powerpoint/2010/main" val="372937970"/>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974813" y="3244334"/>
            <a:ext cx="242374" cy="369332"/>
          </a:xfrm>
          <a:prstGeom prst="rect">
            <a:avLst/>
          </a:prstGeom>
        </p:spPr>
        <p:txBody>
          <a:bodyPr wrap="none">
            <a:spAutoFit/>
          </a:bodyPr>
          <a:lstStyle/>
          <a:p>
            <a:r>
              <a:rPr lang="ru-RU">
                <a:solidFill>
                  <a:srgbClr val="000000"/>
                </a:solidFill>
                <a:latin typeface="Times New Roman" panose="02020603050405020304" pitchFamily="18" charset="0"/>
              </a:rPr>
              <a:t> </a:t>
            </a:r>
            <a:endParaRPr lang="ru-RU"/>
          </a:p>
        </p:txBody>
      </p:sp>
      <p:sp>
        <p:nvSpPr>
          <p:cNvPr id="3" name="Title 2">
            <a:extLst>
              <a:ext uri="{FF2B5EF4-FFF2-40B4-BE49-F238E27FC236}">
                <a16:creationId xmlns:a16="http://schemas.microsoft.com/office/drawing/2014/main" id="{7FE0072B-F5BB-B847-8290-F50BF0BBDDEE}"/>
              </a:ext>
            </a:extLst>
          </p:cNvPr>
          <p:cNvSpPr>
            <a:spLocks noGrp="1"/>
          </p:cNvSpPr>
          <p:nvPr>
            <p:ph type="title"/>
          </p:nvPr>
        </p:nvSpPr>
        <p:spPr/>
        <p:txBody>
          <a:bodyPr/>
          <a:lstStyle/>
          <a:p>
            <a:r>
              <a:rPr lang="en-GB" dirty="0"/>
              <a:t>Feedback and takeaways </a:t>
            </a:r>
            <a:endParaRPr lang="en-KZ" dirty="0"/>
          </a:p>
        </p:txBody>
      </p:sp>
      <p:sp>
        <p:nvSpPr>
          <p:cNvPr id="9" name="Text Placeholder 8">
            <a:extLst>
              <a:ext uri="{FF2B5EF4-FFF2-40B4-BE49-F238E27FC236}">
                <a16:creationId xmlns:a16="http://schemas.microsoft.com/office/drawing/2014/main" id="{62F09D45-D9C9-DC4A-B5E8-1951F8CB1E58}"/>
              </a:ext>
            </a:extLst>
          </p:cNvPr>
          <p:cNvSpPr>
            <a:spLocks noGrp="1"/>
          </p:cNvSpPr>
          <p:nvPr>
            <p:ph type="body" sz="quarter" idx="16"/>
          </p:nvPr>
        </p:nvSpPr>
        <p:spPr>
          <a:xfrm>
            <a:off x="1285240" y="5014402"/>
            <a:ext cx="4757677" cy="321627"/>
          </a:xfrm>
        </p:spPr>
        <p:txBody>
          <a:bodyPr/>
          <a:lstStyle/>
          <a:p>
            <a:r>
              <a:rPr lang="en-US" sz="2000" b="1" dirty="0">
                <a:solidFill>
                  <a:schemeClr val="accent6"/>
                </a:solidFill>
                <a:latin typeface="Calibri" panose="020F0502020204030204" pitchFamily="34" charset="0"/>
                <a:cs typeface="Calibri" panose="020F0502020204030204" pitchFamily="34" charset="0"/>
              </a:rPr>
              <a:t>Help the program to become better</a:t>
            </a:r>
          </a:p>
        </p:txBody>
      </p:sp>
      <p:pic>
        <p:nvPicPr>
          <p:cNvPr id="13" name="Picture Placeholder 12">
            <a:extLst>
              <a:ext uri="{FF2B5EF4-FFF2-40B4-BE49-F238E27FC236}">
                <a16:creationId xmlns:a16="http://schemas.microsoft.com/office/drawing/2014/main" id="{9BB2F88A-DC9D-3601-A5E0-794B18334B92}"/>
              </a:ext>
            </a:extLst>
          </p:cNvPr>
          <p:cNvPicPr>
            <a:picLocks noGrp="1" noChangeAspect="1"/>
          </p:cNvPicPr>
          <p:nvPr>
            <p:ph type="pic" sz="quarter" idx="17"/>
          </p:nvPr>
        </p:nvPicPr>
        <p:blipFill>
          <a:blip r:embed="rId3">
            <a:extLst>
              <a:ext uri="{96DAC541-7B7A-43D3-8B79-37D633B846F1}">
                <asvg:svgBlip xmlns:asvg="http://schemas.microsoft.com/office/drawing/2016/SVG/main" r:embed="rId4"/>
              </a:ext>
            </a:extLst>
          </a:blip>
          <a:srcRect t="414" b="414"/>
          <a:stretch/>
        </p:blipFill>
        <p:spPr/>
      </p:pic>
    </p:spTree>
    <p:extLst>
      <p:ext uri="{BB962C8B-B14F-4D97-AF65-F5344CB8AC3E}">
        <p14:creationId xmlns:p14="http://schemas.microsoft.com/office/powerpoint/2010/main" val="86285746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6">
            <a:extLst>
              <a:ext uri="{FF2B5EF4-FFF2-40B4-BE49-F238E27FC236}">
                <a16:creationId xmlns:a16="http://schemas.microsoft.com/office/drawing/2014/main" id="{277F5026-A4B6-3E15-C245-C0AD932D3E7C}"/>
              </a:ext>
            </a:extLst>
          </p:cNvPr>
          <p:cNvPicPr>
            <a:picLocks noChangeAspect="1"/>
          </p:cNvPicPr>
          <p:nvPr/>
        </p:nvPicPr>
        <p:blipFill>
          <a:blip r:embed="rId3"/>
          <a:srcRect/>
          <a:stretch/>
        </p:blipFill>
        <p:spPr>
          <a:xfrm>
            <a:off x="0" y="0"/>
            <a:ext cx="12192000" cy="6858000"/>
          </a:xfrm>
          <a:prstGeom prst="rect">
            <a:avLst/>
          </a:prstGeom>
          <a:noFill/>
        </p:spPr>
      </p:pic>
      <p:sp>
        <p:nvSpPr>
          <p:cNvPr id="3" name="Text Placeholder 2">
            <a:extLst>
              <a:ext uri="{FF2B5EF4-FFF2-40B4-BE49-F238E27FC236}">
                <a16:creationId xmlns:a16="http://schemas.microsoft.com/office/drawing/2014/main" id="{605CD837-5DA0-7F49-823D-405CCB7B0E1F}"/>
              </a:ext>
            </a:extLst>
          </p:cNvPr>
          <p:cNvSpPr>
            <a:spLocks noGrp="1"/>
          </p:cNvSpPr>
          <p:nvPr>
            <p:ph type="body" sz="quarter" idx="12"/>
          </p:nvPr>
        </p:nvSpPr>
        <p:spPr>
          <a:xfrm>
            <a:off x="647699" y="4531314"/>
            <a:ext cx="3827462" cy="257250"/>
          </a:xfrm>
        </p:spPr>
        <p:txBody>
          <a:bodyPr/>
          <a:lstStyle/>
          <a:p>
            <a:r>
              <a:rPr lang="en-US" sz="2000" dirty="0">
                <a:solidFill>
                  <a:schemeClr val="tx1"/>
                </a:solidFill>
              </a:rPr>
              <a:t>Please contact us</a:t>
            </a:r>
          </a:p>
          <a:p>
            <a:endParaRPr lang="en-US" dirty="0">
              <a:solidFill>
                <a:schemeClr val="tx1"/>
              </a:solidFill>
            </a:endParaRPr>
          </a:p>
          <a:p>
            <a:r>
              <a:rPr lang="en-US" b="1" dirty="0">
                <a:solidFill>
                  <a:schemeClr val="accent6"/>
                </a:solidFill>
              </a:rPr>
              <a:t>uladzimir_litvinau@epam.com</a:t>
            </a:r>
          </a:p>
          <a:p>
            <a:r>
              <a:rPr lang="en-US" b="1" dirty="0">
                <a:solidFill>
                  <a:schemeClr val="accent6"/>
                </a:solidFill>
              </a:rPr>
              <a:t>wl.litvinov@gmail.com</a:t>
            </a:r>
          </a:p>
        </p:txBody>
      </p:sp>
      <p:sp>
        <p:nvSpPr>
          <p:cNvPr id="2" name="Title 1">
            <a:extLst>
              <a:ext uri="{FF2B5EF4-FFF2-40B4-BE49-F238E27FC236}">
                <a16:creationId xmlns:a16="http://schemas.microsoft.com/office/drawing/2014/main" id="{FCDCF703-2E21-034C-BAC7-3D90554215AF}"/>
              </a:ext>
            </a:extLst>
          </p:cNvPr>
          <p:cNvSpPr>
            <a:spLocks noGrp="1"/>
          </p:cNvSpPr>
          <p:nvPr>
            <p:ph type="title"/>
          </p:nvPr>
        </p:nvSpPr>
        <p:spPr/>
        <p:txBody>
          <a:bodyPr/>
          <a:lstStyle/>
          <a:p>
            <a:r>
              <a:rPr lang="en-US">
                <a:solidFill>
                  <a:schemeClr val="accent6"/>
                </a:solidFill>
              </a:rPr>
              <a:t>Thank you!</a:t>
            </a:r>
          </a:p>
        </p:txBody>
      </p:sp>
      <p:pic>
        <p:nvPicPr>
          <p:cNvPr id="35" name="Picture 34">
            <a:extLst>
              <a:ext uri="{FF2B5EF4-FFF2-40B4-BE49-F238E27FC236}">
                <a16:creationId xmlns:a16="http://schemas.microsoft.com/office/drawing/2014/main" id="{F1463326-CCCC-528D-E5FB-2F15B595A85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7699" y="716555"/>
            <a:ext cx="646663" cy="237744"/>
          </a:xfrm>
          <a:prstGeom prst="rect">
            <a:avLst/>
          </a:prstGeom>
        </p:spPr>
      </p:pic>
      <p:pic>
        <p:nvPicPr>
          <p:cNvPr id="4" name="Graphic 2">
            <a:extLst>
              <a:ext uri="{FF2B5EF4-FFF2-40B4-BE49-F238E27FC236}">
                <a16:creationId xmlns:a16="http://schemas.microsoft.com/office/drawing/2014/main" id="{5943D167-7CFA-DE7E-00CD-5CC24E1D2F05}"/>
              </a:ext>
            </a:extLst>
          </p:cNvPr>
          <p:cNvPicPr>
            <a:picLocks noChangeAspect="1"/>
          </p:cNvPicPr>
          <p:nvPr/>
        </p:nvPicPr>
        <p:blipFill>
          <a:blip r:embed="rId5"/>
          <a:srcRect/>
          <a:stretch/>
        </p:blipFill>
        <p:spPr>
          <a:xfrm>
            <a:off x="1677511" y="692958"/>
            <a:ext cx="908033" cy="245472"/>
          </a:xfrm>
          <a:prstGeom prst="rect">
            <a:avLst/>
          </a:prstGeom>
        </p:spPr>
      </p:pic>
    </p:spTree>
    <p:extLst>
      <p:ext uri="{BB962C8B-B14F-4D97-AF65-F5344CB8AC3E}">
        <p14:creationId xmlns:p14="http://schemas.microsoft.com/office/powerpoint/2010/main" val="201118140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4616648"/>
          </a:xfrm>
        </p:spPr>
        <p:txBody>
          <a:bodyPr/>
          <a:lstStyle/>
          <a:p>
            <a:r>
              <a:rPr lang="en-US" dirty="0"/>
              <a:t>Work hard </a:t>
            </a:r>
            <a:r>
              <a:rPr lang="en-US" dirty="0">
                <a:solidFill>
                  <a:schemeClr val="accent4">
                    <a:lumMod val="75000"/>
                  </a:schemeClr>
                </a:solidFill>
              </a:rPr>
              <a:t>now</a:t>
            </a:r>
            <a:br>
              <a:rPr lang="en-US" dirty="0"/>
            </a:br>
            <a:r>
              <a:rPr lang="en-US" dirty="0">
                <a:solidFill>
                  <a:schemeClr val="accent6"/>
                </a:solidFill>
                <a:latin typeface="Calibri" panose="020F0502020204030204" pitchFamily="34" charset="0"/>
                <a:cs typeface="Calibri" panose="020F0502020204030204" pitchFamily="34" charset="0"/>
              </a:rPr>
              <a:t>Save hundreds of hours and nerves in future…</a:t>
            </a:r>
          </a:p>
        </p:txBody>
      </p:sp>
      <p:sp>
        <p:nvSpPr>
          <p:cNvPr id="9" name="Text Placeholder 8">
            <a:extLst>
              <a:ext uri="{FF2B5EF4-FFF2-40B4-BE49-F238E27FC236}">
                <a16:creationId xmlns:a16="http://schemas.microsoft.com/office/drawing/2014/main" id="{43E65A60-BFF6-5D2C-96CA-C0DCDBCDC9B7}"/>
              </a:ext>
            </a:extLst>
          </p:cNvPr>
          <p:cNvSpPr>
            <a:spLocks noGrp="1"/>
          </p:cNvSpPr>
          <p:nvPr>
            <p:ph type="body" sz="quarter" idx="16"/>
          </p:nvPr>
        </p:nvSpPr>
        <p:spPr>
          <a:xfrm>
            <a:off x="6942827" y="1981200"/>
            <a:ext cx="4610100" cy="3824380"/>
          </a:xfrm>
        </p:spPr>
        <p:txBody>
          <a:bodyPr/>
          <a:lstStyle/>
          <a:p>
            <a:pPr marL="285750" indent="-285750">
              <a:buFont typeface="Arial" panose="020B0604020202020204" pitchFamily="34" charset="0"/>
              <a:buChar char="•"/>
            </a:pPr>
            <a:r>
              <a:rPr lang="en-US" b="1" dirty="0"/>
              <a:t>No  multitasking </a:t>
            </a:r>
            <a:r>
              <a:rPr lang="en-US" dirty="0"/>
              <a:t>– 2 hour of concentration</a:t>
            </a:r>
          </a:p>
          <a:p>
            <a:pPr marL="285750" indent="-285750">
              <a:buFont typeface="Arial" panose="020B0604020202020204" pitchFamily="34" charset="0"/>
              <a:buChar char="•"/>
            </a:pPr>
            <a:r>
              <a:rPr lang="en-US" dirty="0"/>
              <a:t>Switching on your </a:t>
            </a:r>
            <a:r>
              <a:rPr lang="en-US" b="1" dirty="0"/>
              <a:t>cameras</a:t>
            </a:r>
            <a:r>
              <a:rPr lang="en-US" dirty="0"/>
              <a:t> will be very nice</a:t>
            </a:r>
          </a:p>
          <a:p>
            <a:pPr marL="285750" indent="-285750">
              <a:buFont typeface="Arial" panose="020B0604020202020204" pitchFamily="34" charset="0"/>
              <a:buChar char="•"/>
            </a:pPr>
            <a:r>
              <a:rPr lang="en-US" dirty="0">
                <a:latin typeface="Calibri Light"/>
                <a:ea typeface="Source Sans Pro"/>
                <a:cs typeface="Calibri Light"/>
              </a:rPr>
              <a:t>This knowledge will be useful and for </a:t>
            </a:r>
            <a:r>
              <a:rPr lang="en-US" b="1" dirty="0">
                <a:latin typeface="Calibri Light"/>
                <a:ea typeface="Source Sans Pro"/>
                <a:cs typeface="Calibri Light"/>
              </a:rPr>
              <a:t>leads</a:t>
            </a:r>
            <a:r>
              <a:rPr lang="en-US" dirty="0">
                <a:latin typeface="Calibri Light"/>
                <a:ea typeface="Source Sans Pro"/>
                <a:cs typeface="Calibri Light"/>
              </a:rPr>
              <a:t> and for </a:t>
            </a:r>
            <a:r>
              <a:rPr lang="en-US" b="1" dirty="0">
                <a:latin typeface="Calibri Light"/>
                <a:ea typeface="Source Sans Pro"/>
                <a:cs typeface="Calibri Light"/>
              </a:rPr>
              <a:t>team members</a:t>
            </a:r>
          </a:p>
          <a:p>
            <a:pPr marL="285750" indent="-285750">
              <a:buFont typeface="Arial" panose="020B0604020202020204" pitchFamily="34" charset="0"/>
              <a:buChar char="•"/>
            </a:pPr>
            <a:r>
              <a:rPr lang="en-US" b="1" dirty="0"/>
              <a:t>10 years </a:t>
            </a:r>
            <a:r>
              <a:rPr lang="en-US" dirty="0"/>
              <a:t>of experience </a:t>
            </a:r>
            <a:r>
              <a:rPr lang="en-US" b="1" dirty="0"/>
              <a:t>key</a:t>
            </a:r>
            <a:r>
              <a:rPr lang="en-US" dirty="0"/>
              <a:t> lessons learned</a:t>
            </a:r>
          </a:p>
          <a:p>
            <a:pPr marL="285750" indent="-285750">
              <a:buFont typeface="Arial" panose="020B0604020202020204" pitchFamily="34" charset="0"/>
              <a:buChar char="•"/>
            </a:pPr>
            <a:r>
              <a:rPr lang="en-US" b="1" dirty="0"/>
              <a:t>Be active </a:t>
            </a:r>
            <a:r>
              <a:rPr lang="en-US" dirty="0"/>
              <a:t>(</a:t>
            </a:r>
            <a:r>
              <a:rPr lang="en-US" dirty="0" err="1"/>
              <a:t>teamlead</a:t>
            </a:r>
            <a:r>
              <a:rPr lang="en-US" dirty="0"/>
              <a:t> should have and be able to express his opinion, to start a search of solution)</a:t>
            </a:r>
          </a:p>
          <a:p>
            <a:pPr marL="285750" indent="-285750">
              <a:buFont typeface="Arial" panose="020B0604020202020204" pitchFamily="34" charset="0"/>
              <a:buChar char="•"/>
            </a:pPr>
            <a:r>
              <a:rPr lang="en-US" dirty="0"/>
              <a:t>Back to </a:t>
            </a:r>
            <a:r>
              <a:rPr lang="en-US" b="1" dirty="0"/>
              <a:t>school</a:t>
            </a:r>
          </a:p>
          <a:p>
            <a:pPr marL="285750" indent="-285750">
              <a:buFont typeface="Arial" panose="020B0604020202020204" pitchFamily="34" charset="0"/>
              <a:buChar char="•"/>
            </a:pPr>
            <a:r>
              <a:rPr lang="en-US" dirty="0"/>
              <a:t>Formulate your statements correctly - do not forget about the </a:t>
            </a:r>
            <a:r>
              <a:rPr lang="en-US" b="1" dirty="0"/>
              <a:t>characteristic of measure </a:t>
            </a:r>
            <a:r>
              <a:rPr lang="en-US" dirty="0"/>
              <a:t>(sometimes, always, never, from my experience and </a:t>
            </a:r>
            <a:r>
              <a:rPr lang="en-US" dirty="0" err="1"/>
              <a:t>etc</a:t>
            </a:r>
            <a:r>
              <a:rPr lang="en-US" dirty="0"/>
              <a:t>)</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p:txBody>
          <a:bodyPr>
            <a:normAutofit/>
          </a:bodyPr>
          <a:lstStyle/>
          <a:p>
            <a:r>
              <a:rPr lang="en-US" dirty="0"/>
              <a:t>Every team lead should start from:</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p:txBody>
          <a:bodyPr/>
          <a:lstStyle/>
          <a:p>
            <a:r>
              <a:rPr lang="en-US" dirty="0"/>
              <a:t>Initial Rules</a:t>
            </a:r>
          </a:p>
        </p:txBody>
      </p:sp>
    </p:spTree>
    <p:extLst>
      <p:ext uri="{BB962C8B-B14F-4D97-AF65-F5344CB8AC3E}">
        <p14:creationId xmlns:p14="http://schemas.microsoft.com/office/powerpoint/2010/main" val="9608481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4616648"/>
          </a:xfrm>
        </p:spPr>
        <p:txBody>
          <a:bodyPr/>
          <a:lstStyle/>
          <a:p>
            <a:r>
              <a:rPr lang="en-US" dirty="0"/>
              <a:t>From Senior Developer to Junior Team Lead (and sometimes back)</a:t>
            </a:r>
            <a:endParaRPr lang="en-US" dirty="0">
              <a:solidFill>
                <a:schemeClr val="accent6"/>
              </a:solidFill>
              <a:latin typeface="Calibri" panose="020F0502020204030204" pitchFamily="34" charset="0"/>
              <a:cs typeface="Calibri" panose="020F0502020204030204" pitchFamily="34" charset="0"/>
            </a:endParaRP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Why we need to learn how to lead</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p:txBody>
          <a:bodyPr/>
          <a:lstStyle/>
          <a:p>
            <a:r>
              <a:rPr lang="en-US" dirty="0"/>
              <a:t>Evolution</a:t>
            </a:r>
          </a:p>
        </p:txBody>
      </p:sp>
      <p:pic>
        <p:nvPicPr>
          <p:cNvPr id="1028" name="Picture 4" descr="Howard Researchers: Racist, Sexist Depictions of Human Evolution Still  Permeate Science, Medicine, and Education | The Dig at Howard University">
            <a:extLst>
              <a:ext uri="{FF2B5EF4-FFF2-40B4-BE49-F238E27FC236}">
                <a16:creationId xmlns:a16="http://schemas.microsoft.com/office/drawing/2014/main" id="{D788961D-E8E6-31C0-F009-5992EF45DB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853" y="4348007"/>
            <a:ext cx="2669888" cy="17785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Howard Researchers: Racist, Sexist Depictions of Human Evolution Still  Permeate Science, Medicine, and Education | The Dig at Howard University">
            <a:extLst>
              <a:ext uri="{FF2B5EF4-FFF2-40B4-BE49-F238E27FC236}">
                <a16:creationId xmlns:a16="http://schemas.microsoft.com/office/drawing/2014/main" id="{4BAED662-8EEC-9CFB-F459-6A88AAA12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3308" y="1886190"/>
            <a:ext cx="2669888" cy="17785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45A3AD-C449-06AE-FEF9-FC63D677312E}"/>
              </a:ext>
            </a:extLst>
          </p:cNvPr>
          <p:cNvSpPr txBox="1"/>
          <p:nvPr/>
        </p:nvSpPr>
        <p:spPr>
          <a:xfrm>
            <a:off x="6774983" y="3664746"/>
            <a:ext cx="1918325" cy="543699"/>
          </a:xfrm>
          <a:prstGeom prst="rect">
            <a:avLst/>
          </a:prstGeom>
          <a:noFill/>
        </p:spPr>
        <p:txBody>
          <a:bodyPr wrap="none" lIns="0" tIns="0" rIns="0" bIns="0" rtlCol="0">
            <a:noAutofit/>
          </a:bodyPr>
          <a:lstStyle/>
          <a:p>
            <a:pPr>
              <a:lnSpc>
                <a:spcPct val="110000"/>
              </a:lnSpc>
              <a:spcBef>
                <a:spcPts val="600"/>
              </a:spcBef>
            </a:pPr>
            <a:r>
              <a:rPr lang="en-US" sz="3600" dirty="0">
                <a:ea typeface="Human Sans" charset="0"/>
                <a:cs typeface="Human Sans" charset="0"/>
              </a:rPr>
              <a:t>Developer</a:t>
            </a:r>
          </a:p>
        </p:txBody>
      </p:sp>
      <p:sp>
        <p:nvSpPr>
          <p:cNvPr id="7" name="TextBox 6">
            <a:extLst>
              <a:ext uri="{FF2B5EF4-FFF2-40B4-BE49-F238E27FC236}">
                <a16:creationId xmlns:a16="http://schemas.microsoft.com/office/drawing/2014/main" id="{9A782F51-3745-A52C-11FA-4F80E5F83E5B}"/>
              </a:ext>
            </a:extLst>
          </p:cNvPr>
          <p:cNvSpPr txBox="1"/>
          <p:nvPr/>
        </p:nvSpPr>
        <p:spPr>
          <a:xfrm>
            <a:off x="9018741" y="1212140"/>
            <a:ext cx="1918325" cy="543699"/>
          </a:xfrm>
          <a:prstGeom prst="rect">
            <a:avLst/>
          </a:prstGeom>
          <a:noFill/>
        </p:spPr>
        <p:txBody>
          <a:bodyPr wrap="none" lIns="0" tIns="0" rIns="0" bIns="0" rtlCol="0" anchor="t">
            <a:noAutofit/>
          </a:bodyPr>
          <a:lstStyle/>
          <a:p>
            <a:pPr>
              <a:lnSpc>
                <a:spcPct val="110000"/>
              </a:lnSpc>
              <a:spcBef>
                <a:spcPts val="600"/>
              </a:spcBef>
            </a:pPr>
            <a:r>
              <a:rPr lang="en-US" sz="3600" dirty="0">
                <a:ea typeface="Human Sans" charset="0"/>
                <a:cs typeface="Human Sans" charset="0"/>
              </a:rPr>
              <a:t>Team Lead</a:t>
            </a:r>
          </a:p>
        </p:txBody>
      </p:sp>
    </p:spTree>
    <p:extLst>
      <p:ext uri="{BB962C8B-B14F-4D97-AF65-F5344CB8AC3E}">
        <p14:creationId xmlns:p14="http://schemas.microsoft.com/office/powerpoint/2010/main" val="429377062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4616648"/>
          </a:xfrm>
        </p:spPr>
        <p:txBody>
          <a:bodyPr/>
          <a:lstStyle/>
          <a:p>
            <a:r>
              <a:rPr lang="en-US" dirty="0"/>
              <a:t>What is the difference in learning style of</a:t>
            </a:r>
            <a:br>
              <a:rPr lang="en-US" dirty="0"/>
            </a:br>
            <a:r>
              <a:rPr lang="en-US" dirty="0">
                <a:solidFill>
                  <a:schemeClr val="accent6"/>
                </a:solidFill>
                <a:latin typeface="Calibri" panose="020F0502020204030204" pitchFamily="34" charset="0"/>
                <a:cs typeface="Calibri" panose="020F0502020204030204" pitchFamily="34" charset="0"/>
              </a:rPr>
              <a:t>child and an adult?…</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On current session, As a Lead, As A Team member</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p:txBody>
          <a:bodyPr/>
          <a:lstStyle/>
          <a:p>
            <a:r>
              <a:rPr lang="en-US" dirty="0"/>
              <a:t>How to learn and how to teach?</a:t>
            </a:r>
          </a:p>
        </p:txBody>
      </p:sp>
      <p:pic>
        <p:nvPicPr>
          <p:cNvPr id="4" name="Picture 3" descr="A close-up of a person's face&#10;&#10;Description automatically generated with low confidence">
            <a:extLst>
              <a:ext uri="{FF2B5EF4-FFF2-40B4-BE49-F238E27FC236}">
                <a16:creationId xmlns:a16="http://schemas.microsoft.com/office/drawing/2014/main" id="{E3728E40-CBB6-7E65-60F4-2888F16D2A7F}"/>
              </a:ext>
            </a:extLst>
          </p:cNvPr>
          <p:cNvPicPr>
            <a:picLocks noChangeAspect="1"/>
          </p:cNvPicPr>
          <p:nvPr/>
        </p:nvPicPr>
        <p:blipFill>
          <a:blip r:embed="rId3"/>
          <a:stretch>
            <a:fillRect/>
          </a:stretch>
        </p:blipFill>
        <p:spPr>
          <a:xfrm>
            <a:off x="6630320" y="2684406"/>
            <a:ext cx="1136461" cy="1136461"/>
          </a:xfrm>
          <a:prstGeom prst="rect">
            <a:avLst/>
          </a:prstGeom>
        </p:spPr>
      </p:pic>
      <p:pic>
        <p:nvPicPr>
          <p:cNvPr id="5" name="Picture 4" descr="Icon&#10;&#10;Description automatically generated">
            <a:extLst>
              <a:ext uri="{FF2B5EF4-FFF2-40B4-BE49-F238E27FC236}">
                <a16:creationId xmlns:a16="http://schemas.microsoft.com/office/drawing/2014/main" id="{17E1A62D-C5B3-ABCB-51AD-D53ED7C0CACC}"/>
              </a:ext>
            </a:extLst>
          </p:cNvPr>
          <p:cNvPicPr>
            <a:picLocks noChangeAspect="1"/>
          </p:cNvPicPr>
          <p:nvPr/>
        </p:nvPicPr>
        <p:blipFill>
          <a:blip r:embed="rId4"/>
          <a:stretch>
            <a:fillRect/>
          </a:stretch>
        </p:blipFill>
        <p:spPr>
          <a:xfrm>
            <a:off x="10074363" y="2389340"/>
            <a:ext cx="1647172" cy="1647172"/>
          </a:xfrm>
          <a:prstGeom prst="rect">
            <a:avLst/>
          </a:prstGeom>
        </p:spPr>
      </p:pic>
      <p:sp>
        <p:nvSpPr>
          <p:cNvPr id="6" name="Text Placeholder 8">
            <a:extLst>
              <a:ext uri="{FF2B5EF4-FFF2-40B4-BE49-F238E27FC236}">
                <a16:creationId xmlns:a16="http://schemas.microsoft.com/office/drawing/2014/main" id="{7764826D-D2A7-04A9-F9A4-6AE617C6D7DB}"/>
              </a:ext>
            </a:extLst>
          </p:cNvPr>
          <p:cNvSpPr txBox="1">
            <a:spLocks/>
          </p:cNvSpPr>
          <p:nvPr/>
        </p:nvSpPr>
        <p:spPr>
          <a:xfrm>
            <a:off x="8833887" y="3252637"/>
            <a:ext cx="583228" cy="352725"/>
          </a:xfrm>
          <a:prstGeom prst="rect">
            <a:avLst/>
          </a:prstGeom>
        </p:spPr>
        <p:txBody>
          <a:bodyPr vert="horz" wrap="square" lIns="0" tIns="0" rIns="0" bIns="0" rtlCol="0" anchor="t" anchorCtr="0">
            <a:spAutoFit/>
          </a:bodyPr>
          <a:lstStyle>
            <a:lvl1pPr marL="0" indent="0" algn="l" defTabSz="914400" rtl="0" eaLnBrk="1" latinLnBrk="0" hangingPunct="1">
              <a:lnSpc>
                <a:spcPts val="2400"/>
              </a:lnSpc>
              <a:spcBef>
                <a:spcPts val="600"/>
              </a:spcBef>
              <a:spcAft>
                <a:spcPts val="0"/>
              </a:spcAft>
              <a:buFont typeface="Arial" panose="020B0604020202020204" pitchFamily="34" charset="0"/>
              <a:buNone/>
              <a:tabLst/>
              <a:defRPr lang="en-GB" sz="1600" b="0" i="0" kern="1200" baseline="0">
                <a:solidFill>
                  <a:srgbClr val="000000"/>
                </a:solidFill>
                <a:latin typeface="Calibri Light" panose="020F0302020204030204" pitchFamily="34" charset="0"/>
                <a:ea typeface="Source Sans Pro" panose="020B0503030403020204" pitchFamily="34" charset="0"/>
                <a:cs typeface="Calibri Light" panose="020F0302020204030204" pitchFamily="34" charset="0"/>
              </a:defRPr>
            </a:lvl1pPr>
            <a:lvl2pPr marL="6350" indent="0" algn="l" defTabSz="914400" rtl="0" eaLnBrk="1" latinLnBrk="0" hangingPunct="1">
              <a:lnSpc>
                <a:spcPct val="110000"/>
              </a:lnSpc>
              <a:spcBef>
                <a:spcPts val="600"/>
              </a:spcBef>
              <a:spcAft>
                <a:spcPts val="0"/>
              </a:spcAft>
              <a:buFont typeface="Arial" panose="020B0604020202020204" pitchFamily="34" charset="0"/>
              <a:buNone/>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2pPr>
            <a:lvl3pPr marL="228600"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3pPr>
            <a:lvl4pPr marL="401638" indent="-228600" algn="l" defTabSz="914400" rtl="0" eaLnBrk="1" latinLnBrk="0" hangingPunct="1">
              <a:lnSpc>
                <a:spcPct val="110000"/>
              </a:lnSpc>
              <a:spcBef>
                <a:spcPts val="600"/>
              </a:spcBef>
              <a:spcAft>
                <a:spcPts val="0"/>
              </a:spcAft>
              <a:buFont typeface="Arial" panose="020B0604020202020204" pitchFamily="34" charset="0"/>
              <a:buChar char="•"/>
              <a:tabLst/>
              <a:defRPr lang="en-GB" sz="1200" b="0" i="0" kern="120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4pPr>
            <a:lvl5pPr marL="582613" indent="-228600" algn="l" defTabSz="914400" rtl="0" eaLnBrk="1" latinLnBrk="0" hangingPunct="1">
              <a:lnSpc>
                <a:spcPct val="110000"/>
              </a:lnSpc>
              <a:spcBef>
                <a:spcPts val="600"/>
              </a:spcBef>
              <a:spcAft>
                <a:spcPts val="0"/>
              </a:spcAft>
              <a:buFont typeface="Arial" panose="020B0604020202020204" pitchFamily="34" charset="0"/>
              <a:buChar char="•"/>
              <a:tabLst/>
              <a:defRPr lang="en-US" sz="1200" b="0" i="0" kern="1200" dirty="0">
                <a:solidFill>
                  <a:schemeClr val="tx1"/>
                </a:solidFill>
                <a:latin typeface="Calibri Light" panose="020F0302020204030204" pitchFamily="34" charset="0"/>
                <a:ea typeface="Source Sans Pro" panose="020B050303040302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dirty="0"/>
              <a:t>VS</a:t>
            </a:r>
            <a:endParaRPr lang="en-US" sz="3600" dirty="0"/>
          </a:p>
        </p:txBody>
      </p:sp>
    </p:spTree>
    <p:extLst>
      <p:ext uri="{BB962C8B-B14F-4D97-AF65-F5344CB8AC3E}">
        <p14:creationId xmlns:p14="http://schemas.microsoft.com/office/powerpoint/2010/main" val="7473804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9522-46B2-9C49-8E5A-315B3E4B881C}"/>
              </a:ext>
            </a:extLst>
          </p:cNvPr>
          <p:cNvSpPr>
            <a:spLocks noGrp="1"/>
          </p:cNvSpPr>
          <p:nvPr>
            <p:ph type="title"/>
          </p:nvPr>
        </p:nvSpPr>
        <p:spPr/>
        <p:txBody>
          <a:bodyPr/>
          <a:lstStyle/>
          <a:p>
            <a:r>
              <a:rPr lang="en-US" dirty="0"/>
              <a:t>Kolb's Experiential Learning Theory</a:t>
            </a:r>
          </a:p>
        </p:txBody>
      </p:sp>
      <p:sp>
        <p:nvSpPr>
          <p:cNvPr id="6" name="Text Placeholder 5">
            <a:extLst>
              <a:ext uri="{FF2B5EF4-FFF2-40B4-BE49-F238E27FC236}">
                <a16:creationId xmlns:a16="http://schemas.microsoft.com/office/drawing/2014/main" id="{B3CC20FE-2EC0-8782-52C5-7FEAC09DF4C2}"/>
              </a:ext>
            </a:extLst>
          </p:cNvPr>
          <p:cNvSpPr>
            <a:spLocks noGrp="1"/>
          </p:cNvSpPr>
          <p:nvPr>
            <p:ph type="body" sz="quarter" idx="28"/>
          </p:nvPr>
        </p:nvSpPr>
        <p:spPr/>
        <p:txBody>
          <a:bodyPr/>
          <a:lstStyle/>
          <a:p>
            <a:r>
              <a:rPr lang="en-US" dirty="0"/>
              <a:t>How to learn and how to teach</a:t>
            </a:r>
          </a:p>
          <a:p>
            <a:endParaRPr lang="en-CZ" dirty="0"/>
          </a:p>
        </p:txBody>
      </p:sp>
      <p:sp>
        <p:nvSpPr>
          <p:cNvPr id="4" name="TextBox 3">
            <a:extLst>
              <a:ext uri="{FF2B5EF4-FFF2-40B4-BE49-F238E27FC236}">
                <a16:creationId xmlns:a16="http://schemas.microsoft.com/office/drawing/2014/main" id="{6B0F5AF8-4574-AE42-A00B-41DEBD7C2560}"/>
              </a:ext>
            </a:extLst>
          </p:cNvPr>
          <p:cNvSpPr txBox="1"/>
          <p:nvPr/>
        </p:nvSpPr>
        <p:spPr>
          <a:xfrm>
            <a:off x="634602" y="1690668"/>
            <a:ext cx="5115643" cy="4583242"/>
          </a:xfrm>
          <a:prstGeom prst="rect">
            <a:avLst/>
          </a:prstGeom>
          <a:noFill/>
        </p:spPr>
        <p:txBody>
          <a:bodyPr wrap="square" rtlCol="0">
            <a:spAutoFit/>
          </a:bodyPr>
          <a:lstStyle/>
          <a:p>
            <a:pPr marL="268793" indent="-268793" defTabSz="1219170">
              <a:lnSpc>
                <a:spcPct val="150000"/>
              </a:lnSpc>
              <a:buClr>
                <a:schemeClr val="tx1"/>
              </a:buClr>
              <a:buFont typeface="Arial" panose="020B0604020202020204" pitchFamily="34" charset="0"/>
              <a:buChar char="•"/>
              <a:defRPr/>
            </a:pPr>
            <a:r>
              <a:rPr lang="en-US" sz="1400" b="1" dirty="0">
                <a:solidFill>
                  <a:srgbClr val="222222"/>
                </a:solidFill>
                <a:latin typeface="Calibri Light" panose="020F0302020204030204" pitchFamily="34" charset="0"/>
                <a:cs typeface="Calibri Light" panose="020F0302020204030204" pitchFamily="34" charset="0"/>
              </a:rPr>
              <a:t>Concrete Experience </a:t>
            </a:r>
            <a:r>
              <a:rPr lang="en-US" sz="1400" dirty="0">
                <a:solidFill>
                  <a:srgbClr val="222222"/>
                </a:solidFill>
                <a:latin typeface="Calibri Light" panose="020F0302020204030204" pitchFamily="34" charset="0"/>
                <a:cs typeface="Calibri Light" panose="020F0302020204030204" pitchFamily="34" charset="0"/>
              </a:rPr>
              <a:t>– the learner encounters a concrete experience. This might be a new experience or situation, or a reinterpretation of existing experience in the light of new concepts.</a:t>
            </a:r>
          </a:p>
          <a:p>
            <a:pPr marL="268793" indent="-268793" defTabSz="1219170">
              <a:lnSpc>
                <a:spcPct val="150000"/>
              </a:lnSpc>
              <a:buClr>
                <a:schemeClr val="tx1"/>
              </a:buClr>
              <a:buFont typeface="Arial" panose="020B0604020202020204" pitchFamily="34" charset="0"/>
              <a:buChar char="•"/>
              <a:defRPr/>
            </a:pPr>
            <a:r>
              <a:rPr lang="en-US" sz="1400" b="1" dirty="0">
                <a:solidFill>
                  <a:srgbClr val="222222"/>
                </a:solidFill>
                <a:latin typeface="Calibri Light" panose="020F0302020204030204" pitchFamily="34" charset="0"/>
                <a:cs typeface="Calibri Light" panose="020F0302020204030204" pitchFamily="34" charset="0"/>
              </a:rPr>
              <a:t>Reflective Observation of the New Experience </a:t>
            </a:r>
            <a:r>
              <a:rPr lang="en-US" sz="1400" dirty="0">
                <a:solidFill>
                  <a:srgbClr val="222222"/>
                </a:solidFill>
                <a:latin typeface="Calibri Light" panose="020F0302020204030204" pitchFamily="34" charset="0"/>
                <a:cs typeface="Calibri Light" panose="020F0302020204030204" pitchFamily="34" charset="0"/>
              </a:rPr>
              <a:t>– the learner reflects on the new experience in the light of their existing knowledge. Of particular importance are any inconsistencies between experience and understanding.</a:t>
            </a:r>
          </a:p>
          <a:p>
            <a:pPr marL="268793" indent="-268793" defTabSz="1219170">
              <a:lnSpc>
                <a:spcPct val="150000"/>
              </a:lnSpc>
              <a:buClr>
                <a:schemeClr val="tx1"/>
              </a:buClr>
              <a:buFont typeface="Arial" panose="020B0604020202020204" pitchFamily="34" charset="0"/>
              <a:buChar char="•"/>
              <a:defRPr/>
            </a:pPr>
            <a:r>
              <a:rPr lang="en-US" sz="1400" b="1" dirty="0">
                <a:solidFill>
                  <a:srgbClr val="222222"/>
                </a:solidFill>
                <a:latin typeface="Calibri Light" panose="020F0302020204030204" pitchFamily="34" charset="0"/>
                <a:cs typeface="Calibri Light" panose="020F0302020204030204" pitchFamily="34" charset="0"/>
              </a:rPr>
              <a:t>Abstract Conceptualization </a:t>
            </a:r>
            <a:r>
              <a:rPr lang="en-US" sz="1400" dirty="0">
                <a:solidFill>
                  <a:srgbClr val="222222"/>
                </a:solidFill>
                <a:latin typeface="Calibri Light" panose="020F0302020204030204" pitchFamily="34" charset="0"/>
                <a:cs typeface="Calibri Light" panose="020F0302020204030204" pitchFamily="34" charset="0"/>
              </a:rPr>
              <a:t>– reflection gives rise to a new idea, or a modification of an existing abstract concept (the person has learned from their experience).</a:t>
            </a:r>
          </a:p>
          <a:p>
            <a:pPr marL="268793" indent="-268793" defTabSz="1219170">
              <a:lnSpc>
                <a:spcPct val="150000"/>
              </a:lnSpc>
              <a:buClr>
                <a:schemeClr val="tx1"/>
              </a:buClr>
              <a:buFont typeface="Arial" panose="020B0604020202020204" pitchFamily="34" charset="0"/>
              <a:buChar char="•"/>
              <a:defRPr/>
            </a:pPr>
            <a:r>
              <a:rPr lang="en-US" sz="1400" b="1" dirty="0">
                <a:solidFill>
                  <a:srgbClr val="222222"/>
                </a:solidFill>
                <a:latin typeface="Calibri Light" panose="020F0302020204030204" pitchFamily="34" charset="0"/>
                <a:cs typeface="Calibri Light" panose="020F0302020204030204" pitchFamily="34" charset="0"/>
              </a:rPr>
              <a:t>Active Experimentation </a:t>
            </a:r>
            <a:r>
              <a:rPr lang="en-US" sz="1400" dirty="0">
                <a:solidFill>
                  <a:srgbClr val="222222"/>
                </a:solidFill>
                <a:latin typeface="Calibri Light" panose="020F0302020204030204" pitchFamily="34" charset="0"/>
                <a:cs typeface="Calibri Light" panose="020F0302020204030204" pitchFamily="34" charset="0"/>
              </a:rPr>
              <a:t>– the newly created or modified concepts give rise to experimentation. The learner applies their idea(s) to the world around them to see what happens.</a:t>
            </a:r>
          </a:p>
        </p:txBody>
      </p:sp>
      <p:sp>
        <p:nvSpPr>
          <p:cNvPr id="9" name="Rectangle 8">
            <a:extLst>
              <a:ext uri="{FF2B5EF4-FFF2-40B4-BE49-F238E27FC236}">
                <a16:creationId xmlns:a16="http://schemas.microsoft.com/office/drawing/2014/main" id="{529CE732-355F-405F-B8E1-C9ED38D10CDC}"/>
              </a:ext>
            </a:extLst>
          </p:cNvPr>
          <p:cNvSpPr/>
          <p:nvPr/>
        </p:nvSpPr>
        <p:spPr>
          <a:xfrm>
            <a:off x="568884" y="1167448"/>
            <a:ext cx="5247080" cy="523220"/>
          </a:xfrm>
          <a:prstGeom prst="rect">
            <a:avLst/>
          </a:prstGeom>
        </p:spPr>
        <p:txBody>
          <a:bodyPr wrap="square">
            <a:spAutoFit/>
          </a:bodyPr>
          <a:lstStyle/>
          <a:p>
            <a:pPr>
              <a:defRPr/>
            </a:pPr>
            <a:r>
              <a:rPr lang="en-US" sz="1400" b="1" dirty="0">
                <a:latin typeface="Calibri Light" panose="020F0302020204030204" pitchFamily="34" charset="0"/>
                <a:cs typeface="Calibri Light" panose="020F0302020204030204" pitchFamily="34" charset="0"/>
              </a:rPr>
              <a:t>Kolb’s experiential learning style theory is typically represented by a four-stage learning cycle in which the learner “touches all the bases”</a:t>
            </a:r>
          </a:p>
        </p:txBody>
      </p:sp>
      <p:pic>
        <p:nvPicPr>
          <p:cNvPr id="3" name="Picture 2" descr="Diagram&#10;&#10;Description automatically generated">
            <a:extLst>
              <a:ext uri="{FF2B5EF4-FFF2-40B4-BE49-F238E27FC236}">
                <a16:creationId xmlns:a16="http://schemas.microsoft.com/office/drawing/2014/main" id="{7594CE47-86BB-86F5-2A89-B5CEBF2F7CF4}"/>
              </a:ext>
            </a:extLst>
          </p:cNvPr>
          <p:cNvPicPr>
            <a:picLocks noChangeAspect="1"/>
          </p:cNvPicPr>
          <p:nvPr/>
        </p:nvPicPr>
        <p:blipFill>
          <a:blip r:embed="rId3"/>
          <a:stretch>
            <a:fillRect/>
          </a:stretch>
        </p:blipFill>
        <p:spPr>
          <a:xfrm>
            <a:off x="6441757" y="503651"/>
            <a:ext cx="5452489" cy="54524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062948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3693319"/>
          </a:xfrm>
        </p:spPr>
        <p:txBody>
          <a:bodyPr/>
          <a:lstStyle/>
          <a:p>
            <a:r>
              <a:rPr lang="en-US" sz="4800" dirty="0">
                <a:latin typeface="Calibri Light"/>
                <a:ea typeface="Calibri"/>
                <a:cs typeface="Calibri Light"/>
              </a:rPr>
              <a:t>What are the key skills of a Team Lead?</a:t>
            </a:r>
            <a:br>
              <a:rPr lang="en-US" sz="4800" dirty="0"/>
            </a:br>
            <a:r>
              <a:rPr lang="en-US" sz="4800" dirty="0">
                <a:solidFill>
                  <a:schemeClr val="accent6"/>
                </a:solidFill>
                <a:latin typeface="Calibri Light"/>
                <a:ea typeface="Calibri"/>
                <a:cs typeface="Calibri Light"/>
              </a:rPr>
              <a:t>What is the difference between a group and a team?</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Tricky question</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p:txBody>
          <a:bodyPr/>
          <a:lstStyle/>
          <a:p>
            <a:r>
              <a:rPr lang="en-US" dirty="0"/>
              <a:t>Before the discussion</a:t>
            </a:r>
          </a:p>
        </p:txBody>
      </p:sp>
      <p:pic>
        <p:nvPicPr>
          <p:cNvPr id="6" name="Picture 5" descr="A picture containing room, table&#10;&#10;Description automatically generated">
            <a:extLst>
              <a:ext uri="{FF2B5EF4-FFF2-40B4-BE49-F238E27FC236}">
                <a16:creationId xmlns:a16="http://schemas.microsoft.com/office/drawing/2014/main" id="{8B9BCDD0-BBCA-7E06-A2DC-09C50A6946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72" y="1424520"/>
            <a:ext cx="3812316" cy="3506217"/>
          </a:xfrm>
          <a:prstGeom prst="rect">
            <a:avLst/>
          </a:prstGeom>
        </p:spPr>
      </p:pic>
    </p:spTree>
    <p:extLst>
      <p:ext uri="{BB962C8B-B14F-4D97-AF65-F5344CB8AC3E}">
        <p14:creationId xmlns:p14="http://schemas.microsoft.com/office/powerpoint/2010/main" val="30670268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7B12-94E5-1E8A-9A20-C930CC8426EB}"/>
              </a:ext>
            </a:extLst>
          </p:cNvPr>
          <p:cNvSpPr>
            <a:spLocks noGrp="1"/>
          </p:cNvSpPr>
          <p:nvPr>
            <p:ph type="title"/>
          </p:nvPr>
        </p:nvSpPr>
        <p:spPr>
          <a:xfrm>
            <a:off x="639073" y="1424520"/>
            <a:ext cx="5333999" cy="4431983"/>
          </a:xfrm>
        </p:spPr>
        <p:txBody>
          <a:bodyPr/>
          <a:lstStyle/>
          <a:p>
            <a:r>
              <a:rPr lang="en-US" sz="3600" dirty="0"/>
              <a:t>A </a:t>
            </a:r>
            <a:r>
              <a:rPr lang="en-US" sz="3600" dirty="0">
                <a:solidFill>
                  <a:schemeClr val="accent6"/>
                </a:solidFill>
              </a:rPr>
              <a:t>team</a:t>
            </a:r>
            <a:r>
              <a:rPr lang="en-US" sz="3600" dirty="0"/>
              <a:t> is a </a:t>
            </a:r>
            <a:r>
              <a:rPr lang="en-US" sz="3600" dirty="0">
                <a:solidFill>
                  <a:schemeClr val="accent6"/>
                </a:solidFill>
              </a:rPr>
              <a:t>small number</a:t>
            </a:r>
            <a:r>
              <a:rPr lang="en-US" sz="3600" dirty="0"/>
              <a:t> of people with </a:t>
            </a:r>
            <a:r>
              <a:rPr lang="en-US" sz="3600" dirty="0">
                <a:solidFill>
                  <a:schemeClr val="accent6"/>
                </a:solidFill>
              </a:rPr>
              <a:t>complementary skills</a:t>
            </a:r>
            <a:r>
              <a:rPr lang="en-US" sz="3600" dirty="0"/>
              <a:t> who are </a:t>
            </a:r>
            <a:r>
              <a:rPr lang="en-US" sz="3600" dirty="0">
                <a:solidFill>
                  <a:schemeClr val="accent6"/>
                </a:solidFill>
              </a:rPr>
              <a:t>committed to a common purpose</a:t>
            </a:r>
            <a:r>
              <a:rPr lang="en-US" sz="3600" dirty="0"/>
              <a:t>, set of performance </a:t>
            </a:r>
            <a:r>
              <a:rPr lang="en-US" sz="3600" dirty="0">
                <a:solidFill>
                  <a:schemeClr val="accent6"/>
                </a:solidFill>
              </a:rPr>
              <a:t>goals</a:t>
            </a:r>
            <a:r>
              <a:rPr lang="en-US" sz="3600" dirty="0"/>
              <a:t>, and </a:t>
            </a:r>
            <a:r>
              <a:rPr lang="en-US" sz="3600" dirty="0">
                <a:solidFill>
                  <a:schemeClr val="accent6"/>
                </a:solidFill>
              </a:rPr>
              <a:t>approach</a:t>
            </a:r>
            <a:r>
              <a:rPr lang="en-US" sz="3600" dirty="0"/>
              <a:t> for which they hold themselves </a:t>
            </a:r>
            <a:r>
              <a:rPr lang="en-US" sz="3600" dirty="0">
                <a:solidFill>
                  <a:schemeClr val="accent6"/>
                </a:solidFill>
              </a:rPr>
              <a:t>mutually accountable</a:t>
            </a:r>
            <a:r>
              <a:rPr lang="en-US" sz="3600" dirty="0"/>
              <a:t>.</a:t>
            </a:r>
          </a:p>
        </p:txBody>
      </p:sp>
      <p:sp>
        <p:nvSpPr>
          <p:cNvPr id="8" name="Text Placeholder 7">
            <a:extLst>
              <a:ext uri="{FF2B5EF4-FFF2-40B4-BE49-F238E27FC236}">
                <a16:creationId xmlns:a16="http://schemas.microsoft.com/office/drawing/2014/main" id="{A33CA039-DE3C-5D85-0DB8-D98A38BFDC35}"/>
              </a:ext>
            </a:extLst>
          </p:cNvPr>
          <p:cNvSpPr>
            <a:spLocks noGrp="1"/>
          </p:cNvSpPr>
          <p:nvPr>
            <p:ph type="body" sz="quarter" idx="28"/>
          </p:nvPr>
        </p:nvSpPr>
        <p:spPr>
          <a:xfrm>
            <a:off x="627063" y="419100"/>
            <a:ext cx="3725862" cy="397732"/>
          </a:xfrm>
        </p:spPr>
        <p:txBody>
          <a:bodyPr>
            <a:normAutofit/>
          </a:bodyPr>
          <a:lstStyle/>
          <a:p>
            <a:r>
              <a:rPr lang="en-US" dirty="0"/>
              <a:t>Key definition</a:t>
            </a:r>
          </a:p>
        </p:txBody>
      </p:sp>
      <p:sp>
        <p:nvSpPr>
          <p:cNvPr id="10" name="Text Placeholder 9">
            <a:extLst>
              <a:ext uri="{FF2B5EF4-FFF2-40B4-BE49-F238E27FC236}">
                <a16:creationId xmlns:a16="http://schemas.microsoft.com/office/drawing/2014/main" id="{1F88C411-8C59-AFA3-5C10-11E75FDF9817}"/>
              </a:ext>
            </a:extLst>
          </p:cNvPr>
          <p:cNvSpPr>
            <a:spLocks noGrp="1"/>
          </p:cNvSpPr>
          <p:nvPr>
            <p:ph type="body" sz="quarter" idx="25"/>
          </p:nvPr>
        </p:nvSpPr>
        <p:spPr/>
        <p:txBody>
          <a:bodyPr/>
          <a:lstStyle/>
          <a:p>
            <a:r>
              <a:rPr lang="en-US" dirty="0"/>
              <a:t>Definition of Team</a:t>
            </a:r>
          </a:p>
        </p:txBody>
      </p:sp>
      <p:pic>
        <p:nvPicPr>
          <p:cNvPr id="6" name="Picture 5" descr="A picture containing room, table&#10;&#10;Description automatically generated">
            <a:extLst>
              <a:ext uri="{FF2B5EF4-FFF2-40B4-BE49-F238E27FC236}">
                <a16:creationId xmlns:a16="http://schemas.microsoft.com/office/drawing/2014/main" id="{86BB01EE-E1E1-34C2-8D82-42F2A8714B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672" y="1424520"/>
            <a:ext cx="3812316" cy="3506217"/>
          </a:xfrm>
          <a:prstGeom prst="rect">
            <a:avLst/>
          </a:prstGeom>
        </p:spPr>
      </p:pic>
    </p:spTree>
    <p:extLst>
      <p:ext uri="{BB962C8B-B14F-4D97-AF65-F5344CB8AC3E}">
        <p14:creationId xmlns:p14="http://schemas.microsoft.com/office/powerpoint/2010/main" val="237847405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MIO_SHAPETYPES_AGENDA" val="MIO_AGENDA_TITLE"/>
</p:tagLst>
</file>

<file path=ppt/tags/tag2.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3.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ags/tag4.xml><?xml version="1.0" encoding="utf-8"?>
<p:tagLst xmlns:a="http://schemas.openxmlformats.org/drawingml/2006/main" xmlns:r="http://schemas.openxmlformats.org/officeDocument/2006/relationships" xmlns:p="http://schemas.openxmlformats.org/presentationml/2006/main">
  <p:tag name="MIO_SHAPETYPES_AGENDA" val="MIO_AGENDA_FIRSTELEMENT_DECORATION"/>
</p:tagLst>
</file>

<file path=ppt/theme/theme1.xml><?xml version="1.0" encoding="utf-8"?>
<a:theme xmlns:a="http://schemas.openxmlformats.org/drawingml/2006/main" name="4_EngX Theme - ver.1.0">
  <a:themeElements>
    <a:clrScheme name="EngX Color Palette">
      <a:dk1>
        <a:srgbClr val="000000"/>
      </a:dk1>
      <a:lt1>
        <a:srgbClr val="FFFFFF"/>
      </a:lt1>
      <a:dk2>
        <a:srgbClr val="0A203C"/>
      </a:dk2>
      <a:lt2>
        <a:srgbClr val="F1F9F8"/>
      </a:lt2>
      <a:accent1>
        <a:srgbClr val="2C302F"/>
      </a:accent1>
      <a:accent2>
        <a:srgbClr val="1698DC"/>
      </a:accent2>
      <a:accent3>
        <a:srgbClr val="FA9A26"/>
      </a:accent3>
      <a:accent4>
        <a:srgbClr val="FF736C"/>
      </a:accent4>
      <a:accent5>
        <a:srgbClr val="75CCBD"/>
      </a:accent5>
      <a:accent6>
        <a:srgbClr val="177D69"/>
      </a:accent6>
      <a:hlink>
        <a:srgbClr val="37C1D6"/>
      </a:hlink>
      <a:folHlink>
        <a:srgbClr val="0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Presentation6" id="{62DACD8C-B8D8-704C-A726-ED3C800E8B6F}" vid="{BF7782E1-39DB-C74E-80CB-72E0F1C63B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10390</TotalTime>
  <Words>4835</Words>
  <Application>Microsoft Office PowerPoint</Application>
  <PresentationFormat>Widescreen</PresentationFormat>
  <Paragraphs>549</Paragraphs>
  <Slides>36</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-apple-system</vt:lpstr>
      <vt:lpstr>Arial</vt:lpstr>
      <vt:lpstr>Calibri</vt:lpstr>
      <vt:lpstr>Calibri Light</vt:lpstr>
      <vt:lpstr>Human Sans</vt:lpstr>
      <vt:lpstr>Roboto</vt:lpstr>
      <vt:lpstr>Times New Roman</vt:lpstr>
      <vt:lpstr>4_EngX Theme - ver.1.0</vt:lpstr>
      <vt:lpstr>PowerPoint Presentation</vt:lpstr>
      <vt:lpstr> (Recording) Table of Contents  </vt:lpstr>
      <vt:lpstr>Speaker: Uladzimir Litvinau Software Engineering Team Leader </vt:lpstr>
      <vt:lpstr>Work hard now Save hundreds of hours and nerves in future…</vt:lpstr>
      <vt:lpstr>From Senior Developer to Junior Team Lead (and sometimes back)</vt:lpstr>
      <vt:lpstr>What is the difference in learning style of child and an adult?…</vt:lpstr>
      <vt:lpstr>Kolb's Experiential Learning Theory</vt:lpstr>
      <vt:lpstr>What are the key skills of a Team Lead? What is the difference between a group and a team?</vt:lpstr>
      <vt:lpstr>A team is a small number of people with complementary skills who are committed to a common purpose, set of performance goals, and approach for which they hold themselves mutually accountable.</vt:lpstr>
      <vt:lpstr>What are the key skills of Team Lead?</vt:lpstr>
      <vt:lpstr>Key Skills and Roles</vt:lpstr>
      <vt:lpstr>Team development model by Tackman</vt:lpstr>
      <vt:lpstr>THE FUNDAMENTAL ATTRIBUTION ERROR</vt:lpstr>
      <vt:lpstr>Dialectical method (logic)</vt:lpstr>
      <vt:lpstr>Dialectical method (logic) - Examples</vt:lpstr>
      <vt:lpstr>So, you've just become a team lead of new team that will work on new project… </vt:lpstr>
      <vt:lpstr>You've just met your new team. What are your first actions to establish rapport and set expectations?</vt:lpstr>
      <vt:lpstr>A client requires a specific framework, and another needs to be selected by your team.  How will you facilitate this decision?</vt:lpstr>
      <vt:lpstr>The client asks for an estimation of the first epic comprised of several stories.  Describe your approach and tools used for effective estimation. </vt:lpstr>
      <vt:lpstr>During the estimation session, Eva expresses confusion about the process, worried about her speed relative to Adam, it's obvious to her, that she'll work on the same task much longer.  How will you address her concerns and ensure she understands the estimation process?</vt:lpstr>
      <vt:lpstr>The Product Owner believes your team's estimation is too high.  How will you handle this disagreement?</vt:lpstr>
      <vt:lpstr>Rising tension between Adam and Bob is affecting team dynamics. How will you intervene and address the underlying issues?</vt:lpstr>
      <vt:lpstr>Diana reports recurrent issues with features breaking after updates. What strategies will you implement to tackle this?</vt:lpstr>
      <vt:lpstr>Despite agreed-upon quality measures, Bob disregards these guidelines, influencing Eva to follow suit. How will you realign their actions with team protocols?</vt:lpstr>
      <vt:lpstr>Bob is overwhelmed and becoming a bottleneck. What steps will you take to distribute the workload more effectively?</vt:lpstr>
      <vt:lpstr>Bob suffers an injury, sidelining him for 3 weeks. How will your team manage in his absence initially, and what long-term strategies will you consider?</vt:lpstr>
      <vt:lpstr>The client demands the incorporation of a high-priority task mid-sprint, causing disagreement among team members. How do you assess and communicate your decision?</vt:lpstr>
      <vt:lpstr>User story contains several tasks, one of which has tiny functionality but at the same time require large efforts.  How will you communicate it with PO / customer?</vt:lpstr>
      <vt:lpstr>Business Analyst creates contradiction requirements unclear for developers.  What will be your actions?</vt:lpstr>
      <vt:lpstr>A team member expresses interest in becoming a team lead. How will you mentor and prepare them for leadership responsibilities?</vt:lpstr>
      <vt:lpstr>Minutes before a crucial demo to the client, a key feature fails. What immediate actions do you take to salvage the presentation?</vt:lpstr>
      <vt:lpstr>With the project nearing completion and high team morale. What steps do you take to ensure a smooth transition or redeployment for team members?</vt:lpstr>
      <vt:lpstr>Homework</vt:lpstr>
      <vt:lpstr>Q&amp;A</vt:lpstr>
      <vt:lpstr>Feedback and takeaways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description</dc:title>
  <dc:creator>Yana Noninian</dc:creator>
  <cp:lastModifiedBy>Uladzimir Litvinau</cp:lastModifiedBy>
  <cp:revision>68</cp:revision>
  <dcterms:created xsi:type="dcterms:W3CDTF">2021-04-12T06:51:46Z</dcterms:created>
  <dcterms:modified xsi:type="dcterms:W3CDTF">2024-08-18T07:36:45Z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535040-0af2-483f-adc3-a132c21e3e2b_Name">
    <vt:lpwstr>EPAM_Confidential</vt:lpwstr>
  </property>
  <property fmtid="{D5CDD505-2E9C-101B-9397-08002B2CF9AE}" pid="3" name="MSIP_Label_2a535040-0af2-483f-adc3-a132c21e3e2b_ContentBits">
    <vt:lpwstr>0</vt:lpwstr>
  </property>
  <property fmtid="{D5CDD505-2E9C-101B-9397-08002B2CF9AE}" pid="4" name="MSIP_Label_2a535040-0af2-483f-adc3-a132c21e3e2b_SiteId">
    <vt:lpwstr>b41b72d0-4e9f-4c26-8a69-f949f367c91d</vt:lpwstr>
  </property>
  <property fmtid="{D5CDD505-2E9C-101B-9397-08002B2CF9AE}" pid="5" name="MSIP_Label_2a535040-0af2-483f-adc3-a132c21e3e2b_Method">
    <vt:lpwstr>Standard</vt:lpwstr>
  </property>
  <property fmtid="{D5CDD505-2E9C-101B-9397-08002B2CF9AE}" pid="6" name="MSIP_Label_2a535040-0af2-483f-adc3-a132c21e3e2b_ActionId">
    <vt:lpwstr>499cad17-fec2-4cef-bb0f-a2f73e09e9a6</vt:lpwstr>
  </property>
  <property fmtid="{D5CDD505-2E9C-101B-9397-08002B2CF9AE}" pid="7" name="MSIP_Label_2a535040-0af2-483f-adc3-a132c21e3e2b_Enabled">
    <vt:lpwstr>true</vt:lpwstr>
  </property>
  <property fmtid="{D5CDD505-2E9C-101B-9397-08002B2CF9AE}" pid="8" name="MSIP_Label_2a535040-0af2-483f-adc3-a132c21e3e2b_SetDate">
    <vt:lpwstr>2022-04-19T10:43:58Z</vt:lpwstr>
  </property>
</Properties>
</file>