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 - TSA 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Estimating VaR of a Portfolio using GARCH Models</a:t>
            </a:r>
          </a:p>
          <a:p>
            <a:r>
              <a:t>Presented by: Azizbek Ganiev &amp; Partner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GARCH(1,1) vs EGARCH(1,1), AIC, BIC, diagnostics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Ljung-Box, standardized residuals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Conditional Volatility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GARCH and EGARCH model comparison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News Impact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EGARCH asymmetric response to shocks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 Estimation (In-Sample)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1% and 5% VaR values plotted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 Estimation (Out-of-Sample)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Rolling window approach and forecasts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Backtesting VaR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Number of violations, Kupiec test result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GARCH vs EGARCH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 comparison summary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Implication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2022 Inflation impact observed in volatility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findings and takeaway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VaR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Value-at-Risk?</a:t>
            </a:r>
          </a:p>
          <a:p>
            <a:r>
              <a:t>Why is it important for portfolio risk management?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Repository link and data 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GARCH Family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GARCH models capture volatility clustering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2022 Inflation - Context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Global inflation surge and market instability in 2022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S&amp;P500, Apple, USD/PLN, Gold, Ethereum (equal weights)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and Time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2020–2025, daily frequency, Yahoo Finance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and Log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taken to clean and transform the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Stylized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Leptokurtosis, volatility clustering, stationarity checks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ACF/PACF and ARCH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Evidence supporting GARCH model usage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