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2" d="100"/>
          <a:sy n="112"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96437E-5575-4608-A183-0847CD9DF6AC}"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235994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303425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4303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32348800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219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3218593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6437E-5575-4608-A183-0847CD9DF6AC}"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1815892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6437E-5575-4608-A183-0847CD9DF6AC}"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63733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96437E-5575-4608-A183-0847CD9DF6AC}"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317651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96437E-5575-4608-A183-0847CD9DF6AC}" type="datetimeFigureOut">
              <a:rPr lang="en-US" smtClean="0"/>
              <a:t>4/30/19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418633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96437E-5575-4608-A183-0847CD9DF6AC}"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1769033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96437E-5575-4608-A183-0847CD9DF6AC}" type="datetimeFigureOut">
              <a:rPr lang="en-US" smtClean="0"/>
              <a:t>4/30/19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284361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96437E-5575-4608-A183-0847CD9DF6AC}" type="datetimeFigureOut">
              <a:rPr lang="en-US" smtClean="0"/>
              <a:t>4/30/19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129334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96437E-5575-4608-A183-0847CD9DF6AC}" type="datetimeFigureOut">
              <a:rPr lang="en-US" smtClean="0"/>
              <a:t>4/30/19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195362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96437E-5575-4608-A183-0847CD9DF6AC}"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2925700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96437E-5575-4608-A183-0847CD9DF6AC}" type="datetimeFigureOut">
              <a:rPr lang="en-US" smtClean="0"/>
              <a:t>4/30/19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78354D-142B-4436-AE48-543362412BBF}" type="slidenum">
              <a:rPr lang="en-US" smtClean="0"/>
              <a:t>‹#›</a:t>
            </a:fld>
            <a:endParaRPr lang="en-US"/>
          </a:p>
        </p:txBody>
      </p:sp>
    </p:spTree>
    <p:extLst>
      <p:ext uri="{BB962C8B-B14F-4D97-AF65-F5344CB8AC3E}">
        <p14:creationId xmlns:p14="http://schemas.microsoft.com/office/powerpoint/2010/main" val="4277787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96437E-5575-4608-A183-0847CD9DF6AC}" type="datetimeFigureOut">
              <a:rPr lang="en-US" smtClean="0"/>
              <a:t>4/30/19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78354D-142B-4436-AE48-543362412BBF}" type="slidenum">
              <a:rPr lang="en-US" smtClean="0"/>
              <a:t>‹#›</a:t>
            </a:fld>
            <a:endParaRPr lang="en-US"/>
          </a:p>
        </p:txBody>
      </p:sp>
    </p:spTree>
    <p:extLst>
      <p:ext uri="{BB962C8B-B14F-4D97-AF65-F5344CB8AC3E}">
        <p14:creationId xmlns:p14="http://schemas.microsoft.com/office/powerpoint/2010/main" val="2038055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F9BF-D70F-438B-BCFB-10E85B4D8831}"/>
              </a:ext>
            </a:extLst>
          </p:cNvPr>
          <p:cNvSpPr>
            <a:spLocks noGrp="1"/>
          </p:cNvSpPr>
          <p:nvPr>
            <p:ph type="ctrTitle"/>
          </p:nvPr>
        </p:nvSpPr>
        <p:spPr/>
        <p:txBody>
          <a:bodyPr/>
          <a:lstStyle/>
          <a:p>
            <a:pPr algn="ctr"/>
            <a:r>
              <a:rPr lang="en-US" b="1" dirty="0"/>
              <a:t>Teradata 2019 Data Challenge</a:t>
            </a:r>
            <a:br>
              <a:rPr lang="en-US" b="1" dirty="0"/>
            </a:br>
            <a:endParaRPr lang="en-US" dirty="0"/>
          </a:p>
        </p:txBody>
      </p:sp>
      <p:sp>
        <p:nvSpPr>
          <p:cNvPr id="3" name="Subtitle 2">
            <a:extLst>
              <a:ext uri="{FF2B5EF4-FFF2-40B4-BE49-F238E27FC236}">
                <a16:creationId xmlns:a16="http://schemas.microsoft.com/office/drawing/2014/main" id="{9763BE12-BB18-4E07-821F-651CC8AA99E0}"/>
              </a:ext>
            </a:extLst>
          </p:cNvPr>
          <p:cNvSpPr>
            <a:spLocks noGrp="1"/>
          </p:cNvSpPr>
          <p:nvPr>
            <p:ph type="subTitle" idx="1"/>
          </p:nvPr>
        </p:nvSpPr>
        <p:spPr/>
        <p:txBody>
          <a:bodyPr>
            <a:normAutofit lnSpcReduction="10000"/>
          </a:bodyPr>
          <a:lstStyle/>
          <a:p>
            <a:pPr algn="ctr"/>
            <a:r>
              <a:rPr lang="en-US" dirty="0"/>
              <a:t>Yousef Alobaid</a:t>
            </a:r>
          </a:p>
          <a:p>
            <a:pPr algn="ctr"/>
            <a:r>
              <a:rPr lang="en-US" dirty="0"/>
              <a:t>Abdulaziz Alfallaj</a:t>
            </a:r>
          </a:p>
          <a:p>
            <a:pPr algn="ctr"/>
            <a:r>
              <a:rPr lang="en-US" dirty="0"/>
              <a:t>Majed Almarri</a:t>
            </a:r>
          </a:p>
          <a:p>
            <a:pPr algn="l"/>
            <a:endParaRPr lang="en-US" dirty="0"/>
          </a:p>
        </p:txBody>
      </p:sp>
      <p:pic>
        <p:nvPicPr>
          <p:cNvPr id="5" name="Picture 4" descr="A close up of a sign&#10;&#10;Description automatically generated">
            <a:extLst>
              <a:ext uri="{FF2B5EF4-FFF2-40B4-BE49-F238E27FC236}">
                <a16:creationId xmlns:a16="http://schemas.microsoft.com/office/drawing/2014/main" id="{79D17B8B-207F-4991-88FC-57E4BC7B1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3862"/>
            <a:ext cx="3429000" cy="1104138"/>
          </a:xfrm>
          <a:prstGeom prst="rect">
            <a:avLst/>
          </a:prstGeom>
        </p:spPr>
      </p:pic>
    </p:spTree>
    <p:extLst>
      <p:ext uri="{BB962C8B-B14F-4D97-AF65-F5344CB8AC3E}">
        <p14:creationId xmlns:p14="http://schemas.microsoft.com/office/powerpoint/2010/main" val="37126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F2FA-7C87-495E-8C4A-C1FFE3CFB2D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4AD0BC21-E26C-48AD-9FD1-5A656D1948D8}"/>
              </a:ext>
            </a:extLst>
          </p:cNvPr>
          <p:cNvSpPr>
            <a:spLocks noGrp="1"/>
          </p:cNvSpPr>
          <p:nvPr>
            <p:ph idx="1"/>
          </p:nvPr>
        </p:nvSpPr>
        <p:spPr/>
        <p:txBody>
          <a:bodyPr/>
          <a:lstStyle/>
          <a:p>
            <a:pPr algn="just"/>
            <a:r>
              <a:rPr lang="en-US" dirty="0"/>
              <a:t>This project is a quest to answer one of the business questions Hire Heroes USA has provided to support their business processes in making crucial conclusions and recommendations about their business operations. Our main mission as a team includes a variety of challenges and tasks to be tackled in order for Hire Heroes USA to meet their business expectations and goals. This mainly includes cautiously analyzing the sets of data given to draw unquestionable conclusions.</a:t>
            </a:r>
          </a:p>
          <a:p>
            <a:endParaRPr lang="en-US" dirty="0"/>
          </a:p>
        </p:txBody>
      </p:sp>
      <p:pic>
        <p:nvPicPr>
          <p:cNvPr id="4" name="Picture 3" descr="A close up of a sign&#10;&#10;Description automatically generated">
            <a:extLst>
              <a:ext uri="{FF2B5EF4-FFF2-40B4-BE49-F238E27FC236}">
                <a16:creationId xmlns:a16="http://schemas.microsoft.com/office/drawing/2014/main" id="{9B4FB913-77A2-4C30-8184-B885F941B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3862"/>
            <a:ext cx="3429000" cy="1104138"/>
          </a:xfrm>
          <a:prstGeom prst="rect">
            <a:avLst/>
          </a:prstGeom>
        </p:spPr>
      </p:pic>
    </p:spTree>
    <p:extLst>
      <p:ext uri="{BB962C8B-B14F-4D97-AF65-F5344CB8AC3E}">
        <p14:creationId xmlns:p14="http://schemas.microsoft.com/office/powerpoint/2010/main" val="367103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A537-5A53-4061-B889-3D1D0212CC40}"/>
              </a:ext>
            </a:extLst>
          </p:cNvPr>
          <p:cNvSpPr>
            <a:spLocks noGrp="1"/>
          </p:cNvSpPr>
          <p:nvPr>
            <p:ph type="title"/>
          </p:nvPr>
        </p:nvSpPr>
        <p:spPr/>
        <p:txBody>
          <a:bodyPr>
            <a:normAutofit fontScale="90000"/>
          </a:bodyPr>
          <a:lstStyle/>
          <a:p>
            <a:r>
              <a:rPr lang="en-US" b="1" dirty="0"/>
              <a:t>Do we have an average lifespan of a monthly donor?</a:t>
            </a:r>
            <a:br>
              <a:rPr lang="en-US" dirty="0"/>
            </a:br>
            <a:endParaRPr lang="en-US" dirty="0"/>
          </a:p>
        </p:txBody>
      </p:sp>
      <p:pic>
        <p:nvPicPr>
          <p:cNvPr id="6" name="Content Placeholder 5" descr="A screenshot of a cell phone&#10;&#10;Description automatically generated">
            <a:extLst>
              <a:ext uri="{FF2B5EF4-FFF2-40B4-BE49-F238E27FC236}">
                <a16:creationId xmlns:a16="http://schemas.microsoft.com/office/drawing/2014/main" id="{DCDD4247-0D14-431E-B8C4-344CF4B3E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2048" y="2218267"/>
            <a:ext cx="8404034" cy="3242733"/>
          </a:xfrm>
        </p:spPr>
      </p:pic>
      <p:pic>
        <p:nvPicPr>
          <p:cNvPr id="4" name="Picture 3" descr="A close up of a sign&#10;&#10;Description automatically generated">
            <a:extLst>
              <a:ext uri="{FF2B5EF4-FFF2-40B4-BE49-F238E27FC236}">
                <a16:creationId xmlns:a16="http://schemas.microsoft.com/office/drawing/2014/main" id="{0958940F-F5DA-473D-8788-06089A4F8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53862"/>
            <a:ext cx="3429000" cy="1104138"/>
          </a:xfrm>
          <a:prstGeom prst="rect">
            <a:avLst/>
          </a:prstGeom>
        </p:spPr>
      </p:pic>
    </p:spTree>
    <p:extLst>
      <p:ext uri="{BB962C8B-B14F-4D97-AF65-F5344CB8AC3E}">
        <p14:creationId xmlns:p14="http://schemas.microsoft.com/office/powerpoint/2010/main" val="3203960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945D-EDED-435E-8ABF-F6D7BB5502EF}"/>
              </a:ext>
            </a:extLst>
          </p:cNvPr>
          <p:cNvSpPr>
            <a:spLocks noGrp="1"/>
          </p:cNvSpPr>
          <p:nvPr>
            <p:ph type="title"/>
          </p:nvPr>
        </p:nvSpPr>
        <p:spPr/>
        <p:txBody>
          <a:bodyPr>
            <a:normAutofit fontScale="90000"/>
          </a:bodyPr>
          <a:lstStyle/>
          <a:p>
            <a:r>
              <a:rPr lang="en-US" b="1" dirty="0"/>
              <a:t>Do our monthly donors give for a year and then lapse, or do they give over the course of a few years?</a:t>
            </a:r>
            <a:br>
              <a:rPr lang="en-US" dirty="0"/>
            </a:br>
            <a:endParaRPr lang="en-US" dirty="0"/>
          </a:p>
        </p:txBody>
      </p:sp>
      <p:pic>
        <p:nvPicPr>
          <p:cNvPr id="6" name="Content Placeholder 5" descr="A close up of a map&#10;&#10;Description automatically generated">
            <a:extLst>
              <a:ext uri="{FF2B5EF4-FFF2-40B4-BE49-F238E27FC236}">
                <a16:creationId xmlns:a16="http://schemas.microsoft.com/office/drawing/2014/main" id="{F306170F-40BC-4E32-AA51-262A7A675F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7027" y="2160588"/>
            <a:ext cx="5217984" cy="3881437"/>
          </a:xfrm>
        </p:spPr>
      </p:pic>
      <p:pic>
        <p:nvPicPr>
          <p:cNvPr id="4" name="Picture 3" descr="A close up of a sign&#10;&#10;Description automatically generated">
            <a:extLst>
              <a:ext uri="{FF2B5EF4-FFF2-40B4-BE49-F238E27FC236}">
                <a16:creationId xmlns:a16="http://schemas.microsoft.com/office/drawing/2014/main" id="{6F7438C5-1347-40E8-8ADF-463B2C3CE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53862"/>
            <a:ext cx="3429000" cy="1104138"/>
          </a:xfrm>
          <a:prstGeom prst="rect">
            <a:avLst/>
          </a:prstGeom>
        </p:spPr>
      </p:pic>
    </p:spTree>
    <p:extLst>
      <p:ext uri="{BB962C8B-B14F-4D97-AF65-F5344CB8AC3E}">
        <p14:creationId xmlns:p14="http://schemas.microsoft.com/office/powerpoint/2010/main" val="113388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B9BC-A561-4814-A7AA-6914F5ACC248}"/>
              </a:ext>
            </a:extLst>
          </p:cNvPr>
          <p:cNvSpPr>
            <a:spLocks noGrp="1"/>
          </p:cNvSpPr>
          <p:nvPr>
            <p:ph type="title"/>
          </p:nvPr>
        </p:nvSpPr>
        <p:spPr/>
        <p:txBody>
          <a:bodyPr>
            <a:normAutofit fontScale="90000"/>
          </a:bodyPr>
          <a:lstStyle/>
          <a:p>
            <a:r>
              <a:rPr lang="en-US" b="1" dirty="0"/>
              <a:t>Do our monthly donors who give more than one year increase their gift amount year over year?</a:t>
            </a:r>
            <a:br>
              <a:rPr lang="en-US" dirty="0"/>
            </a:br>
            <a:endParaRPr lang="en-US" dirty="0"/>
          </a:p>
        </p:txBody>
      </p:sp>
      <p:pic>
        <p:nvPicPr>
          <p:cNvPr id="6" name="Content Placeholder 5" descr="A close up of a map&#10;&#10;Description automatically generated">
            <a:extLst>
              <a:ext uri="{FF2B5EF4-FFF2-40B4-BE49-F238E27FC236}">
                <a16:creationId xmlns:a16="http://schemas.microsoft.com/office/drawing/2014/main" id="{03B72A6D-B732-4172-AA1E-79FC7BF39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789" y="2257106"/>
            <a:ext cx="6218459" cy="3688400"/>
          </a:xfrm>
        </p:spPr>
      </p:pic>
      <p:pic>
        <p:nvPicPr>
          <p:cNvPr id="4" name="Picture 3" descr="A close up of a sign&#10;&#10;Description automatically generated">
            <a:extLst>
              <a:ext uri="{FF2B5EF4-FFF2-40B4-BE49-F238E27FC236}">
                <a16:creationId xmlns:a16="http://schemas.microsoft.com/office/drawing/2014/main" id="{B8649AB9-6138-4F4C-888F-59E708AAD0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53862"/>
            <a:ext cx="3429000" cy="1104138"/>
          </a:xfrm>
          <a:prstGeom prst="rect">
            <a:avLst/>
          </a:prstGeom>
        </p:spPr>
      </p:pic>
    </p:spTree>
    <p:extLst>
      <p:ext uri="{BB962C8B-B14F-4D97-AF65-F5344CB8AC3E}">
        <p14:creationId xmlns:p14="http://schemas.microsoft.com/office/powerpoint/2010/main" val="24284555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142</Words>
  <Application>Microsoft Macintosh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Teradata 2019 Data Challenge </vt:lpstr>
      <vt:lpstr>Overview</vt:lpstr>
      <vt:lpstr>Do we have an average lifespan of a monthly donor? </vt:lpstr>
      <vt:lpstr>Do our monthly donors give for a year and then lapse, or do they give over the course of a few years? </vt:lpstr>
      <vt:lpstr>Do our monthly donors who give more than one year increase their gift amount year over year?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Yousef Alobaid</dc:creator>
  <cp:lastModifiedBy>Abdulaziz Alfallaj</cp:lastModifiedBy>
  <cp:revision>9</cp:revision>
  <dcterms:created xsi:type="dcterms:W3CDTF">2019-05-01T02:17:00Z</dcterms:created>
  <dcterms:modified xsi:type="dcterms:W3CDTF">2019-05-01T02:47:09Z</dcterms:modified>
</cp:coreProperties>
</file>