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9" r:id="rId4"/>
  </p:sldMasterIdLst>
  <p:notesMasterIdLst>
    <p:notesMasterId r:id="rId26"/>
  </p:notesMasterIdLst>
  <p:handoutMasterIdLst>
    <p:handoutMasterId r:id="rId27"/>
  </p:handoutMasterIdLst>
  <p:sldIdLst>
    <p:sldId id="330" r:id="rId5"/>
    <p:sldId id="373" r:id="rId6"/>
    <p:sldId id="357" r:id="rId7"/>
    <p:sldId id="355" r:id="rId8"/>
    <p:sldId id="356" r:id="rId9"/>
    <p:sldId id="358" r:id="rId10"/>
    <p:sldId id="359" r:id="rId11"/>
    <p:sldId id="360" r:id="rId12"/>
    <p:sldId id="361" r:id="rId13"/>
    <p:sldId id="362" r:id="rId14"/>
    <p:sldId id="363" r:id="rId15"/>
    <p:sldId id="364" r:id="rId16"/>
    <p:sldId id="365" r:id="rId17"/>
    <p:sldId id="366" r:id="rId18"/>
    <p:sldId id="367" r:id="rId19"/>
    <p:sldId id="368" r:id="rId20"/>
    <p:sldId id="369" r:id="rId21"/>
    <p:sldId id="370" r:id="rId22"/>
    <p:sldId id="371" r:id="rId23"/>
    <p:sldId id="372" r:id="rId24"/>
    <p:sldId id="332" r:id="rId25"/>
  </p:sldIdLst>
  <p:sldSz cx="9144000" cy="5143500" type="screen16x9"/>
  <p:notesSz cx="6950075" cy="9236075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17073"/>
    <a:srgbClr val="E6E7E8"/>
    <a:srgbClr val="CED5D9"/>
    <a:srgbClr val="0097D9"/>
    <a:srgbClr val="002D56"/>
    <a:srgbClr val="95D9F8"/>
    <a:srgbClr val="FF9100"/>
    <a:srgbClr val="7BC80F"/>
    <a:srgbClr val="BCD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20" autoAdjust="0"/>
    <p:restoredTop sz="94940" autoAdjust="0"/>
  </p:normalViewPr>
  <p:slideViewPr>
    <p:cSldViewPr snapToGrid="0" snapToObjects="1" showGuides="1">
      <p:cViewPr>
        <p:scale>
          <a:sx n="120" d="100"/>
          <a:sy n="120" d="100"/>
        </p:scale>
        <p:origin x="222" y="810"/>
      </p:cViewPr>
      <p:guideLst>
        <p:guide orient="horz" pos="1620"/>
        <p:guide pos="2880"/>
      </p:guideLst>
    </p:cSldViewPr>
  </p:slideViewPr>
  <p:outlineViewPr>
    <p:cViewPr>
      <p:scale>
        <a:sx n="100" d="100"/>
        <a:sy n="100" d="100"/>
      </p:scale>
      <p:origin x="-344" y="0"/>
    </p:cViewPr>
  </p:outlineViewPr>
  <p:notesTextViewPr>
    <p:cViewPr>
      <p:scale>
        <a:sx n="140" d="100"/>
        <a:sy n="14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9" d="100"/>
          <a:sy n="99" d="100"/>
        </p:scale>
        <p:origin x="3064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BB954CA-2F34-E948-86B9-C944E6B6AB0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699" cy="463408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1BAAEE-99EF-D54A-AED3-A72AC3F899A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36768" y="0"/>
            <a:ext cx="3011699" cy="463408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r">
              <a:defRPr sz="1200"/>
            </a:lvl1pPr>
          </a:lstStyle>
          <a:p>
            <a:fld id="{500BE106-9E8F-5E4B-8372-DEE3BFEF72D4}" type="datetimeFigureOut">
              <a:rPr lang="en-US" smtClean="0"/>
              <a:t>3/9/2022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4E8305-73AA-6840-97B7-0D64D061ABC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772669"/>
            <a:ext cx="3011699" cy="46340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407463-666A-0F49-9FC4-D93C4E87AC2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36768" y="8772669"/>
            <a:ext cx="3011699" cy="46340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r">
              <a:defRPr sz="1200"/>
            </a:lvl1pPr>
          </a:lstStyle>
          <a:p>
            <a:fld id="{946DF961-5305-434E-95F8-41B09B72669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5055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699" cy="463408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6768" y="0"/>
            <a:ext cx="3011699" cy="463408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r">
              <a:defRPr sz="1200"/>
            </a:lvl1pPr>
          </a:lstStyle>
          <a:p>
            <a:fld id="{78C78EF0-0DF0-8442-8A08-5681612D9C6F}" type="datetimeFigureOut">
              <a:rPr lang="en-US" smtClean="0"/>
              <a:t>3/9/2022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03263" y="1154113"/>
            <a:ext cx="5543550" cy="31178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92" tIns="46246" rIns="92492" bIns="4624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008" y="4444861"/>
            <a:ext cx="5560060" cy="3636705"/>
          </a:xfrm>
          <a:prstGeom prst="rect">
            <a:avLst/>
          </a:prstGeom>
        </p:spPr>
        <p:txBody>
          <a:bodyPr vert="horz" lIns="92492" tIns="46246" rIns="92492" bIns="4624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9"/>
            <a:ext cx="3011699" cy="46340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6768" y="8772669"/>
            <a:ext cx="3011699" cy="46340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r">
              <a:defRPr sz="1200"/>
            </a:lvl1pPr>
          </a:lstStyle>
          <a:p>
            <a:fld id="{2455D1DE-A7B1-4046-BEEF-D8F8EFF4F4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572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55D1DE-A7B1-4046-BEEF-D8F8EFF4F40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30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23.svg"/><Relationship Id="rId21" Type="http://schemas.openxmlformats.org/officeDocument/2006/relationships/image" Target="../media/image27.svg"/><Relationship Id="rId42" Type="http://schemas.openxmlformats.org/officeDocument/2006/relationships/image" Target="../media/image48.png"/><Relationship Id="rId63" Type="http://schemas.openxmlformats.org/officeDocument/2006/relationships/image" Target="../media/image69.svg"/><Relationship Id="rId84" Type="http://schemas.openxmlformats.org/officeDocument/2006/relationships/image" Target="../media/image90.png"/><Relationship Id="rId138" Type="http://schemas.openxmlformats.org/officeDocument/2006/relationships/image" Target="../media/image144.png"/><Relationship Id="rId159" Type="http://schemas.openxmlformats.org/officeDocument/2006/relationships/image" Target="../media/image165.svg"/><Relationship Id="rId170" Type="http://schemas.openxmlformats.org/officeDocument/2006/relationships/image" Target="../media/image176.png"/><Relationship Id="rId107" Type="http://schemas.openxmlformats.org/officeDocument/2006/relationships/image" Target="../media/image113.svg"/><Relationship Id="rId11" Type="http://schemas.openxmlformats.org/officeDocument/2006/relationships/image" Target="../media/image17.svg"/><Relationship Id="rId32" Type="http://schemas.openxmlformats.org/officeDocument/2006/relationships/image" Target="../media/image38.png"/><Relationship Id="rId53" Type="http://schemas.openxmlformats.org/officeDocument/2006/relationships/image" Target="../media/image59.svg"/><Relationship Id="rId74" Type="http://schemas.openxmlformats.org/officeDocument/2006/relationships/image" Target="../media/image80.png"/><Relationship Id="rId128" Type="http://schemas.openxmlformats.org/officeDocument/2006/relationships/image" Target="../media/image134.png"/><Relationship Id="rId149" Type="http://schemas.openxmlformats.org/officeDocument/2006/relationships/image" Target="../media/image155.svg"/><Relationship Id="rId5" Type="http://schemas.openxmlformats.org/officeDocument/2006/relationships/image" Target="../media/image11.svg"/><Relationship Id="rId95" Type="http://schemas.openxmlformats.org/officeDocument/2006/relationships/image" Target="../media/image101.svg"/><Relationship Id="rId160" Type="http://schemas.openxmlformats.org/officeDocument/2006/relationships/image" Target="../media/image166.png"/><Relationship Id="rId22" Type="http://schemas.openxmlformats.org/officeDocument/2006/relationships/image" Target="../media/image28.png"/><Relationship Id="rId43" Type="http://schemas.openxmlformats.org/officeDocument/2006/relationships/image" Target="../media/image49.svg"/><Relationship Id="rId64" Type="http://schemas.openxmlformats.org/officeDocument/2006/relationships/image" Target="../media/image70.png"/><Relationship Id="rId118" Type="http://schemas.openxmlformats.org/officeDocument/2006/relationships/image" Target="../media/image124.png"/><Relationship Id="rId139" Type="http://schemas.openxmlformats.org/officeDocument/2006/relationships/image" Target="../media/image145.svg"/><Relationship Id="rId85" Type="http://schemas.openxmlformats.org/officeDocument/2006/relationships/image" Target="../media/image91.svg"/><Relationship Id="rId150" Type="http://schemas.openxmlformats.org/officeDocument/2006/relationships/image" Target="../media/image156.png"/><Relationship Id="rId171" Type="http://schemas.openxmlformats.org/officeDocument/2006/relationships/image" Target="../media/image177.svg"/><Relationship Id="rId12" Type="http://schemas.openxmlformats.org/officeDocument/2006/relationships/image" Target="../media/image18.png"/><Relationship Id="rId33" Type="http://schemas.openxmlformats.org/officeDocument/2006/relationships/image" Target="../media/image39.svg"/><Relationship Id="rId108" Type="http://schemas.openxmlformats.org/officeDocument/2006/relationships/image" Target="../media/image114.png"/><Relationship Id="rId129" Type="http://schemas.openxmlformats.org/officeDocument/2006/relationships/image" Target="../media/image135.svg"/><Relationship Id="rId54" Type="http://schemas.openxmlformats.org/officeDocument/2006/relationships/image" Target="../media/image60.png"/><Relationship Id="rId75" Type="http://schemas.openxmlformats.org/officeDocument/2006/relationships/image" Target="../media/image81.svg"/><Relationship Id="rId96" Type="http://schemas.openxmlformats.org/officeDocument/2006/relationships/image" Target="../media/image102.png"/><Relationship Id="rId140" Type="http://schemas.openxmlformats.org/officeDocument/2006/relationships/image" Target="../media/image146.png"/><Relationship Id="rId161" Type="http://schemas.openxmlformats.org/officeDocument/2006/relationships/image" Target="../media/image167.svg"/><Relationship Id="rId6" Type="http://schemas.openxmlformats.org/officeDocument/2006/relationships/image" Target="../media/image12.png"/><Relationship Id="rId23" Type="http://schemas.openxmlformats.org/officeDocument/2006/relationships/image" Target="../media/image29.svg"/><Relationship Id="rId28" Type="http://schemas.openxmlformats.org/officeDocument/2006/relationships/image" Target="../media/image34.png"/><Relationship Id="rId49" Type="http://schemas.openxmlformats.org/officeDocument/2006/relationships/image" Target="../media/image55.svg"/><Relationship Id="rId114" Type="http://schemas.openxmlformats.org/officeDocument/2006/relationships/image" Target="../media/image120.png"/><Relationship Id="rId119" Type="http://schemas.openxmlformats.org/officeDocument/2006/relationships/image" Target="../media/image125.svg"/><Relationship Id="rId44" Type="http://schemas.openxmlformats.org/officeDocument/2006/relationships/image" Target="../media/image50.png"/><Relationship Id="rId60" Type="http://schemas.openxmlformats.org/officeDocument/2006/relationships/image" Target="../media/image66.png"/><Relationship Id="rId65" Type="http://schemas.openxmlformats.org/officeDocument/2006/relationships/image" Target="../media/image71.svg"/><Relationship Id="rId81" Type="http://schemas.openxmlformats.org/officeDocument/2006/relationships/image" Target="../media/image87.svg"/><Relationship Id="rId86" Type="http://schemas.openxmlformats.org/officeDocument/2006/relationships/image" Target="../media/image92.png"/><Relationship Id="rId130" Type="http://schemas.openxmlformats.org/officeDocument/2006/relationships/image" Target="../media/image136.png"/><Relationship Id="rId135" Type="http://schemas.openxmlformats.org/officeDocument/2006/relationships/image" Target="../media/image141.svg"/><Relationship Id="rId151" Type="http://schemas.openxmlformats.org/officeDocument/2006/relationships/image" Target="../media/image157.svg"/><Relationship Id="rId156" Type="http://schemas.openxmlformats.org/officeDocument/2006/relationships/image" Target="../media/image162.png"/><Relationship Id="rId177" Type="http://schemas.openxmlformats.org/officeDocument/2006/relationships/image" Target="../media/image183.svg"/><Relationship Id="rId172" Type="http://schemas.openxmlformats.org/officeDocument/2006/relationships/image" Target="../media/image178.png"/><Relationship Id="rId13" Type="http://schemas.openxmlformats.org/officeDocument/2006/relationships/image" Target="../media/image19.svg"/><Relationship Id="rId18" Type="http://schemas.openxmlformats.org/officeDocument/2006/relationships/image" Target="../media/image24.png"/><Relationship Id="rId39" Type="http://schemas.openxmlformats.org/officeDocument/2006/relationships/image" Target="../media/image45.svg"/><Relationship Id="rId109" Type="http://schemas.openxmlformats.org/officeDocument/2006/relationships/image" Target="../media/image115.svg"/><Relationship Id="rId34" Type="http://schemas.openxmlformats.org/officeDocument/2006/relationships/image" Target="../media/image40.png"/><Relationship Id="rId50" Type="http://schemas.openxmlformats.org/officeDocument/2006/relationships/image" Target="../media/image56.png"/><Relationship Id="rId55" Type="http://schemas.openxmlformats.org/officeDocument/2006/relationships/image" Target="../media/image61.svg"/><Relationship Id="rId76" Type="http://schemas.openxmlformats.org/officeDocument/2006/relationships/image" Target="../media/image82.png"/><Relationship Id="rId97" Type="http://schemas.openxmlformats.org/officeDocument/2006/relationships/image" Target="../media/image103.svg"/><Relationship Id="rId104" Type="http://schemas.openxmlformats.org/officeDocument/2006/relationships/image" Target="../media/image110.png"/><Relationship Id="rId120" Type="http://schemas.openxmlformats.org/officeDocument/2006/relationships/image" Target="../media/image126.png"/><Relationship Id="rId125" Type="http://schemas.openxmlformats.org/officeDocument/2006/relationships/image" Target="../media/image131.svg"/><Relationship Id="rId141" Type="http://schemas.openxmlformats.org/officeDocument/2006/relationships/image" Target="../media/image147.svg"/><Relationship Id="rId146" Type="http://schemas.openxmlformats.org/officeDocument/2006/relationships/image" Target="../media/image152.png"/><Relationship Id="rId167" Type="http://schemas.openxmlformats.org/officeDocument/2006/relationships/image" Target="../media/image173.svg"/><Relationship Id="rId7" Type="http://schemas.openxmlformats.org/officeDocument/2006/relationships/image" Target="../media/image13.svg"/><Relationship Id="rId71" Type="http://schemas.openxmlformats.org/officeDocument/2006/relationships/image" Target="../media/image77.svg"/><Relationship Id="rId92" Type="http://schemas.openxmlformats.org/officeDocument/2006/relationships/image" Target="../media/image98.png"/><Relationship Id="rId162" Type="http://schemas.openxmlformats.org/officeDocument/2006/relationships/image" Target="../media/image168.png"/><Relationship Id="rId2" Type="http://schemas.openxmlformats.org/officeDocument/2006/relationships/image" Target="../media/image8.png"/><Relationship Id="rId29" Type="http://schemas.openxmlformats.org/officeDocument/2006/relationships/image" Target="../media/image35.svg"/><Relationship Id="rId24" Type="http://schemas.openxmlformats.org/officeDocument/2006/relationships/image" Target="../media/image30.png"/><Relationship Id="rId40" Type="http://schemas.openxmlformats.org/officeDocument/2006/relationships/image" Target="../media/image46.png"/><Relationship Id="rId45" Type="http://schemas.openxmlformats.org/officeDocument/2006/relationships/image" Target="../media/image51.svg"/><Relationship Id="rId66" Type="http://schemas.openxmlformats.org/officeDocument/2006/relationships/image" Target="../media/image72.png"/><Relationship Id="rId87" Type="http://schemas.openxmlformats.org/officeDocument/2006/relationships/image" Target="../media/image93.svg"/><Relationship Id="rId110" Type="http://schemas.openxmlformats.org/officeDocument/2006/relationships/image" Target="../media/image116.png"/><Relationship Id="rId115" Type="http://schemas.openxmlformats.org/officeDocument/2006/relationships/image" Target="../media/image121.svg"/><Relationship Id="rId131" Type="http://schemas.openxmlformats.org/officeDocument/2006/relationships/image" Target="../media/image137.svg"/><Relationship Id="rId136" Type="http://schemas.openxmlformats.org/officeDocument/2006/relationships/image" Target="../media/image142.png"/><Relationship Id="rId157" Type="http://schemas.openxmlformats.org/officeDocument/2006/relationships/image" Target="../media/image163.svg"/><Relationship Id="rId178" Type="http://schemas.openxmlformats.org/officeDocument/2006/relationships/image" Target="../media/image4.png"/><Relationship Id="rId61" Type="http://schemas.openxmlformats.org/officeDocument/2006/relationships/image" Target="../media/image67.svg"/><Relationship Id="rId82" Type="http://schemas.openxmlformats.org/officeDocument/2006/relationships/image" Target="../media/image88.png"/><Relationship Id="rId152" Type="http://schemas.openxmlformats.org/officeDocument/2006/relationships/image" Target="../media/image158.png"/><Relationship Id="rId173" Type="http://schemas.openxmlformats.org/officeDocument/2006/relationships/image" Target="../media/image179.svg"/><Relationship Id="rId19" Type="http://schemas.openxmlformats.org/officeDocument/2006/relationships/image" Target="../media/image25.svg"/><Relationship Id="rId14" Type="http://schemas.openxmlformats.org/officeDocument/2006/relationships/image" Target="../media/image20.png"/><Relationship Id="rId30" Type="http://schemas.openxmlformats.org/officeDocument/2006/relationships/image" Target="../media/image36.png"/><Relationship Id="rId35" Type="http://schemas.openxmlformats.org/officeDocument/2006/relationships/image" Target="../media/image41.svg"/><Relationship Id="rId56" Type="http://schemas.openxmlformats.org/officeDocument/2006/relationships/image" Target="../media/image62.png"/><Relationship Id="rId77" Type="http://schemas.openxmlformats.org/officeDocument/2006/relationships/image" Target="../media/image83.svg"/><Relationship Id="rId100" Type="http://schemas.openxmlformats.org/officeDocument/2006/relationships/image" Target="../media/image106.png"/><Relationship Id="rId105" Type="http://schemas.openxmlformats.org/officeDocument/2006/relationships/image" Target="../media/image111.svg"/><Relationship Id="rId126" Type="http://schemas.openxmlformats.org/officeDocument/2006/relationships/image" Target="../media/image132.png"/><Relationship Id="rId147" Type="http://schemas.openxmlformats.org/officeDocument/2006/relationships/image" Target="../media/image153.svg"/><Relationship Id="rId168" Type="http://schemas.openxmlformats.org/officeDocument/2006/relationships/image" Target="../media/image174.png"/><Relationship Id="rId8" Type="http://schemas.openxmlformats.org/officeDocument/2006/relationships/image" Target="../media/image14.png"/><Relationship Id="rId51" Type="http://schemas.openxmlformats.org/officeDocument/2006/relationships/image" Target="../media/image57.svg"/><Relationship Id="rId72" Type="http://schemas.openxmlformats.org/officeDocument/2006/relationships/image" Target="../media/image78.png"/><Relationship Id="rId93" Type="http://schemas.openxmlformats.org/officeDocument/2006/relationships/image" Target="../media/image99.svg"/><Relationship Id="rId98" Type="http://schemas.openxmlformats.org/officeDocument/2006/relationships/image" Target="../media/image104.png"/><Relationship Id="rId121" Type="http://schemas.openxmlformats.org/officeDocument/2006/relationships/image" Target="../media/image127.svg"/><Relationship Id="rId142" Type="http://schemas.openxmlformats.org/officeDocument/2006/relationships/image" Target="../media/image148.png"/><Relationship Id="rId163" Type="http://schemas.openxmlformats.org/officeDocument/2006/relationships/image" Target="../media/image169.svg"/><Relationship Id="rId3" Type="http://schemas.openxmlformats.org/officeDocument/2006/relationships/image" Target="../media/image9.svg"/><Relationship Id="rId25" Type="http://schemas.openxmlformats.org/officeDocument/2006/relationships/image" Target="../media/image31.svg"/><Relationship Id="rId46" Type="http://schemas.openxmlformats.org/officeDocument/2006/relationships/image" Target="../media/image52.png"/><Relationship Id="rId67" Type="http://schemas.openxmlformats.org/officeDocument/2006/relationships/image" Target="../media/image73.svg"/><Relationship Id="rId116" Type="http://schemas.openxmlformats.org/officeDocument/2006/relationships/image" Target="../media/image122.png"/><Relationship Id="rId137" Type="http://schemas.openxmlformats.org/officeDocument/2006/relationships/image" Target="../media/image143.svg"/><Relationship Id="rId158" Type="http://schemas.openxmlformats.org/officeDocument/2006/relationships/image" Target="../media/image164.png"/><Relationship Id="rId20" Type="http://schemas.openxmlformats.org/officeDocument/2006/relationships/image" Target="../media/image26.png"/><Relationship Id="rId41" Type="http://schemas.openxmlformats.org/officeDocument/2006/relationships/image" Target="../media/image47.svg"/><Relationship Id="rId62" Type="http://schemas.openxmlformats.org/officeDocument/2006/relationships/image" Target="../media/image68.png"/><Relationship Id="rId83" Type="http://schemas.openxmlformats.org/officeDocument/2006/relationships/image" Target="../media/image89.svg"/><Relationship Id="rId88" Type="http://schemas.openxmlformats.org/officeDocument/2006/relationships/image" Target="../media/image94.png"/><Relationship Id="rId111" Type="http://schemas.openxmlformats.org/officeDocument/2006/relationships/image" Target="../media/image117.svg"/><Relationship Id="rId132" Type="http://schemas.openxmlformats.org/officeDocument/2006/relationships/image" Target="../media/image138.png"/><Relationship Id="rId153" Type="http://schemas.openxmlformats.org/officeDocument/2006/relationships/image" Target="../media/image159.svg"/><Relationship Id="rId174" Type="http://schemas.openxmlformats.org/officeDocument/2006/relationships/image" Target="../media/image180.png"/><Relationship Id="rId15" Type="http://schemas.openxmlformats.org/officeDocument/2006/relationships/image" Target="../media/image21.svg"/><Relationship Id="rId36" Type="http://schemas.openxmlformats.org/officeDocument/2006/relationships/image" Target="../media/image42.png"/><Relationship Id="rId57" Type="http://schemas.openxmlformats.org/officeDocument/2006/relationships/image" Target="../media/image63.svg"/><Relationship Id="rId106" Type="http://schemas.openxmlformats.org/officeDocument/2006/relationships/image" Target="../media/image112.png"/><Relationship Id="rId127" Type="http://schemas.openxmlformats.org/officeDocument/2006/relationships/image" Target="../media/image133.svg"/><Relationship Id="rId10" Type="http://schemas.openxmlformats.org/officeDocument/2006/relationships/image" Target="../media/image16.png"/><Relationship Id="rId31" Type="http://schemas.openxmlformats.org/officeDocument/2006/relationships/image" Target="../media/image37.svg"/><Relationship Id="rId52" Type="http://schemas.openxmlformats.org/officeDocument/2006/relationships/image" Target="../media/image58.png"/><Relationship Id="rId73" Type="http://schemas.openxmlformats.org/officeDocument/2006/relationships/image" Target="../media/image79.svg"/><Relationship Id="rId78" Type="http://schemas.openxmlformats.org/officeDocument/2006/relationships/image" Target="../media/image84.png"/><Relationship Id="rId94" Type="http://schemas.openxmlformats.org/officeDocument/2006/relationships/image" Target="../media/image100.png"/><Relationship Id="rId99" Type="http://schemas.openxmlformats.org/officeDocument/2006/relationships/image" Target="../media/image105.svg"/><Relationship Id="rId101" Type="http://schemas.openxmlformats.org/officeDocument/2006/relationships/image" Target="../media/image107.svg"/><Relationship Id="rId122" Type="http://schemas.openxmlformats.org/officeDocument/2006/relationships/image" Target="../media/image128.png"/><Relationship Id="rId143" Type="http://schemas.openxmlformats.org/officeDocument/2006/relationships/image" Target="../media/image149.svg"/><Relationship Id="rId148" Type="http://schemas.openxmlformats.org/officeDocument/2006/relationships/image" Target="../media/image154.png"/><Relationship Id="rId164" Type="http://schemas.openxmlformats.org/officeDocument/2006/relationships/image" Target="../media/image170.png"/><Relationship Id="rId169" Type="http://schemas.openxmlformats.org/officeDocument/2006/relationships/image" Target="../media/image175.svg"/><Relationship Id="rId4" Type="http://schemas.openxmlformats.org/officeDocument/2006/relationships/image" Target="../media/image10.png"/><Relationship Id="rId9" Type="http://schemas.openxmlformats.org/officeDocument/2006/relationships/image" Target="../media/image15.svg"/><Relationship Id="rId26" Type="http://schemas.openxmlformats.org/officeDocument/2006/relationships/image" Target="../media/image32.png"/><Relationship Id="rId47" Type="http://schemas.openxmlformats.org/officeDocument/2006/relationships/image" Target="../media/image53.svg"/><Relationship Id="rId68" Type="http://schemas.openxmlformats.org/officeDocument/2006/relationships/image" Target="../media/image74.png"/><Relationship Id="rId89" Type="http://schemas.openxmlformats.org/officeDocument/2006/relationships/image" Target="../media/image95.svg"/><Relationship Id="rId112" Type="http://schemas.openxmlformats.org/officeDocument/2006/relationships/image" Target="../media/image118.png"/><Relationship Id="rId133" Type="http://schemas.openxmlformats.org/officeDocument/2006/relationships/image" Target="../media/image139.svg"/><Relationship Id="rId154" Type="http://schemas.openxmlformats.org/officeDocument/2006/relationships/image" Target="../media/image160.png"/><Relationship Id="rId175" Type="http://schemas.openxmlformats.org/officeDocument/2006/relationships/image" Target="../media/image181.svg"/><Relationship Id="rId16" Type="http://schemas.openxmlformats.org/officeDocument/2006/relationships/image" Target="../media/image22.png"/><Relationship Id="rId37" Type="http://schemas.openxmlformats.org/officeDocument/2006/relationships/image" Target="../media/image43.svg"/><Relationship Id="rId58" Type="http://schemas.openxmlformats.org/officeDocument/2006/relationships/image" Target="../media/image64.png"/><Relationship Id="rId79" Type="http://schemas.openxmlformats.org/officeDocument/2006/relationships/image" Target="../media/image85.svg"/><Relationship Id="rId102" Type="http://schemas.openxmlformats.org/officeDocument/2006/relationships/image" Target="../media/image108.png"/><Relationship Id="rId123" Type="http://schemas.openxmlformats.org/officeDocument/2006/relationships/image" Target="../media/image129.svg"/><Relationship Id="rId144" Type="http://schemas.openxmlformats.org/officeDocument/2006/relationships/image" Target="../media/image150.png"/><Relationship Id="rId90" Type="http://schemas.openxmlformats.org/officeDocument/2006/relationships/image" Target="../media/image96.png"/><Relationship Id="rId165" Type="http://schemas.openxmlformats.org/officeDocument/2006/relationships/image" Target="../media/image171.svg"/><Relationship Id="rId27" Type="http://schemas.openxmlformats.org/officeDocument/2006/relationships/image" Target="../media/image33.svg"/><Relationship Id="rId48" Type="http://schemas.openxmlformats.org/officeDocument/2006/relationships/image" Target="../media/image54.png"/><Relationship Id="rId69" Type="http://schemas.openxmlformats.org/officeDocument/2006/relationships/image" Target="../media/image75.svg"/><Relationship Id="rId113" Type="http://schemas.openxmlformats.org/officeDocument/2006/relationships/image" Target="../media/image119.svg"/><Relationship Id="rId134" Type="http://schemas.openxmlformats.org/officeDocument/2006/relationships/image" Target="../media/image140.png"/><Relationship Id="rId80" Type="http://schemas.openxmlformats.org/officeDocument/2006/relationships/image" Target="../media/image86.png"/><Relationship Id="rId155" Type="http://schemas.openxmlformats.org/officeDocument/2006/relationships/image" Target="../media/image161.svg"/><Relationship Id="rId176" Type="http://schemas.openxmlformats.org/officeDocument/2006/relationships/image" Target="../media/image182.png"/><Relationship Id="rId17" Type="http://schemas.openxmlformats.org/officeDocument/2006/relationships/image" Target="../media/image23.svg"/><Relationship Id="rId38" Type="http://schemas.openxmlformats.org/officeDocument/2006/relationships/image" Target="../media/image44.png"/><Relationship Id="rId59" Type="http://schemas.openxmlformats.org/officeDocument/2006/relationships/image" Target="../media/image65.svg"/><Relationship Id="rId103" Type="http://schemas.openxmlformats.org/officeDocument/2006/relationships/image" Target="../media/image109.svg"/><Relationship Id="rId124" Type="http://schemas.openxmlformats.org/officeDocument/2006/relationships/image" Target="../media/image130.png"/><Relationship Id="rId70" Type="http://schemas.openxmlformats.org/officeDocument/2006/relationships/image" Target="../media/image76.png"/><Relationship Id="rId91" Type="http://schemas.openxmlformats.org/officeDocument/2006/relationships/image" Target="../media/image97.svg"/><Relationship Id="rId145" Type="http://schemas.openxmlformats.org/officeDocument/2006/relationships/image" Target="../media/image151.svg"/><Relationship Id="rId166" Type="http://schemas.openxmlformats.org/officeDocument/2006/relationships/image" Target="../media/image17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5.svg"/><Relationship Id="rId2" Type="http://schemas.openxmlformats.org/officeDocument/2006/relationships/image" Target="../media/image18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7.svg"/><Relationship Id="rId2" Type="http://schemas.openxmlformats.org/officeDocument/2006/relationships/image" Target="../media/image186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188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svg"/><Relationship Id="rId2" Type="http://schemas.openxmlformats.org/officeDocument/2006/relationships/image" Target="../media/image18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9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7847" y="1847472"/>
            <a:ext cx="4626978" cy="1117229"/>
          </a:xfrm>
        </p:spPr>
        <p:txBody>
          <a:bodyPr wrap="square" lIns="0" anchor="b">
            <a:noAutofit/>
          </a:bodyPr>
          <a:lstStyle>
            <a:lvl1pPr algn="l">
              <a:defRPr sz="3700" b="1" cap="all" baseline="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7847" y="2898648"/>
            <a:ext cx="4626978" cy="313932"/>
          </a:xfrm>
        </p:spPr>
        <p:txBody>
          <a:bodyPr wrap="square" lIns="0">
            <a:noAutofit/>
          </a:bodyPr>
          <a:lstStyle>
            <a:lvl1pPr marL="0" indent="0" algn="l">
              <a:buNone/>
              <a:defRPr sz="16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847847" y="4048191"/>
            <a:ext cx="4626978" cy="258532"/>
          </a:xfrm>
        </p:spPr>
        <p:txBody>
          <a:bodyPr lIns="0">
            <a:no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Presented by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847847" y="4253378"/>
            <a:ext cx="4626978" cy="258532"/>
          </a:xfrm>
        </p:spPr>
        <p:txBody>
          <a:bodyPr lIns="0">
            <a:no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 dirty="0"/>
              <a:t>Date goes here</a:t>
            </a:r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5683BEF3-FBF4-DC48-8B94-6BBFE9C281D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505200" y="0"/>
            <a:ext cx="5638800" cy="4512660"/>
          </a:xfrm>
          <a:custGeom>
            <a:avLst/>
            <a:gdLst>
              <a:gd name="connsiteX0" fmla="*/ 0 w 5181600"/>
              <a:gd name="connsiteY0" fmla="*/ 0 h 4171950"/>
              <a:gd name="connsiteX1" fmla="*/ 5181600 w 5181600"/>
              <a:gd name="connsiteY1" fmla="*/ 0 h 4171950"/>
              <a:gd name="connsiteX2" fmla="*/ 5181600 w 5181600"/>
              <a:gd name="connsiteY2" fmla="*/ 4171950 h 4171950"/>
              <a:gd name="connsiteX3" fmla="*/ 0 w 5181600"/>
              <a:gd name="connsiteY3" fmla="*/ 4171950 h 4171950"/>
              <a:gd name="connsiteX4" fmla="*/ 0 w 5181600"/>
              <a:gd name="connsiteY4" fmla="*/ 0 h 4171950"/>
              <a:gd name="connsiteX0" fmla="*/ 0 w 5181600"/>
              <a:gd name="connsiteY0" fmla="*/ 0 h 4171950"/>
              <a:gd name="connsiteX1" fmla="*/ 5181600 w 5181600"/>
              <a:gd name="connsiteY1" fmla="*/ 0 h 4171950"/>
              <a:gd name="connsiteX2" fmla="*/ 5181600 w 5181600"/>
              <a:gd name="connsiteY2" fmla="*/ 4171950 h 4171950"/>
              <a:gd name="connsiteX3" fmla="*/ 2331308 w 5181600"/>
              <a:gd name="connsiteY3" fmla="*/ 4040144 h 4171950"/>
              <a:gd name="connsiteX4" fmla="*/ 0 w 5181600"/>
              <a:gd name="connsiteY4" fmla="*/ 0 h 4171950"/>
              <a:gd name="connsiteX0" fmla="*/ 0 w 5181600"/>
              <a:gd name="connsiteY0" fmla="*/ 0 h 4171950"/>
              <a:gd name="connsiteX1" fmla="*/ 5181600 w 5181600"/>
              <a:gd name="connsiteY1" fmla="*/ 0 h 4171950"/>
              <a:gd name="connsiteX2" fmla="*/ 5181600 w 5181600"/>
              <a:gd name="connsiteY2" fmla="*/ 1301578 h 4171950"/>
              <a:gd name="connsiteX3" fmla="*/ 5181600 w 5181600"/>
              <a:gd name="connsiteY3" fmla="*/ 4171950 h 4171950"/>
              <a:gd name="connsiteX4" fmla="*/ 2331308 w 5181600"/>
              <a:gd name="connsiteY4" fmla="*/ 4040144 h 4171950"/>
              <a:gd name="connsiteX5" fmla="*/ 0 w 5181600"/>
              <a:gd name="connsiteY5" fmla="*/ 0 h 4171950"/>
              <a:gd name="connsiteX0" fmla="*/ 0 w 5181600"/>
              <a:gd name="connsiteY0" fmla="*/ 0 h 4040144"/>
              <a:gd name="connsiteX1" fmla="*/ 5181600 w 5181600"/>
              <a:gd name="connsiteY1" fmla="*/ 0 h 4040144"/>
              <a:gd name="connsiteX2" fmla="*/ 5181600 w 5181600"/>
              <a:gd name="connsiteY2" fmla="*/ 1301578 h 4040144"/>
              <a:gd name="connsiteX3" fmla="*/ 3575222 w 5181600"/>
              <a:gd name="connsiteY3" fmla="*/ 4023669 h 4040144"/>
              <a:gd name="connsiteX4" fmla="*/ 2331308 w 5181600"/>
              <a:gd name="connsiteY4" fmla="*/ 4040144 h 4040144"/>
              <a:gd name="connsiteX5" fmla="*/ 0 w 5181600"/>
              <a:gd name="connsiteY5" fmla="*/ 0 h 4040144"/>
              <a:gd name="connsiteX0" fmla="*/ 0 w 5181600"/>
              <a:gd name="connsiteY0" fmla="*/ 0 h 4146407"/>
              <a:gd name="connsiteX1" fmla="*/ 5181600 w 5181600"/>
              <a:gd name="connsiteY1" fmla="*/ 0 h 4146407"/>
              <a:gd name="connsiteX2" fmla="*/ 5181600 w 5181600"/>
              <a:gd name="connsiteY2" fmla="*/ 1301578 h 4146407"/>
              <a:gd name="connsiteX3" fmla="*/ 3575222 w 5181600"/>
              <a:gd name="connsiteY3" fmla="*/ 4023669 h 4146407"/>
              <a:gd name="connsiteX4" fmla="*/ 2331308 w 5181600"/>
              <a:gd name="connsiteY4" fmla="*/ 4040144 h 4146407"/>
              <a:gd name="connsiteX5" fmla="*/ 0 w 5181600"/>
              <a:gd name="connsiteY5" fmla="*/ 0 h 4146407"/>
              <a:gd name="connsiteX0" fmla="*/ 0 w 5181600"/>
              <a:gd name="connsiteY0" fmla="*/ 0 h 4075263"/>
              <a:gd name="connsiteX1" fmla="*/ 5181600 w 5181600"/>
              <a:gd name="connsiteY1" fmla="*/ 0 h 4075263"/>
              <a:gd name="connsiteX2" fmla="*/ 5181600 w 5181600"/>
              <a:gd name="connsiteY2" fmla="*/ 1301578 h 4075263"/>
              <a:gd name="connsiteX3" fmla="*/ 3575222 w 5181600"/>
              <a:gd name="connsiteY3" fmla="*/ 4023669 h 4075263"/>
              <a:gd name="connsiteX4" fmla="*/ 1980044 w 5181600"/>
              <a:gd name="connsiteY4" fmla="*/ 3426827 h 4075263"/>
              <a:gd name="connsiteX5" fmla="*/ 0 w 5181600"/>
              <a:gd name="connsiteY5" fmla="*/ 0 h 4075263"/>
              <a:gd name="connsiteX0" fmla="*/ 0 w 5181600"/>
              <a:gd name="connsiteY0" fmla="*/ 0 h 4113531"/>
              <a:gd name="connsiteX1" fmla="*/ 5181600 w 5181600"/>
              <a:gd name="connsiteY1" fmla="*/ 0 h 4113531"/>
              <a:gd name="connsiteX2" fmla="*/ 5181600 w 5181600"/>
              <a:gd name="connsiteY2" fmla="*/ 1301578 h 4113531"/>
              <a:gd name="connsiteX3" fmla="*/ 3575222 w 5181600"/>
              <a:gd name="connsiteY3" fmla="*/ 4023669 h 4113531"/>
              <a:gd name="connsiteX4" fmla="*/ 1980044 w 5181600"/>
              <a:gd name="connsiteY4" fmla="*/ 3426827 h 4113531"/>
              <a:gd name="connsiteX5" fmla="*/ 0 w 5181600"/>
              <a:gd name="connsiteY5" fmla="*/ 0 h 4113531"/>
              <a:gd name="connsiteX0" fmla="*/ 0 w 5181600"/>
              <a:gd name="connsiteY0" fmla="*/ 0 h 4108715"/>
              <a:gd name="connsiteX1" fmla="*/ 5181600 w 5181600"/>
              <a:gd name="connsiteY1" fmla="*/ 0 h 4108715"/>
              <a:gd name="connsiteX2" fmla="*/ 5181600 w 5181600"/>
              <a:gd name="connsiteY2" fmla="*/ 1301578 h 4108715"/>
              <a:gd name="connsiteX3" fmla="*/ 3430257 w 5181600"/>
              <a:gd name="connsiteY3" fmla="*/ 4018094 h 4108715"/>
              <a:gd name="connsiteX4" fmla="*/ 1980044 w 5181600"/>
              <a:gd name="connsiteY4" fmla="*/ 3426827 h 4108715"/>
              <a:gd name="connsiteX5" fmla="*/ 0 w 5181600"/>
              <a:gd name="connsiteY5" fmla="*/ 0 h 4108715"/>
              <a:gd name="connsiteX0" fmla="*/ 0 w 5181600"/>
              <a:gd name="connsiteY0" fmla="*/ 0 h 4150586"/>
              <a:gd name="connsiteX1" fmla="*/ 5181600 w 5181600"/>
              <a:gd name="connsiteY1" fmla="*/ 0 h 4150586"/>
              <a:gd name="connsiteX2" fmla="*/ 5181600 w 5181600"/>
              <a:gd name="connsiteY2" fmla="*/ 1301578 h 4150586"/>
              <a:gd name="connsiteX3" fmla="*/ 3430257 w 5181600"/>
              <a:gd name="connsiteY3" fmla="*/ 4018094 h 4150586"/>
              <a:gd name="connsiteX4" fmla="*/ 1980044 w 5181600"/>
              <a:gd name="connsiteY4" fmla="*/ 3426827 h 4150586"/>
              <a:gd name="connsiteX5" fmla="*/ 0 w 5181600"/>
              <a:gd name="connsiteY5" fmla="*/ 0 h 4150586"/>
              <a:gd name="connsiteX0" fmla="*/ 0 w 5181600"/>
              <a:gd name="connsiteY0" fmla="*/ 0 h 4150586"/>
              <a:gd name="connsiteX1" fmla="*/ 5181600 w 5181600"/>
              <a:gd name="connsiteY1" fmla="*/ 0 h 4150586"/>
              <a:gd name="connsiteX2" fmla="*/ 5181600 w 5181600"/>
              <a:gd name="connsiteY2" fmla="*/ 1301578 h 4150586"/>
              <a:gd name="connsiteX3" fmla="*/ 3430257 w 5181600"/>
              <a:gd name="connsiteY3" fmla="*/ 4018094 h 4150586"/>
              <a:gd name="connsiteX4" fmla="*/ 1980044 w 5181600"/>
              <a:gd name="connsiteY4" fmla="*/ 3426827 h 4150586"/>
              <a:gd name="connsiteX5" fmla="*/ 0 w 5181600"/>
              <a:gd name="connsiteY5" fmla="*/ 0 h 4150586"/>
              <a:gd name="connsiteX0" fmla="*/ 0 w 5181600"/>
              <a:gd name="connsiteY0" fmla="*/ 0 h 4150586"/>
              <a:gd name="connsiteX1" fmla="*/ 5181600 w 5181600"/>
              <a:gd name="connsiteY1" fmla="*/ 0 h 4150586"/>
              <a:gd name="connsiteX2" fmla="*/ 5181600 w 5181600"/>
              <a:gd name="connsiteY2" fmla="*/ 1301578 h 4150586"/>
              <a:gd name="connsiteX3" fmla="*/ 4183566 w 5181600"/>
              <a:gd name="connsiteY3" fmla="*/ 2955072 h 4150586"/>
              <a:gd name="connsiteX4" fmla="*/ 3430257 w 5181600"/>
              <a:gd name="connsiteY4" fmla="*/ 4018094 h 4150586"/>
              <a:gd name="connsiteX5" fmla="*/ 1980044 w 5181600"/>
              <a:gd name="connsiteY5" fmla="*/ 3426827 h 4150586"/>
              <a:gd name="connsiteX6" fmla="*/ 0 w 5181600"/>
              <a:gd name="connsiteY6" fmla="*/ 0 h 4150586"/>
              <a:gd name="connsiteX0" fmla="*/ 0 w 5181600"/>
              <a:gd name="connsiteY0" fmla="*/ 0 h 4150586"/>
              <a:gd name="connsiteX1" fmla="*/ 5181600 w 5181600"/>
              <a:gd name="connsiteY1" fmla="*/ 0 h 4150586"/>
              <a:gd name="connsiteX2" fmla="*/ 5181600 w 5181600"/>
              <a:gd name="connsiteY2" fmla="*/ 1301578 h 4150586"/>
              <a:gd name="connsiteX3" fmla="*/ 4267201 w 5181600"/>
              <a:gd name="connsiteY3" fmla="*/ 2955072 h 4150586"/>
              <a:gd name="connsiteX4" fmla="*/ 3430257 w 5181600"/>
              <a:gd name="connsiteY4" fmla="*/ 4018094 h 4150586"/>
              <a:gd name="connsiteX5" fmla="*/ 1980044 w 5181600"/>
              <a:gd name="connsiteY5" fmla="*/ 3426827 h 4150586"/>
              <a:gd name="connsiteX6" fmla="*/ 0 w 5181600"/>
              <a:gd name="connsiteY6" fmla="*/ 0 h 4150586"/>
              <a:gd name="connsiteX0" fmla="*/ 0 w 5181600"/>
              <a:gd name="connsiteY0" fmla="*/ 0 h 4150586"/>
              <a:gd name="connsiteX1" fmla="*/ 5181600 w 5181600"/>
              <a:gd name="connsiteY1" fmla="*/ 0 h 4150586"/>
              <a:gd name="connsiteX2" fmla="*/ 5181600 w 5181600"/>
              <a:gd name="connsiteY2" fmla="*/ 1301578 h 4150586"/>
              <a:gd name="connsiteX3" fmla="*/ 4211445 w 5181600"/>
              <a:gd name="connsiteY3" fmla="*/ 2971799 h 4150586"/>
              <a:gd name="connsiteX4" fmla="*/ 3430257 w 5181600"/>
              <a:gd name="connsiteY4" fmla="*/ 4018094 h 4150586"/>
              <a:gd name="connsiteX5" fmla="*/ 1980044 w 5181600"/>
              <a:gd name="connsiteY5" fmla="*/ 3426827 h 4150586"/>
              <a:gd name="connsiteX6" fmla="*/ 0 w 5181600"/>
              <a:gd name="connsiteY6" fmla="*/ 0 h 4150586"/>
              <a:gd name="connsiteX0" fmla="*/ 0 w 5181600"/>
              <a:gd name="connsiteY0" fmla="*/ 0 h 4150586"/>
              <a:gd name="connsiteX1" fmla="*/ 5181600 w 5181600"/>
              <a:gd name="connsiteY1" fmla="*/ 0 h 4150586"/>
              <a:gd name="connsiteX2" fmla="*/ 5181600 w 5181600"/>
              <a:gd name="connsiteY2" fmla="*/ 1301578 h 4150586"/>
              <a:gd name="connsiteX3" fmla="*/ 4211445 w 5181600"/>
              <a:gd name="connsiteY3" fmla="*/ 2971799 h 4150586"/>
              <a:gd name="connsiteX4" fmla="*/ 3430257 w 5181600"/>
              <a:gd name="connsiteY4" fmla="*/ 4018094 h 4150586"/>
              <a:gd name="connsiteX5" fmla="*/ 1980044 w 5181600"/>
              <a:gd name="connsiteY5" fmla="*/ 3426827 h 4150586"/>
              <a:gd name="connsiteX6" fmla="*/ 0 w 5181600"/>
              <a:gd name="connsiteY6" fmla="*/ 0 h 4150586"/>
              <a:gd name="connsiteX0" fmla="*/ 0 w 5181600"/>
              <a:gd name="connsiteY0" fmla="*/ 0 h 4150586"/>
              <a:gd name="connsiteX1" fmla="*/ 5181600 w 5181600"/>
              <a:gd name="connsiteY1" fmla="*/ 0 h 4150586"/>
              <a:gd name="connsiteX2" fmla="*/ 5181600 w 5181600"/>
              <a:gd name="connsiteY2" fmla="*/ 1301578 h 4150586"/>
              <a:gd name="connsiteX3" fmla="*/ 4211445 w 5181600"/>
              <a:gd name="connsiteY3" fmla="*/ 2971799 h 4150586"/>
              <a:gd name="connsiteX4" fmla="*/ 3430257 w 5181600"/>
              <a:gd name="connsiteY4" fmla="*/ 4018094 h 4150586"/>
              <a:gd name="connsiteX5" fmla="*/ 1980044 w 5181600"/>
              <a:gd name="connsiteY5" fmla="*/ 3426827 h 4150586"/>
              <a:gd name="connsiteX6" fmla="*/ 0 w 5181600"/>
              <a:gd name="connsiteY6" fmla="*/ 0 h 4150586"/>
              <a:gd name="connsiteX0" fmla="*/ 0 w 5181600"/>
              <a:gd name="connsiteY0" fmla="*/ 0 h 4150586"/>
              <a:gd name="connsiteX1" fmla="*/ 5181600 w 5181600"/>
              <a:gd name="connsiteY1" fmla="*/ 0 h 4150586"/>
              <a:gd name="connsiteX2" fmla="*/ 5181600 w 5181600"/>
              <a:gd name="connsiteY2" fmla="*/ 1301578 h 4150586"/>
              <a:gd name="connsiteX3" fmla="*/ 4211445 w 5181600"/>
              <a:gd name="connsiteY3" fmla="*/ 2971799 h 4150586"/>
              <a:gd name="connsiteX4" fmla="*/ 3430257 w 5181600"/>
              <a:gd name="connsiteY4" fmla="*/ 4018094 h 4150586"/>
              <a:gd name="connsiteX5" fmla="*/ 1980044 w 5181600"/>
              <a:gd name="connsiteY5" fmla="*/ 3426827 h 4150586"/>
              <a:gd name="connsiteX6" fmla="*/ 0 w 5181600"/>
              <a:gd name="connsiteY6" fmla="*/ 0 h 4150586"/>
              <a:gd name="connsiteX0" fmla="*/ 0 w 5181600"/>
              <a:gd name="connsiteY0" fmla="*/ 0 h 4150586"/>
              <a:gd name="connsiteX1" fmla="*/ 5181600 w 5181600"/>
              <a:gd name="connsiteY1" fmla="*/ 0 h 4150586"/>
              <a:gd name="connsiteX2" fmla="*/ 5181600 w 5181600"/>
              <a:gd name="connsiteY2" fmla="*/ 1301578 h 4150586"/>
              <a:gd name="connsiteX3" fmla="*/ 4211445 w 5181600"/>
              <a:gd name="connsiteY3" fmla="*/ 2971799 h 4150586"/>
              <a:gd name="connsiteX4" fmla="*/ 3430257 w 5181600"/>
              <a:gd name="connsiteY4" fmla="*/ 4018094 h 4150586"/>
              <a:gd name="connsiteX5" fmla="*/ 1980044 w 5181600"/>
              <a:gd name="connsiteY5" fmla="*/ 3426827 h 4150586"/>
              <a:gd name="connsiteX6" fmla="*/ 0 w 5181600"/>
              <a:gd name="connsiteY6" fmla="*/ 0 h 4150586"/>
              <a:gd name="connsiteX0" fmla="*/ 0 w 5181600"/>
              <a:gd name="connsiteY0" fmla="*/ 0 h 3872503"/>
              <a:gd name="connsiteX1" fmla="*/ 5181600 w 5181600"/>
              <a:gd name="connsiteY1" fmla="*/ 0 h 3872503"/>
              <a:gd name="connsiteX2" fmla="*/ 5181600 w 5181600"/>
              <a:gd name="connsiteY2" fmla="*/ 1301578 h 3872503"/>
              <a:gd name="connsiteX3" fmla="*/ 4211445 w 5181600"/>
              <a:gd name="connsiteY3" fmla="*/ 2971799 h 3872503"/>
              <a:gd name="connsiteX4" fmla="*/ 3798247 w 5181600"/>
              <a:gd name="connsiteY4" fmla="*/ 3650104 h 3872503"/>
              <a:gd name="connsiteX5" fmla="*/ 1980044 w 5181600"/>
              <a:gd name="connsiteY5" fmla="*/ 3426827 h 3872503"/>
              <a:gd name="connsiteX6" fmla="*/ 0 w 5181600"/>
              <a:gd name="connsiteY6" fmla="*/ 0 h 3872503"/>
              <a:gd name="connsiteX0" fmla="*/ 0 w 5181600"/>
              <a:gd name="connsiteY0" fmla="*/ 0 h 4141054"/>
              <a:gd name="connsiteX1" fmla="*/ 5181600 w 5181600"/>
              <a:gd name="connsiteY1" fmla="*/ 0 h 4141054"/>
              <a:gd name="connsiteX2" fmla="*/ 5181600 w 5181600"/>
              <a:gd name="connsiteY2" fmla="*/ 1301578 h 4141054"/>
              <a:gd name="connsiteX3" fmla="*/ 4211445 w 5181600"/>
              <a:gd name="connsiteY3" fmla="*/ 2971799 h 4141054"/>
              <a:gd name="connsiteX4" fmla="*/ 3798247 w 5181600"/>
              <a:gd name="connsiteY4" fmla="*/ 3650104 h 4141054"/>
              <a:gd name="connsiteX5" fmla="*/ 1980044 w 5181600"/>
              <a:gd name="connsiteY5" fmla="*/ 3426827 h 4141054"/>
              <a:gd name="connsiteX6" fmla="*/ 0 w 5181600"/>
              <a:gd name="connsiteY6" fmla="*/ 0 h 4141054"/>
              <a:gd name="connsiteX0" fmla="*/ 0 w 5181600"/>
              <a:gd name="connsiteY0" fmla="*/ 0 h 4141054"/>
              <a:gd name="connsiteX1" fmla="*/ 5181600 w 5181600"/>
              <a:gd name="connsiteY1" fmla="*/ 0 h 4141054"/>
              <a:gd name="connsiteX2" fmla="*/ 5181600 w 5181600"/>
              <a:gd name="connsiteY2" fmla="*/ 1301578 h 4141054"/>
              <a:gd name="connsiteX3" fmla="*/ 3798247 w 5181600"/>
              <a:gd name="connsiteY3" fmla="*/ 3650104 h 4141054"/>
              <a:gd name="connsiteX4" fmla="*/ 1980044 w 5181600"/>
              <a:gd name="connsiteY4" fmla="*/ 3426827 h 4141054"/>
              <a:gd name="connsiteX5" fmla="*/ 0 w 5181600"/>
              <a:gd name="connsiteY5" fmla="*/ 0 h 4141054"/>
              <a:gd name="connsiteX0" fmla="*/ 0 w 5181600"/>
              <a:gd name="connsiteY0" fmla="*/ 0 h 4141054"/>
              <a:gd name="connsiteX1" fmla="*/ 5181600 w 5181600"/>
              <a:gd name="connsiteY1" fmla="*/ 0 h 4141054"/>
              <a:gd name="connsiteX2" fmla="*/ 5181600 w 5181600"/>
              <a:gd name="connsiteY2" fmla="*/ 1301578 h 4141054"/>
              <a:gd name="connsiteX3" fmla="*/ 3798247 w 5181600"/>
              <a:gd name="connsiteY3" fmla="*/ 3650104 h 4141054"/>
              <a:gd name="connsiteX4" fmla="*/ 1980044 w 5181600"/>
              <a:gd name="connsiteY4" fmla="*/ 3426827 h 4141054"/>
              <a:gd name="connsiteX5" fmla="*/ 0 w 5181600"/>
              <a:gd name="connsiteY5" fmla="*/ 0 h 4141054"/>
              <a:gd name="connsiteX0" fmla="*/ 0 w 5181600"/>
              <a:gd name="connsiteY0" fmla="*/ 0 h 4141054"/>
              <a:gd name="connsiteX1" fmla="*/ 5181600 w 5181600"/>
              <a:gd name="connsiteY1" fmla="*/ 0 h 4141054"/>
              <a:gd name="connsiteX2" fmla="*/ 5181600 w 5181600"/>
              <a:gd name="connsiteY2" fmla="*/ 1301578 h 4141054"/>
              <a:gd name="connsiteX3" fmla="*/ 3798247 w 5181600"/>
              <a:gd name="connsiteY3" fmla="*/ 3650104 h 4141054"/>
              <a:gd name="connsiteX4" fmla="*/ 1980044 w 5181600"/>
              <a:gd name="connsiteY4" fmla="*/ 3426827 h 4141054"/>
              <a:gd name="connsiteX5" fmla="*/ 0 w 5181600"/>
              <a:gd name="connsiteY5" fmla="*/ 0 h 4141054"/>
              <a:gd name="connsiteX0" fmla="*/ 0 w 5181600"/>
              <a:gd name="connsiteY0" fmla="*/ 0 h 4141054"/>
              <a:gd name="connsiteX1" fmla="*/ 5181600 w 5181600"/>
              <a:gd name="connsiteY1" fmla="*/ 0 h 4141054"/>
              <a:gd name="connsiteX2" fmla="*/ 5181600 w 5181600"/>
              <a:gd name="connsiteY2" fmla="*/ 1301578 h 4141054"/>
              <a:gd name="connsiteX3" fmla="*/ 3798247 w 5181600"/>
              <a:gd name="connsiteY3" fmla="*/ 3650104 h 4141054"/>
              <a:gd name="connsiteX4" fmla="*/ 1980044 w 5181600"/>
              <a:gd name="connsiteY4" fmla="*/ 3426827 h 4141054"/>
              <a:gd name="connsiteX5" fmla="*/ 0 w 5181600"/>
              <a:gd name="connsiteY5" fmla="*/ 0 h 4141054"/>
              <a:gd name="connsiteX0" fmla="*/ 0 w 5181600"/>
              <a:gd name="connsiteY0" fmla="*/ 0 h 4146769"/>
              <a:gd name="connsiteX1" fmla="*/ 5181600 w 5181600"/>
              <a:gd name="connsiteY1" fmla="*/ 0 h 4146769"/>
              <a:gd name="connsiteX2" fmla="*/ 5181600 w 5181600"/>
              <a:gd name="connsiteY2" fmla="*/ 1301578 h 4146769"/>
              <a:gd name="connsiteX3" fmla="*/ 3798247 w 5181600"/>
              <a:gd name="connsiteY3" fmla="*/ 3650104 h 4146769"/>
              <a:gd name="connsiteX4" fmla="*/ 1980044 w 5181600"/>
              <a:gd name="connsiteY4" fmla="*/ 3426827 h 4146769"/>
              <a:gd name="connsiteX5" fmla="*/ 0 w 5181600"/>
              <a:gd name="connsiteY5" fmla="*/ 0 h 4146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81600" h="4146769">
                <a:moveTo>
                  <a:pt x="0" y="0"/>
                </a:moveTo>
                <a:lnTo>
                  <a:pt x="5181600" y="0"/>
                </a:lnTo>
                <a:lnTo>
                  <a:pt x="5181600" y="1301578"/>
                </a:lnTo>
                <a:cubicBezTo>
                  <a:pt x="4811651" y="1943383"/>
                  <a:pt x="4209177" y="2955784"/>
                  <a:pt x="3798247" y="3650104"/>
                </a:cubicBezTo>
                <a:cubicBezTo>
                  <a:pt x="3033970" y="4645824"/>
                  <a:pt x="2249506" y="3917564"/>
                  <a:pt x="1980044" y="3426827"/>
                </a:cubicBezTo>
                <a:lnTo>
                  <a:pt x="0" y="0"/>
                </a:lnTo>
                <a:close/>
              </a:path>
            </a:pathLst>
          </a:custGeom>
          <a:solidFill>
            <a:srgbClr val="E6E7E8"/>
          </a:solidFill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C0533EA-4970-40FE-9F3D-2D2D6DC954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7847" y="982375"/>
            <a:ext cx="3087780" cy="50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173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ontent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809947"/>
            <a:ext cx="8134349" cy="424732"/>
          </a:xfrm>
        </p:spPr>
        <p:txBody>
          <a:bodyPr lIns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3790" y="1657761"/>
            <a:ext cx="3924460" cy="292693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7AB5724-ED6C-D244-B23C-E84FFEA0B93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721488" y="1657350"/>
            <a:ext cx="3922776" cy="2927350"/>
          </a:xfrm>
          <a:solidFill>
            <a:srgbClr val="E6E7E8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4C2568F9-8AE5-6948-86DA-72E5E2A186E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4825" y="1267809"/>
            <a:ext cx="8134350" cy="338554"/>
          </a:xfrm>
        </p:spPr>
        <p:txBody>
          <a:bodyPr wrap="square" lIns="0">
            <a:spAutoFit/>
          </a:bodyPr>
          <a:lstStyle>
            <a:lvl1pPr marL="0" indent="0">
              <a:buNone/>
              <a:defRPr sz="1600">
                <a:solidFill>
                  <a:schemeClr val="accent2"/>
                </a:solidFill>
              </a:defRPr>
            </a:lvl1pPr>
            <a:lvl2pPr marL="173037" indent="0">
              <a:buNone/>
              <a:defRPr/>
            </a:lvl2pPr>
            <a:lvl3pPr marL="346075" indent="0">
              <a:buNone/>
              <a:defRPr/>
            </a:lvl3pPr>
            <a:lvl4pPr marL="519113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F0E28B8-0876-4B34-81BD-B0636759EC24}"/>
              </a:ext>
            </a:extLst>
          </p:cNvPr>
          <p:cNvSpPr/>
          <p:nvPr userDrawn="1"/>
        </p:nvSpPr>
        <p:spPr>
          <a:xfrm>
            <a:off x="145997" y="176733"/>
            <a:ext cx="3488551" cy="522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0F8D8E9-89AF-4489-B2ED-AA6BDC8DFA8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6398" y="286805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057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Content,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809947"/>
            <a:ext cx="8134349" cy="424732"/>
          </a:xfrm>
        </p:spPr>
        <p:txBody>
          <a:bodyPr lIns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13790" y="1657423"/>
            <a:ext cx="3922451" cy="2926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quarter" idx="14"/>
          </p:nvPr>
        </p:nvSpPr>
        <p:spPr>
          <a:xfrm>
            <a:off x="4714431" y="1657423"/>
            <a:ext cx="3924743" cy="2926080"/>
          </a:xfrm>
          <a:solidFill>
            <a:srgbClr val="E6E7E8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58C2872C-F814-A446-94E1-427420CCC28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4825" y="1267809"/>
            <a:ext cx="8134350" cy="338554"/>
          </a:xfrm>
        </p:spPr>
        <p:txBody>
          <a:bodyPr wrap="square" lIns="0">
            <a:spAutoFit/>
          </a:bodyPr>
          <a:lstStyle>
            <a:lvl1pPr marL="0" indent="0">
              <a:buNone/>
              <a:defRPr sz="1600">
                <a:solidFill>
                  <a:schemeClr val="accent2"/>
                </a:solidFill>
              </a:defRPr>
            </a:lvl1pPr>
            <a:lvl2pPr marL="173037" indent="0">
              <a:buNone/>
              <a:defRPr/>
            </a:lvl2pPr>
            <a:lvl3pPr marL="346075" indent="0">
              <a:buNone/>
              <a:defRPr/>
            </a:lvl3pPr>
            <a:lvl4pPr marL="519113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6D046D-67D3-42A3-ABD6-B60DF306BB95}"/>
              </a:ext>
            </a:extLst>
          </p:cNvPr>
          <p:cNvSpPr/>
          <p:nvPr userDrawn="1"/>
        </p:nvSpPr>
        <p:spPr>
          <a:xfrm>
            <a:off x="145997" y="176733"/>
            <a:ext cx="3488551" cy="522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6F75146-E35B-4BB0-91C7-7C904BB044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6398" y="286805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5428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,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04826" y="809947"/>
            <a:ext cx="3920268" cy="757130"/>
          </a:xfrm>
        </p:spPr>
        <p:txBody>
          <a:bodyPr lIns="0" anchor="t" anchorCtr="0"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4825" y="2236662"/>
            <a:ext cx="3920268" cy="23480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8906" y="2236662"/>
            <a:ext cx="3920268" cy="23480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718907" y="810749"/>
            <a:ext cx="3920268" cy="757130"/>
          </a:xfrm>
        </p:spPr>
        <p:txBody>
          <a:bodyPr wrap="square" l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504825" y="1627852"/>
            <a:ext cx="3920268" cy="313932"/>
          </a:xfrm>
        </p:spPr>
        <p:txBody>
          <a:bodyPr wrap="square" lIns="0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6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4718907" y="1627852"/>
            <a:ext cx="3920268" cy="313932"/>
          </a:xfrm>
        </p:spPr>
        <p:txBody>
          <a:bodyPr wrap="square" lIns="0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6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8C65936-F138-442D-B4CF-2EA3A7C59A61}"/>
              </a:ext>
            </a:extLst>
          </p:cNvPr>
          <p:cNvSpPr/>
          <p:nvPr userDrawn="1"/>
        </p:nvSpPr>
        <p:spPr>
          <a:xfrm>
            <a:off x="145997" y="176733"/>
            <a:ext cx="3488551" cy="522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B86E48B-5637-4B7B-A8F5-4C48F3E9A3C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6398" y="286805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7239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 place Hold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6F24A-96F2-4746-9FCF-1F505B3A1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3684" y="2951544"/>
            <a:ext cx="2598585" cy="1496078"/>
          </a:xfrm>
          <a:solidFill>
            <a:schemeClr val="bg1">
              <a:lumMod val="95000"/>
            </a:schemeClr>
          </a:solidFill>
        </p:spPr>
        <p:txBody>
          <a:bodyPr tIns="274320">
            <a:noAutofit/>
          </a:bodyPr>
          <a:lstStyle>
            <a:lvl1pPr marL="171450" indent="-171450">
              <a:buClr>
                <a:srgbClr val="FF9100"/>
              </a:buClr>
              <a:buFont typeface="Arial" panose="020B0604020202020204" pitchFamily="34" charset="0"/>
              <a:buChar char="•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143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96C7CE8-19B8-C642-96C0-70A2718C10D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3684" y="1655180"/>
            <a:ext cx="2598585" cy="1296364"/>
          </a:xfrm>
          <a:solidFill>
            <a:srgbClr val="0097D9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39DD14-3667-CF47-8269-44B2FF075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826" y="809947"/>
            <a:ext cx="8134350" cy="424732"/>
          </a:xfrm>
        </p:spPr>
        <p:txBody>
          <a:bodyPr lIns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DF5B1F8-2F18-764E-B2B7-43EB9DB241DD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3272708" y="2951544"/>
            <a:ext cx="2598585" cy="1496078"/>
          </a:xfrm>
          <a:solidFill>
            <a:schemeClr val="bg1">
              <a:lumMod val="95000"/>
            </a:schemeClr>
          </a:solidFill>
        </p:spPr>
        <p:txBody>
          <a:bodyPr tIns="274320">
            <a:noAutofit/>
          </a:bodyPr>
          <a:lstStyle>
            <a:lvl1pPr marL="171450" indent="-171450">
              <a:buClr>
                <a:srgbClr val="FF9100"/>
              </a:buClr>
              <a:buFont typeface="Arial" panose="020B0604020202020204" pitchFamily="34" charset="0"/>
              <a:buChar char="•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143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2D12000B-A141-204A-93B0-57EDCB0704E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272708" y="1655180"/>
            <a:ext cx="2598585" cy="1296364"/>
          </a:xfrm>
          <a:solidFill>
            <a:srgbClr val="0097D9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108FBD0-6C8B-DC4C-B766-C59780923CAB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6040590" y="2951544"/>
            <a:ext cx="2598585" cy="1496078"/>
          </a:xfrm>
          <a:solidFill>
            <a:schemeClr val="bg1">
              <a:lumMod val="95000"/>
            </a:schemeClr>
          </a:solidFill>
        </p:spPr>
        <p:txBody>
          <a:bodyPr tIns="274320">
            <a:noAutofit/>
          </a:bodyPr>
          <a:lstStyle>
            <a:lvl1pPr marL="171450" indent="-171450">
              <a:buClr>
                <a:srgbClr val="FF9100"/>
              </a:buClr>
              <a:buFont typeface="Arial" panose="020B0604020202020204" pitchFamily="34" charset="0"/>
              <a:buChar char="•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143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04AE2194-2A5A-4645-A411-D10B7F4CA59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040590" y="1655180"/>
            <a:ext cx="2598585" cy="1296364"/>
          </a:xfrm>
          <a:solidFill>
            <a:srgbClr val="0097D9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54DE5829-768A-7F48-945F-FCCC40797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9974" y="4821306"/>
            <a:ext cx="409324" cy="215444"/>
          </a:xfrm>
        </p:spPr>
        <p:txBody>
          <a:bodyPr/>
          <a:lstStyle/>
          <a:p>
            <a:fld id="{535EF33A-04D8-4107-96E5-33B70AE88DF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E2C76BC5-B691-2A44-83C1-3F329E06C4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4825" y="1267809"/>
            <a:ext cx="8134350" cy="338554"/>
          </a:xfrm>
        </p:spPr>
        <p:txBody>
          <a:bodyPr wrap="square" lIns="0">
            <a:spAutoFit/>
          </a:bodyPr>
          <a:lstStyle>
            <a:lvl1pPr marL="0" indent="0">
              <a:buNone/>
              <a:defRPr sz="1600">
                <a:solidFill>
                  <a:schemeClr val="accent2"/>
                </a:solidFill>
              </a:defRPr>
            </a:lvl1pPr>
            <a:lvl2pPr marL="173037" indent="0">
              <a:buNone/>
              <a:defRPr/>
            </a:lvl2pPr>
            <a:lvl3pPr marL="346075" indent="0">
              <a:buNone/>
              <a:defRPr/>
            </a:lvl3pPr>
            <a:lvl4pPr marL="519113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E5C6820-0986-4693-AC61-3BF681FCA609}"/>
              </a:ext>
            </a:extLst>
          </p:cNvPr>
          <p:cNvSpPr/>
          <p:nvPr userDrawn="1"/>
        </p:nvSpPr>
        <p:spPr>
          <a:xfrm>
            <a:off x="145997" y="176733"/>
            <a:ext cx="3488551" cy="522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0F1265F-5421-41A0-9EC4-6AF4EF56D4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6398" y="286805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2568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ree Image place Hold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6F24A-96F2-4746-9FCF-1F505B3A1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3684" y="1751162"/>
            <a:ext cx="2598585" cy="2697480"/>
          </a:xfrm>
          <a:solidFill>
            <a:schemeClr val="bg1">
              <a:lumMod val="95000"/>
            </a:schemeClr>
          </a:solidFill>
        </p:spPr>
        <p:txBody>
          <a:bodyPr tIns="274320">
            <a:noAutofit/>
          </a:bodyPr>
          <a:lstStyle>
            <a:lvl1pPr marL="171450" indent="-171450">
              <a:buClr>
                <a:srgbClr val="FF9100"/>
              </a:buClr>
              <a:buFont typeface="Arial" panose="020B0604020202020204" pitchFamily="34" charset="0"/>
              <a:buChar char="•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143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39DD14-3667-CF47-8269-44B2FF075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826" y="809947"/>
            <a:ext cx="8134350" cy="424732"/>
          </a:xfrm>
        </p:spPr>
        <p:txBody>
          <a:bodyPr lIns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DF5B1F8-2F18-764E-B2B7-43EB9DB241DD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3272708" y="1751162"/>
            <a:ext cx="2598585" cy="2697480"/>
          </a:xfrm>
          <a:solidFill>
            <a:schemeClr val="bg1">
              <a:lumMod val="95000"/>
            </a:schemeClr>
          </a:solidFill>
        </p:spPr>
        <p:txBody>
          <a:bodyPr tIns="274320">
            <a:noAutofit/>
          </a:bodyPr>
          <a:lstStyle>
            <a:lvl1pPr marL="171450" indent="-171450">
              <a:buClr>
                <a:srgbClr val="FF9100"/>
              </a:buClr>
              <a:buFont typeface="Arial" panose="020B0604020202020204" pitchFamily="34" charset="0"/>
              <a:buChar char="•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143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108FBD0-6C8B-DC4C-B766-C59780923CAB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6040590" y="1751162"/>
            <a:ext cx="2598585" cy="2697480"/>
          </a:xfrm>
          <a:solidFill>
            <a:schemeClr val="bg1">
              <a:lumMod val="95000"/>
            </a:schemeClr>
          </a:solidFill>
        </p:spPr>
        <p:txBody>
          <a:bodyPr tIns="274320">
            <a:noAutofit/>
          </a:bodyPr>
          <a:lstStyle>
            <a:lvl1pPr marL="171450" indent="-171450">
              <a:buClr>
                <a:srgbClr val="FF9100"/>
              </a:buClr>
              <a:buFont typeface="Arial" panose="020B0604020202020204" pitchFamily="34" charset="0"/>
              <a:buChar char="•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143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54DE5829-768A-7F48-945F-FCCC40797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9974" y="4821306"/>
            <a:ext cx="409324" cy="215444"/>
          </a:xfrm>
        </p:spPr>
        <p:txBody>
          <a:bodyPr/>
          <a:lstStyle/>
          <a:p>
            <a:fld id="{535EF33A-04D8-4107-96E5-33B70AE88DF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E2C76BC5-B691-2A44-83C1-3F329E06C4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4825" y="1267809"/>
            <a:ext cx="8134350" cy="338554"/>
          </a:xfrm>
        </p:spPr>
        <p:txBody>
          <a:bodyPr wrap="square" lIns="0">
            <a:spAutoFit/>
          </a:bodyPr>
          <a:lstStyle>
            <a:lvl1pPr marL="0" indent="0">
              <a:buNone/>
              <a:defRPr sz="1600">
                <a:solidFill>
                  <a:schemeClr val="accent2"/>
                </a:solidFill>
              </a:defRPr>
            </a:lvl1pPr>
            <a:lvl2pPr marL="173037" indent="0">
              <a:buNone/>
              <a:defRPr/>
            </a:lvl2pPr>
            <a:lvl3pPr marL="346075" indent="0">
              <a:buNone/>
              <a:defRPr/>
            </a:lvl3pPr>
            <a:lvl4pPr marL="519113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D9F4CBC-CF93-4189-8E07-03592BD80385}"/>
              </a:ext>
            </a:extLst>
          </p:cNvPr>
          <p:cNvSpPr/>
          <p:nvPr userDrawn="1"/>
        </p:nvSpPr>
        <p:spPr>
          <a:xfrm>
            <a:off x="145997" y="176733"/>
            <a:ext cx="3488551" cy="522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F247D64-0312-4D57-B892-CEE322CFA7C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6398" y="286805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9378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place Hold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6F24A-96F2-4746-9FCF-1F505B3A1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4825" y="2951544"/>
            <a:ext cx="3997701" cy="1496078"/>
          </a:xfrm>
          <a:solidFill>
            <a:schemeClr val="bg1">
              <a:lumMod val="95000"/>
            </a:schemeClr>
          </a:solidFill>
        </p:spPr>
        <p:txBody>
          <a:bodyPr tIns="274320">
            <a:noAutofit/>
          </a:bodyPr>
          <a:lstStyle>
            <a:lvl1pPr marL="171450" indent="-171450">
              <a:buClr>
                <a:srgbClr val="FF9100"/>
              </a:buClr>
              <a:buFont typeface="Arial" panose="020B0604020202020204" pitchFamily="34" charset="0"/>
              <a:buChar char="•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143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96C7CE8-19B8-C642-96C0-70A2718C10D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04825" y="1655180"/>
            <a:ext cx="3997701" cy="1296364"/>
          </a:xfrm>
          <a:solidFill>
            <a:srgbClr val="0097D9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39DD14-3667-CF47-8269-44B2FF075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826" y="809947"/>
            <a:ext cx="8134349" cy="424732"/>
          </a:xfrm>
        </p:spPr>
        <p:txBody>
          <a:bodyPr lIns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DF5B1F8-2F18-764E-B2B7-43EB9DB241DD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641474" y="2951544"/>
            <a:ext cx="3997701" cy="1496078"/>
          </a:xfrm>
          <a:solidFill>
            <a:schemeClr val="bg1">
              <a:lumMod val="95000"/>
            </a:schemeClr>
          </a:solidFill>
        </p:spPr>
        <p:txBody>
          <a:bodyPr tIns="274320">
            <a:noAutofit/>
          </a:bodyPr>
          <a:lstStyle>
            <a:lvl1pPr marL="171450" indent="-171450">
              <a:buClr>
                <a:srgbClr val="FF9100"/>
              </a:buClr>
              <a:buFont typeface="Arial" panose="020B0604020202020204" pitchFamily="34" charset="0"/>
              <a:buChar char="•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143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2D12000B-A141-204A-93B0-57EDCB0704E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41474" y="1655180"/>
            <a:ext cx="3997701" cy="1296364"/>
          </a:xfrm>
          <a:solidFill>
            <a:srgbClr val="0097D9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54DE5829-768A-7F48-945F-FCCC40797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9974" y="4821306"/>
            <a:ext cx="409324" cy="215444"/>
          </a:xfrm>
        </p:spPr>
        <p:txBody>
          <a:bodyPr/>
          <a:lstStyle/>
          <a:p>
            <a:fld id="{535EF33A-04D8-4107-96E5-33B70AE88DF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7749E34B-0572-2847-A470-E488C10B6B5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4825" y="1267809"/>
            <a:ext cx="8134350" cy="338554"/>
          </a:xfrm>
        </p:spPr>
        <p:txBody>
          <a:bodyPr wrap="square" lIns="0">
            <a:spAutoFit/>
          </a:bodyPr>
          <a:lstStyle>
            <a:lvl1pPr marL="0" indent="0">
              <a:buNone/>
              <a:defRPr sz="1600">
                <a:solidFill>
                  <a:schemeClr val="accent2"/>
                </a:solidFill>
              </a:defRPr>
            </a:lvl1pPr>
            <a:lvl2pPr marL="173037" indent="0">
              <a:buNone/>
              <a:defRPr/>
            </a:lvl2pPr>
            <a:lvl3pPr marL="346075" indent="0">
              <a:buNone/>
              <a:defRPr/>
            </a:lvl3pPr>
            <a:lvl4pPr marL="519113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9CE1AB-52F3-4A9C-8CED-A1AEE44996D5}"/>
              </a:ext>
            </a:extLst>
          </p:cNvPr>
          <p:cNvSpPr/>
          <p:nvPr userDrawn="1"/>
        </p:nvSpPr>
        <p:spPr>
          <a:xfrm>
            <a:off x="145997" y="176733"/>
            <a:ext cx="3488551" cy="522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8D0A2C6-4AF9-4DFD-A174-DABE37E4818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6398" y="286805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8318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Image place Hold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6F24A-96F2-4746-9FCF-1F505B3A1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4825" y="1751163"/>
            <a:ext cx="3997701" cy="2696444"/>
          </a:xfrm>
          <a:solidFill>
            <a:schemeClr val="bg1">
              <a:lumMod val="95000"/>
            </a:schemeClr>
          </a:solidFill>
        </p:spPr>
        <p:txBody>
          <a:bodyPr tIns="274320">
            <a:noAutofit/>
          </a:bodyPr>
          <a:lstStyle>
            <a:lvl1pPr marL="171450" indent="-171450">
              <a:buClr>
                <a:srgbClr val="FF9100"/>
              </a:buClr>
              <a:buFont typeface="Arial" panose="020B0604020202020204" pitchFamily="34" charset="0"/>
              <a:buChar char="•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143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39DD14-3667-CF47-8269-44B2FF075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826" y="809947"/>
            <a:ext cx="8134349" cy="424732"/>
          </a:xfrm>
        </p:spPr>
        <p:txBody>
          <a:bodyPr lIns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DF5B1F8-2F18-764E-B2B7-43EB9DB241DD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641474" y="1751163"/>
            <a:ext cx="3997701" cy="2696444"/>
          </a:xfrm>
          <a:solidFill>
            <a:schemeClr val="bg1">
              <a:lumMod val="95000"/>
            </a:schemeClr>
          </a:solidFill>
        </p:spPr>
        <p:txBody>
          <a:bodyPr tIns="274320">
            <a:noAutofit/>
          </a:bodyPr>
          <a:lstStyle>
            <a:lvl1pPr marL="171450" indent="-171450">
              <a:buClr>
                <a:srgbClr val="FF9100"/>
              </a:buClr>
              <a:buFont typeface="Arial" panose="020B0604020202020204" pitchFamily="34" charset="0"/>
              <a:buChar char="•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143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54DE5829-768A-7F48-945F-FCCC40797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9974" y="4821306"/>
            <a:ext cx="409324" cy="215444"/>
          </a:xfrm>
        </p:spPr>
        <p:txBody>
          <a:bodyPr/>
          <a:lstStyle/>
          <a:p>
            <a:fld id="{535EF33A-04D8-4107-96E5-33B70AE88DF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7749E34B-0572-2847-A470-E488C10B6B5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4825" y="1267809"/>
            <a:ext cx="8134350" cy="338554"/>
          </a:xfrm>
        </p:spPr>
        <p:txBody>
          <a:bodyPr wrap="square" lIns="0">
            <a:spAutoFit/>
          </a:bodyPr>
          <a:lstStyle>
            <a:lvl1pPr marL="0" indent="0">
              <a:buNone/>
              <a:defRPr sz="1600">
                <a:solidFill>
                  <a:schemeClr val="accent2"/>
                </a:solidFill>
              </a:defRPr>
            </a:lvl1pPr>
            <a:lvl2pPr marL="173037" indent="0">
              <a:buNone/>
              <a:defRPr/>
            </a:lvl2pPr>
            <a:lvl3pPr marL="346075" indent="0">
              <a:buNone/>
              <a:defRPr/>
            </a:lvl3pPr>
            <a:lvl4pPr marL="519113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B6496D-396C-46C8-A072-2F2DAC5941D8}"/>
              </a:ext>
            </a:extLst>
          </p:cNvPr>
          <p:cNvSpPr/>
          <p:nvPr userDrawn="1"/>
        </p:nvSpPr>
        <p:spPr>
          <a:xfrm>
            <a:off x="145997" y="176733"/>
            <a:ext cx="3488551" cy="522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63EACA3-5A0A-48C9-B0F1-A8C594EA550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6398" y="286805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2572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ith Blooms and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904D8EE-CB3A-40AA-A977-67BB3A4AF92C}"/>
              </a:ext>
            </a:extLst>
          </p:cNvPr>
          <p:cNvSpPr/>
          <p:nvPr userDrawn="1"/>
        </p:nvSpPr>
        <p:spPr>
          <a:xfrm>
            <a:off x="145997" y="176733"/>
            <a:ext cx="3488551" cy="522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A959C4-5672-4695-90E2-6E958518B2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6398" y="286805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1683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C1B077C-E869-3B4E-9C8A-718D5D337083}"/>
              </a:ext>
            </a:extLst>
          </p:cNvPr>
          <p:cNvSpPr/>
          <p:nvPr/>
        </p:nvSpPr>
        <p:spPr>
          <a:xfrm>
            <a:off x="0" y="0"/>
            <a:ext cx="9144000" cy="45330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21FA7D-5398-D942-855B-646131F4E552}"/>
              </a:ext>
            </a:extLst>
          </p:cNvPr>
          <p:cNvSpPr/>
          <p:nvPr userDrawn="1"/>
        </p:nvSpPr>
        <p:spPr>
          <a:xfrm>
            <a:off x="0" y="0"/>
            <a:ext cx="9144000" cy="45330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9341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C1B077C-E869-3B4E-9C8A-718D5D337083}"/>
              </a:ext>
            </a:extLst>
          </p:cNvPr>
          <p:cNvSpPr/>
          <p:nvPr/>
        </p:nvSpPr>
        <p:spPr>
          <a:xfrm>
            <a:off x="0" y="0"/>
            <a:ext cx="9144000" cy="45330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21FA7D-5398-D942-855B-646131F4E552}"/>
              </a:ext>
            </a:extLst>
          </p:cNvPr>
          <p:cNvSpPr/>
          <p:nvPr userDrawn="1"/>
        </p:nvSpPr>
        <p:spPr>
          <a:xfrm>
            <a:off x="0" y="0"/>
            <a:ext cx="9144000" cy="4533089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96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4A08A7BD-8BF0-1248-9733-7A69A4E7B87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1" r="34476" b="10479"/>
          <a:stretch/>
        </p:blipFill>
        <p:spPr>
          <a:xfrm rot="16200000">
            <a:off x="5661691" y="-1291486"/>
            <a:ext cx="2190823" cy="4773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062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847847" y="4048191"/>
            <a:ext cx="4626978" cy="276999"/>
          </a:xfrm>
        </p:spPr>
        <p:txBody>
          <a:bodyPr lIns="0">
            <a:sp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Presented by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847847" y="4253378"/>
            <a:ext cx="4626978" cy="276999"/>
          </a:xfrm>
        </p:spPr>
        <p:txBody>
          <a:bodyPr lIns="0">
            <a:sp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 dirty="0"/>
              <a:t>Date goes here</a:t>
            </a:r>
          </a:p>
        </p:txBody>
      </p:sp>
      <p:sp>
        <p:nvSpPr>
          <p:cNvPr id="27" name="Picture Placeholder 26"/>
          <p:cNvSpPr>
            <a:spLocks noGrp="1"/>
          </p:cNvSpPr>
          <p:nvPr>
            <p:ph type="pic" sz="quarter" idx="13"/>
          </p:nvPr>
        </p:nvSpPr>
        <p:spPr>
          <a:xfrm>
            <a:off x="4481735" y="0"/>
            <a:ext cx="4662264" cy="4312511"/>
          </a:xfrm>
          <a:custGeom>
            <a:avLst/>
            <a:gdLst>
              <a:gd name="connsiteX0" fmla="*/ 0 w 4662264"/>
              <a:gd name="connsiteY0" fmla="*/ 0 h 4312511"/>
              <a:gd name="connsiteX1" fmla="*/ 4662264 w 4662264"/>
              <a:gd name="connsiteY1" fmla="*/ 0 h 4312511"/>
              <a:gd name="connsiteX2" fmla="*/ 4662264 w 4662264"/>
              <a:gd name="connsiteY2" fmla="*/ 4306723 h 4312511"/>
              <a:gd name="connsiteX3" fmla="*/ 3135089 w 4662264"/>
              <a:gd name="connsiteY3" fmla="*/ 4310778 h 4312511"/>
              <a:gd name="connsiteX4" fmla="*/ 3135089 w 4662264"/>
              <a:gd name="connsiteY4" fmla="*/ 4309409 h 4312511"/>
              <a:gd name="connsiteX5" fmla="*/ 3073650 w 4662264"/>
              <a:gd name="connsiteY5" fmla="*/ 4312511 h 4312511"/>
              <a:gd name="connsiteX6" fmla="*/ 2122134 w 4662264"/>
              <a:gd name="connsiteY6" fmla="*/ 3681803 h 4312511"/>
              <a:gd name="connsiteX7" fmla="*/ 2117343 w 4662264"/>
              <a:gd name="connsiteY7" fmla="*/ 3668713 h 4312511"/>
              <a:gd name="connsiteX8" fmla="*/ 2112128 w 4662264"/>
              <a:gd name="connsiteY8" fmla="*/ 3668713 h 4312511"/>
              <a:gd name="connsiteX0" fmla="*/ 0 w 4662264"/>
              <a:gd name="connsiteY0" fmla="*/ 0 h 4312511"/>
              <a:gd name="connsiteX1" fmla="*/ 4662264 w 4662264"/>
              <a:gd name="connsiteY1" fmla="*/ 0 h 4312511"/>
              <a:gd name="connsiteX2" fmla="*/ 4662264 w 4662264"/>
              <a:gd name="connsiteY2" fmla="*/ 4306723 h 4312511"/>
              <a:gd name="connsiteX3" fmla="*/ 3135089 w 4662264"/>
              <a:gd name="connsiteY3" fmla="*/ 4310778 h 4312511"/>
              <a:gd name="connsiteX4" fmla="*/ 3073650 w 4662264"/>
              <a:gd name="connsiteY4" fmla="*/ 4312511 h 4312511"/>
              <a:gd name="connsiteX5" fmla="*/ 2122134 w 4662264"/>
              <a:gd name="connsiteY5" fmla="*/ 3681803 h 4312511"/>
              <a:gd name="connsiteX6" fmla="*/ 2117343 w 4662264"/>
              <a:gd name="connsiteY6" fmla="*/ 3668713 h 4312511"/>
              <a:gd name="connsiteX7" fmla="*/ 2112128 w 4662264"/>
              <a:gd name="connsiteY7" fmla="*/ 3668713 h 4312511"/>
              <a:gd name="connsiteX8" fmla="*/ 0 w 4662264"/>
              <a:gd name="connsiteY8" fmla="*/ 0 h 4312511"/>
              <a:gd name="connsiteX0" fmla="*/ 0 w 4662264"/>
              <a:gd name="connsiteY0" fmla="*/ 0 h 4312511"/>
              <a:gd name="connsiteX1" fmla="*/ 4662264 w 4662264"/>
              <a:gd name="connsiteY1" fmla="*/ 0 h 4312511"/>
              <a:gd name="connsiteX2" fmla="*/ 4662264 w 4662264"/>
              <a:gd name="connsiteY2" fmla="*/ 4306723 h 4312511"/>
              <a:gd name="connsiteX3" fmla="*/ 3073650 w 4662264"/>
              <a:gd name="connsiteY3" fmla="*/ 4312511 h 4312511"/>
              <a:gd name="connsiteX4" fmla="*/ 2122134 w 4662264"/>
              <a:gd name="connsiteY4" fmla="*/ 3681803 h 4312511"/>
              <a:gd name="connsiteX5" fmla="*/ 2117343 w 4662264"/>
              <a:gd name="connsiteY5" fmla="*/ 3668713 h 4312511"/>
              <a:gd name="connsiteX6" fmla="*/ 2112128 w 4662264"/>
              <a:gd name="connsiteY6" fmla="*/ 3668713 h 4312511"/>
              <a:gd name="connsiteX7" fmla="*/ 0 w 4662264"/>
              <a:gd name="connsiteY7" fmla="*/ 0 h 4312511"/>
              <a:gd name="connsiteX0" fmla="*/ 0 w 4662264"/>
              <a:gd name="connsiteY0" fmla="*/ 0 h 4312511"/>
              <a:gd name="connsiteX1" fmla="*/ 4662264 w 4662264"/>
              <a:gd name="connsiteY1" fmla="*/ 0 h 4312511"/>
              <a:gd name="connsiteX2" fmla="*/ 4662264 w 4662264"/>
              <a:gd name="connsiteY2" fmla="*/ 4306723 h 4312511"/>
              <a:gd name="connsiteX3" fmla="*/ 3073650 w 4662264"/>
              <a:gd name="connsiteY3" fmla="*/ 4312511 h 4312511"/>
              <a:gd name="connsiteX4" fmla="*/ 2122134 w 4662264"/>
              <a:gd name="connsiteY4" fmla="*/ 3681803 h 4312511"/>
              <a:gd name="connsiteX5" fmla="*/ 2112128 w 4662264"/>
              <a:gd name="connsiteY5" fmla="*/ 3668713 h 4312511"/>
              <a:gd name="connsiteX6" fmla="*/ 0 w 4662264"/>
              <a:gd name="connsiteY6" fmla="*/ 0 h 4312511"/>
              <a:gd name="connsiteX0" fmla="*/ 0 w 4662264"/>
              <a:gd name="connsiteY0" fmla="*/ 0 h 4312511"/>
              <a:gd name="connsiteX1" fmla="*/ 4662264 w 4662264"/>
              <a:gd name="connsiteY1" fmla="*/ 0 h 4312511"/>
              <a:gd name="connsiteX2" fmla="*/ 4662264 w 4662264"/>
              <a:gd name="connsiteY2" fmla="*/ 4306723 h 4312511"/>
              <a:gd name="connsiteX3" fmla="*/ 3073650 w 4662264"/>
              <a:gd name="connsiteY3" fmla="*/ 4312511 h 4312511"/>
              <a:gd name="connsiteX4" fmla="*/ 2122134 w 4662264"/>
              <a:gd name="connsiteY4" fmla="*/ 3681803 h 4312511"/>
              <a:gd name="connsiteX5" fmla="*/ 0 w 4662264"/>
              <a:gd name="connsiteY5" fmla="*/ 0 h 4312511"/>
              <a:gd name="connsiteX0" fmla="*/ 0 w 4662264"/>
              <a:gd name="connsiteY0" fmla="*/ 0 h 4312511"/>
              <a:gd name="connsiteX1" fmla="*/ 4662264 w 4662264"/>
              <a:gd name="connsiteY1" fmla="*/ 0 h 4312511"/>
              <a:gd name="connsiteX2" fmla="*/ 4662264 w 4662264"/>
              <a:gd name="connsiteY2" fmla="*/ 4306723 h 4312511"/>
              <a:gd name="connsiteX3" fmla="*/ 3073650 w 4662264"/>
              <a:gd name="connsiteY3" fmla="*/ 4312511 h 4312511"/>
              <a:gd name="connsiteX4" fmla="*/ 2122134 w 4662264"/>
              <a:gd name="connsiteY4" fmla="*/ 3681803 h 4312511"/>
              <a:gd name="connsiteX5" fmla="*/ 0 w 4662264"/>
              <a:gd name="connsiteY5" fmla="*/ 0 h 4312511"/>
              <a:gd name="connsiteX0" fmla="*/ 0 w 4662264"/>
              <a:gd name="connsiteY0" fmla="*/ 0 h 4312511"/>
              <a:gd name="connsiteX1" fmla="*/ 4662264 w 4662264"/>
              <a:gd name="connsiteY1" fmla="*/ 0 h 4312511"/>
              <a:gd name="connsiteX2" fmla="*/ 4662264 w 4662264"/>
              <a:gd name="connsiteY2" fmla="*/ 4306723 h 4312511"/>
              <a:gd name="connsiteX3" fmla="*/ 3073650 w 4662264"/>
              <a:gd name="connsiteY3" fmla="*/ 4312511 h 4312511"/>
              <a:gd name="connsiteX4" fmla="*/ 2122134 w 4662264"/>
              <a:gd name="connsiteY4" fmla="*/ 3681803 h 4312511"/>
              <a:gd name="connsiteX5" fmla="*/ 0 w 4662264"/>
              <a:gd name="connsiteY5" fmla="*/ 0 h 4312511"/>
              <a:gd name="connsiteX0" fmla="*/ 0 w 4662264"/>
              <a:gd name="connsiteY0" fmla="*/ 0 h 4312511"/>
              <a:gd name="connsiteX1" fmla="*/ 4662264 w 4662264"/>
              <a:gd name="connsiteY1" fmla="*/ 0 h 4312511"/>
              <a:gd name="connsiteX2" fmla="*/ 4662264 w 4662264"/>
              <a:gd name="connsiteY2" fmla="*/ 4306723 h 4312511"/>
              <a:gd name="connsiteX3" fmla="*/ 3073650 w 4662264"/>
              <a:gd name="connsiteY3" fmla="*/ 4312511 h 4312511"/>
              <a:gd name="connsiteX4" fmla="*/ 2122134 w 4662264"/>
              <a:gd name="connsiteY4" fmla="*/ 3681803 h 4312511"/>
              <a:gd name="connsiteX5" fmla="*/ 0 w 4662264"/>
              <a:gd name="connsiteY5" fmla="*/ 0 h 4312511"/>
              <a:gd name="connsiteX0" fmla="*/ 0 w 4662264"/>
              <a:gd name="connsiteY0" fmla="*/ 0 h 4312511"/>
              <a:gd name="connsiteX1" fmla="*/ 4662264 w 4662264"/>
              <a:gd name="connsiteY1" fmla="*/ 0 h 4312511"/>
              <a:gd name="connsiteX2" fmla="*/ 4662264 w 4662264"/>
              <a:gd name="connsiteY2" fmla="*/ 4306723 h 4312511"/>
              <a:gd name="connsiteX3" fmla="*/ 3073650 w 4662264"/>
              <a:gd name="connsiteY3" fmla="*/ 4312511 h 4312511"/>
              <a:gd name="connsiteX4" fmla="*/ 2122134 w 4662264"/>
              <a:gd name="connsiteY4" fmla="*/ 3681803 h 4312511"/>
              <a:gd name="connsiteX5" fmla="*/ 0 w 4662264"/>
              <a:gd name="connsiteY5" fmla="*/ 0 h 4312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62264" h="4312511">
                <a:moveTo>
                  <a:pt x="0" y="0"/>
                </a:moveTo>
                <a:lnTo>
                  <a:pt x="4662264" y="0"/>
                </a:lnTo>
                <a:lnTo>
                  <a:pt x="4662264" y="4306723"/>
                </a:lnTo>
                <a:lnTo>
                  <a:pt x="3073650" y="4312511"/>
                </a:lnTo>
                <a:cubicBezTo>
                  <a:pt x="2645905" y="4312511"/>
                  <a:pt x="2329701" y="4112769"/>
                  <a:pt x="2122134" y="3681803"/>
                </a:cubicBezTo>
                <a:lnTo>
                  <a:pt x="0" y="0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>
            <a:noAutofit/>
          </a:bodyPr>
          <a:lstStyle>
            <a:lvl1pPr marL="0" indent="0" algn="r">
              <a:buNone/>
              <a:defRPr sz="1200" cap="all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3147398-6A39-4423-8608-3EB853A36D6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7847" y="982375"/>
            <a:ext cx="3087780" cy="501354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281253B2-4619-4324-A764-DB8C487EBA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7847" y="1632182"/>
            <a:ext cx="4626978" cy="1629677"/>
          </a:xfrm>
        </p:spPr>
        <p:txBody>
          <a:bodyPr wrap="square" lIns="0" anchor="b">
            <a:spAutoFit/>
          </a:bodyPr>
          <a:lstStyle>
            <a:lvl1pPr algn="l">
              <a:defRPr sz="3700" b="1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3B5FABE7-31DA-4A7A-931C-8C3D30C454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7847" y="3196190"/>
            <a:ext cx="4626978" cy="338554"/>
          </a:xfrm>
        </p:spPr>
        <p:txBody>
          <a:bodyPr wrap="square" lIns="0">
            <a:spAutoFit/>
          </a:bodyPr>
          <a:lstStyle>
            <a:lvl1pPr marL="0" indent="0" algn="l">
              <a:buNone/>
              <a:defRPr sz="16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111529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raphic 107">
            <a:extLst>
              <a:ext uri="{FF2B5EF4-FFF2-40B4-BE49-F238E27FC236}">
                <a16:creationId xmlns:a16="http://schemas.microsoft.com/office/drawing/2014/main" id="{5D8413F6-AC51-0F4D-8646-61E22158499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6560" y="1457960"/>
            <a:ext cx="228600" cy="215900"/>
          </a:xfrm>
          <a:prstGeom prst="rect">
            <a:avLst/>
          </a:prstGeom>
        </p:spPr>
      </p:pic>
      <p:pic>
        <p:nvPicPr>
          <p:cNvPr id="110" name="Graphic 109">
            <a:extLst>
              <a:ext uri="{FF2B5EF4-FFF2-40B4-BE49-F238E27FC236}">
                <a16:creationId xmlns:a16="http://schemas.microsoft.com/office/drawing/2014/main" id="{9C5FE441-512D-114E-AA05-933B2EE20B6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38430" y="2520830"/>
            <a:ext cx="114300" cy="228600"/>
          </a:xfrm>
          <a:prstGeom prst="rect">
            <a:avLst/>
          </a:prstGeom>
        </p:spPr>
      </p:pic>
      <p:pic>
        <p:nvPicPr>
          <p:cNvPr id="112" name="Graphic 111">
            <a:extLst>
              <a:ext uri="{FF2B5EF4-FFF2-40B4-BE49-F238E27FC236}">
                <a16:creationId xmlns:a16="http://schemas.microsoft.com/office/drawing/2014/main" id="{403EB2B0-7F76-924D-A930-F51F8E5606B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72655" y="2520830"/>
            <a:ext cx="215900" cy="228600"/>
          </a:xfrm>
          <a:prstGeom prst="rect">
            <a:avLst/>
          </a:prstGeom>
        </p:spPr>
      </p:pic>
      <p:pic>
        <p:nvPicPr>
          <p:cNvPr id="114" name="Graphic 113">
            <a:extLst>
              <a:ext uri="{FF2B5EF4-FFF2-40B4-BE49-F238E27FC236}">
                <a16:creationId xmlns:a16="http://schemas.microsoft.com/office/drawing/2014/main" id="{48BFDF77-6ECE-9B4D-A170-22EA6ABFE5DC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219288" y="2552580"/>
            <a:ext cx="228600" cy="165100"/>
          </a:xfrm>
          <a:prstGeom prst="rect">
            <a:avLst/>
          </a:prstGeom>
        </p:spPr>
      </p:pic>
      <p:pic>
        <p:nvPicPr>
          <p:cNvPr id="116" name="Graphic 115">
            <a:extLst>
              <a:ext uri="{FF2B5EF4-FFF2-40B4-BE49-F238E27FC236}">
                <a16:creationId xmlns:a16="http://schemas.microsoft.com/office/drawing/2014/main" id="{7EE7E987-D662-D84F-A361-A3CD6DCCB1D2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637850" y="2539880"/>
            <a:ext cx="228600" cy="190500"/>
          </a:xfrm>
          <a:prstGeom prst="rect">
            <a:avLst/>
          </a:prstGeom>
        </p:spPr>
      </p:pic>
      <p:pic>
        <p:nvPicPr>
          <p:cNvPr id="118" name="Graphic 117">
            <a:extLst>
              <a:ext uri="{FF2B5EF4-FFF2-40B4-BE49-F238E27FC236}">
                <a16:creationId xmlns:a16="http://schemas.microsoft.com/office/drawing/2014/main" id="{6AD7F812-0FD7-7E4E-B457-67B53316AF0A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013789" y="2520830"/>
            <a:ext cx="228600" cy="228600"/>
          </a:xfrm>
          <a:prstGeom prst="rect">
            <a:avLst/>
          </a:prstGeom>
        </p:spPr>
      </p:pic>
      <p:pic>
        <p:nvPicPr>
          <p:cNvPr id="120" name="Graphic 119">
            <a:extLst>
              <a:ext uri="{FF2B5EF4-FFF2-40B4-BE49-F238E27FC236}">
                <a16:creationId xmlns:a16="http://schemas.microsoft.com/office/drawing/2014/main" id="{367FB1E2-EACE-0A42-8CD3-2C0591EA8F7A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415429" y="2520830"/>
            <a:ext cx="228600" cy="228600"/>
          </a:xfrm>
          <a:prstGeom prst="rect">
            <a:avLst/>
          </a:prstGeom>
        </p:spPr>
      </p:pic>
      <p:pic>
        <p:nvPicPr>
          <p:cNvPr id="122" name="Graphic 121">
            <a:extLst>
              <a:ext uri="{FF2B5EF4-FFF2-40B4-BE49-F238E27FC236}">
                <a16:creationId xmlns:a16="http://schemas.microsoft.com/office/drawing/2014/main" id="{FE584570-A388-E54A-A9C3-3AC530DB57E8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833725" y="2514480"/>
            <a:ext cx="228600" cy="241300"/>
          </a:xfrm>
          <a:prstGeom prst="rect">
            <a:avLst/>
          </a:prstGeom>
        </p:spPr>
      </p:pic>
      <p:pic>
        <p:nvPicPr>
          <p:cNvPr id="124" name="Graphic 123">
            <a:extLst>
              <a:ext uri="{FF2B5EF4-FFF2-40B4-BE49-F238E27FC236}">
                <a16:creationId xmlns:a16="http://schemas.microsoft.com/office/drawing/2014/main" id="{DFDB38C7-B4AE-4849-8FCC-FA0434587B2A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201808" y="2514480"/>
            <a:ext cx="228600" cy="241300"/>
          </a:xfrm>
          <a:prstGeom prst="rect">
            <a:avLst/>
          </a:prstGeom>
        </p:spPr>
      </p:pic>
      <p:pic>
        <p:nvPicPr>
          <p:cNvPr id="126" name="Graphic 125">
            <a:extLst>
              <a:ext uri="{FF2B5EF4-FFF2-40B4-BE49-F238E27FC236}">
                <a16:creationId xmlns:a16="http://schemas.microsoft.com/office/drawing/2014/main" id="{765D767D-7AFD-9D44-AFD6-C07C91688F61}"/>
              </a:ext>
            </a:extLst>
          </p:cNvPr>
          <p:cNvPicPr>
            <a:picLocks noChangeAspect="1"/>
          </p:cNvPicPr>
          <p:nvPr userDrawn="1"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576560" y="2514480"/>
            <a:ext cx="228600" cy="241300"/>
          </a:xfrm>
          <a:prstGeom prst="rect">
            <a:avLst/>
          </a:prstGeom>
        </p:spPr>
      </p:pic>
      <p:pic>
        <p:nvPicPr>
          <p:cNvPr id="128" name="Graphic 127">
            <a:extLst>
              <a:ext uri="{FF2B5EF4-FFF2-40B4-BE49-F238E27FC236}">
                <a16:creationId xmlns:a16="http://schemas.microsoft.com/office/drawing/2014/main" id="{4EF2224B-BF92-D94E-BBD5-96FD3875487D}"/>
              </a:ext>
            </a:extLst>
          </p:cNvPr>
          <p:cNvPicPr>
            <a:picLocks noChangeAspect="1"/>
          </p:cNvPicPr>
          <p:nvPr userDrawn="1"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984107" y="2514480"/>
            <a:ext cx="228600" cy="241300"/>
          </a:xfrm>
          <a:prstGeom prst="rect">
            <a:avLst/>
          </a:prstGeom>
        </p:spPr>
      </p:pic>
      <p:pic>
        <p:nvPicPr>
          <p:cNvPr id="144" name="Graphic 143">
            <a:extLst>
              <a:ext uri="{FF2B5EF4-FFF2-40B4-BE49-F238E27FC236}">
                <a16:creationId xmlns:a16="http://schemas.microsoft.com/office/drawing/2014/main" id="{9CDF23F7-4DC5-C740-A68D-33ED557775B5}"/>
              </a:ext>
            </a:extLst>
          </p:cNvPr>
          <p:cNvPicPr>
            <a:picLocks noChangeAspect="1"/>
          </p:cNvPicPr>
          <p:nvPr userDrawn="1"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8391525" y="2501780"/>
            <a:ext cx="228600" cy="266700"/>
          </a:xfrm>
          <a:prstGeom prst="rect">
            <a:avLst/>
          </a:prstGeom>
        </p:spPr>
      </p:pic>
      <p:pic>
        <p:nvPicPr>
          <p:cNvPr id="146" name="Graphic 145">
            <a:extLst>
              <a:ext uri="{FF2B5EF4-FFF2-40B4-BE49-F238E27FC236}">
                <a16:creationId xmlns:a16="http://schemas.microsoft.com/office/drawing/2014/main" id="{F3CE6D86-0488-B846-8ADA-A6F251770F80}"/>
              </a:ext>
            </a:extLst>
          </p:cNvPr>
          <p:cNvPicPr>
            <a:picLocks noChangeAspect="1"/>
          </p:cNvPicPr>
          <p:nvPr userDrawn="1"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2644200" y="1972715"/>
            <a:ext cx="215900" cy="241300"/>
          </a:xfrm>
          <a:prstGeom prst="rect">
            <a:avLst/>
          </a:prstGeom>
        </p:spPr>
      </p:pic>
      <p:pic>
        <p:nvPicPr>
          <p:cNvPr id="148" name="Graphic 147">
            <a:extLst>
              <a:ext uri="{FF2B5EF4-FFF2-40B4-BE49-F238E27FC236}">
                <a16:creationId xmlns:a16="http://schemas.microsoft.com/office/drawing/2014/main" id="{3DA3EBB2-472E-2E45-B259-4D9F086EA641}"/>
              </a:ext>
            </a:extLst>
          </p:cNvPr>
          <p:cNvPicPr>
            <a:picLocks noChangeAspect="1"/>
          </p:cNvPicPr>
          <p:nvPr userDrawn="1"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8391525" y="1979065"/>
            <a:ext cx="228600" cy="228600"/>
          </a:xfrm>
          <a:prstGeom prst="rect">
            <a:avLst/>
          </a:prstGeom>
        </p:spPr>
      </p:pic>
      <p:pic>
        <p:nvPicPr>
          <p:cNvPr id="150" name="Graphic 149">
            <a:extLst>
              <a:ext uri="{FF2B5EF4-FFF2-40B4-BE49-F238E27FC236}">
                <a16:creationId xmlns:a16="http://schemas.microsoft.com/office/drawing/2014/main" id="{86852EDA-A6B3-9741-A6F3-8B1F321A6A21}"/>
              </a:ext>
            </a:extLst>
          </p:cNvPr>
          <p:cNvPicPr>
            <a:picLocks noChangeAspect="1"/>
          </p:cNvPicPr>
          <p:nvPr userDrawn="1"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8014884" y="1966365"/>
            <a:ext cx="254000" cy="254000"/>
          </a:xfrm>
          <a:prstGeom prst="rect">
            <a:avLst/>
          </a:prstGeom>
        </p:spPr>
      </p:pic>
      <p:pic>
        <p:nvPicPr>
          <p:cNvPr id="152" name="Graphic 151">
            <a:extLst>
              <a:ext uri="{FF2B5EF4-FFF2-40B4-BE49-F238E27FC236}">
                <a16:creationId xmlns:a16="http://schemas.microsoft.com/office/drawing/2014/main" id="{273D7515-00F9-EB4A-B0AE-1AEEE83F3597}"/>
              </a:ext>
            </a:extLst>
          </p:cNvPr>
          <p:cNvPicPr>
            <a:picLocks noChangeAspect="1"/>
          </p:cNvPicPr>
          <p:nvPr userDrawn="1"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7172543" y="1985415"/>
            <a:ext cx="228600" cy="215900"/>
          </a:xfrm>
          <a:prstGeom prst="rect">
            <a:avLst/>
          </a:prstGeom>
        </p:spPr>
      </p:pic>
      <p:pic>
        <p:nvPicPr>
          <p:cNvPr id="154" name="Graphic 153">
            <a:extLst>
              <a:ext uri="{FF2B5EF4-FFF2-40B4-BE49-F238E27FC236}">
                <a16:creationId xmlns:a16="http://schemas.microsoft.com/office/drawing/2014/main" id="{0A262765-A20C-5F49-948D-6A9F4AC59E1B}"/>
              </a:ext>
            </a:extLst>
          </p:cNvPr>
          <p:cNvPicPr>
            <a:picLocks noChangeAspect="1"/>
          </p:cNvPicPr>
          <p:nvPr userDrawn="1"/>
        </p:nvPicPr>
        <p:blipFill>
          <a:blip r:embed="rId34">
            <a:extLs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6726935" y="1979065"/>
            <a:ext cx="228600" cy="228600"/>
          </a:xfrm>
          <a:prstGeom prst="rect">
            <a:avLst/>
          </a:prstGeom>
        </p:spPr>
      </p:pic>
      <p:pic>
        <p:nvPicPr>
          <p:cNvPr id="156" name="Graphic 155">
            <a:extLst>
              <a:ext uri="{FF2B5EF4-FFF2-40B4-BE49-F238E27FC236}">
                <a16:creationId xmlns:a16="http://schemas.microsoft.com/office/drawing/2014/main" id="{64B0B829-5583-4941-8CA0-D6F73BCA5496}"/>
              </a:ext>
            </a:extLst>
          </p:cNvPr>
          <p:cNvPicPr>
            <a:picLocks noChangeAspect="1"/>
          </p:cNvPicPr>
          <p:nvPr userDrawn="1"/>
        </p:nvPicPr>
        <p:blipFill>
          <a:blip r:embed="rId36">
            <a:extLs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6314109" y="1998115"/>
            <a:ext cx="190500" cy="190500"/>
          </a:xfrm>
          <a:prstGeom prst="rect">
            <a:avLst/>
          </a:prstGeom>
        </p:spPr>
      </p:pic>
      <p:pic>
        <p:nvPicPr>
          <p:cNvPr id="158" name="Graphic 157">
            <a:extLst>
              <a:ext uri="{FF2B5EF4-FFF2-40B4-BE49-F238E27FC236}">
                <a16:creationId xmlns:a16="http://schemas.microsoft.com/office/drawing/2014/main" id="{29D504EB-6799-2245-811A-48D9C1799A4F}"/>
              </a:ext>
            </a:extLst>
          </p:cNvPr>
          <p:cNvPicPr>
            <a:picLocks noChangeAspect="1"/>
          </p:cNvPicPr>
          <p:nvPr userDrawn="1"/>
        </p:nvPicPr>
        <p:blipFill>
          <a:blip r:embed="rId38">
            <a:extLs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5882267" y="1979065"/>
            <a:ext cx="228600" cy="228600"/>
          </a:xfrm>
          <a:prstGeom prst="rect">
            <a:avLst/>
          </a:prstGeom>
        </p:spPr>
      </p:pic>
      <p:pic>
        <p:nvPicPr>
          <p:cNvPr id="160" name="Graphic 159">
            <a:extLst>
              <a:ext uri="{FF2B5EF4-FFF2-40B4-BE49-F238E27FC236}">
                <a16:creationId xmlns:a16="http://schemas.microsoft.com/office/drawing/2014/main" id="{161B7BA7-F7AD-8A42-85B3-36B76F9B53C3}"/>
              </a:ext>
            </a:extLst>
          </p:cNvPr>
          <p:cNvPicPr>
            <a:picLocks noChangeAspect="1"/>
          </p:cNvPicPr>
          <p:nvPr userDrawn="1"/>
        </p:nvPicPr>
        <p:blipFill>
          <a:blip r:embed="rId40">
            <a:extLs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5432865" y="2010815"/>
            <a:ext cx="241300" cy="165100"/>
          </a:xfrm>
          <a:prstGeom prst="rect">
            <a:avLst/>
          </a:prstGeom>
        </p:spPr>
      </p:pic>
      <p:pic>
        <p:nvPicPr>
          <p:cNvPr id="162" name="Graphic 161">
            <a:extLst>
              <a:ext uri="{FF2B5EF4-FFF2-40B4-BE49-F238E27FC236}">
                <a16:creationId xmlns:a16="http://schemas.microsoft.com/office/drawing/2014/main" id="{EE50D60F-9541-3845-B6F9-50F201FE4E55}"/>
              </a:ext>
            </a:extLst>
          </p:cNvPr>
          <p:cNvPicPr>
            <a:picLocks noChangeAspect="1"/>
          </p:cNvPicPr>
          <p:nvPr userDrawn="1"/>
        </p:nvPicPr>
        <p:blipFill>
          <a:blip r:embed="rId42">
            <a:extLs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4990457" y="1991413"/>
            <a:ext cx="215900" cy="203905"/>
          </a:xfrm>
          <a:prstGeom prst="rect">
            <a:avLst/>
          </a:prstGeom>
        </p:spPr>
      </p:pic>
      <p:pic>
        <p:nvPicPr>
          <p:cNvPr id="164" name="Graphic 163">
            <a:extLst>
              <a:ext uri="{FF2B5EF4-FFF2-40B4-BE49-F238E27FC236}">
                <a16:creationId xmlns:a16="http://schemas.microsoft.com/office/drawing/2014/main" id="{58AEFF74-55CB-D346-95C2-1FB1625B2F03}"/>
              </a:ext>
            </a:extLst>
          </p:cNvPr>
          <p:cNvPicPr>
            <a:picLocks noChangeAspect="1"/>
          </p:cNvPicPr>
          <p:nvPr userDrawn="1"/>
        </p:nvPicPr>
        <p:blipFill>
          <a:blip r:embed="rId44">
            <a:extLs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4588592" y="1985415"/>
            <a:ext cx="204536" cy="215900"/>
          </a:xfrm>
          <a:prstGeom prst="rect">
            <a:avLst/>
          </a:prstGeom>
        </p:spPr>
      </p:pic>
      <p:pic>
        <p:nvPicPr>
          <p:cNvPr id="166" name="Graphic 165">
            <a:extLst>
              <a:ext uri="{FF2B5EF4-FFF2-40B4-BE49-F238E27FC236}">
                <a16:creationId xmlns:a16="http://schemas.microsoft.com/office/drawing/2014/main" id="{710E6259-3A82-344A-AA6E-04698FF6E36B}"/>
              </a:ext>
            </a:extLst>
          </p:cNvPr>
          <p:cNvPicPr>
            <a:picLocks noChangeAspect="1"/>
          </p:cNvPicPr>
          <p:nvPr userDrawn="1"/>
        </p:nvPicPr>
        <p:blipFill>
          <a:blip r:embed="rId46">
            <a:extLs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4199342" y="1966365"/>
            <a:ext cx="228600" cy="254000"/>
          </a:xfrm>
          <a:prstGeom prst="rect">
            <a:avLst/>
          </a:prstGeom>
        </p:spPr>
      </p:pic>
      <p:pic>
        <p:nvPicPr>
          <p:cNvPr id="168" name="Graphic 167">
            <a:extLst>
              <a:ext uri="{FF2B5EF4-FFF2-40B4-BE49-F238E27FC236}">
                <a16:creationId xmlns:a16="http://schemas.microsoft.com/office/drawing/2014/main" id="{F15EC503-96FE-3045-86D8-B8F6D3FE1F83}"/>
              </a:ext>
            </a:extLst>
          </p:cNvPr>
          <p:cNvPicPr>
            <a:picLocks noChangeAspect="1"/>
          </p:cNvPicPr>
          <p:nvPr userDrawn="1"/>
        </p:nvPicPr>
        <p:blipFill>
          <a:blip r:embed="rId48">
            <a:extLs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3833725" y="1979065"/>
            <a:ext cx="228600" cy="228600"/>
          </a:xfrm>
          <a:prstGeom prst="rect">
            <a:avLst/>
          </a:prstGeom>
        </p:spPr>
      </p:pic>
      <p:pic>
        <p:nvPicPr>
          <p:cNvPr id="170" name="Graphic 169">
            <a:extLst>
              <a:ext uri="{FF2B5EF4-FFF2-40B4-BE49-F238E27FC236}">
                <a16:creationId xmlns:a16="http://schemas.microsoft.com/office/drawing/2014/main" id="{9B6DAC62-9095-B247-BD07-71F93BD02FAC}"/>
              </a:ext>
            </a:extLst>
          </p:cNvPr>
          <p:cNvPicPr>
            <a:picLocks noChangeAspect="1"/>
          </p:cNvPicPr>
          <p:nvPr userDrawn="1"/>
        </p:nvPicPr>
        <p:blipFill>
          <a:blip r:embed="rId50">
            <a:extLst>
              <a:ext uri="{96DAC541-7B7A-43D3-8B79-37D633B846F1}">
                <asvg:svgBlip xmlns:asvg="http://schemas.microsoft.com/office/drawing/2016/SVG/main" r:embed="rId51"/>
              </a:ext>
            </a:extLst>
          </a:blip>
          <a:stretch>
            <a:fillRect/>
          </a:stretch>
        </p:blipFill>
        <p:spPr>
          <a:xfrm>
            <a:off x="3415429" y="1979065"/>
            <a:ext cx="228600" cy="228600"/>
          </a:xfrm>
          <a:prstGeom prst="rect">
            <a:avLst/>
          </a:prstGeom>
        </p:spPr>
      </p:pic>
      <p:pic>
        <p:nvPicPr>
          <p:cNvPr id="172" name="Graphic 171">
            <a:extLst>
              <a:ext uri="{FF2B5EF4-FFF2-40B4-BE49-F238E27FC236}">
                <a16:creationId xmlns:a16="http://schemas.microsoft.com/office/drawing/2014/main" id="{56C3AF3E-7714-1C4B-8710-7D791863F5A2}"/>
              </a:ext>
            </a:extLst>
          </p:cNvPr>
          <p:cNvPicPr>
            <a:picLocks noChangeAspect="1"/>
          </p:cNvPicPr>
          <p:nvPr userDrawn="1"/>
        </p:nvPicPr>
        <p:blipFill>
          <a:blip r:embed="rId52">
            <a:extLst>
              <a:ext uri="{96DAC541-7B7A-43D3-8B79-37D633B846F1}">
                <asvg:svgBlip xmlns:asvg="http://schemas.microsoft.com/office/drawing/2016/SVG/main" r:embed="rId53"/>
              </a:ext>
            </a:extLst>
          </a:blip>
          <a:stretch>
            <a:fillRect/>
          </a:stretch>
        </p:blipFill>
        <p:spPr>
          <a:xfrm>
            <a:off x="3013789" y="1985415"/>
            <a:ext cx="228600" cy="215900"/>
          </a:xfrm>
          <a:prstGeom prst="rect">
            <a:avLst/>
          </a:prstGeom>
        </p:spPr>
      </p:pic>
      <p:pic>
        <p:nvPicPr>
          <p:cNvPr id="176" name="Graphic 175">
            <a:extLst>
              <a:ext uri="{FF2B5EF4-FFF2-40B4-BE49-F238E27FC236}">
                <a16:creationId xmlns:a16="http://schemas.microsoft.com/office/drawing/2014/main" id="{A98B23A1-ED08-F647-8F33-83C1877FF2E7}"/>
              </a:ext>
            </a:extLst>
          </p:cNvPr>
          <p:cNvPicPr>
            <a:picLocks noChangeAspect="1"/>
          </p:cNvPicPr>
          <p:nvPr userDrawn="1"/>
        </p:nvPicPr>
        <p:blipFill>
          <a:blip r:embed="rId54">
            <a:extLst>
              <a:ext uri="{96DAC541-7B7A-43D3-8B79-37D633B846F1}">
                <asvg:svgBlip xmlns:asvg="http://schemas.microsoft.com/office/drawing/2016/SVG/main" r:embed="rId55"/>
              </a:ext>
            </a:extLst>
          </a:blip>
          <a:stretch>
            <a:fillRect/>
          </a:stretch>
        </p:blipFill>
        <p:spPr>
          <a:xfrm>
            <a:off x="2219288" y="1991765"/>
            <a:ext cx="228600" cy="203200"/>
          </a:xfrm>
          <a:prstGeom prst="rect">
            <a:avLst/>
          </a:prstGeom>
        </p:spPr>
      </p:pic>
      <p:pic>
        <p:nvPicPr>
          <p:cNvPr id="178" name="Graphic 177">
            <a:extLst>
              <a:ext uri="{FF2B5EF4-FFF2-40B4-BE49-F238E27FC236}">
                <a16:creationId xmlns:a16="http://schemas.microsoft.com/office/drawing/2014/main" id="{1BB2CE0F-4525-A848-82F7-62D5E94D9130}"/>
              </a:ext>
            </a:extLst>
          </p:cNvPr>
          <p:cNvPicPr>
            <a:picLocks noChangeAspect="1"/>
          </p:cNvPicPr>
          <p:nvPr userDrawn="1"/>
        </p:nvPicPr>
        <p:blipFill>
          <a:blip r:embed="rId56">
            <a:extLst>
              <a:ext uri="{96DAC541-7B7A-43D3-8B79-37D633B846F1}">
                <asvg:svgBlip xmlns:asvg="http://schemas.microsoft.com/office/drawing/2016/SVG/main" r:embed="rId57"/>
              </a:ext>
            </a:extLst>
          </a:blip>
          <a:stretch>
            <a:fillRect/>
          </a:stretch>
        </p:blipFill>
        <p:spPr>
          <a:xfrm>
            <a:off x="1753605" y="1966365"/>
            <a:ext cx="254000" cy="254000"/>
          </a:xfrm>
          <a:prstGeom prst="rect">
            <a:avLst/>
          </a:prstGeom>
        </p:spPr>
      </p:pic>
      <p:pic>
        <p:nvPicPr>
          <p:cNvPr id="180" name="Graphic 179">
            <a:extLst>
              <a:ext uri="{FF2B5EF4-FFF2-40B4-BE49-F238E27FC236}">
                <a16:creationId xmlns:a16="http://schemas.microsoft.com/office/drawing/2014/main" id="{7771AC1D-61DF-1441-A01C-37006049B819}"/>
              </a:ext>
            </a:extLst>
          </p:cNvPr>
          <p:cNvPicPr>
            <a:picLocks noChangeAspect="1"/>
          </p:cNvPicPr>
          <p:nvPr userDrawn="1"/>
        </p:nvPicPr>
        <p:blipFill>
          <a:blip r:embed="rId58">
            <a:extLst>
              <a:ext uri="{96DAC541-7B7A-43D3-8B79-37D633B846F1}">
                <asvg:svgBlip xmlns:asvg="http://schemas.microsoft.com/office/drawing/2016/SVG/main" r:embed="rId59"/>
              </a:ext>
            </a:extLst>
          </a:blip>
          <a:stretch>
            <a:fillRect/>
          </a:stretch>
        </p:blipFill>
        <p:spPr>
          <a:xfrm>
            <a:off x="1413030" y="1966365"/>
            <a:ext cx="165100" cy="254000"/>
          </a:xfrm>
          <a:prstGeom prst="rect">
            <a:avLst/>
          </a:prstGeom>
        </p:spPr>
      </p:pic>
      <p:pic>
        <p:nvPicPr>
          <p:cNvPr id="182" name="Graphic 181">
            <a:extLst>
              <a:ext uri="{FF2B5EF4-FFF2-40B4-BE49-F238E27FC236}">
                <a16:creationId xmlns:a16="http://schemas.microsoft.com/office/drawing/2014/main" id="{36A315A7-F8C3-604F-A1CE-F11265772277}"/>
              </a:ext>
            </a:extLst>
          </p:cNvPr>
          <p:cNvPicPr>
            <a:picLocks noChangeAspect="1"/>
          </p:cNvPicPr>
          <p:nvPr userDrawn="1"/>
        </p:nvPicPr>
        <p:blipFill>
          <a:blip r:embed="rId60">
            <a:extLst>
              <a:ext uri="{96DAC541-7B7A-43D3-8B79-37D633B846F1}">
                <asvg:svgBlip xmlns:asvg="http://schemas.microsoft.com/office/drawing/2016/SVG/main" r:embed="rId61"/>
              </a:ext>
            </a:extLst>
          </a:blip>
          <a:stretch>
            <a:fillRect/>
          </a:stretch>
        </p:blipFill>
        <p:spPr>
          <a:xfrm>
            <a:off x="1036367" y="1921915"/>
            <a:ext cx="228600" cy="254000"/>
          </a:xfrm>
          <a:prstGeom prst="rect">
            <a:avLst/>
          </a:prstGeom>
        </p:spPr>
      </p:pic>
      <p:pic>
        <p:nvPicPr>
          <p:cNvPr id="184" name="Graphic 183">
            <a:extLst>
              <a:ext uri="{FF2B5EF4-FFF2-40B4-BE49-F238E27FC236}">
                <a16:creationId xmlns:a16="http://schemas.microsoft.com/office/drawing/2014/main" id="{A4C82C8F-8DA8-1D4C-93BD-2B9103C80570}"/>
              </a:ext>
            </a:extLst>
          </p:cNvPr>
          <p:cNvPicPr>
            <a:picLocks noChangeAspect="1"/>
          </p:cNvPicPr>
          <p:nvPr userDrawn="1"/>
        </p:nvPicPr>
        <p:blipFill>
          <a:blip r:embed="rId62">
            <a:extLst>
              <a:ext uri="{96DAC541-7B7A-43D3-8B79-37D633B846F1}">
                <asvg:svgBlip xmlns:asvg="http://schemas.microsoft.com/office/drawing/2016/SVG/main" r:embed="rId63"/>
              </a:ext>
            </a:extLst>
          </a:blip>
          <a:stretch>
            <a:fillRect/>
          </a:stretch>
        </p:blipFill>
        <p:spPr>
          <a:xfrm>
            <a:off x="504825" y="1966365"/>
            <a:ext cx="228600" cy="254000"/>
          </a:xfrm>
          <a:prstGeom prst="rect">
            <a:avLst/>
          </a:prstGeom>
        </p:spPr>
      </p:pic>
      <p:pic>
        <p:nvPicPr>
          <p:cNvPr id="186" name="Graphic 185">
            <a:extLst>
              <a:ext uri="{FF2B5EF4-FFF2-40B4-BE49-F238E27FC236}">
                <a16:creationId xmlns:a16="http://schemas.microsoft.com/office/drawing/2014/main" id="{B5ADE746-2278-634C-9B80-6F9C7355A59C}"/>
              </a:ext>
            </a:extLst>
          </p:cNvPr>
          <p:cNvPicPr>
            <a:picLocks noChangeAspect="1"/>
          </p:cNvPicPr>
          <p:nvPr userDrawn="1"/>
        </p:nvPicPr>
        <p:blipFill>
          <a:blip r:embed="rId64">
            <a:extLst>
              <a:ext uri="{96DAC541-7B7A-43D3-8B79-37D633B846F1}">
                <asvg:svgBlip xmlns:asvg="http://schemas.microsoft.com/office/drawing/2016/SVG/main" r:embed="rId65"/>
              </a:ext>
            </a:extLst>
          </a:blip>
          <a:stretch>
            <a:fillRect/>
          </a:stretch>
        </p:blipFill>
        <p:spPr>
          <a:xfrm rot="10800000">
            <a:off x="8033934" y="1451610"/>
            <a:ext cx="215900" cy="228600"/>
          </a:xfrm>
          <a:prstGeom prst="rect">
            <a:avLst/>
          </a:prstGeom>
        </p:spPr>
      </p:pic>
      <p:pic>
        <p:nvPicPr>
          <p:cNvPr id="192" name="Graphic 191">
            <a:extLst>
              <a:ext uri="{FF2B5EF4-FFF2-40B4-BE49-F238E27FC236}">
                <a16:creationId xmlns:a16="http://schemas.microsoft.com/office/drawing/2014/main" id="{DC226C2B-48EB-934B-8A90-08FC535247BA}"/>
              </a:ext>
            </a:extLst>
          </p:cNvPr>
          <p:cNvPicPr>
            <a:picLocks noChangeAspect="1"/>
          </p:cNvPicPr>
          <p:nvPr userDrawn="1"/>
        </p:nvPicPr>
        <p:blipFill>
          <a:blip r:embed="rId66">
            <a:extLst>
              <a:ext uri="{96DAC541-7B7A-43D3-8B79-37D633B846F1}">
                <asvg:svgBlip xmlns:asvg="http://schemas.microsoft.com/office/drawing/2016/SVG/main" r:embed="rId67"/>
              </a:ext>
            </a:extLst>
          </a:blip>
          <a:stretch>
            <a:fillRect/>
          </a:stretch>
        </p:blipFill>
        <p:spPr>
          <a:xfrm>
            <a:off x="7172543" y="1457960"/>
            <a:ext cx="228600" cy="215900"/>
          </a:xfrm>
          <a:prstGeom prst="rect">
            <a:avLst/>
          </a:prstGeom>
        </p:spPr>
      </p:pic>
      <p:pic>
        <p:nvPicPr>
          <p:cNvPr id="194" name="Graphic 193">
            <a:extLst>
              <a:ext uri="{FF2B5EF4-FFF2-40B4-BE49-F238E27FC236}">
                <a16:creationId xmlns:a16="http://schemas.microsoft.com/office/drawing/2014/main" id="{227F6F22-B8AE-7A40-819D-242B2CF597F9}"/>
              </a:ext>
            </a:extLst>
          </p:cNvPr>
          <p:cNvPicPr>
            <a:picLocks noChangeAspect="1"/>
          </p:cNvPicPr>
          <p:nvPr userDrawn="1"/>
        </p:nvPicPr>
        <p:blipFill>
          <a:blip r:embed="rId68">
            <a:extLst>
              <a:ext uri="{96DAC541-7B7A-43D3-8B79-37D633B846F1}">
                <asvg:svgBlip xmlns:asvg="http://schemas.microsoft.com/office/drawing/2016/SVG/main" r:embed="rId69"/>
              </a:ext>
            </a:extLst>
          </a:blip>
          <a:stretch>
            <a:fillRect/>
          </a:stretch>
        </p:blipFill>
        <p:spPr>
          <a:xfrm>
            <a:off x="6726935" y="1438910"/>
            <a:ext cx="228600" cy="254000"/>
          </a:xfrm>
          <a:prstGeom prst="rect">
            <a:avLst/>
          </a:prstGeom>
        </p:spPr>
      </p:pic>
      <p:pic>
        <p:nvPicPr>
          <p:cNvPr id="196" name="Graphic 195">
            <a:extLst>
              <a:ext uri="{FF2B5EF4-FFF2-40B4-BE49-F238E27FC236}">
                <a16:creationId xmlns:a16="http://schemas.microsoft.com/office/drawing/2014/main" id="{362B3DD2-3B4C-6E43-AA92-01410969B627}"/>
              </a:ext>
            </a:extLst>
          </p:cNvPr>
          <p:cNvPicPr>
            <a:picLocks noChangeAspect="1"/>
          </p:cNvPicPr>
          <p:nvPr userDrawn="1"/>
        </p:nvPicPr>
        <p:blipFill>
          <a:blip r:embed="rId70">
            <a:extLst>
              <a:ext uri="{96DAC541-7B7A-43D3-8B79-37D633B846F1}">
                <asvg:svgBlip xmlns:asvg="http://schemas.microsoft.com/office/drawing/2016/SVG/main" r:embed="rId71"/>
              </a:ext>
            </a:extLst>
          </a:blip>
          <a:stretch>
            <a:fillRect/>
          </a:stretch>
        </p:blipFill>
        <p:spPr>
          <a:xfrm>
            <a:off x="6301409" y="1451610"/>
            <a:ext cx="215900" cy="228600"/>
          </a:xfrm>
          <a:prstGeom prst="rect">
            <a:avLst/>
          </a:prstGeom>
        </p:spPr>
      </p:pic>
      <p:pic>
        <p:nvPicPr>
          <p:cNvPr id="198" name="Graphic 197">
            <a:extLst>
              <a:ext uri="{FF2B5EF4-FFF2-40B4-BE49-F238E27FC236}">
                <a16:creationId xmlns:a16="http://schemas.microsoft.com/office/drawing/2014/main" id="{71FD3A39-A56E-BA4F-94DB-0774F813864E}"/>
              </a:ext>
            </a:extLst>
          </p:cNvPr>
          <p:cNvPicPr>
            <a:picLocks noChangeAspect="1"/>
          </p:cNvPicPr>
          <p:nvPr userDrawn="1"/>
        </p:nvPicPr>
        <p:blipFill>
          <a:blip r:embed="rId72">
            <a:extLst>
              <a:ext uri="{96DAC541-7B7A-43D3-8B79-37D633B846F1}">
                <asvg:svgBlip xmlns:asvg="http://schemas.microsoft.com/office/drawing/2016/SVG/main" r:embed="rId73"/>
              </a:ext>
            </a:extLst>
          </a:blip>
          <a:stretch>
            <a:fillRect/>
          </a:stretch>
        </p:blipFill>
        <p:spPr>
          <a:xfrm>
            <a:off x="4990457" y="1451610"/>
            <a:ext cx="215900" cy="228600"/>
          </a:xfrm>
          <a:prstGeom prst="rect">
            <a:avLst/>
          </a:prstGeom>
        </p:spPr>
      </p:pic>
      <p:pic>
        <p:nvPicPr>
          <p:cNvPr id="200" name="Graphic 199">
            <a:extLst>
              <a:ext uri="{FF2B5EF4-FFF2-40B4-BE49-F238E27FC236}">
                <a16:creationId xmlns:a16="http://schemas.microsoft.com/office/drawing/2014/main" id="{210D8109-200E-2C45-84F7-BA3844B9DDEA}"/>
              </a:ext>
            </a:extLst>
          </p:cNvPr>
          <p:cNvPicPr>
            <a:picLocks noChangeAspect="1"/>
          </p:cNvPicPr>
          <p:nvPr userDrawn="1"/>
        </p:nvPicPr>
        <p:blipFill>
          <a:blip r:embed="rId74">
            <a:extLst>
              <a:ext uri="{96DAC541-7B7A-43D3-8B79-37D633B846F1}">
                <asvg:svgBlip xmlns:asvg="http://schemas.microsoft.com/office/drawing/2016/SVG/main" r:embed="rId75"/>
              </a:ext>
            </a:extLst>
          </a:blip>
          <a:stretch>
            <a:fillRect/>
          </a:stretch>
        </p:blipFill>
        <p:spPr>
          <a:xfrm>
            <a:off x="5882267" y="1451610"/>
            <a:ext cx="228600" cy="228600"/>
          </a:xfrm>
          <a:prstGeom prst="rect">
            <a:avLst/>
          </a:prstGeom>
        </p:spPr>
      </p:pic>
      <p:pic>
        <p:nvPicPr>
          <p:cNvPr id="202" name="Graphic 201">
            <a:extLst>
              <a:ext uri="{FF2B5EF4-FFF2-40B4-BE49-F238E27FC236}">
                <a16:creationId xmlns:a16="http://schemas.microsoft.com/office/drawing/2014/main" id="{4C2AFCDE-19C8-6041-AADE-E45112CAA25A}"/>
              </a:ext>
            </a:extLst>
          </p:cNvPr>
          <p:cNvPicPr>
            <a:picLocks noChangeAspect="1"/>
          </p:cNvPicPr>
          <p:nvPr userDrawn="1"/>
        </p:nvPicPr>
        <p:blipFill>
          <a:blip r:embed="rId76">
            <a:extLst>
              <a:ext uri="{96DAC541-7B7A-43D3-8B79-37D633B846F1}">
                <asvg:svgBlip xmlns:asvg="http://schemas.microsoft.com/office/drawing/2016/SVG/main" r:embed="rId77"/>
              </a:ext>
            </a:extLst>
          </a:blip>
          <a:stretch>
            <a:fillRect/>
          </a:stretch>
        </p:blipFill>
        <p:spPr>
          <a:xfrm>
            <a:off x="5439215" y="1451610"/>
            <a:ext cx="228600" cy="228600"/>
          </a:xfrm>
          <a:prstGeom prst="rect">
            <a:avLst/>
          </a:prstGeom>
        </p:spPr>
      </p:pic>
      <p:pic>
        <p:nvPicPr>
          <p:cNvPr id="204" name="Graphic 203">
            <a:extLst>
              <a:ext uri="{FF2B5EF4-FFF2-40B4-BE49-F238E27FC236}">
                <a16:creationId xmlns:a16="http://schemas.microsoft.com/office/drawing/2014/main" id="{BE720748-37B8-2346-A90A-26CC3B609F9F}"/>
              </a:ext>
            </a:extLst>
          </p:cNvPr>
          <p:cNvPicPr>
            <a:picLocks noChangeAspect="1"/>
          </p:cNvPicPr>
          <p:nvPr userDrawn="1"/>
        </p:nvPicPr>
        <p:blipFill>
          <a:blip r:embed="rId78">
            <a:extLst>
              <a:ext uri="{96DAC541-7B7A-43D3-8B79-37D633B846F1}">
                <asvg:svgBlip xmlns:asvg="http://schemas.microsoft.com/office/drawing/2016/SVG/main" r:embed="rId79"/>
              </a:ext>
            </a:extLst>
          </a:blip>
          <a:stretch>
            <a:fillRect/>
          </a:stretch>
        </p:blipFill>
        <p:spPr>
          <a:xfrm>
            <a:off x="4218908" y="1464310"/>
            <a:ext cx="165100" cy="203200"/>
          </a:xfrm>
          <a:prstGeom prst="rect">
            <a:avLst/>
          </a:prstGeom>
        </p:spPr>
      </p:pic>
      <p:pic>
        <p:nvPicPr>
          <p:cNvPr id="206" name="Graphic 205">
            <a:extLst>
              <a:ext uri="{FF2B5EF4-FFF2-40B4-BE49-F238E27FC236}">
                <a16:creationId xmlns:a16="http://schemas.microsoft.com/office/drawing/2014/main" id="{17D984E0-B2EF-FC45-953D-EC60B12BB675}"/>
              </a:ext>
            </a:extLst>
          </p:cNvPr>
          <p:cNvPicPr>
            <a:picLocks noChangeAspect="1"/>
          </p:cNvPicPr>
          <p:nvPr userDrawn="1"/>
        </p:nvPicPr>
        <p:blipFill>
          <a:blip r:embed="rId80">
            <a:extLst>
              <a:ext uri="{96DAC541-7B7A-43D3-8B79-37D633B846F1}">
                <asvg:svgBlip xmlns:asvg="http://schemas.microsoft.com/office/drawing/2016/SVG/main" r:embed="rId81"/>
              </a:ext>
            </a:extLst>
          </a:blip>
          <a:stretch>
            <a:fillRect/>
          </a:stretch>
        </p:blipFill>
        <p:spPr>
          <a:xfrm>
            <a:off x="3865475" y="1457960"/>
            <a:ext cx="165100" cy="215900"/>
          </a:xfrm>
          <a:prstGeom prst="rect">
            <a:avLst/>
          </a:prstGeom>
        </p:spPr>
      </p:pic>
      <p:pic>
        <p:nvPicPr>
          <p:cNvPr id="208" name="Graphic 207">
            <a:extLst>
              <a:ext uri="{FF2B5EF4-FFF2-40B4-BE49-F238E27FC236}">
                <a16:creationId xmlns:a16="http://schemas.microsoft.com/office/drawing/2014/main" id="{F8691F11-C4CE-6A4F-B7D9-72FFAE8428D5}"/>
              </a:ext>
            </a:extLst>
          </p:cNvPr>
          <p:cNvPicPr>
            <a:picLocks noChangeAspect="1"/>
          </p:cNvPicPr>
          <p:nvPr userDrawn="1"/>
        </p:nvPicPr>
        <p:blipFill>
          <a:blip r:embed="rId82">
            <a:extLst>
              <a:ext uri="{96DAC541-7B7A-43D3-8B79-37D633B846F1}">
                <asvg:svgBlip xmlns:asvg="http://schemas.microsoft.com/office/drawing/2016/SVG/main" r:embed="rId83"/>
              </a:ext>
            </a:extLst>
          </a:blip>
          <a:stretch>
            <a:fillRect/>
          </a:stretch>
        </p:blipFill>
        <p:spPr>
          <a:xfrm>
            <a:off x="3421779" y="1457960"/>
            <a:ext cx="215900" cy="215900"/>
          </a:xfrm>
          <a:prstGeom prst="rect">
            <a:avLst/>
          </a:prstGeom>
        </p:spPr>
      </p:pic>
      <p:pic>
        <p:nvPicPr>
          <p:cNvPr id="210" name="Graphic 209">
            <a:extLst>
              <a:ext uri="{FF2B5EF4-FFF2-40B4-BE49-F238E27FC236}">
                <a16:creationId xmlns:a16="http://schemas.microsoft.com/office/drawing/2014/main" id="{E99BBF76-FDAA-EB44-9799-24F339A2F0C0}"/>
              </a:ext>
            </a:extLst>
          </p:cNvPr>
          <p:cNvPicPr>
            <a:picLocks noChangeAspect="1"/>
          </p:cNvPicPr>
          <p:nvPr userDrawn="1"/>
        </p:nvPicPr>
        <p:blipFill>
          <a:blip r:embed="rId84">
            <a:extLst>
              <a:ext uri="{96DAC541-7B7A-43D3-8B79-37D633B846F1}">
                <asvg:svgBlip xmlns:asvg="http://schemas.microsoft.com/office/drawing/2016/SVG/main" r:embed="rId85"/>
              </a:ext>
            </a:extLst>
          </a:blip>
          <a:stretch>
            <a:fillRect/>
          </a:stretch>
        </p:blipFill>
        <p:spPr>
          <a:xfrm>
            <a:off x="3013789" y="1451610"/>
            <a:ext cx="228600" cy="228600"/>
          </a:xfrm>
          <a:prstGeom prst="rect">
            <a:avLst/>
          </a:prstGeom>
        </p:spPr>
      </p:pic>
      <p:pic>
        <p:nvPicPr>
          <p:cNvPr id="212" name="Graphic 211">
            <a:extLst>
              <a:ext uri="{FF2B5EF4-FFF2-40B4-BE49-F238E27FC236}">
                <a16:creationId xmlns:a16="http://schemas.microsoft.com/office/drawing/2014/main" id="{74C55C42-DC8B-0148-AAFA-FD3EA01AEB5B}"/>
              </a:ext>
            </a:extLst>
          </p:cNvPr>
          <p:cNvPicPr>
            <a:picLocks noChangeAspect="1"/>
          </p:cNvPicPr>
          <p:nvPr userDrawn="1"/>
        </p:nvPicPr>
        <p:blipFill>
          <a:blip r:embed="rId86">
            <a:extLst>
              <a:ext uri="{96DAC541-7B7A-43D3-8B79-37D633B846F1}">
                <asvg:svgBlip xmlns:asvg="http://schemas.microsoft.com/office/drawing/2016/SVG/main" r:embed="rId87"/>
              </a:ext>
            </a:extLst>
          </a:blip>
          <a:stretch>
            <a:fillRect/>
          </a:stretch>
        </p:blipFill>
        <p:spPr>
          <a:xfrm>
            <a:off x="2616783" y="1392093"/>
            <a:ext cx="270734" cy="300817"/>
          </a:xfrm>
          <a:prstGeom prst="rect">
            <a:avLst/>
          </a:prstGeom>
        </p:spPr>
      </p:pic>
      <p:pic>
        <p:nvPicPr>
          <p:cNvPr id="214" name="Graphic 213">
            <a:extLst>
              <a:ext uri="{FF2B5EF4-FFF2-40B4-BE49-F238E27FC236}">
                <a16:creationId xmlns:a16="http://schemas.microsoft.com/office/drawing/2014/main" id="{8DB030B3-B2DB-1D42-B916-E39AD455748A}"/>
              </a:ext>
            </a:extLst>
          </p:cNvPr>
          <p:cNvPicPr>
            <a:picLocks noChangeAspect="1"/>
          </p:cNvPicPr>
          <p:nvPr userDrawn="1"/>
        </p:nvPicPr>
        <p:blipFill>
          <a:blip r:embed="rId88">
            <a:extLst>
              <a:ext uri="{96DAC541-7B7A-43D3-8B79-37D633B846F1}">
                <asvg:svgBlip xmlns:asvg="http://schemas.microsoft.com/office/drawing/2016/SVG/main" r:embed="rId89"/>
              </a:ext>
            </a:extLst>
          </a:blip>
          <a:stretch>
            <a:fillRect/>
          </a:stretch>
        </p:blipFill>
        <p:spPr>
          <a:xfrm>
            <a:off x="2225638" y="1457960"/>
            <a:ext cx="215900" cy="215900"/>
          </a:xfrm>
          <a:prstGeom prst="rect">
            <a:avLst/>
          </a:prstGeom>
        </p:spPr>
      </p:pic>
      <p:pic>
        <p:nvPicPr>
          <p:cNvPr id="216" name="Graphic 215">
            <a:extLst>
              <a:ext uri="{FF2B5EF4-FFF2-40B4-BE49-F238E27FC236}">
                <a16:creationId xmlns:a16="http://schemas.microsoft.com/office/drawing/2014/main" id="{95E39C02-FDF7-8640-851D-EEE3C39ED4A0}"/>
              </a:ext>
            </a:extLst>
          </p:cNvPr>
          <p:cNvPicPr>
            <a:picLocks noChangeAspect="1"/>
          </p:cNvPicPr>
          <p:nvPr userDrawn="1"/>
        </p:nvPicPr>
        <p:blipFill>
          <a:blip r:embed="rId90">
            <a:extLst>
              <a:ext uri="{96DAC541-7B7A-43D3-8B79-37D633B846F1}">
                <asvg:svgBlip xmlns:asvg="http://schemas.microsoft.com/office/drawing/2016/SVG/main" r:embed="rId91"/>
              </a:ext>
            </a:extLst>
          </a:blip>
          <a:stretch>
            <a:fillRect/>
          </a:stretch>
        </p:blipFill>
        <p:spPr>
          <a:xfrm>
            <a:off x="1772655" y="1457960"/>
            <a:ext cx="215900" cy="215900"/>
          </a:xfrm>
          <a:prstGeom prst="rect">
            <a:avLst/>
          </a:prstGeom>
        </p:spPr>
      </p:pic>
      <p:pic>
        <p:nvPicPr>
          <p:cNvPr id="218" name="Graphic 217">
            <a:extLst>
              <a:ext uri="{FF2B5EF4-FFF2-40B4-BE49-F238E27FC236}">
                <a16:creationId xmlns:a16="http://schemas.microsoft.com/office/drawing/2014/main" id="{07BA36DB-8D9D-8A4B-9D3D-D9E04F10672E}"/>
              </a:ext>
            </a:extLst>
          </p:cNvPr>
          <p:cNvPicPr>
            <a:picLocks noChangeAspect="1"/>
          </p:cNvPicPr>
          <p:nvPr userDrawn="1"/>
        </p:nvPicPr>
        <p:blipFill>
          <a:blip r:embed="rId92">
            <a:extLst>
              <a:ext uri="{96DAC541-7B7A-43D3-8B79-37D633B846F1}">
                <asvg:svgBlip xmlns:asvg="http://schemas.microsoft.com/office/drawing/2016/SVG/main" r:embed="rId93"/>
              </a:ext>
            </a:extLst>
          </a:blip>
          <a:stretch>
            <a:fillRect/>
          </a:stretch>
        </p:blipFill>
        <p:spPr>
          <a:xfrm>
            <a:off x="1381280" y="1451610"/>
            <a:ext cx="228600" cy="228600"/>
          </a:xfrm>
          <a:prstGeom prst="rect">
            <a:avLst/>
          </a:prstGeom>
        </p:spPr>
      </p:pic>
      <p:pic>
        <p:nvPicPr>
          <p:cNvPr id="220" name="Graphic 219">
            <a:extLst>
              <a:ext uri="{FF2B5EF4-FFF2-40B4-BE49-F238E27FC236}">
                <a16:creationId xmlns:a16="http://schemas.microsoft.com/office/drawing/2014/main" id="{DA766D5E-A1FB-7041-B766-2C910EE07421}"/>
              </a:ext>
            </a:extLst>
          </p:cNvPr>
          <p:cNvPicPr>
            <a:picLocks noChangeAspect="1"/>
          </p:cNvPicPr>
          <p:nvPr userDrawn="1"/>
        </p:nvPicPr>
        <p:blipFill>
          <a:blip r:embed="rId94">
            <a:extLst>
              <a:ext uri="{96DAC541-7B7A-43D3-8B79-37D633B846F1}">
                <asvg:svgBlip xmlns:asvg="http://schemas.microsoft.com/office/drawing/2016/SVG/main" r:embed="rId95"/>
              </a:ext>
            </a:extLst>
          </a:blip>
          <a:stretch>
            <a:fillRect/>
          </a:stretch>
        </p:blipFill>
        <p:spPr>
          <a:xfrm>
            <a:off x="933878" y="1451610"/>
            <a:ext cx="228600" cy="228600"/>
          </a:xfrm>
          <a:prstGeom prst="rect">
            <a:avLst/>
          </a:prstGeom>
        </p:spPr>
      </p:pic>
      <p:pic>
        <p:nvPicPr>
          <p:cNvPr id="222" name="Graphic 221">
            <a:extLst>
              <a:ext uri="{FF2B5EF4-FFF2-40B4-BE49-F238E27FC236}">
                <a16:creationId xmlns:a16="http://schemas.microsoft.com/office/drawing/2014/main" id="{AA5ED4BE-12D4-1743-A0FB-594F89FA836A}"/>
              </a:ext>
            </a:extLst>
          </p:cNvPr>
          <p:cNvPicPr>
            <a:picLocks noChangeAspect="1"/>
          </p:cNvPicPr>
          <p:nvPr userDrawn="1"/>
        </p:nvPicPr>
        <p:blipFill>
          <a:blip r:embed="rId96">
            <a:extLst>
              <a:ext uri="{96DAC541-7B7A-43D3-8B79-37D633B846F1}">
                <asvg:svgBlip xmlns:asvg="http://schemas.microsoft.com/office/drawing/2016/SVG/main" r:embed="rId97"/>
              </a:ext>
            </a:extLst>
          </a:blip>
          <a:stretch>
            <a:fillRect/>
          </a:stretch>
        </p:blipFill>
        <p:spPr>
          <a:xfrm>
            <a:off x="521335" y="1451610"/>
            <a:ext cx="228600" cy="228600"/>
          </a:xfrm>
          <a:prstGeom prst="rect">
            <a:avLst/>
          </a:prstGeom>
        </p:spPr>
      </p:pic>
      <p:pic>
        <p:nvPicPr>
          <p:cNvPr id="224" name="Graphic 223">
            <a:extLst>
              <a:ext uri="{FF2B5EF4-FFF2-40B4-BE49-F238E27FC236}">
                <a16:creationId xmlns:a16="http://schemas.microsoft.com/office/drawing/2014/main" id="{CC49C6A1-CA90-C048-8541-CA4FAE4E1D76}"/>
              </a:ext>
            </a:extLst>
          </p:cNvPr>
          <p:cNvPicPr>
            <a:picLocks noChangeAspect="1"/>
          </p:cNvPicPr>
          <p:nvPr userDrawn="1"/>
        </p:nvPicPr>
        <p:blipFill>
          <a:blip r:embed="rId64">
            <a:extLst>
              <a:ext uri="{96DAC541-7B7A-43D3-8B79-37D633B846F1}">
                <asvg:svgBlip xmlns:asvg="http://schemas.microsoft.com/office/drawing/2016/SVG/main" r:embed="rId65"/>
              </a:ext>
            </a:extLst>
          </a:blip>
          <a:stretch>
            <a:fillRect/>
          </a:stretch>
        </p:blipFill>
        <p:spPr>
          <a:xfrm>
            <a:off x="8397875" y="1451610"/>
            <a:ext cx="215900" cy="228600"/>
          </a:xfrm>
          <a:prstGeom prst="rect">
            <a:avLst/>
          </a:prstGeom>
        </p:spPr>
      </p:pic>
      <p:pic>
        <p:nvPicPr>
          <p:cNvPr id="225" name="Graphic 224">
            <a:extLst>
              <a:ext uri="{FF2B5EF4-FFF2-40B4-BE49-F238E27FC236}">
                <a16:creationId xmlns:a16="http://schemas.microsoft.com/office/drawing/2014/main" id="{BC99C51C-AA62-3A4F-AA56-D43FE76C8406}"/>
              </a:ext>
            </a:extLst>
          </p:cNvPr>
          <p:cNvPicPr>
            <a:picLocks noChangeAspect="1"/>
          </p:cNvPicPr>
          <p:nvPr userDrawn="1"/>
        </p:nvPicPr>
        <p:blipFill>
          <a:blip r:embed="rId98">
            <a:extLst>
              <a:ext uri="{96DAC541-7B7A-43D3-8B79-37D633B846F1}">
                <asvg:svgBlip xmlns:asvg="http://schemas.microsoft.com/office/drawing/2016/SVG/main" r:embed="rId99"/>
              </a:ext>
            </a:extLst>
          </a:blip>
          <a:stretch>
            <a:fillRect/>
          </a:stretch>
        </p:blipFill>
        <p:spPr>
          <a:xfrm>
            <a:off x="7637369" y="1457960"/>
            <a:ext cx="119944" cy="215900"/>
          </a:xfrm>
          <a:prstGeom prst="rect">
            <a:avLst/>
          </a:prstGeom>
        </p:spPr>
      </p:pic>
      <p:pic>
        <p:nvPicPr>
          <p:cNvPr id="226" name="Graphic 225">
            <a:extLst>
              <a:ext uri="{FF2B5EF4-FFF2-40B4-BE49-F238E27FC236}">
                <a16:creationId xmlns:a16="http://schemas.microsoft.com/office/drawing/2014/main" id="{059BBF36-66FB-1145-8506-645D371C2E64}"/>
              </a:ext>
            </a:extLst>
          </p:cNvPr>
          <p:cNvPicPr>
            <a:picLocks noChangeAspect="1"/>
          </p:cNvPicPr>
          <p:nvPr userDrawn="1"/>
        </p:nvPicPr>
        <p:blipFill>
          <a:blip r:embed="rId100">
            <a:extLst>
              <a:ext uri="{96DAC541-7B7A-43D3-8B79-37D633B846F1}">
                <asvg:svgBlip xmlns:asvg="http://schemas.microsoft.com/office/drawing/2016/SVG/main" r:embed="rId101"/>
              </a:ext>
            </a:extLst>
          </a:blip>
          <a:stretch>
            <a:fillRect/>
          </a:stretch>
        </p:blipFill>
        <p:spPr>
          <a:xfrm>
            <a:off x="7574772" y="2025272"/>
            <a:ext cx="245139" cy="136187"/>
          </a:xfrm>
          <a:prstGeom prst="rect">
            <a:avLst/>
          </a:prstGeom>
        </p:spPr>
      </p:pic>
      <p:pic>
        <p:nvPicPr>
          <p:cNvPr id="227" name="Graphic 226">
            <a:extLst>
              <a:ext uri="{FF2B5EF4-FFF2-40B4-BE49-F238E27FC236}">
                <a16:creationId xmlns:a16="http://schemas.microsoft.com/office/drawing/2014/main" id="{590101FB-650F-1D4A-861C-3C72CADBEEE7}"/>
              </a:ext>
            </a:extLst>
          </p:cNvPr>
          <p:cNvPicPr>
            <a:picLocks noChangeAspect="1"/>
          </p:cNvPicPr>
          <p:nvPr userDrawn="1"/>
        </p:nvPicPr>
        <p:blipFill>
          <a:blip r:embed="rId102">
            <a:extLst>
              <a:ext uri="{96DAC541-7B7A-43D3-8B79-37D633B846F1}">
                <asvg:svgBlip xmlns:asvg="http://schemas.microsoft.com/office/drawing/2016/SVG/main" r:embed="rId103"/>
              </a:ext>
            </a:extLst>
          </a:blip>
          <a:stretch>
            <a:fillRect/>
          </a:stretch>
        </p:blipFill>
        <p:spPr>
          <a:xfrm>
            <a:off x="8019315" y="2567037"/>
            <a:ext cx="245139" cy="136187"/>
          </a:xfrm>
          <a:prstGeom prst="rect">
            <a:avLst/>
          </a:prstGeom>
        </p:spPr>
      </p:pic>
      <p:pic>
        <p:nvPicPr>
          <p:cNvPr id="229" name="Graphic 228">
            <a:extLst>
              <a:ext uri="{FF2B5EF4-FFF2-40B4-BE49-F238E27FC236}">
                <a16:creationId xmlns:a16="http://schemas.microsoft.com/office/drawing/2014/main" id="{E4B24CD3-7F76-EF4B-B5B6-98FD345259C8}"/>
              </a:ext>
            </a:extLst>
          </p:cNvPr>
          <p:cNvPicPr>
            <a:picLocks noChangeAspect="1"/>
          </p:cNvPicPr>
          <p:nvPr userDrawn="1"/>
        </p:nvPicPr>
        <p:blipFill>
          <a:blip r:embed="rId104">
            <a:extLst>
              <a:ext uri="{96DAC541-7B7A-43D3-8B79-37D633B846F1}">
                <asvg:svgBlip xmlns:asvg="http://schemas.microsoft.com/office/drawing/2016/SVG/main" r:embed="rId105"/>
              </a:ext>
            </a:extLst>
          </a:blip>
          <a:stretch>
            <a:fillRect/>
          </a:stretch>
        </p:blipFill>
        <p:spPr>
          <a:xfrm>
            <a:off x="5888617" y="3088703"/>
            <a:ext cx="215900" cy="190500"/>
          </a:xfrm>
          <a:prstGeom prst="rect">
            <a:avLst/>
          </a:prstGeom>
        </p:spPr>
      </p:pic>
      <p:pic>
        <p:nvPicPr>
          <p:cNvPr id="231" name="Graphic 230">
            <a:extLst>
              <a:ext uri="{FF2B5EF4-FFF2-40B4-BE49-F238E27FC236}">
                <a16:creationId xmlns:a16="http://schemas.microsoft.com/office/drawing/2014/main" id="{F8FEF101-3319-1844-B1A9-B39ABB60A6AA}"/>
              </a:ext>
            </a:extLst>
          </p:cNvPr>
          <p:cNvPicPr>
            <a:picLocks noChangeAspect="1"/>
          </p:cNvPicPr>
          <p:nvPr userDrawn="1"/>
        </p:nvPicPr>
        <p:blipFill>
          <a:blip r:embed="rId106">
            <a:extLst>
              <a:ext uri="{96DAC541-7B7A-43D3-8B79-37D633B846F1}">
                <asvg:svgBlip xmlns:asvg="http://schemas.microsoft.com/office/drawing/2016/SVG/main" r:embed="rId107"/>
              </a:ext>
            </a:extLst>
          </a:blip>
          <a:stretch>
            <a:fillRect/>
          </a:stretch>
        </p:blipFill>
        <p:spPr>
          <a:xfrm>
            <a:off x="5439215" y="3063303"/>
            <a:ext cx="228600" cy="241300"/>
          </a:xfrm>
          <a:prstGeom prst="rect">
            <a:avLst/>
          </a:prstGeom>
        </p:spPr>
      </p:pic>
      <p:pic>
        <p:nvPicPr>
          <p:cNvPr id="233" name="Graphic 232">
            <a:extLst>
              <a:ext uri="{FF2B5EF4-FFF2-40B4-BE49-F238E27FC236}">
                <a16:creationId xmlns:a16="http://schemas.microsoft.com/office/drawing/2014/main" id="{698B66C4-C0D9-7546-B375-17057A225C8E}"/>
              </a:ext>
            </a:extLst>
          </p:cNvPr>
          <p:cNvPicPr>
            <a:picLocks noChangeAspect="1"/>
          </p:cNvPicPr>
          <p:nvPr userDrawn="1"/>
        </p:nvPicPr>
        <p:blipFill>
          <a:blip r:embed="rId108">
            <a:extLst>
              <a:ext uri="{96DAC541-7B7A-43D3-8B79-37D633B846F1}">
                <asvg:svgBlip xmlns:asvg="http://schemas.microsoft.com/office/drawing/2016/SVG/main" r:embed="rId109"/>
              </a:ext>
            </a:extLst>
          </a:blip>
          <a:stretch>
            <a:fillRect/>
          </a:stretch>
        </p:blipFill>
        <p:spPr>
          <a:xfrm>
            <a:off x="4984107" y="3088703"/>
            <a:ext cx="228600" cy="190500"/>
          </a:xfrm>
          <a:prstGeom prst="rect">
            <a:avLst/>
          </a:prstGeom>
        </p:spPr>
      </p:pic>
      <p:pic>
        <p:nvPicPr>
          <p:cNvPr id="235" name="Graphic 234">
            <a:extLst>
              <a:ext uri="{FF2B5EF4-FFF2-40B4-BE49-F238E27FC236}">
                <a16:creationId xmlns:a16="http://schemas.microsoft.com/office/drawing/2014/main" id="{E7ABCD6E-AED4-C543-A307-0C4707A63E91}"/>
              </a:ext>
            </a:extLst>
          </p:cNvPr>
          <p:cNvPicPr>
            <a:picLocks noChangeAspect="1"/>
          </p:cNvPicPr>
          <p:nvPr userDrawn="1"/>
        </p:nvPicPr>
        <p:blipFill>
          <a:blip r:embed="rId110">
            <a:extLst>
              <a:ext uri="{96DAC541-7B7A-43D3-8B79-37D633B846F1}">
                <asvg:svgBlip xmlns:asvg="http://schemas.microsoft.com/office/drawing/2016/SVG/main" r:embed="rId111"/>
              </a:ext>
            </a:extLst>
          </a:blip>
          <a:stretch>
            <a:fillRect/>
          </a:stretch>
        </p:blipFill>
        <p:spPr>
          <a:xfrm>
            <a:off x="4576560" y="3082353"/>
            <a:ext cx="228600" cy="203200"/>
          </a:xfrm>
          <a:prstGeom prst="rect">
            <a:avLst/>
          </a:prstGeom>
        </p:spPr>
      </p:pic>
      <p:pic>
        <p:nvPicPr>
          <p:cNvPr id="237" name="Graphic 236">
            <a:extLst>
              <a:ext uri="{FF2B5EF4-FFF2-40B4-BE49-F238E27FC236}">
                <a16:creationId xmlns:a16="http://schemas.microsoft.com/office/drawing/2014/main" id="{3A60F8B2-4E38-2948-810E-091F52750CF3}"/>
              </a:ext>
            </a:extLst>
          </p:cNvPr>
          <p:cNvPicPr>
            <a:picLocks noChangeAspect="1"/>
          </p:cNvPicPr>
          <p:nvPr userDrawn="1"/>
        </p:nvPicPr>
        <p:blipFill>
          <a:blip r:embed="rId112">
            <a:extLst>
              <a:ext uri="{96DAC541-7B7A-43D3-8B79-37D633B846F1}">
                <asvg:svgBlip xmlns:asvg="http://schemas.microsoft.com/office/drawing/2016/SVG/main" r:embed="rId113"/>
              </a:ext>
            </a:extLst>
          </a:blip>
          <a:stretch>
            <a:fillRect/>
          </a:stretch>
        </p:blipFill>
        <p:spPr>
          <a:xfrm>
            <a:off x="4199342" y="3069653"/>
            <a:ext cx="228600" cy="228600"/>
          </a:xfrm>
          <a:prstGeom prst="rect">
            <a:avLst/>
          </a:prstGeom>
        </p:spPr>
      </p:pic>
      <p:pic>
        <p:nvPicPr>
          <p:cNvPr id="239" name="Graphic 238">
            <a:extLst>
              <a:ext uri="{FF2B5EF4-FFF2-40B4-BE49-F238E27FC236}">
                <a16:creationId xmlns:a16="http://schemas.microsoft.com/office/drawing/2014/main" id="{BF1ECDE0-AB46-AA4B-8783-BA7EA799CE0F}"/>
              </a:ext>
            </a:extLst>
          </p:cNvPr>
          <p:cNvPicPr>
            <a:picLocks noChangeAspect="1"/>
          </p:cNvPicPr>
          <p:nvPr userDrawn="1"/>
        </p:nvPicPr>
        <p:blipFill>
          <a:blip r:embed="rId114">
            <a:extLst>
              <a:ext uri="{96DAC541-7B7A-43D3-8B79-37D633B846F1}">
                <asvg:svgBlip xmlns:asvg="http://schemas.microsoft.com/office/drawing/2016/SVG/main" r:embed="rId115"/>
              </a:ext>
            </a:extLst>
          </a:blip>
          <a:stretch>
            <a:fillRect/>
          </a:stretch>
        </p:blipFill>
        <p:spPr>
          <a:xfrm>
            <a:off x="3833725" y="3069653"/>
            <a:ext cx="228600" cy="228600"/>
          </a:xfrm>
          <a:prstGeom prst="rect">
            <a:avLst/>
          </a:prstGeom>
        </p:spPr>
      </p:pic>
      <p:pic>
        <p:nvPicPr>
          <p:cNvPr id="241" name="Graphic 240">
            <a:extLst>
              <a:ext uri="{FF2B5EF4-FFF2-40B4-BE49-F238E27FC236}">
                <a16:creationId xmlns:a16="http://schemas.microsoft.com/office/drawing/2014/main" id="{A80B42B0-97EE-9F4F-972B-8F27DDA98812}"/>
              </a:ext>
            </a:extLst>
          </p:cNvPr>
          <p:cNvPicPr>
            <a:picLocks noChangeAspect="1"/>
          </p:cNvPicPr>
          <p:nvPr userDrawn="1"/>
        </p:nvPicPr>
        <p:blipFill>
          <a:blip r:embed="rId116">
            <a:extLst>
              <a:ext uri="{96DAC541-7B7A-43D3-8B79-37D633B846F1}">
                <asvg:svgBlip xmlns:asvg="http://schemas.microsoft.com/office/drawing/2016/SVG/main" r:embed="rId117"/>
              </a:ext>
            </a:extLst>
          </a:blip>
          <a:stretch>
            <a:fillRect/>
          </a:stretch>
        </p:blipFill>
        <p:spPr>
          <a:xfrm>
            <a:off x="3415429" y="3069653"/>
            <a:ext cx="228600" cy="228600"/>
          </a:xfrm>
          <a:prstGeom prst="rect">
            <a:avLst/>
          </a:prstGeom>
        </p:spPr>
      </p:pic>
      <p:pic>
        <p:nvPicPr>
          <p:cNvPr id="243" name="Graphic 242">
            <a:extLst>
              <a:ext uri="{FF2B5EF4-FFF2-40B4-BE49-F238E27FC236}">
                <a16:creationId xmlns:a16="http://schemas.microsoft.com/office/drawing/2014/main" id="{26CAB35C-D64F-1B40-921A-F6A50D72DB2F}"/>
              </a:ext>
            </a:extLst>
          </p:cNvPr>
          <p:cNvPicPr>
            <a:picLocks noChangeAspect="1"/>
          </p:cNvPicPr>
          <p:nvPr userDrawn="1"/>
        </p:nvPicPr>
        <p:blipFill>
          <a:blip r:embed="rId118">
            <a:extLst>
              <a:ext uri="{96DAC541-7B7A-43D3-8B79-37D633B846F1}">
                <asvg:svgBlip xmlns:asvg="http://schemas.microsoft.com/office/drawing/2016/SVG/main" r:embed="rId119"/>
              </a:ext>
            </a:extLst>
          </a:blip>
          <a:stretch>
            <a:fillRect/>
          </a:stretch>
        </p:blipFill>
        <p:spPr>
          <a:xfrm>
            <a:off x="3013789" y="3069653"/>
            <a:ext cx="228600" cy="228600"/>
          </a:xfrm>
          <a:prstGeom prst="rect">
            <a:avLst/>
          </a:prstGeom>
        </p:spPr>
      </p:pic>
      <p:pic>
        <p:nvPicPr>
          <p:cNvPr id="245" name="Graphic 244">
            <a:extLst>
              <a:ext uri="{FF2B5EF4-FFF2-40B4-BE49-F238E27FC236}">
                <a16:creationId xmlns:a16="http://schemas.microsoft.com/office/drawing/2014/main" id="{FD010480-862A-024A-9298-411DCC8CDAC5}"/>
              </a:ext>
            </a:extLst>
          </p:cNvPr>
          <p:cNvPicPr>
            <a:picLocks noChangeAspect="1"/>
          </p:cNvPicPr>
          <p:nvPr userDrawn="1"/>
        </p:nvPicPr>
        <p:blipFill>
          <a:blip r:embed="rId120">
            <a:extLst>
              <a:ext uri="{96DAC541-7B7A-43D3-8B79-37D633B846F1}">
                <asvg:svgBlip xmlns:asvg="http://schemas.microsoft.com/office/drawing/2016/SVG/main" r:embed="rId121"/>
              </a:ext>
            </a:extLst>
          </a:blip>
          <a:stretch>
            <a:fillRect/>
          </a:stretch>
        </p:blipFill>
        <p:spPr>
          <a:xfrm>
            <a:off x="2637850" y="3069653"/>
            <a:ext cx="228600" cy="228600"/>
          </a:xfrm>
          <a:prstGeom prst="rect">
            <a:avLst/>
          </a:prstGeom>
        </p:spPr>
      </p:pic>
      <p:pic>
        <p:nvPicPr>
          <p:cNvPr id="247" name="Graphic 246">
            <a:extLst>
              <a:ext uri="{FF2B5EF4-FFF2-40B4-BE49-F238E27FC236}">
                <a16:creationId xmlns:a16="http://schemas.microsoft.com/office/drawing/2014/main" id="{3EDCB658-1815-0A4A-A73E-712D74EF63DD}"/>
              </a:ext>
            </a:extLst>
          </p:cNvPr>
          <p:cNvPicPr>
            <a:picLocks noChangeAspect="1"/>
          </p:cNvPicPr>
          <p:nvPr userDrawn="1"/>
        </p:nvPicPr>
        <p:blipFill>
          <a:blip r:embed="rId122">
            <a:extLst>
              <a:ext uri="{96DAC541-7B7A-43D3-8B79-37D633B846F1}">
                <asvg:svgBlip xmlns:asvg="http://schemas.microsoft.com/office/drawing/2016/SVG/main" r:embed="rId123"/>
              </a:ext>
            </a:extLst>
          </a:blip>
          <a:stretch>
            <a:fillRect/>
          </a:stretch>
        </p:blipFill>
        <p:spPr>
          <a:xfrm>
            <a:off x="2219288" y="3069653"/>
            <a:ext cx="228600" cy="228600"/>
          </a:xfrm>
          <a:prstGeom prst="rect">
            <a:avLst/>
          </a:prstGeom>
        </p:spPr>
      </p:pic>
      <p:pic>
        <p:nvPicPr>
          <p:cNvPr id="249" name="Graphic 248">
            <a:extLst>
              <a:ext uri="{FF2B5EF4-FFF2-40B4-BE49-F238E27FC236}">
                <a16:creationId xmlns:a16="http://schemas.microsoft.com/office/drawing/2014/main" id="{B11A6CCA-E553-B64F-97E5-816AED81FA93}"/>
              </a:ext>
            </a:extLst>
          </p:cNvPr>
          <p:cNvPicPr>
            <a:picLocks noChangeAspect="1"/>
          </p:cNvPicPr>
          <p:nvPr userDrawn="1"/>
        </p:nvPicPr>
        <p:blipFill>
          <a:blip r:embed="rId124">
            <a:extLst>
              <a:ext uri="{96DAC541-7B7A-43D3-8B79-37D633B846F1}">
                <asvg:svgBlip xmlns:asvg="http://schemas.microsoft.com/office/drawing/2016/SVG/main" r:embed="rId125"/>
              </a:ext>
            </a:extLst>
          </a:blip>
          <a:stretch>
            <a:fillRect/>
          </a:stretch>
        </p:blipFill>
        <p:spPr>
          <a:xfrm>
            <a:off x="1413030" y="3069653"/>
            <a:ext cx="165100" cy="228600"/>
          </a:xfrm>
          <a:prstGeom prst="rect">
            <a:avLst/>
          </a:prstGeom>
        </p:spPr>
      </p:pic>
      <p:pic>
        <p:nvPicPr>
          <p:cNvPr id="251" name="Graphic 250">
            <a:extLst>
              <a:ext uri="{FF2B5EF4-FFF2-40B4-BE49-F238E27FC236}">
                <a16:creationId xmlns:a16="http://schemas.microsoft.com/office/drawing/2014/main" id="{80BC9D4D-B52D-F748-9152-1E306072AF7A}"/>
              </a:ext>
            </a:extLst>
          </p:cNvPr>
          <p:cNvPicPr>
            <a:picLocks noChangeAspect="1"/>
          </p:cNvPicPr>
          <p:nvPr userDrawn="1"/>
        </p:nvPicPr>
        <p:blipFill>
          <a:blip r:embed="rId126">
            <a:extLst>
              <a:ext uri="{96DAC541-7B7A-43D3-8B79-37D633B846F1}">
                <asvg:svgBlip xmlns:asvg="http://schemas.microsoft.com/office/drawing/2016/SVG/main" r:embed="rId127"/>
              </a:ext>
            </a:extLst>
          </a:blip>
          <a:stretch>
            <a:fillRect/>
          </a:stretch>
        </p:blipFill>
        <p:spPr>
          <a:xfrm>
            <a:off x="946578" y="3088703"/>
            <a:ext cx="203200" cy="190500"/>
          </a:xfrm>
          <a:prstGeom prst="rect">
            <a:avLst/>
          </a:prstGeom>
        </p:spPr>
      </p:pic>
      <p:pic>
        <p:nvPicPr>
          <p:cNvPr id="253" name="Graphic 252">
            <a:extLst>
              <a:ext uri="{FF2B5EF4-FFF2-40B4-BE49-F238E27FC236}">
                <a16:creationId xmlns:a16="http://schemas.microsoft.com/office/drawing/2014/main" id="{42EB5D2D-9BC1-5544-B7F4-B38BD46B87BF}"/>
              </a:ext>
            </a:extLst>
          </p:cNvPr>
          <p:cNvPicPr>
            <a:picLocks noChangeAspect="1"/>
          </p:cNvPicPr>
          <p:nvPr userDrawn="1"/>
        </p:nvPicPr>
        <p:blipFill>
          <a:blip r:embed="rId128">
            <a:extLst>
              <a:ext uri="{96DAC541-7B7A-43D3-8B79-37D633B846F1}">
                <asvg:svgBlip xmlns:asvg="http://schemas.microsoft.com/office/drawing/2016/SVG/main" r:embed="rId129"/>
              </a:ext>
            </a:extLst>
          </a:blip>
          <a:stretch>
            <a:fillRect/>
          </a:stretch>
        </p:blipFill>
        <p:spPr>
          <a:xfrm>
            <a:off x="1804405" y="3069653"/>
            <a:ext cx="152400" cy="228600"/>
          </a:xfrm>
          <a:prstGeom prst="rect">
            <a:avLst/>
          </a:prstGeom>
        </p:spPr>
      </p:pic>
      <p:pic>
        <p:nvPicPr>
          <p:cNvPr id="261" name="Graphic 260">
            <a:extLst>
              <a:ext uri="{FF2B5EF4-FFF2-40B4-BE49-F238E27FC236}">
                <a16:creationId xmlns:a16="http://schemas.microsoft.com/office/drawing/2014/main" id="{90C944FF-B563-1C40-AADC-E4A832FE440B}"/>
              </a:ext>
            </a:extLst>
          </p:cNvPr>
          <p:cNvPicPr>
            <a:picLocks noChangeAspect="1"/>
          </p:cNvPicPr>
          <p:nvPr userDrawn="1"/>
        </p:nvPicPr>
        <p:blipFill>
          <a:blip r:embed="rId130">
            <a:extLst>
              <a:ext uri="{96DAC541-7B7A-43D3-8B79-37D633B846F1}">
                <asvg:svgBlip xmlns:asvg="http://schemas.microsoft.com/office/drawing/2016/SVG/main" r:embed="rId131"/>
              </a:ext>
            </a:extLst>
          </a:blip>
          <a:stretch>
            <a:fillRect/>
          </a:stretch>
        </p:blipFill>
        <p:spPr>
          <a:xfrm>
            <a:off x="504825" y="3069653"/>
            <a:ext cx="228600" cy="228600"/>
          </a:xfrm>
          <a:prstGeom prst="rect">
            <a:avLst/>
          </a:prstGeom>
        </p:spPr>
      </p:pic>
      <p:pic>
        <p:nvPicPr>
          <p:cNvPr id="263" name="Graphic 262">
            <a:extLst>
              <a:ext uri="{FF2B5EF4-FFF2-40B4-BE49-F238E27FC236}">
                <a16:creationId xmlns:a16="http://schemas.microsoft.com/office/drawing/2014/main" id="{695419F6-1B09-9A47-905C-A5D6674F64DD}"/>
              </a:ext>
            </a:extLst>
          </p:cNvPr>
          <p:cNvPicPr>
            <a:picLocks noChangeAspect="1"/>
          </p:cNvPicPr>
          <p:nvPr userDrawn="1"/>
        </p:nvPicPr>
        <p:blipFill>
          <a:blip r:embed="rId132">
            <a:extLst>
              <a:ext uri="{96DAC541-7B7A-43D3-8B79-37D633B846F1}">
                <asvg:svgBlip xmlns:asvg="http://schemas.microsoft.com/office/drawing/2016/SVG/main" r:embed="rId133"/>
              </a:ext>
            </a:extLst>
          </a:blip>
          <a:stretch>
            <a:fillRect/>
          </a:stretch>
        </p:blipFill>
        <p:spPr>
          <a:xfrm>
            <a:off x="504825" y="2539880"/>
            <a:ext cx="228600" cy="190500"/>
          </a:xfrm>
          <a:prstGeom prst="rect">
            <a:avLst/>
          </a:prstGeom>
        </p:spPr>
      </p:pic>
      <p:pic>
        <p:nvPicPr>
          <p:cNvPr id="265" name="Graphic 264">
            <a:extLst>
              <a:ext uri="{FF2B5EF4-FFF2-40B4-BE49-F238E27FC236}">
                <a16:creationId xmlns:a16="http://schemas.microsoft.com/office/drawing/2014/main" id="{407DB9ED-12D1-474D-B769-B6505B012F97}"/>
              </a:ext>
            </a:extLst>
          </p:cNvPr>
          <p:cNvPicPr>
            <a:picLocks noChangeAspect="1"/>
          </p:cNvPicPr>
          <p:nvPr userDrawn="1"/>
        </p:nvPicPr>
        <p:blipFill>
          <a:blip r:embed="rId134">
            <a:extLst>
              <a:ext uri="{96DAC541-7B7A-43D3-8B79-37D633B846F1}">
                <asvg:svgBlip xmlns:asvg="http://schemas.microsoft.com/office/drawing/2016/SVG/main" r:embed="rId135"/>
              </a:ext>
            </a:extLst>
          </a:blip>
          <a:stretch>
            <a:fillRect/>
          </a:stretch>
        </p:blipFill>
        <p:spPr>
          <a:xfrm>
            <a:off x="933878" y="2520830"/>
            <a:ext cx="228600" cy="228600"/>
          </a:xfrm>
          <a:prstGeom prst="rect">
            <a:avLst/>
          </a:prstGeom>
        </p:spPr>
      </p:pic>
      <p:pic>
        <p:nvPicPr>
          <p:cNvPr id="267" name="Graphic 266">
            <a:extLst>
              <a:ext uri="{FF2B5EF4-FFF2-40B4-BE49-F238E27FC236}">
                <a16:creationId xmlns:a16="http://schemas.microsoft.com/office/drawing/2014/main" id="{76E4C7AB-A16F-5A45-8589-65318C9CF684}"/>
              </a:ext>
            </a:extLst>
          </p:cNvPr>
          <p:cNvPicPr>
            <a:picLocks noChangeAspect="1"/>
          </p:cNvPicPr>
          <p:nvPr userDrawn="1"/>
        </p:nvPicPr>
        <p:blipFill>
          <a:blip r:embed="rId136">
            <a:extLst>
              <a:ext uri="{96DAC541-7B7A-43D3-8B79-37D633B846F1}">
                <asvg:svgBlip xmlns:asvg="http://schemas.microsoft.com/office/drawing/2016/SVG/main" r:embed="rId137"/>
              </a:ext>
            </a:extLst>
          </a:blip>
          <a:stretch>
            <a:fillRect/>
          </a:stretch>
        </p:blipFill>
        <p:spPr>
          <a:xfrm>
            <a:off x="7589391" y="2520830"/>
            <a:ext cx="215900" cy="228600"/>
          </a:xfrm>
          <a:prstGeom prst="rect">
            <a:avLst/>
          </a:prstGeom>
        </p:spPr>
      </p:pic>
      <p:pic>
        <p:nvPicPr>
          <p:cNvPr id="269" name="Graphic 268">
            <a:extLst>
              <a:ext uri="{FF2B5EF4-FFF2-40B4-BE49-F238E27FC236}">
                <a16:creationId xmlns:a16="http://schemas.microsoft.com/office/drawing/2014/main" id="{7B8DDA80-AE67-E049-9710-1E0BD01B7ACA}"/>
              </a:ext>
            </a:extLst>
          </p:cNvPr>
          <p:cNvPicPr>
            <a:picLocks noChangeAspect="1"/>
          </p:cNvPicPr>
          <p:nvPr userDrawn="1"/>
        </p:nvPicPr>
        <p:blipFill>
          <a:blip r:embed="rId138">
            <a:extLst>
              <a:ext uri="{96DAC541-7B7A-43D3-8B79-37D633B846F1}">
                <asvg:svgBlip xmlns:asvg="http://schemas.microsoft.com/office/drawing/2016/SVG/main" r:embed="rId139"/>
              </a:ext>
            </a:extLst>
          </a:blip>
          <a:stretch>
            <a:fillRect/>
          </a:stretch>
        </p:blipFill>
        <p:spPr>
          <a:xfrm>
            <a:off x="7172543" y="2539880"/>
            <a:ext cx="228600" cy="190500"/>
          </a:xfrm>
          <a:prstGeom prst="rect">
            <a:avLst/>
          </a:prstGeom>
        </p:spPr>
      </p:pic>
      <p:pic>
        <p:nvPicPr>
          <p:cNvPr id="271" name="Graphic 270">
            <a:extLst>
              <a:ext uri="{FF2B5EF4-FFF2-40B4-BE49-F238E27FC236}">
                <a16:creationId xmlns:a16="http://schemas.microsoft.com/office/drawing/2014/main" id="{488F3CD9-BC66-B249-BF24-9794E39C9117}"/>
              </a:ext>
            </a:extLst>
          </p:cNvPr>
          <p:cNvPicPr>
            <a:picLocks noChangeAspect="1"/>
          </p:cNvPicPr>
          <p:nvPr userDrawn="1"/>
        </p:nvPicPr>
        <p:blipFill>
          <a:blip r:embed="rId140">
            <a:extLst>
              <a:ext uri="{96DAC541-7B7A-43D3-8B79-37D633B846F1}">
                <asvg:svgBlip xmlns:asvg="http://schemas.microsoft.com/office/drawing/2016/SVG/main" r:embed="rId141"/>
              </a:ext>
            </a:extLst>
          </a:blip>
          <a:stretch>
            <a:fillRect/>
          </a:stretch>
        </p:blipFill>
        <p:spPr>
          <a:xfrm>
            <a:off x="6726935" y="2520830"/>
            <a:ext cx="228600" cy="228600"/>
          </a:xfrm>
          <a:prstGeom prst="rect">
            <a:avLst/>
          </a:prstGeom>
        </p:spPr>
      </p:pic>
      <p:pic>
        <p:nvPicPr>
          <p:cNvPr id="273" name="Graphic 272">
            <a:extLst>
              <a:ext uri="{FF2B5EF4-FFF2-40B4-BE49-F238E27FC236}">
                <a16:creationId xmlns:a16="http://schemas.microsoft.com/office/drawing/2014/main" id="{F6095CA0-CC31-5A46-A280-98E70FEFACF8}"/>
              </a:ext>
            </a:extLst>
          </p:cNvPr>
          <p:cNvPicPr>
            <a:picLocks noChangeAspect="1"/>
          </p:cNvPicPr>
          <p:nvPr userDrawn="1"/>
        </p:nvPicPr>
        <p:blipFill>
          <a:blip r:embed="rId142">
            <a:extLst>
              <a:ext uri="{96DAC541-7B7A-43D3-8B79-37D633B846F1}">
                <asvg:svgBlip xmlns:asvg="http://schemas.microsoft.com/office/drawing/2016/SVG/main" r:embed="rId143"/>
              </a:ext>
            </a:extLst>
          </a:blip>
          <a:stretch>
            <a:fillRect/>
          </a:stretch>
        </p:blipFill>
        <p:spPr>
          <a:xfrm>
            <a:off x="6295059" y="2558930"/>
            <a:ext cx="228600" cy="152400"/>
          </a:xfrm>
          <a:prstGeom prst="rect">
            <a:avLst/>
          </a:prstGeom>
        </p:spPr>
      </p:pic>
      <p:pic>
        <p:nvPicPr>
          <p:cNvPr id="275" name="Graphic 274">
            <a:extLst>
              <a:ext uri="{FF2B5EF4-FFF2-40B4-BE49-F238E27FC236}">
                <a16:creationId xmlns:a16="http://schemas.microsoft.com/office/drawing/2014/main" id="{7F9832C2-40F3-4B44-A05E-3A630AEAB4BA}"/>
              </a:ext>
            </a:extLst>
          </p:cNvPr>
          <p:cNvPicPr>
            <a:picLocks noChangeAspect="1"/>
          </p:cNvPicPr>
          <p:nvPr userDrawn="1"/>
        </p:nvPicPr>
        <p:blipFill>
          <a:blip r:embed="rId144">
            <a:extLst>
              <a:ext uri="{96DAC541-7B7A-43D3-8B79-37D633B846F1}">
                <asvg:svgBlip xmlns:asvg="http://schemas.microsoft.com/office/drawing/2016/SVG/main" r:embed="rId145"/>
              </a:ext>
            </a:extLst>
          </a:blip>
          <a:stretch>
            <a:fillRect/>
          </a:stretch>
        </p:blipFill>
        <p:spPr>
          <a:xfrm>
            <a:off x="5920367" y="2514480"/>
            <a:ext cx="152400" cy="241300"/>
          </a:xfrm>
          <a:prstGeom prst="rect">
            <a:avLst/>
          </a:prstGeom>
        </p:spPr>
      </p:pic>
      <p:pic>
        <p:nvPicPr>
          <p:cNvPr id="277" name="Graphic 276">
            <a:extLst>
              <a:ext uri="{FF2B5EF4-FFF2-40B4-BE49-F238E27FC236}">
                <a16:creationId xmlns:a16="http://schemas.microsoft.com/office/drawing/2014/main" id="{85BCABAE-60DF-CF49-AEC2-8C4E612561B9}"/>
              </a:ext>
            </a:extLst>
          </p:cNvPr>
          <p:cNvPicPr>
            <a:picLocks noChangeAspect="1"/>
          </p:cNvPicPr>
          <p:nvPr userDrawn="1"/>
        </p:nvPicPr>
        <p:blipFill>
          <a:blip r:embed="rId146">
            <a:extLst>
              <a:ext uri="{96DAC541-7B7A-43D3-8B79-37D633B846F1}">
                <asvg:svgBlip xmlns:asvg="http://schemas.microsoft.com/office/drawing/2016/SVG/main" r:embed="rId147"/>
              </a:ext>
            </a:extLst>
          </a:blip>
          <a:stretch>
            <a:fillRect/>
          </a:stretch>
        </p:blipFill>
        <p:spPr>
          <a:xfrm>
            <a:off x="5439215" y="2514480"/>
            <a:ext cx="228600" cy="241300"/>
          </a:xfrm>
          <a:prstGeom prst="rect">
            <a:avLst/>
          </a:prstGeom>
        </p:spPr>
      </p:pic>
      <p:pic>
        <p:nvPicPr>
          <p:cNvPr id="278" name="Graphic 277">
            <a:extLst>
              <a:ext uri="{FF2B5EF4-FFF2-40B4-BE49-F238E27FC236}">
                <a16:creationId xmlns:a16="http://schemas.microsoft.com/office/drawing/2014/main" id="{6ABD59FE-875B-634F-962E-250487AAA502}"/>
              </a:ext>
            </a:extLst>
          </p:cNvPr>
          <p:cNvPicPr>
            <a:picLocks noChangeAspect="1"/>
          </p:cNvPicPr>
          <p:nvPr userDrawn="1"/>
        </p:nvPicPr>
        <p:blipFill>
          <a:blip r:embed="rId148">
            <a:extLst>
              <a:ext uri="{96DAC541-7B7A-43D3-8B79-37D633B846F1}">
                <asvg:svgBlip xmlns:asvg="http://schemas.microsoft.com/office/drawing/2016/SVG/main" r:embed="rId149"/>
              </a:ext>
            </a:extLst>
          </a:blip>
          <a:stretch>
            <a:fillRect/>
          </a:stretch>
        </p:blipFill>
        <p:spPr>
          <a:xfrm>
            <a:off x="504825" y="3643876"/>
            <a:ext cx="228600" cy="241300"/>
          </a:xfrm>
          <a:prstGeom prst="rect">
            <a:avLst/>
          </a:prstGeom>
        </p:spPr>
      </p:pic>
      <p:pic>
        <p:nvPicPr>
          <p:cNvPr id="279" name="Graphic 278">
            <a:extLst>
              <a:ext uri="{FF2B5EF4-FFF2-40B4-BE49-F238E27FC236}">
                <a16:creationId xmlns:a16="http://schemas.microsoft.com/office/drawing/2014/main" id="{57DC2A4C-42DC-8648-A536-7CC9E50FC985}"/>
              </a:ext>
            </a:extLst>
          </p:cNvPr>
          <p:cNvPicPr>
            <a:picLocks noChangeAspect="1"/>
          </p:cNvPicPr>
          <p:nvPr userDrawn="1"/>
        </p:nvPicPr>
        <p:blipFill>
          <a:blip r:embed="rId150">
            <a:extLst>
              <a:ext uri="{96DAC541-7B7A-43D3-8B79-37D633B846F1}">
                <asvg:svgBlip xmlns:asvg="http://schemas.microsoft.com/office/drawing/2016/SVG/main" r:embed="rId151"/>
              </a:ext>
            </a:extLst>
          </a:blip>
          <a:stretch>
            <a:fillRect/>
          </a:stretch>
        </p:blipFill>
        <p:spPr>
          <a:xfrm>
            <a:off x="971978" y="3643876"/>
            <a:ext cx="152400" cy="241300"/>
          </a:xfrm>
          <a:prstGeom prst="rect">
            <a:avLst/>
          </a:prstGeom>
        </p:spPr>
      </p:pic>
      <p:pic>
        <p:nvPicPr>
          <p:cNvPr id="280" name="Graphic 279">
            <a:extLst>
              <a:ext uri="{FF2B5EF4-FFF2-40B4-BE49-F238E27FC236}">
                <a16:creationId xmlns:a16="http://schemas.microsoft.com/office/drawing/2014/main" id="{1C53E0DC-99F5-5448-97CB-DCCBB7C7B9F0}"/>
              </a:ext>
            </a:extLst>
          </p:cNvPr>
          <p:cNvPicPr>
            <a:picLocks noChangeAspect="1"/>
          </p:cNvPicPr>
          <p:nvPr userDrawn="1"/>
        </p:nvPicPr>
        <p:blipFill>
          <a:blip r:embed="rId152">
            <a:extLst>
              <a:ext uri="{96DAC541-7B7A-43D3-8B79-37D633B846F1}">
                <asvg:svgBlip xmlns:asvg="http://schemas.microsoft.com/office/drawing/2016/SVG/main" r:embed="rId153"/>
              </a:ext>
            </a:extLst>
          </a:blip>
          <a:stretch>
            <a:fillRect/>
          </a:stretch>
        </p:blipFill>
        <p:spPr>
          <a:xfrm>
            <a:off x="1381280" y="3643876"/>
            <a:ext cx="228600" cy="241300"/>
          </a:xfrm>
          <a:prstGeom prst="rect">
            <a:avLst/>
          </a:prstGeom>
        </p:spPr>
      </p:pic>
      <p:pic>
        <p:nvPicPr>
          <p:cNvPr id="281" name="Graphic 280">
            <a:extLst>
              <a:ext uri="{FF2B5EF4-FFF2-40B4-BE49-F238E27FC236}">
                <a16:creationId xmlns:a16="http://schemas.microsoft.com/office/drawing/2014/main" id="{083B58D2-5187-C940-BB21-4B766225F239}"/>
              </a:ext>
            </a:extLst>
          </p:cNvPr>
          <p:cNvPicPr>
            <a:picLocks noChangeAspect="1"/>
          </p:cNvPicPr>
          <p:nvPr userDrawn="1"/>
        </p:nvPicPr>
        <p:blipFill>
          <a:blip r:embed="rId154">
            <a:extLst>
              <a:ext uri="{96DAC541-7B7A-43D3-8B79-37D633B846F1}">
                <asvg:svgBlip xmlns:asvg="http://schemas.microsoft.com/office/drawing/2016/SVG/main" r:embed="rId155"/>
              </a:ext>
            </a:extLst>
          </a:blip>
          <a:stretch>
            <a:fillRect/>
          </a:stretch>
        </p:blipFill>
        <p:spPr>
          <a:xfrm>
            <a:off x="1766305" y="3637526"/>
            <a:ext cx="228600" cy="254000"/>
          </a:xfrm>
          <a:prstGeom prst="rect">
            <a:avLst/>
          </a:prstGeom>
        </p:spPr>
      </p:pic>
      <p:pic>
        <p:nvPicPr>
          <p:cNvPr id="282" name="Graphic 281">
            <a:extLst>
              <a:ext uri="{FF2B5EF4-FFF2-40B4-BE49-F238E27FC236}">
                <a16:creationId xmlns:a16="http://schemas.microsoft.com/office/drawing/2014/main" id="{BEFA1B42-860A-DF41-ABA4-9F7AE1BE830F}"/>
              </a:ext>
            </a:extLst>
          </p:cNvPr>
          <p:cNvPicPr>
            <a:picLocks noChangeAspect="1"/>
          </p:cNvPicPr>
          <p:nvPr userDrawn="1"/>
        </p:nvPicPr>
        <p:blipFill>
          <a:blip r:embed="rId156">
            <a:extLst>
              <a:ext uri="{96DAC541-7B7A-43D3-8B79-37D633B846F1}">
                <asvg:svgBlip xmlns:asvg="http://schemas.microsoft.com/office/drawing/2016/SVG/main" r:embed="rId157"/>
              </a:ext>
            </a:extLst>
          </a:blip>
          <a:stretch>
            <a:fillRect/>
          </a:stretch>
        </p:blipFill>
        <p:spPr>
          <a:xfrm>
            <a:off x="2219288" y="3650226"/>
            <a:ext cx="228600" cy="228600"/>
          </a:xfrm>
          <a:prstGeom prst="rect">
            <a:avLst/>
          </a:prstGeom>
        </p:spPr>
      </p:pic>
      <p:pic>
        <p:nvPicPr>
          <p:cNvPr id="283" name="Graphic 282">
            <a:extLst>
              <a:ext uri="{FF2B5EF4-FFF2-40B4-BE49-F238E27FC236}">
                <a16:creationId xmlns:a16="http://schemas.microsoft.com/office/drawing/2014/main" id="{26B428B2-E622-F146-B803-E45D5B6F63DA}"/>
              </a:ext>
            </a:extLst>
          </p:cNvPr>
          <p:cNvPicPr>
            <a:picLocks noChangeAspect="1"/>
          </p:cNvPicPr>
          <p:nvPr userDrawn="1"/>
        </p:nvPicPr>
        <p:blipFill>
          <a:blip r:embed="rId158">
            <a:extLst>
              <a:ext uri="{96DAC541-7B7A-43D3-8B79-37D633B846F1}">
                <asvg:svgBlip xmlns:asvg="http://schemas.microsoft.com/office/drawing/2016/SVG/main" r:embed="rId159"/>
              </a:ext>
            </a:extLst>
          </a:blip>
          <a:stretch>
            <a:fillRect/>
          </a:stretch>
        </p:blipFill>
        <p:spPr>
          <a:xfrm>
            <a:off x="2631500" y="3662926"/>
            <a:ext cx="241300" cy="203200"/>
          </a:xfrm>
          <a:prstGeom prst="rect">
            <a:avLst/>
          </a:prstGeom>
        </p:spPr>
      </p:pic>
      <p:pic>
        <p:nvPicPr>
          <p:cNvPr id="284" name="Graphic 283">
            <a:extLst>
              <a:ext uri="{FF2B5EF4-FFF2-40B4-BE49-F238E27FC236}">
                <a16:creationId xmlns:a16="http://schemas.microsoft.com/office/drawing/2014/main" id="{EE160DA8-6C02-4347-ACF0-B27FB954FF7D}"/>
              </a:ext>
            </a:extLst>
          </p:cNvPr>
          <p:cNvPicPr>
            <a:picLocks noChangeAspect="1"/>
          </p:cNvPicPr>
          <p:nvPr userDrawn="1"/>
        </p:nvPicPr>
        <p:blipFill>
          <a:blip r:embed="rId160">
            <a:extLst>
              <a:ext uri="{96DAC541-7B7A-43D3-8B79-37D633B846F1}">
                <asvg:svgBlip xmlns:asvg="http://schemas.microsoft.com/office/drawing/2016/SVG/main" r:embed="rId161"/>
              </a:ext>
            </a:extLst>
          </a:blip>
          <a:stretch>
            <a:fillRect/>
          </a:stretch>
        </p:blipFill>
        <p:spPr>
          <a:xfrm>
            <a:off x="3007439" y="3650226"/>
            <a:ext cx="241300" cy="228600"/>
          </a:xfrm>
          <a:prstGeom prst="rect">
            <a:avLst/>
          </a:prstGeom>
        </p:spPr>
      </p:pic>
      <p:pic>
        <p:nvPicPr>
          <p:cNvPr id="285" name="Graphic 284">
            <a:extLst>
              <a:ext uri="{FF2B5EF4-FFF2-40B4-BE49-F238E27FC236}">
                <a16:creationId xmlns:a16="http://schemas.microsoft.com/office/drawing/2014/main" id="{748E8CE1-96AE-EB48-8DDC-EF5AB2045C22}"/>
              </a:ext>
            </a:extLst>
          </p:cNvPr>
          <p:cNvPicPr>
            <a:picLocks noChangeAspect="1"/>
          </p:cNvPicPr>
          <p:nvPr userDrawn="1"/>
        </p:nvPicPr>
        <p:blipFill>
          <a:blip r:embed="rId162">
            <a:extLst>
              <a:ext uri="{96DAC541-7B7A-43D3-8B79-37D633B846F1}">
                <asvg:svgBlip xmlns:asvg="http://schemas.microsoft.com/office/drawing/2016/SVG/main" r:embed="rId163"/>
              </a:ext>
            </a:extLst>
          </a:blip>
          <a:stretch>
            <a:fillRect/>
          </a:stretch>
        </p:blipFill>
        <p:spPr>
          <a:xfrm>
            <a:off x="3409079" y="3650226"/>
            <a:ext cx="241300" cy="228600"/>
          </a:xfrm>
          <a:prstGeom prst="rect">
            <a:avLst/>
          </a:prstGeom>
        </p:spPr>
      </p:pic>
      <p:pic>
        <p:nvPicPr>
          <p:cNvPr id="286" name="Graphic 285">
            <a:extLst>
              <a:ext uri="{FF2B5EF4-FFF2-40B4-BE49-F238E27FC236}">
                <a16:creationId xmlns:a16="http://schemas.microsoft.com/office/drawing/2014/main" id="{BF8997B8-B18C-E740-B1AF-3E438864B8E3}"/>
              </a:ext>
            </a:extLst>
          </p:cNvPr>
          <p:cNvPicPr>
            <a:picLocks noChangeAspect="1"/>
          </p:cNvPicPr>
          <p:nvPr userDrawn="1"/>
        </p:nvPicPr>
        <p:blipFill>
          <a:blip r:embed="rId164">
            <a:extLst>
              <a:ext uri="{96DAC541-7B7A-43D3-8B79-37D633B846F1}">
                <asvg:svgBlip xmlns:asvg="http://schemas.microsoft.com/office/drawing/2016/SVG/main" r:embed="rId165"/>
              </a:ext>
            </a:extLst>
          </a:blip>
          <a:stretch>
            <a:fillRect/>
          </a:stretch>
        </p:blipFill>
        <p:spPr>
          <a:xfrm>
            <a:off x="3827375" y="3650226"/>
            <a:ext cx="241300" cy="228600"/>
          </a:xfrm>
          <a:prstGeom prst="rect">
            <a:avLst/>
          </a:prstGeom>
        </p:spPr>
      </p:pic>
      <p:pic>
        <p:nvPicPr>
          <p:cNvPr id="287" name="Graphic 286">
            <a:extLst>
              <a:ext uri="{FF2B5EF4-FFF2-40B4-BE49-F238E27FC236}">
                <a16:creationId xmlns:a16="http://schemas.microsoft.com/office/drawing/2014/main" id="{5492BB07-B446-E246-89C4-2B685DFFBA0C}"/>
              </a:ext>
            </a:extLst>
          </p:cNvPr>
          <p:cNvPicPr>
            <a:picLocks noChangeAspect="1"/>
          </p:cNvPicPr>
          <p:nvPr userDrawn="1"/>
        </p:nvPicPr>
        <p:blipFill>
          <a:blip r:embed="rId166">
            <a:extLst>
              <a:ext uri="{96DAC541-7B7A-43D3-8B79-37D633B846F1}">
                <asvg:svgBlip xmlns:asvg="http://schemas.microsoft.com/office/drawing/2016/SVG/main" r:embed="rId167"/>
              </a:ext>
            </a:extLst>
          </a:blip>
          <a:stretch>
            <a:fillRect/>
          </a:stretch>
        </p:blipFill>
        <p:spPr>
          <a:xfrm>
            <a:off x="8372475" y="3063303"/>
            <a:ext cx="266700" cy="241300"/>
          </a:xfrm>
          <a:prstGeom prst="rect">
            <a:avLst/>
          </a:prstGeom>
        </p:spPr>
      </p:pic>
      <p:pic>
        <p:nvPicPr>
          <p:cNvPr id="288" name="Graphic 287">
            <a:extLst>
              <a:ext uri="{FF2B5EF4-FFF2-40B4-BE49-F238E27FC236}">
                <a16:creationId xmlns:a16="http://schemas.microsoft.com/office/drawing/2014/main" id="{A9A36A2B-A824-B243-9D07-59787926382D}"/>
              </a:ext>
            </a:extLst>
          </p:cNvPr>
          <p:cNvPicPr>
            <a:picLocks noChangeAspect="1"/>
          </p:cNvPicPr>
          <p:nvPr userDrawn="1"/>
        </p:nvPicPr>
        <p:blipFill>
          <a:blip r:embed="rId168">
            <a:extLst>
              <a:ext uri="{96DAC541-7B7A-43D3-8B79-37D633B846F1}">
                <asvg:svgBlip xmlns:asvg="http://schemas.microsoft.com/office/drawing/2016/SVG/main" r:embed="rId169"/>
              </a:ext>
            </a:extLst>
          </a:blip>
          <a:stretch>
            <a:fillRect/>
          </a:stretch>
        </p:blipFill>
        <p:spPr>
          <a:xfrm>
            <a:off x="8021234" y="3063303"/>
            <a:ext cx="241300" cy="241300"/>
          </a:xfrm>
          <a:prstGeom prst="rect">
            <a:avLst/>
          </a:prstGeom>
        </p:spPr>
      </p:pic>
      <p:pic>
        <p:nvPicPr>
          <p:cNvPr id="289" name="Graphic 288">
            <a:extLst>
              <a:ext uri="{FF2B5EF4-FFF2-40B4-BE49-F238E27FC236}">
                <a16:creationId xmlns:a16="http://schemas.microsoft.com/office/drawing/2014/main" id="{46F322A7-6C6A-054D-A900-F75D68C35C56}"/>
              </a:ext>
            </a:extLst>
          </p:cNvPr>
          <p:cNvPicPr>
            <a:picLocks noChangeAspect="1"/>
          </p:cNvPicPr>
          <p:nvPr userDrawn="1"/>
        </p:nvPicPr>
        <p:blipFill>
          <a:blip r:embed="rId170">
            <a:extLst>
              <a:ext uri="{96DAC541-7B7A-43D3-8B79-37D633B846F1}">
                <asvg:svgBlip xmlns:asvg="http://schemas.microsoft.com/office/drawing/2016/SVG/main" r:embed="rId171"/>
              </a:ext>
            </a:extLst>
          </a:blip>
          <a:stretch>
            <a:fillRect/>
          </a:stretch>
        </p:blipFill>
        <p:spPr>
          <a:xfrm>
            <a:off x="7602091" y="3069653"/>
            <a:ext cx="190500" cy="228600"/>
          </a:xfrm>
          <a:prstGeom prst="rect">
            <a:avLst/>
          </a:prstGeom>
        </p:spPr>
      </p:pic>
      <p:pic>
        <p:nvPicPr>
          <p:cNvPr id="290" name="Graphic 289">
            <a:extLst>
              <a:ext uri="{FF2B5EF4-FFF2-40B4-BE49-F238E27FC236}">
                <a16:creationId xmlns:a16="http://schemas.microsoft.com/office/drawing/2014/main" id="{D5EB3740-8506-2546-905B-48523A231C86}"/>
              </a:ext>
            </a:extLst>
          </p:cNvPr>
          <p:cNvPicPr>
            <a:picLocks noChangeAspect="1"/>
          </p:cNvPicPr>
          <p:nvPr userDrawn="1"/>
        </p:nvPicPr>
        <p:blipFill>
          <a:blip r:embed="rId172">
            <a:extLst>
              <a:ext uri="{96DAC541-7B7A-43D3-8B79-37D633B846F1}">
                <asvg:svgBlip xmlns:asvg="http://schemas.microsoft.com/office/drawing/2016/SVG/main" r:embed="rId173"/>
              </a:ext>
            </a:extLst>
          </a:blip>
          <a:stretch>
            <a:fillRect/>
          </a:stretch>
        </p:blipFill>
        <p:spPr>
          <a:xfrm>
            <a:off x="7172543" y="3069653"/>
            <a:ext cx="228600" cy="228600"/>
          </a:xfrm>
          <a:prstGeom prst="rect">
            <a:avLst/>
          </a:prstGeom>
        </p:spPr>
      </p:pic>
      <p:pic>
        <p:nvPicPr>
          <p:cNvPr id="291" name="Graphic 290">
            <a:extLst>
              <a:ext uri="{FF2B5EF4-FFF2-40B4-BE49-F238E27FC236}">
                <a16:creationId xmlns:a16="http://schemas.microsoft.com/office/drawing/2014/main" id="{73E05336-F8A3-5446-8885-5575D89036BC}"/>
              </a:ext>
            </a:extLst>
          </p:cNvPr>
          <p:cNvPicPr>
            <a:picLocks noChangeAspect="1"/>
          </p:cNvPicPr>
          <p:nvPr userDrawn="1"/>
        </p:nvPicPr>
        <p:blipFill>
          <a:blip r:embed="rId174">
            <a:extLst>
              <a:ext uri="{96DAC541-7B7A-43D3-8B79-37D633B846F1}">
                <asvg:svgBlip xmlns:asvg="http://schemas.microsoft.com/office/drawing/2016/SVG/main" r:embed="rId175"/>
              </a:ext>
            </a:extLst>
          </a:blip>
          <a:stretch>
            <a:fillRect/>
          </a:stretch>
        </p:blipFill>
        <p:spPr>
          <a:xfrm>
            <a:off x="6745985" y="3069653"/>
            <a:ext cx="190500" cy="228600"/>
          </a:xfrm>
          <a:prstGeom prst="rect">
            <a:avLst/>
          </a:prstGeom>
        </p:spPr>
      </p:pic>
      <p:pic>
        <p:nvPicPr>
          <p:cNvPr id="292" name="Graphic 291">
            <a:extLst>
              <a:ext uri="{FF2B5EF4-FFF2-40B4-BE49-F238E27FC236}">
                <a16:creationId xmlns:a16="http://schemas.microsoft.com/office/drawing/2014/main" id="{F2C6AF3D-9E89-2040-B79D-0C011FB619BC}"/>
              </a:ext>
            </a:extLst>
          </p:cNvPr>
          <p:cNvPicPr>
            <a:picLocks noChangeAspect="1"/>
          </p:cNvPicPr>
          <p:nvPr userDrawn="1"/>
        </p:nvPicPr>
        <p:blipFill>
          <a:blip r:embed="rId176">
            <a:extLst>
              <a:ext uri="{96DAC541-7B7A-43D3-8B79-37D633B846F1}">
                <asvg:svgBlip xmlns:asvg="http://schemas.microsoft.com/office/drawing/2016/SVG/main" r:embed="rId177"/>
              </a:ext>
            </a:extLst>
          </a:blip>
          <a:stretch>
            <a:fillRect/>
          </a:stretch>
        </p:blipFill>
        <p:spPr>
          <a:xfrm>
            <a:off x="6301409" y="3076003"/>
            <a:ext cx="215900" cy="215900"/>
          </a:xfrm>
          <a:prstGeom prst="rect">
            <a:avLst/>
          </a:prstGeom>
        </p:spPr>
      </p:pic>
      <p:sp>
        <p:nvSpPr>
          <p:cNvPr id="293" name="TextBox 292">
            <a:extLst>
              <a:ext uri="{FF2B5EF4-FFF2-40B4-BE49-F238E27FC236}">
                <a16:creationId xmlns:a16="http://schemas.microsoft.com/office/drawing/2014/main" id="{5E15BCDA-36AC-CD43-AD48-07174BECAD04}"/>
              </a:ext>
            </a:extLst>
          </p:cNvPr>
          <p:cNvSpPr txBox="1"/>
          <p:nvPr userDrawn="1"/>
        </p:nvSpPr>
        <p:spPr>
          <a:xfrm>
            <a:off x="4218908" y="3576070"/>
            <a:ext cx="4420267" cy="43088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100" dirty="0"/>
              <a:t>These are a selection of icons that can be pulled from the </a:t>
            </a:r>
            <a:r>
              <a:rPr lang="en-US" sz="1100" b="1" dirty="0"/>
              <a:t>Master Slides</a:t>
            </a:r>
            <a:r>
              <a:rPr lang="en-US" sz="1100" dirty="0"/>
              <a:t>. The color can be adjusted using the </a:t>
            </a:r>
            <a:r>
              <a:rPr lang="en-US" sz="1100" b="1" dirty="0"/>
              <a:t>Shape Outline </a:t>
            </a:r>
            <a:r>
              <a:rPr lang="en-US" sz="1100" dirty="0"/>
              <a:t>option. </a:t>
            </a:r>
          </a:p>
        </p:txBody>
      </p:sp>
      <p:sp>
        <p:nvSpPr>
          <p:cNvPr id="294" name="Slide Number Placeholder 5">
            <a:extLst>
              <a:ext uri="{FF2B5EF4-FFF2-40B4-BE49-F238E27FC236}">
                <a16:creationId xmlns:a16="http://schemas.microsoft.com/office/drawing/2014/main" id="{C895C7AC-7181-F04B-A5D4-8640DD996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9974" y="4821306"/>
            <a:ext cx="409324" cy="215444"/>
          </a:xfrm>
        </p:spPr>
        <p:txBody>
          <a:bodyPr/>
          <a:lstStyle/>
          <a:p>
            <a:fld id="{535EF33A-04D8-4107-96E5-33B70AE88DFF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95" name="Straight Connector 294">
            <a:extLst>
              <a:ext uri="{FF2B5EF4-FFF2-40B4-BE49-F238E27FC236}">
                <a16:creationId xmlns:a16="http://schemas.microsoft.com/office/drawing/2014/main" id="{CBDD8D46-6DC4-964E-BD33-A5D2851C0BB3}"/>
              </a:ext>
            </a:extLst>
          </p:cNvPr>
          <p:cNvCxnSpPr>
            <a:cxnSpLocks/>
          </p:cNvCxnSpPr>
          <p:nvPr userDrawn="1"/>
        </p:nvCxnSpPr>
        <p:spPr>
          <a:xfrm>
            <a:off x="4223987" y="3542029"/>
            <a:ext cx="0" cy="461011"/>
          </a:xfrm>
          <a:prstGeom prst="line">
            <a:avLst/>
          </a:prstGeom>
          <a:ln w="31750">
            <a:solidFill>
              <a:srgbClr val="0097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Connector 295">
            <a:extLst>
              <a:ext uri="{FF2B5EF4-FFF2-40B4-BE49-F238E27FC236}">
                <a16:creationId xmlns:a16="http://schemas.microsoft.com/office/drawing/2014/main" id="{3532DE69-1B5B-D641-A0AF-01AE4689B151}"/>
              </a:ext>
            </a:extLst>
          </p:cNvPr>
          <p:cNvCxnSpPr>
            <a:cxnSpLocks/>
          </p:cNvCxnSpPr>
          <p:nvPr userDrawn="1"/>
        </p:nvCxnSpPr>
        <p:spPr>
          <a:xfrm>
            <a:off x="8613775" y="3542029"/>
            <a:ext cx="0" cy="461011"/>
          </a:xfrm>
          <a:prstGeom prst="line">
            <a:avLst/>
          </a:prstGeom>
          <a:ln w="31750">
            <a:solidFill>
              <a:srgbClr val="0097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29D0E932-5A2B-49E9-9953-F72572BB96F7}"/>
              </a:ext>
            </a:extLst>
          </p:cNvPr>
          <p:cNvSpPr/>
          <p:nvPr userDrawn="1"/>
        </p:nvSpPr>
        <p:spPr>
          <a:xfrm>
            <a:off x="145997" y="176733"/>
            <a:ext cx="3488551" cy="522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6" name="Picture 95">
            <a:extLst>
              <a:ext uri="{FF2B5EF4-FFF2-40B4-BE49-F238E27FC236}">
                <a16:creationId xmlns:a16="http://schemas.microsoft.com/office/drawing/2014/main" id="{6EE0070F-4DF2-4809-B227-3EB9B018E318}"/>
              </a:ext>
            </a:extLst>
          </p:cNvPr>
          <p:cNvPicPr>
            <a:picLocks noChangeAspect="1"/>
          </p:cNvPicPr>
          <p:nvPr userDrawn="1"/>
        </p:nvPicPr>
        <p:blipFill>
          <a:blip r:embed="rId178"/>
          <a:stretch>
            <a:fillRect/>
          </a:stretch>
        </p:blipFill>
        <p:spPr>
          <a:xfrm>
            <a:off x="296398" y="286805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7615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with Image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7AB5724-ED6C-D244-B23C-E84FFEA0B93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5143500"/>
          </a:xfrm>
          <a:solidFill>
            <a:srgbClr val="0097D9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7066" y="2026986"/>
            <a:ext cx="3980112" cy="1089529"/>
          </a:xfrm>
        </p:spPr>
        <p:txBody>
          <a:bodyPr/>
          <a:lstStyle>
            <a:lvl1pPr algn="ctr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71770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y Divider ">
    <p:bg>
      <p:bgPr>
        <a:solidFill>
          <a:srgbClr val="E6E7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729" y="3053296"/>
            <a:ext cx="4681728" cy="1200329"/>
          </a:xfrm>
        </p:spPr>
        <p:txBody>
          <a:bodyPr lIns="0">
            <a:noAutofit/>
          </a:bodyPr>
          <a:lstStyle>
            <a:lvl1pPr>
              <a:defRPr sz="4000">
                <a:solidFill>
                  <a:srgbClr val="002D5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E4B735E-CDC3-6447-8C13-AE6D8D09DB7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8586" r="31757"/>
          <a:stretch/>
        </p:blipFill>
        <p:spPr>
          <a:xfrm>
            <a:off x="2069432" y="0"/>
            <a:ext cx="7074568" cy="4164379"/>
          </a:xfrm>
          <a:prstGeom prst="rect">
            <a:avLst/>
          </a:pr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8A5F9083-35CF-A049-87AD-E46EE7E975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729" y="4333310"/>
            <a:ext cx="4681728" cy="338554"/>
          </a:xfrm>
        </p:spPr>
        <p:txBody>
          <a:bodyPr wrap="square" lIns="0">
            <a:noAutofit/>
          </a:bodyPr>
          <a:lstStyle>
            <a:lvl1pPr marL="0" indent="0" algn="l">
              <a:buNone/>
              <a:defRPr sz="1600">
                <a:solidFill>
                  <a:srgbClr val="0097D9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DE7D3D-1E0F-4142-9C15-E6549DD1BF29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09029" y="2581861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5524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avy Divider ">
    <p:bg>
      <p:bgPr>
        <a:solidFill>
          <a:srgbClr val="002D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431" y="3053296"/>
            <a:ext cx="4678939" cy="1200329"/>
          </a:xfrm>
        </p:spPr>
        <p:txBody>
          <a:bodyPr lIns="0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E4B735E-CDC3-6447-8C13-AE6D8D09DB7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8586" r="31757"/>
          <a:stretch/>
        </p:blipFill>
        <p:spPr>
          <a:xfrm>
            <a:off x="2069432" y="0"/>
            <a:ext cx="7074568" cy="4164379"/>
          </a:xfrm>
          <a:prstGeom prst="rect">
            <a:avLst/>
          </a:pr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8A5F9083-35CF-A049-87AD-E46EE7E975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4431" y="4333310"/>
            <a:ext cx="4678939" cy="338554"/>
          </a:xfrm>
        </p:spPr>
        <p:txBody>
          <a:bodyPr wrap="square" lIns="0">
            <a:noAutofit/>
          </a:bodyPr>
          <a:lstStyle>
            <a:lvl1pPr marL="0" indent="0" algn="l">
              <a:buNone/>
              <a:defRPr sz="1600">
                <a:solidFill>
                  <a:srgbClr val="0097D9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532991-5BCD-4C8E-AB80-D70E96791D6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15467" y="2581839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12579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Navy Divider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431" y="3053296"/>
            <a:ext cx="4678939" cy="1200329"/>
          </a:xfrm>
        </p:spPr>
        <p:txBody>
          <a:bodyPr lIns="0">
            <a:noAutofit/>
          </a:bodyPr>
          <a:lstStyle>
            <a:lvl1pPr>
              <a:defRPr sz="4000">
                <a:solidFill>
                  <a:srgbClr val="002D5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E4B735E-CDC3-6447-8C13-AE6D8D09DB7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8586" r="31757"/>
          <a:stretch/>
        </p:blipFill>
        <p:spPr>
          <a:xfrm>
            <a:off x="2069432" y="0"/>
            <a:ext cx="7074568" cy="4164379"/>
          </a:xfrm>
          <a:prstGeom prst="rect">
            <a:avLst/>
          </a:pr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8A5F9083-35CF-A049-87AD-E46EE7E975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4431" y="4333310"/>
            <a:ext cx="4678939" cy="338554"/>
          </a:xfrm>
        </p:spPr>
        <p:txBody>
          <a:bodyPr wrap="square" lIns="0">
            <a:noAutofit/>
          </a:bodyPr>
          <a:lstStyle>
            <a:lvl1pPr marL="0" indent="0" algn="l">
              <a:buNone/>
              <a:defRPr sz="1600">
                <a:solidFill>
                  <a:srgbClr val="0097D9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6D9DF9-4A45-48C5-9216-04B36510FDD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09029" y="2581861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40343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Navy Divider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A7078A4-E6C1-9B4B-8C38-862CB796CD6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431" y="3053296"/>
            <a:ext cx="4678939" cy="1200329"/>
          </a:xfrm>
        </p:spPr>
        <p:txBody>
          <a:bodyPr lIns="0">
            <a:noAutofit/>
          </a:bodyPr>
          <a:lstStyle>
            <a:lvl1pPr>
              <a:defRPr sz="4000">
                <a:solidFill>
                  <a:srgbClr val="002D5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8A5F9083-35CF-A049-87AD-E46EE7E975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4431" y="4333310"/>
            <a:ext cx="4678939" cy="338554"/>
          </a:xfrm>
        </p:spPr>
        <p:txBody>
          <a:bodyPr wrap="square" lIns="0">
            <a:noAutofit/>
          </a:bodyPr>
          <a:lstStyle>
            <a:lvl1pPr marL="0" indent="0" algn="l">
              <a:buNone/>
              <a:defRPr sz="1600">
                <a:solidFill>
                  <a:srgbClr val="0097D9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CE3B7E8-F0C4-4B06-AC01-484A3A2DD8A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09029" y="2581861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102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Th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4" hasCustomPrompt="1"/>
          </p:nvPr>
        </p:nvSpPr>
        <p:spPr>
          <a:xfrm>
            <a:off x="4481736" y="830990"/>
            <a:ext cx="4662264" cy="4312511"/>
          </a:xfrm>
          <a:custGeom>
            <a:avLst/>
            <a:gdLst>
              <a:gd name="connsiteX0" fmla="*/ 3073650 w 4662264"/>
              <a:gd name="connsiteY0" fmla="*/ 0 h 4312511"/>
              <a:gd name="connsiteX1" fmla="*/ 4662264 w 4662264"/>
              <a:gd name="connsiteY1" fmla="*/ 5788 h 4312511"/>
              <a:gd name="connsiteX2" fmla="*/ 4662264 w 4662264"/>
              <a:gd name="connsiteY2" fmla="*/ 4312511 h 4312511"/>
              <a:gd name="connsiteX3" fmla="*/ 0 w 4662264"/>
              <a:gd name="connsiteY3" fmla="*/ 4312511 h 4312511"/>
              <a:gd name="connsiteX4" fmla="*/ 2122134 w 4662264"/>
              <a:gd name="connsiteY4" fmla="*/ 630708 h 4312511"/>
              <a:gd name="connsiteX5" fmla="*/ 3073650 w 4662264"/>
              <a:gd name="connsiteY5" fmla="*/ 0 h 4312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62264" h="4312511">
                <a:moveTo>
                  <a:pt x="3073650" y="0"/>
                </a:moveTo>
                <a:lnTo>
                  <a:pt x="4662264" y="5788"/>
                </a:lnTo>
                <a:lnTo>
                  <a:pt x="4662264" y="4312511"/>
                </a:lnTo>
                <a:lnTo>
                  <a:pt x="0" y="4312511"/>
                </a:lnTo>
                <a:lnTo>
                  <a:pt x="2122134" y="630708"/>
                </a:lnTo>
                <a:cubicBezTo>
                  <a:pt x="2329701" y="199742"/>
                  <a:pt x="2645905" y="0"/>
                  <a:pt x="3073650" y="0"/>
                </a:cubicBezTo>
                <a:close/>
              </a:path>
            </a:pathLst>
          </a:custGeom>
          <a:solidFill>
            <a:srgbClr val="E6E7E8"/>
          </a:solidFill>
        </p:spPr>
        <p:txBody>
          <a:bodyPr wrap="square">
            <a:noAutofit/>
          </a:bodyPr>
          <a:lstStyle>
            <a:lvl1pPr marL="0" indent="0" algn="r">
              <a:buNone/>
              <a:defRPr sz="1200" cap="all" baseline="0"/>
            </a:lvl1pPr>
          </a:lstStyle>
          <a:p>
            <a:r>
              <a:rPr lang="en-US" dirty="0"/>
              <a:t>Click to Add</a:t>
            </a:r>
            <a:br>
              <a:rPr lang="en-US" dirty="0"/>
            </a:br>
            <a:r>
              <a:rPr lang="en-US" dirty="0"/>
              <a:t>Picture here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6265FFB-7488-AF42-95B5-23AA0A5CC8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7847" y="1632182"/>
            <a:ext cx="4626978" cy="1629677"/>
          </a:xfrm>
        </p:spPr>
        <p:txBody>
          <a:bodyPr wrap="square" lIns="0" anchor="b">
            <a:spAutoFit/>
          </a:bodyPr>
          <a:lstStyle>
            <a:lvl1pPr algn="l">
              <a:defRPr sz="3700" b="1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22743E8A-2A1A-3C46-9284-D1830FD135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7847" y="3196190"/>
            <a:ext cx="4626978" cy="338554"/>
          </a:xfrm>
        </p:spPr>
        <p:txBody>
          <a:bodyPr wrap="square" lIns="0">
            <a:spAutoFit/>
          </a:bodyPr>
          <a:lstStyle>
            <a:lvl1pPr marL="0" indent="0" algn="l">
              <a:buNone/>
              <a:defRPr sz="16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E42D34A5-32DC-B246-9F78-C0DAD43A350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47847" y="4048191"/>
            <a:ext cx="4626978" cy="276999"/>
          </a:xfrm>
        </p:spPr>
        <p:txBody>
          <a:bodyPr lIns="0">
            <a:sp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Presented by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6B29CDE-F682-6043-81E8-FD065A418AE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47847" y="4253378"/>
            <a:ext cx="4626978" cy="276999"/>
          </a:xfrm>
        </p:spPr>
        <p:txBody>
          <a:bodyPr lIns="0">
            <a:sp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 dirty="0"/>
              <a:t>Date goes here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A992455-0A18-4620-9C79-3431CEA53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7847" y="982375"/>
            <a:ext cx="3087780" cy="50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140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82FFD53-8F4F-4339-8CA9-5AC41C80EEA4}"/>
              </a:ext>
            </a:extLst>
          </p:cNvPr>
          <p:cNvSpPr/>
          <p:nvPr userDrawn="1"/>
        </p:nvSpPr>
        <p:spPr>
          <a:xfrm>
            <a:off x="145997" y="176733"/>
            <a:ext cx="3488551" cy="522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809947"/>
            <a:ext cx="8134349" cy="424732"/>
          </a:xfrm>
        </p:spPr>
        <p:txBody>
          <a:bodyPr lIns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827" y="1881809"/>
            <a:ext cx="8134348" cy="270289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F347F88A-4B77-A74D-B54C-FB347C43789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4825" y="1267809"/>
            <a:ext cx="8134350" cy="338554"/>
          </a:xfrm>
        </p:spPr>
        <p:txBody>
          <a:bodyPr wrap="square" lIns="0">
            <a:spAutoFit/>
          </a:bodyPr>
          <a:lstStyle>
            <a:lvl1pPr marL="0" indent="0">
              <a:buNone/>
              <a:defRPr sz="1600">
                <a:solidFill>
                  <a:schemeClr val="accent2"/>
                </a:solidFill>
              </a:defRPr>
            </a:lvl1pPr>
            <a:lvl2pPr marL="173037" indent="0">
              <a:buNone/>
              <a:defRPr/>
            </a:lvl2pPr>
            <a:lvl3pPr marL="346075" indent="0">
              <a:buNone/>
              <a:defRPr/>
            </a:lvl3pPr>
            <a:lvl4pPr marL="519113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AF46F3-D79C-49FE-A0FB-590CC99CD1E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6398" y="286805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969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809947"/>
            <a:ext cx="8134349" cy="424732"/>
          </a:xfrm>
        </p:spPr>
        <p:txBody>
          <a:bodyPr lIns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04827" y="1881809"/>
            <a:ext cx="8134348" cy="2702891"/>
          </a:xfrm>
        </p:spPr>
        <p:txBody>
          <a:bodyPr numCol="2" spcCol="18288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43E6AF5B-30D9-134B-BBCC-167C99E8A28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4825" y="1267809"/>
            <a:ext cx="8134350" cy="338554"/>
          </a:xfrm>
        </p:spPr>
        <p:txBody>
          <a:bodyPr wrap="square" lIns="0">
            <a:spAutoFit/>
          </a:bodyPr>
          <a:lstStyle>
            <a:lvl1pPr marL="0" indent="0">
              <a:buNone/>
              <a:defRPr sz="1600">
                <a:solidFill>
                  <a:schemeClr val="accent2"/>
                </a:solidFill>
              </a:defRPr>
            </a:lvl1pPr>
            <a:lvl2pPr marL="173037" indent="0">
              <a:buNone/>
              <a:defRPr/>
            </a:lvl2pPr>
            <a:lvl3pPr marL="346075" indent="0">
              <a:buNone/>
              <a:defRPr/>
            </a:lvl3pPr>
            <a:lvl4pPr marL="519113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16D39A-441C-4777-B48E-A39BEEA84CD9}"/>
              </a:ext>
            </a:extLst>
          </p:cNvPr>
          <p:cNvSpPr/>
          <p:nvPr userDrawn="1"/>
        </p:nvSpPr>
        <p:spPr>
          <a:xfrm>
            <a:off x="145997" y="176733"/>
            <a:ext cx="3488551" cy="522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F11399-F4CE-4A38-B2D1-B9C9756948E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6398" y="286805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274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809947"/>
            <a:ext cx="8134349" cy="424732"/>
          </a:xfrm>
        </p:spPr>
        <p:txBody>
          <a:bodyPr lIns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20277" y="1881809"/>
            <a:ext cx="5418897" cy="27028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504825" y="1881809"/>
            <a:ext cx="2517775" cy="1557337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B47D78F1-F31B-0F47-9D61-8A9C56D3CAD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4825" y="1267809"/>
            <a:ext cx="8134350" cy="338554"/>
          </a:xfrm>
        </p:spPr>
        <p:txBody>
          <a:bodyPr wrap="square" lIns="0">
            <a:spAutoFit/>
          </a:bodyPr>
          <a:lstStyle>
            <a:lvl1pPr marL="0" indent="0">
              <a:buNone/>
              <a:defRPr sz="1600">
                <a:solidFill>
                  <a:schemeClr val="accent2"/>
                </a:solidFill>
              </a:defRPr>
            </a:lvl1pPr>
            <a:lvl2pPr marL="173037" indent="0">
              <a:buNone/>
              <a:defRPr/>
            </a:lvl2pPr>
            <a:lvl3pPr marL="346075" indent="0">
              <a:buNone/>
              <a:defRPr/>
            </a:lvl3pPr>
            <a:lvl4pPr marL="519113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CB98121-507A-ED4E-AD7B-15EA2F3EF81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4825" y="3528205"/>
            <a:ext cx="2517775" cy="1056496"/>
          </a:xfrm>
        </p:spPr>
        <p:txBody>
          <a:bodyPr lIns="0" rIns="0">
            <a:noAutofit/>
          </a:bodyPr>
          <a:lstStyle>
            <a:lvl1pPr marL="0" indent="0">
              <a:buNone/>
              <a:defRPr sz="1100" i="1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E765E56-24FE-4706-AD35-BA269F537E94}"/>
              </a:ext>
            </a:extLst>
          </p:cNvPr>
          <p:cNvSpPr/>
          <p:nvPr userDrawn="1"/>
        </p:nvSpPr>
        <p:spPr>
          <a:xfrm>
            <a:off x="145997" y="176733"/>
            <a:ext cx="3488551" cy="522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2FC6585-CAD6-4A58-AE87-B27D1EAA781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6398" y="286805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675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809947"/>
            <a:ext cx="8134349" cy="424732"/>
          </a:xfrm>
        </p:spPr>
        <p:txBody>
          <a:bodyPr lIns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C0C35D89-CDB8-6C46-904F-4341C3EED64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4825" y="1267809"/>
            <a:ext cx="8134350" cy="338554"/>
          </a:xfrm>
        </p:spPr>
        <p:txBody>
          <a:bodyPr wrap="square" lIns="0">
            <a:spAutoFit/>
          </a:bodyPr>
          <a:lstStyle>
            <a:lvl1pPr marL="0" indent="0">
              <a:buNone/>
              <a:defRPr sz="1600">
                <a:solidFill>
                  <a:schemeClr val="accent2"/>
                </a:solidFill>
              </a:defRPr>
            </a:lvl1pPr>
            <a:lvl2pPr marL="173037" indent="0">
              <a:buNone/>
              <a:defRPr/>
            </a:lvl2pPr>
            <a:lvl3pPr marL="346075" indent="0">
              <a:buNone/>
              <a:defRPr/>
            </a:lvl3pPr>
            <a:lvl4pPr marL="519113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7D6280-B812-4D6E-988B-5FC5DBCAB962}"/>
              </a:ext>
            </a:extLst>
          </p:cNvPr>
          <p:cNvSpPr/>
          <p:nvPr userDrawn="1"/>
        </p:nvSpPr>
        <p:spPr>
          <a:xfrm>
            <a:off x="145997" y="176733"/>
            <a:ext cx="3488551" cy="522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59DB5C9-AB7E-4138-90DB-9652F8C5BBA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6398" y="286805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66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Gray Box for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809947"/>
            <a:ext cx="8134349" cy="424732"/>
          </a:xfrm>
        </p:spPr>
        <p:txBody>
          <a:bodyPr lIns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52239E-114E-B041-9C27-FEBF9558FDBB}"/>
              </a:ext>
            </a:extLst>
          </p:cNvPr>
          <p:cNvSpPr/>
          <p:nvPr userDrawn="1"/>
        </p:nvSpPr>
        <p:spPr>
          <a:xfrm>
            <a:off x="504825" y="1670270"/>
            <a:ext cx="8134349" cy="28585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18CBBB1D-2B3D-554C-A015-B69C612CB4D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4825" y="1267809"/>
            <a:ext cx="8134350" cy="338554"/>
          </a:xfrm>
        </p:spPr>
        <p:txBody>
          <a:bodyPr wrap="square" lIns="0">
            <a:spAutoFit/>
          </a:bodyPr>
          <a:lstStyle>
            <a:lvl1pPr marL="0" indent="0">
              <a:buNone/>
              <a:defRPr sz="1600">
                <a:solidFill>
                  <a:schemeClr val="accent2"/>
                </a:solidFill>
              </a:defRPr>
            </a:lvl1pPr>
            <a:lvl2pPr marL="173037" indent="0">
              <a:buNone/>
              <a:defRPr/>
            </a:lvl2pPr>
            <a:lvl3pPr marL="346075" indent="0">
              <a:buNone/>
              <a:defRPr/>
            </a:lvl3pPr>
            <a:lvl4pPr marL="519113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F7EEAFC-6516-4BC0-9122-C615F1B7E0EF}"/>
              </a:ext>
            </a:extLst>
          </p:cNvPr>
          <p:cNvSpPr/>
          <p:nvPr userDrawn="1"/>
        </p:nvSpPr>
        <p:spPr>
          <a:xfrm>
            <a:off x="145997" y="176733"/>
            <a:ext cx="3488551" cy="522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052935C-9E3C-4CF3-9346-45D98421896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6398" y="286805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350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Blank Left Content righ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809947"/>
            <a:ext cx="8134349" cy="424732"/>
          </a:xfrm>
        </p:spPr>
        <p:txBody>
          <a:bodyPr lIns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52239E-114E-B041-9C27-FEBF9558FDBB}"/>
              </a:ext>
            </a:extLst>
          </p:cNvPr>
          <p:cNvSpPr/>
          <p:nvPr userDrawn="1"/>
        </p:nvSpPr>
        <p:spPr>
          <a:xfrm>
            <a:off x="504825" y="1670270"/>
            <a:ext cx="8134349" cy="28585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AD87B1A8-F67B-0F49-9377-C4462019B6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748118"/>
            <a:ext cx="3920824" cy="267072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9" name="Chart Placeholder 3">
            <a:extLst>
              <a:ext uri="{FF2B5EF4-FFF2-40B4-BE49-F238E27FC236}">
                <a16:creationId xmlns:a16="http://schemas.microsoft.com/office/drawing/2014/main" id="{D850740E-50DD-F74A-82FF-83AEDFD930DF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647256" y="1748118"/>
            <a:ext cx="3924743" cy="2670726"/>
          </a:xfrm>
          <a:solidFill>
            <a:schemeClr val="bg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B4CD5A7B-410B-8541-A93C-157BBF73803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4825" y="1267809"/>
            <a:ext cx="8134350" cy="338554"/>
          </a:xfrm>
        </p:spPr>
        <p:txBody>
          <a:bodyPr wrap="square" lIns="0">
            <a:spAutoFit/>
          </a:bodyPr>
          <a:lstStyle>
            <a:lvl1pPr marL="0" indent="0">
              <a:buNone/>
              <a:defRPr sz="1600">
                <a:solidFill>
                  <a:schemeClr val="accent2"/>
                </a:solidFill>
              </a:defRPr>
            </a:lvl1pPr>
            <a:lvl2pPr marL="173037" indent="0">
              <a:buNone/>
              <a:defRPr/>
            </a:lvl2pPr>
            <a:lvl3pPr marL="346075" indent="0">
              <a:buNone/>
              <a:defRPr/>
            </a:lvl3pPr>
            <a:lvl4pPr marL="519113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12E5747-6D36-4F6D-B54A-5659B2630F66}"/>
              </a:ext>
            </a:extLst>
          </p:cNvPr>
          <p:cNvSpPr/>
          <p:nvPr userDrawn="1"/>
        </p:nvSpPr>
        <p:spPr>
          <a:xfrm>
            <a:off x="145997" y="176733"/>
            <a:ext cx="3488551" cy="522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3F190DD-1073-4E2D-89E1-40B064C2955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6398" y="286805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528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jpeg"/><Relationship Id="rId30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0"/>
            <a:ext cx="9144000" cy="51435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43900" y="4679950"/>
            <a:ext cx="800100" cy="4635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5069" y="809947"/>
            <a:ext cx="8224105" cy="4247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071" y="1655319"/>
            <a:ext cx="8224104" cy="29293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9974" y="4821306"/>
            <a:ext cx="409324" cy="21544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9835B171-50E3-2D49-9067-C9D2D5BD95F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8815" y="287052"/>
            <a:ext cx="1545336" cy="29260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15069" y="4847026"/>
            <a:ext cx="268356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u="none" strike="noStrike" kern="1200" dirty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© TEKsystems, Inc. ALL RIGHTS RESERVED. </a:t>
            </a:r>
            <a:endParaRPr lang="en-US" sz="1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346C35B-4633-F446-BED1-59861CE33646}"/>
              </a:ext>
            </a:extLst>
          </p:cNvPr>
          <p:cNvPicPr>
            <a:picLocks noChangeAspect="1"/>
          </p:cNvPicPr>
          <p:nvPr userDrawn="1"/>
        </p:nvPicPr>
        <p:blipFill>
          <a:blip r:embed="rId2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0"/>
            <a:ext cx="9144000" cy="51435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4EA08FE-2389-0446-A729-5B7F97DE1903}"/>
              </a:ext>
            </a:extLst>
          </p:cNvPr>
          <p:cNvPicPr>
            <a:picLocks noChangeAspect="1"/>
          </p:cNvPicPr>
          <p:nvPr userDrawn="1"/>
        </p:nvPicPr>
        <p:blipFill>
          <a:blip r:embed="rId2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7073C55-0BED-6243-80CE-CED5C2B1687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43900" y="4679950"/>
            <a:ext cx="800100" cy="46355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70FD262-3700-4E99-A31C-871806E41276}"/>
              </a:ext>
            </a:extLst>
          </p:cNvPr>
          <p:cNvPicPr>
            <a:picLocks noChangeAspect="1"/>
          </p:cNvPicPr>
          <p:nvPr userDrawn="1"/>
        </p:nvPicPr>
        <p:blipFill>
          <a:blip r:embed="rId30"/>
          <a:stretch>
            <a:fillRect/>
          </a:stretch>
        </p:blipFill>
        <p:spPr>
          <a:xfrm>
            <a:off x="296398" y="286805"/>
            <a:ext cx="2874296" cy="28774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44B43E2-8132-443E-B15C-589C99D6EE9A}"/>
              </a:ext>
            </a:extLst>
          </p:cNvPr>
          <p:cNvSpPr txBox="1"/>
          <p:nvPr userDrawn="1"/>
        </p:nvSpPr>
        <p:spPr>
          <a:xfrm>
            <a:off x="415069" y="4836695"/>
            <a:ext cx="268356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u="none" strike="noStrike" kern="1200" dirty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TEKsystems Global Services, LLC © ALL RIGHTS RESERVED. </a:t>
            </a:r>
            <a:endParaRPr lang="en-US" sz="1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411701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770" r:id="rId2"/>
    <p:sldLayoutId id="2147483772" r:id="rId3"/>
    <p:sldLayoutId id="2147483779" r:id="rId4"/>
    <p:sldLayoutId id="2147483807" r:id="rId5"/>
    <p:sldLayoutId id="2147483780" r:id="rId6"/>
    <p:sldLayoutId id="2147483782" r:id="rId7"/>
    <p:sldLayoutId id="2147483802" r:id="rId8"/>
    <p:sldLayoutId id="2147483803" r:id="rId9"/>
    <p:sldLayoutId id="2147483767" r:id="rId10"/>
    <p:sldLayoutId id="2147483786" r:id="rId11"/>
    <p:sldLayoutId id="2147483785" r:id="rId12"/>
    <p:sldLayoutId id="2147483796" r:id="rId13"/>
    <p:sldLayoutId id="2147483812" r:id="rId14"/>
    <p:sldLayoutId id="2147483806" r:id="rId15"/>
    <p:sldLayoutId id="2147483813" r:id="rId16"/>
    <p:sldLayoutId id="2147483788" r:id="rId17"/>
    <p:sldLayoutId id="2147483789" r:id="rId18"/>
    <p:sldLayoutId id="2147483809" r:id="rId19"/>
    <p:sldLayoutId id="2147483808" r:id="rId20"/>
    <p:sldLayoutId id="2147483801" r:id="rId21"/>
    <p:sldLayoutId id="2147483794" r:id="rId22"/>
    <p:sldLayoutId id="2147483805" r:id="rId23"/>
    <p:sldLayoutId id="2147483810" r:id="rId24"/>
    <p:sldLayoutId id="2147483811" r:id="rId25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17475" indent="-117475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tabLst/>
        <a:defRPr sz="1400" kern="1200">
          <a:solidFill>
            <a:schemeClr val="bg2"/>
          </a:solidFill>
          <a:latin typeface="+mn-lt"/>
          <a:ea typeface="+mn-ea"/>
          <a:cs typeface="+mn-cs"/>
        </a:defRPr>
      </a:lvl1pPr>
      <a:lvl2pPr marL="346075" indent="-173038" algn="l" defTabSz="685800" rtl="0" eaLnBrk="1" latinLnBrk="0" hangingPunct="1">
        <a:lnSpc>
          <a:spcPct val="100000"/>
        </a:lnSpc>
        <a:spcBef>
          <a:spcPts val="800"/>
        </a:spcBef>
        <a:buClr>
          <a:schemeClr val="accent2"/>
        </a:buClr>
        <a:buFont typeface=".AppleSystemUIFont" charset="0"/>
        <a:buChar char="–"/>
        <a:tabLst/>
        <a:defRPr sz="1400" kern="1200">
          <a:solidFill>
            <a:schemeClr val="bg2"/>
          </a:solidFill>
          <a:latin typeface="+mn-lt"/>
          <a:ea typeface="+mn-ea"/>
          <a:cs typeface="+mn-cs"/>
        </a:defRPr>
      </a:lvl2pPr>
      <a:lvl3pPr marL="514350" indent="-168275" algn="l" defTabSz="685800" rtl="0" eaLnBrk="1" latinLnBrk="0" hangingPunct="1">
        <a:lnSpc>
          <a:spcPct val="100000"/>
        </a:lnSpc>
        <a:spcBef>
          <a:spcPts val="375"/>
        </a:spcBef>
        <a:buClr>
          <a:schemeClr val="accent2"/>
        </a:buClr>
        <a:buFont typeface=".AppleSystemUIFont" charset="0"/>
        <a:buChar char="–"/>
        <a:tabLst/>
        <a:defRPr sz="1400" kern="1200">
          <a:solidFill>
            <a:schemeClr val="bg2"/>
          </a:solidFill>
          <a:latin typeface="+mn-lt"/>
          <a:ea typeface="+mn-ea"/>
          <a:cs typeface="+mn-cs"/>
        </a:defRPr>
      </a:lvl3pPr>
      <a:lvl4pPr marL="690563" indent="-171450" algn="l" defTabSz="685800" rtl="0" eaLnBrk="1" latinLnBrk="0" hangingPunct="1">
        <a:lnSpc>
          <a:spcPct val="100000"/>
        </a:lnSpc>
        <a:spcBef>
          <a:spcPts val="375"/>
        </a:spcBef>
        <a:buClr>
          <a:schemeClr val="accent2"/>
        </a:buClr>
        <a:buFont typeface=".AppleSystemUIFont" charset="0"/>
        <a:buChar char="–"/>
        <a:tabLst/>
        <a:defRPr sz="1400" kern="1200">
          <a:solidFill>
            <a:schemeClr val="bg2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00000"/>
        </a:lnSpc>
        <a:spcBef>
          <a:spcPts val="375"/>
        </a:spcBef>
        <a:buClr>
          <a:schemeClr val="accent2"/>
        </a:buClr>
        <a:buFont typeface="Arial" panose="020B0604020202020204" pitchFamily="34" charset="0"/>
        <a:buChar char="•"/>
        <a:defRPr sz="1400" kern="1200">
          <a:solidFill>
            <a:schemeClr val="bg2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4" pos="318" userDrawn="1">
          <p15:clr>
            <a:srgbClr val="F26B43"/>
          </p15:clr>
        </p15:guide>
        <p15:guide id="5" pos="5442" userDrawn="1">
          <p15:clr>
            <a:srgbClr val="F26B43"/>
          </p15:clr>
        </p15:guide>
        <p15:guide id="6" orient="horz" pos="28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3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3.pn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Capstone 1 Template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F7B060-5059-2E46-AD03-46622D7DEF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7847" y="2898648"/>
            <a:ext cx="4626978" cy="313932"/>
          </a:xfrm>
        </p:spPr>
        <p:txBody>
          <a:bodyPr vert="horz" wrap="square" lIns="0" tIns="45720" rIns="91440" bIns="45720" rtlCol="0" anchor="t">
            <a:noAutofit/>
          </a:bodyPr>
          <a:lstStyle/>
          <a:p>
            <a:r>
              <a:rPr lang="en-US" i="1" dirty="0"/>
              <a:t>Restoring of the historical lost data of </a:t>
            </a:r>
            <a:r>
              <a:rPr lang="en-US" i="1" dirty="0" err="1"/>
              <a:t>TractorTEK</a:t>
            </a:r>
            <a:r>
              <a:rPr lang="en-US" i="1" dirty="0"/>
              <a:t> using Python, Excel, Jupyter and Real-Time data using MySQL</a:t>
            </a:r>
            <a:endParaRPr lang="en-US" i="1" dirty="0">
              <a:cs typeface="Arial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A58B387-F7E0-1C44-8529-F6B46B5503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Presented by: Aziz Mohammad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356594F-42C0-DE41-9E09-55BD63FC847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March 11</a:t>
            </a:r>
            <a:r>
              <a:rPr lang="en-US" baseline="30000" dirty="0"/>
              <a:t>th</a:t>
            </a:r>
            <a:r>
              <a:rPr lang="en-US" dirty="0"/>
              <a:t>, 2022</a:t>
            </a:r>
          </a:p>
        </p:txBody>
      </p:sp>
      <p:pic>
        <p:nvPicPr>
          <p:cNvPr id="28" name="Picture Placeholder 27">
            <a:extLst>
              <a:ext uri="{FF2B5EF4-FFF2-40B4-BE49-F238E27FC236}">
                <a16:creationId xmlns:a16="http://schemas.microsoft.com/office/drawing/2014/main" id="{5165C947-7B7B-1A4F-859E-CFD65B34B3AC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 cstate="screen">
            <a:alphaModFix amt="93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</p:spTree>
    <p:extLst>
      <p:ext uri="{BB962C8B-B14F-4D97-AF65-F5344CB8AC3E}">
        <p14:creationId xmlns:p14="http://schemas.microsoft.com/office/powerpoint/2010/main" val="1431359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FB6BF-3C59-4E33-B80A-5BC49B83E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243" y="1796762"/>
            <a:ext cx="2065193" cy="1754326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Product sample data from Excel to MySQL</a:t>
            </a:r>
            <a:br>
              <a:rPr lang="en-US" dirty="0"/>
            </a:br>
            <a:endParaRPr lang="en-US" dirty="0"/>
          </a:p>
        </p:txBody>
      </p:sp>
      <p:pic>
        <p:nvPicPr>
          <p:cNvPr id="6" name="Content Placeholder 5" descr="Text&#10;&#10;Description automatically generated with low confidence">
            <a:extLst>
              <a:ext uri="{FF2B5EF4-FFF2-40B4-BE49-F238E27FC236}">
                <a16:creationId xmlns:a16="http://schemas.microsoft.com/office/drawing/2014/main" id="{3E2A1D46-7E08-442F-B160-D74C4080E2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1797" y="792797"/>
            <a:ext cx="6976992" cy="4045528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47DD5F-CE2F-4559-9B8B-9791027908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641106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89095-4642-4D3A-B9F7-4A67484DD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309" y="1603670"/>
            <a:ext cx="8134349" cy="424732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Historical Excel data using Jupyter Notebook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7E7A0A-2DBC-40AF-8641-D37B263F382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D2E4DF4-1D56-47F0-AC72-E2BCB5A1F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5451" y="2176861"/>
            <a:ext cx="5819133" cy="240783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</a:rPr>
              <a:t>Using Jupyter to retrieve Excel historical data:</a:t>
            </a:r>
          </a:p>
          <a:p>
            <a:pPr lvl="1"/>
            <a:r>
              <a:rPr lang="en-US" dirty="0">
                <a:solidFill>
                  <a:schemeClr val="accent3"/>
                </a:solidFill>
              </a:rPr>
              <a:t>Sales Team data</a:t>
            </a:r>
          </a:p>
          <a:p>
            <a:pPr lvl="1"/>
            <a:r>
              <a:rPr lang="en-US" dirty="0">
                <a:solidFill>
                  <a:schemeClr val="accent3"/>
                </a:solidFill>
              </a:rPr>
              <a:t>Sunday data</a:t>
            </a:r>
          </a:p>
          <a:p>
            <a:pPr lvl="1"/>
            <a:r>
              <a:rPr lang="en-US" dirty="0">
                <a:solidFill>
                  <a:schemeClr val="accent3"/>
                </a:solidFill>
              </a:rPr>
              <a:t>Product data</a:t>
            </a:r>
          </a:p>
          <a:p>
            <a:pPr lvl="1"/>
            <a:r>
              <a:rPr lang="en-US" dirty="0">
                <a:solidFill>
                  <a:schemeClr val="accent3"/>
                </a:solidFill>
              </a:rPr>
              <a:t>Join two table using concat</a:t>
            </a:r>
          </a:p>
        </p:txBody>
      </p:sp>
    </p:spTree>
    <p:extLst>
      <p:ext uri="{BB962C8B-B14F-4D97-AF65-F5344CB8AC3E}">
        <p14:creationId xmlns:p14="http://schemas.microsoft.com/office/powerpoint/2010/main" val="41804661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2A505-485E-43A4-AC13-E66ACBCDC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824" y="618190"/>
            <a:ext cx="8134349" cy="338554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sz="2000" dirty="0"/>
              <a:t>Sample Jupyter Code to retrieve data from Excel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122AB2-9D55-44EE-BB80-148E7918967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5" name="Content Placeholder 5" descr="Graphical user interface, text, email&#10;&#10;Description automatically generated with medium confidence">
            <a:extLst>
              <a:ext uri="{FF2B5EF4-FFF2-40B4-BE49-F238E27FC236}">
                <a16:creationId xmlns:a16="http://schemas.microsoft.com/office/drawing/2014/main" id="{280C0C3C-A41A-42F8-9E10-68FAB0363C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5788" y="1056636"/>
            <a:ext cx="6607276" cy="3774538"/>
          </a:xfrm>
        </p:spPr>
      </p:pic>
    </p:spTree>
    <p:extLst>
      <p:ext uri="{BB962C8B-B14F-4D97-AF65-F5344CB8AC3E}">
        <p14:creationId xmlns:p14="http://schemas.microsoft.com/office/powerpoint/2010/main" val="35810566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41309-2755-45D6-BD1A-6C62FEFF4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826" y="597581"/>
            <a:ext cx="8134349" cy="424732"/>
          </a:xfrm>
        </p:spPr>
        <p:txBody>
          <a:bodyPr/>
          <a:lstStyle/>
          <a:p>
            <a:r>
              <a:rPr lang="en-US" dirty="0"/>
              <a:t>Jupyter sample output</a:t>
            </a:r>
          </a:p>
        </p:txBody>
      </p:sp>
      <p:pic>
        <p:nvPicPr>
          <p:cNvPr id="6" name="Content Placeholder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8C4F29CC-F1A9-4BD5-A7FD-F34C089F9A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6607" y="1098817"/>
            <a:ext cx="7632567" cy="3611496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3F67D6-02A6-47FE-AE0A-F711B842E8B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076884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7DA05-E7C1-4587-88D2-C93BFDE9D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7866" y="1368779"/>
            <a:ext cx="7617200" cy="480131"/>
          </a:xfrm>
        </p:spPr>
        <p:txBody>
          <a:bodyPr/>
          <a:lstStyle/>
          <a:p>
            <a:r>
              <a:rPr lang="en-US" sz="2800" dirty="0">
                <a:solidFill>
                  <a:srgbClr val="FFC000"/>
                </a:solidFill>
              </a:rPr>
              <a:t>Excel 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F7F97-3ECF-4F7C-B1A0-89769271D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8491" y="1642289"/>
            <a:ext cx="6065022" cy="2414398"/>
          </a:xfrm>
        </p:spPr>
        <p:txBody>
          <a:bodyPr/>
          <a:lstStyle/>
          <a:p>
            <a:pPr lvl="1"/>
            <a:endParaRPr lang="en-US" dirty="0">
              <a:solidFill>
                <a:schemeClr val="accent2"/>
              </a:solidFill>
            </a:endParaRPr>
          </a:p>
          <a:p>
            <a:pPr marL="346075" lvl="2" indent="0">
              <a:buNone/>
            </a:pPr>
            <a:r>
              <a:rPr lang="en-US" dirty="0">
                <a:solidFill>
                  <a:schemeClr val="accent2"/>
                </a:solidFill>
              </a:rPr>
              <a:t>Data and graph for insight</a:t>
            </a:r>
            <a:r>
              <a:rPr lang="en-US" dirty="0"/>
              <a:t>:</a:t>
            </a:r>
          </a:p>
          <a:p>
            <a:pPr lvl="3"/>
            <a:r>
              <a:rPr lang="en-US" dirty="0">
                <a:solidFill>
                  <a:schemeClr val="accent3"/>
                </a:solidFill>
              </a:rPr>
              <a:t>Sales Data by Region	</a:t>
            </a:r>
          </a:p>
          <a:p>
            <a:pPr lvl="3"/>
            <a:r>
              <a:rPr lang="en-US" dirty="0">
                <a:solidFill>
                  <a:schemeClr val="accent3"/>
                </a:solidFill>
              </a:rPr>
              <a:t>Sales Data by Salesperson</a:t>
            </a:r>
          </a:p>
          <a:p>
            <a:pPr lvl="3"/>
            <a:r>
              <a:rPr lang="en-US" dirty="0">
                <a:solidFill>
                  <a:schemeClr val="accent3"/>
                </a:solidFill>
              </a:rPr>
              <a:t>Top Ranking Salesperson</a:t>
            </a:r>
          </a:p>
          <a:p>
            <a:pPr lvl="3"/>
            <a:r>
              <a:rPr lang="en-US" dirty="0">
                <a:solidFill>
                  <a:schemeClr val="accent3"/>
                </a:solidFill>
              </a:rPr>
              <a:t>Sales by Category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412D1-9E5F-4DD5-A493-27A93EEA25E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6189" y="3534655"/>
            <a:ext cx="8134350" cy="338554"/>
          </a:xfrm>
        </p:spPr>
        <p:txBody>
          <a:bodyPr/>
          <a:lstStyle/>
          <a:p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41113759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47FF0-395A-4E9E-8581-59B6FB0E8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824" y="597581"/>
            <a:ext cx="8134349" cy="424732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Sales Data by Region</a:t>
            </a:r>
          </a:p>
        </p:txBody>
      </p:sp>
      <p:pic>
        <p:nvPicPr>
          <p:cNvPr id="6" name="Content Placeholder 5" descr="Graphical user interface, application, table, Excel&#10;&#10;Description automatically generated">
            <a:extLst>
              <a:ext uri="{FF2B5EF4-FFF2-40B4-BE49-F238E27FC236}">
                <a16:creationId xmlns:a16="http://schemas.microsoft.com/office/drawing/2014/main" id="{9E40D4FD-8151-4348-87EA-2C4C28D584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0011" y="1012262"/>
            <a:ext cx="8070557" cy="3787892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F9E7AF-3C5F-42D7-8FBE-EC81A2E236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453913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3A737-FE6D-4830-8AA4-991AB7F41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824" y="602112"/>
            <a:ext cx="8134349" cy="424732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Sales Data by Salesperson</a:t>
            </a:r>
          </a:p>
        </p:txBody>
      </p:sp>
      <p:pic>
        <p:nvPicPr>
          <p:cNvPr id="6" name="Content Placeholder 5" descr="Graphical user interface, application, table, Excel&#10;&#10;Description automatically generated">
            <a:extLst>
              <a:ext uri="{FF2B5EF4-FFF2-40B4-BE49-F238E27FC236}">
                <a16:creationId xmlns:a16="http://schemas.microsoft.com/office/drawing/2014/main" id="{AA453EE5-13F3-439C-A47F-A6EF41C56E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1773" y="1081434"/>
            <a:ext cx="8062873" cy="371420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65A4EA-5CE3-4B09-A0A8-3AA162E9E5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723664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39C92-A9BA-4578-86A3-DC7DFA8DF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826" y="654003"/>
            <a:ext cx="8134349" cy="424732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Top Ranking Salesperson</a:t>
            </a:r>
          </a:p>
        </p:txBody>
      </p:sp>
      <p:pic>
        <p:nvPicPr>
          <p:cNvPr id="6" name="Content Placeholder 5" descr="Graphical user interface, application, table, Excel&#10;&#10;Description automatically generated">
            <a:extLst>
              <a:ext uri="{FF2B5EF4-FFF2-40B4-BE49-F238E27FC236}">
                <a16:creationId xmlns:a16="http://schemas.microsoft.com/office/drawing/2014/main" id="{6EB5DB66-23C6-4922-B5BB-3AB3BE2AE1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4825" y="1078735"/>
            <a:ext cx="8065017" cy="371300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A1E4EA-13F8-4D97-AA55-5F9C6FF90DB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678839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E6192-233A-49FC-B1CE-FB1440009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826" y="597581"/>
            <a:ext cx="8134349" cy="424732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Sales by Category</a:t>
            </a:r>
          </a:p>
        </p:txBody>
      </p:sp>
      <p:pic>
        <p:nvPicPr>
          <p:cNvPr id="6" name="Content Placeholder 5" descr="Graphical user interface, application, table, Excel&#10;&#10;Description automatically generated">
            <a:extLst>
              <a:ext uri="{FF2B5EF4-FFF2-40B4-BE49-F238E27FC236}">
                <a16:creationId xmlns:a16="http://schemas.microsoft.com/office/drawing/2014/main" id="{5E9A1E03-63E3-4FB8-9B43-B269E2D0F1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4825" y="1022313"/>
            <a:ext cx="8134349" cy="3748161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DF64C9-CD51-4AE2-B710-0610DBF434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53441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9A860-5EDA-436F-8299-119E3EAD0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825" y="987802"/>
            <a:ext cx="8134349" cy="424732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17629-98F2-4082-995C-AE9A2B03F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Best Selling Product:			</a:t>
            </a:r>
            <a:r>
              <a:rPr lang="en-US" dirty="0">
                <a:solidFill>
                  <a:schemeClr val="accent4"/>
                </a:solidFill>
              </a:rPr>
              <a:t>S70 Skid Steer Loader</a:t>
            </a:r>
          </a:p>
          <a:p>
            <a:r>
              <a:rPr lang="en-US" dirty="0">
                <a:solidFill>
                  <a:schemeClr val="accent3"/>
                </a:solidFill>
              </a:rPr>
              <a:t>Top Selling Salesperson:		</a:t>
            </a:r>
            <a:r>
              <a:rPr lang="en-US" dirty="0">
                <a:solidFill>
                  <a:schemeClr val="accent4"/>
                </a:solidFill>
              </a:rPr>
              <a:t>Clement Beverly</a:t>
            </a:r>
          </a:p>
          <a:p>
            <a:r>
              <a:rPr lang="en-US" dirty="0">
                <a:solidFill>
                  <a:schemeClr val="accent3"/>
                </a:solidFill>
              </a:rPr>
              <a:t>Best Selling Region:			</a:t>
            </a:r>
            <a:r>
              <a:rPr lang="en-US" dirty="0">
                <a:solidFill>
                  <a:schemeClr val="accent4"/>
                </a:solidFill>
              </a:rPr>
              <a:t>Southwest</a:t>
            </a:r>
          </a:p>
          <a:p>
            <a:r>
              <a:rPr lang="en-US" dirty="0">
                <a:solidFill>
                  <a:schemeClr val="accent3"/>
                </a:solidFill>
              </a:rPr>
              <a:t>Best Selling Region by Salesperson</a:t>
            </a:r>
            <a:r>
              <a:rPr lang="en-US" dirty="0"/>
              <a:t>:	</a:t>
            </a:r>
            <a:r>
              <a:rPr lang="en-US" dirty="0">
                <a:solidFill>
                  <a:schemeClr val="accent4"/>
                </a:solidFill>
              </a:rPr>
              <a:t>SW by Clement Beverly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B42946-2545-41EA-A5FA-C0A9B2E58B3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85659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5186D-C254-4628-B383-3D1AFF340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997" y="672547"/>
            <a:ext cx="1482999" cy="424732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Agenda: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FD506-52E4-40F4-ADB3-3957E86D2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8208" y="1097279"/>
            <a:ext cx="3828634" cy="3766720"/>
          </a:xfrm>
        </p:spPr>
        <p:txBody>
          <a:bodyPr>
            <a:normAutofit/>
          </a:bodyPr>
          <a:lstStyle/>
          <a:p>
            <a:r>
              <a:rPr lang="en-US" sz="1200" dirty="0" err="1">
                <a:solidFill>
                  <a:schemeClr val="accent3"/>
                </a:solidFill>
              </a:rPr>
              <a:t>TractorTEK</a:t>
            </a:r>
            <a:r>
              <a:rPr lang="en-US" sz="1200" dirty="0">
                <a:solidFill>
                  <a:schemeClr val="accent3"/>
                </a:solidFill>
              </a:rPr>
              <a:t> Website: Sales data entry		</a:t>
            </a:r>
          </a:p>
          <a:p>
            <a:pPr lvl="2"/>
            <a:r>
              <a:rPr lang="en-US" sz="1200" dirty="0">
                <a:solidFill>
                  <a:schemeClr val="accent3"/>
                </a:solidFill>
              </a:rPr>
              <a:t>Sales Dashboard</a:t>
            </a:r>
          </a:p>
          <a:p>
            <a:pPr lvl="2"/>
            <a:r>
              <a:rPr lang="en-US" sz="1200" dirty="0">
                <a:solidFill>
                  <a:schemeClr val="accent3"/>
                </a:solidFill>
              </a:rPr>
              <a:t>Facts and Findings</a:t>
            </a:r>
          </a:p>
          <a:p>
            <a:pPr lvl="2"/>
            <a:r>
              <a:rPr lang="en-US" sz="1200" dirty="0">
                <a:solidFill>
                  <a:schemeClr val="accent3"/>
                </a:solidFill>
              </a:rPr>
              <a:t>Data output</a:t>
            </a:r>
          </a:p>
          <a:p>
            <a:pPr lvl="2"/>
            <a:endParaRPr lang="en-US" sz="1200" dirty="0">
              <a:solidFill>
                <a:schemeClr val="accent3"/>
              </a:solidFill>
            </a:endParaRPr>
          </a:p>
          <a:p>
            <a:r>
              <a:rPr lang="en-US" sz="1200" dirty="0">
                <a:solidFill>
                  <a:schemeClr val="accent3"/>
                </a:solidFill>
              </a:rPr>
              <a:t>Import data into MySQL form Excel file</a:t>
            </a:r>
          </a:p>
          <a:p>
            <a:pPr lvl="2"/>
            <a:r>
              <a:rPr lang="en-US" sz="1200" dirty="0">
                <a:solidFill>
                  <a:schemeClr val="accent3"/>
                </a:solidFill>
              </a:rPr>
              <a:t>Output sample data</a:t>
            </a:r>
          </a:p>
          <a:p>
            <a:pPr lvl="2"/>
            <a:endParaRPr lang="en-US" sz="1200" dirty="0">
              <a:solidFill>
                <a:schemeClr val="accent3"/>
              </a:solidFill>
            </a:endParaRPr>
          </a:p>
          <a:p>
            <a:r>
              <a:rPr lang="en-US" sz="1200" dirty="0">
                <a:solidFill>
                  <a:schemeClr val="accent3"/>
                </a:solidFill>
              </a:rPr>
              <a:t>Historical Data Transfer using Jupyter</a:t>
            </a:r>
          </a:p>
          <a:p>
            <a:pPr lvl="2"/>
            <a:r>
              <a:rPr lang="en-US" sz="1200" dirty="0">
                <a:solidFill>
                  <a:schemeClr val="accent3"/>
                </a:solidFill>
              </a:rPr>
              <a:t>Output sample data</a:t>
            </a:r>
          </a:p>
          <a:p>
            <a:pPr lvl="2"/>
            <a:endParaRPr lang="en-US" sz="1200" dirty="0">
              <a:solidFill>
                <a:schemeClr val="accent3"/>
              </a:solidFill>
            </a:endParaRPr>
          </a:p>
          <a:p>
            <a:r>
              <a:rPr lang="en-US" sz="1200" dirty="0">
                <a:solidFill>
                  <a:schemeClr val="accent3"/>
                </a:solidFill>
              </a:rPr>
              <a:t>Excel Dashboard</a:t>
            </a:r>
          </a:p>
          <a:p>
            <a:pPr lvl="2"/>
            <a:r>
              <a:rPr lang="en-US" sz="1200" dirty="0">
                <a:solidFill>
                  <a:schemeClr val="accent3"/>
                </a:solidFill>
              </a:rPr>
              <a:t>Insights: Data &amp; Graph</a:t>
            </a:r>
          </a:p>
          <a:p>
            <a:pPr lvl="2"/>
            <a:r>
              <a:rPr lang="en-US" sz="1200" dirty="0">
                <a:solidFill>
                  <a:schemeClr val="accent3"/>
                </a:solidFill>
              </a:rPr>
              <a:t>Facts &amp; Findings</a:t>
            </a:r>
          </a:p>
          <a:p>
            <a:endParaRPr lang="en-US" sz="1200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8557F9-8CC5-47E2-ABDA-27A3B7D56FE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079019" y="1097279"/>
            <a:ext cx="4424984" cy="1036181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0509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8FB40-31AC-4A0B-A3B0-A7B5A1C91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1879" y="2279825"/>
            <a:ext cx="1936225" cy="424732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Questions!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45912-C5E2-49E8-BAB7-435E2CA5A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5787" y="1606363"/>
            <a:ext cx="1093387" cy="124815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B38498-3A27-4E86-94E6-4897CC5E62A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458864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795A9E4A-C1C7-754F-B94A-98F1C713D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431" y="3053296"/>
            <a:ext cx="5578825" cy="1200329"/>
          </a:xfrm>
        </p:spPr>
        <p:txBody>
          <a:bodyPr/>
          <a:lstStyle/>
          <a:p>
            <a:r>
              <a:rPr lang="en-US" dirty="0"/>
              <a:t>Divider Slide for Presentation use only</a:t>
            </a:r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9A910F8B-F301-344C-A29C-38C95E3793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This Subtitle is Arial in Medium Blue</a:t>
            </a:r>
          </a:p>
        </p:txBody>
      </p:sp>
    </p:spTree>
    <p:extLst>
      <p:ext uri="{BB962C8B-B14F-4D97-AF65-F5344CB8AC3E}">
        <p14:creationId xmlns:p14="http://schemas.microsoft.com/office/powerpoint/2010/main" val="910526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65E76-C3F5-447C-8319-8610BF56D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5136" y="1288928"/>
            <a:ext cx="7501939" cy="840230"/>
          </a:xfrm>
        </p:spPr>
        <p:txBody>
          <a:bodyPr/>
          <a:lstStyle/>
          <a:p>
            <a:r>
              <a:rPr lang="en-US" sz="5400" dirty="0">
                <a:solidFill>
                  <a:schemeClr val="accent2"/>
                </a:solidFill>
              </a:rPr>
              <a:t>website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619C5-0DCC-49BC-91F7-708B659D2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4491" y="2129158"/>
            <a:ext cx="4438298" cy="1974116"/>
          </a:xfrm>
        </p:spPr>
        <p:txBody>
          <a:bodyPr>
            <a:normAutofit/>
          </a:bodyPr>
          <a:lstStyle/>
          <a:p>
            <a:endParaRPr lang="en-US" sz="2000" dirty="0"/>
          </a:p>
          <a:p>
            <a:r>
              <a:rPr lang="en-US" sz="2000" dirty="0">
                <a:solidFill>
                  <a:schemeClr val="accent3"/>
                </a:solidFill>
              </a:rPr>
              <a:t>Simple UI Screen (website) to capture real-time data using Python Flask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F5FBC5-AB1F-481B-9AAB-AF2800786D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4825" y="744583"/>
            <a:ext cx="8134350" cy="338554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34097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">
            <a:extLst>
              <a:ext uri="{FF2B5EF4-FFF2-40B4-BE49-F238E27FC236}">
                <a16:creationId xmlns:a16="http://schemas.microsoft.com/office/drawing/2014/main" id="{E57B5138-34EA-47B1-A904-55A8222A0A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4825" y="1851859"/>
            <a:ext cx="1892011" cy="287006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</a:rPr>
              <a:t>Items to capture:</a:t>
            </a:r>
          </a:p>
          <a:p>
            <a:r>
              <a:rPr lang="en-US" dirty="0">
                <a:solidFill>
                  <a:schemeClr val="accent3"/>
                </a:solidFill>
              </a:rPr>
              <a:t>Product ID</a:t>
            </a:r>
          </a:p>
          <a:p>
            <a:r>
              <a:rPr lang="en-US" dirty="0">
                <a:solidFill>
                  <a:schemeClr val="accent3"/>
                </a:solidFill>
              </a:rPr>
              <a:t>Employee ID</a:t>
            </a:r>
          </a:p>
          <a:p>
            <a:r>
              <a:rPr lang="en-US" dirty="0">
                <a:solidFill>
                  <a:schemeClr val="accent3"/>
                </a:solidFill>
              </a:rPr>
              <a:t>Product Quantity</a:t>
            </a:r>
          </a:p>
          <a:p>
            <a:r>
              <a:rPr lang="en-US" dirty="0">
                <a:solidFill>
                  <a:schemeClr val="accent3"/>
                </a:solidFill>
              </a:rPr>
              <a:t>Date</a:t>
            </a:r>
          </a:p>
          <a:p>
            <a:pPr lvl="1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9745BE-3E2F-4093-B2CE-63F8E8EDC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825" y="1022313"/>
            <a:ext cx="8134349" cy="424732"/>
          </a:xfrm>
        </p:spPr>
        <p:txBody>
          <a:bodyPr wrap="square" anchor="ctr">
            <a:noAutofit/>
          </a:bodyPr>
          <a:lstStyle/>
          <a:p>
            <a:r>
              <a:rPr lang="en-US" sz="2800" dirty="0">
                <a:solidFill>
                  <a:schemeClr val="accent2"/>
                </a:solidFill>
              </a:rPr>
              <a:t>Website to Enter Sales Records</a:t>
            </a:r>
          </a:p>
        </p:txBody>
      </p:sp>
      <p:pic>
        <p:nvPicPr>
          <p:cNvPr id="5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3539BF06-01E2-46A0-A46F-ACE2A39FA144}"/>
              </a:ext>
            </a:extLst>
          </p:cNvPr>
          <p:cNvPicPr>
            <a:picLocks noGrp="1" noChangeAspect="1"/>
          </p:cNvPicPr>
          <p:nvPr>
            <p:ph sz="half" idx="14"/>
          </p:nvPr>
        </p:nvPicPr>
        <p:blipFill>
          <a:blip r:embed="rId2"/>
          <a:stretch>
            <a:fillRect/>
          </a:stretch>
        </p:blipFill>
        <p:spPr>
          <a:xfrm>
            <a:off x="2667000" y="1851859"/>
            <a:ext cx="5972175" cy="2870068"/>
          </a:xfrm>
          <a:prstGeom prst="rect">
            <a:avLst/>
          </a:prstGeom>
          <a:noFill/>
        </p:spPr>
      </p:pic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99862875-161E-4CB2-B490-BE97C216535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04825" y="1267809"/>
            <a:ext cx="8134350" cy="338554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3293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53BDE2AA-FBE8-4C75-96DF-B4D06C380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195" y="960032"/>
            <a:ext cx="7962980" cy="646331"/>
          </a:xfrm>
        </p:spPr>
        <p:txBody>
          <a:bodyPr/>
          <a:lstStyle/>
          <a:p>
            <a:r>
              <a:rPr lang="en-US" sz="4000" dirty="0">
                <a:solidFill>
                  <a:schemeClr val="accent2"/>
                </a:solidFill>
              </a:rPr>
              <a:t>Using </a:t>
            </a:r>
            <a:r>
              <a:rPr lang="en-US" sz="4000" dirty="0" err="1">
                <a:solidFill>
                  <a:schemeClr val="accent2"/>
                </a:solidFill>
              </a:rPr>
              <a:t>Pycharm</a:t>
            </a:r>
            <a:endParaRPr lang="en-US" sz="4000" dirty="0">
              <a:solidFill>
                <a:schemeClr val="accent2"/>
              </a:solidFill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C231CC3-DD8F-429C-B2E7-893BFEBC9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229" y="1881809"/>
            <a:ext cx="5432613" cy="2702891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accent3"/>
                </a:solidFill>
              </a:rPr>
              <a:t>Grabbing data from website</a:t>
            </a:r>
          </a:p>
          <a:p>
            <a:endParaRPr lang="en-US" sz="2000" dirty="0">
              <a:solidFill>
                <a:schemeClr val="accent3"/>
              </a:solidFill>
            </a:endParaRPr>
          </a:p>
          <a:p>
            <a:r>
              <a:rPr lang="en-US" sz="2000" dirty="0">
                <a:solidFill>
                  <a:schemeClr val="accent3"/>
                </a:solidFill>
              </a:rPr>
              <a:t>Assigning data to sales object</a:t>
            </a:r>
          </a:p>
          <a:p>
            <a:endParaRPr lang="en-US" sz="2000" dirty="0">
              <a:solidFill>
                <a:schemeClr val="accent3"/>
              </a:solidFill>
            </a:endParaRPr>
          </a:p>
          <a:p>
            <a:r>
              <a:rPr lang="en-US" sz="2000" dirty="0">
                <a:solidFill>
                  <a:schemeClr val="accent3"/>
                </a:solidFill>
              </a:rPr>
              <a:t>Adding the object to MySQL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8F04FADB-73EC-4EF0-ABA2-C4E786958BB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4825" y="1267809"/>
            <a:ext cx="8134350" cy="338554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47226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66B01-6C75-4894-B9C3-DE502942B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307" y="1875189"/>
            <a:ext cx="2599458" cy="978729"/>
          </a:xfrm>
        </p:spPr>
        <p:txBody>
          <a:bodyPr/>
          <a:lstStyle/>
          <a:p>
            <a:r>
              <a:rPr lang="en-US" sz="3200" dirty="0">
                <a:solidFill>
                  <a:schemeClr val="accent2"/>
                </a:solidFill>
              </a:rPr>
              <a:t>Sample Data</a:t>
            </a:r>
            <a:br>
              <a:rPr lang="en-US" sz="3200" dirty="0">
                <a:solidFill>
                  <a:schemeClr val="accent2"/>
                </a:solidFill>
              </a:rPr>
            </a:br>
            <a:r>
              <a:rPr lang="en-US" sz="3200" dirty="0">
                <a:solidFill>
                  <a:schemeClr val="accent2"/>
                </a:solidFill>
              </a:rPr>
              <a:t>in MySQL</a:t>
            </a:r>
          </a:p>
        </p:txBody>
      </p:sp>
      <p:pic>
        <p:nvPicPr>
          <p:cNvPr id="6" name="Content Placeholder 5" descr="Graphical user interface, text, email&#10;&#10;Description automatically generated">
            <a:extLst>
              <a:ext uri="{FF2B5EF4-FFF2-40B4-BE49-F238E27FC236}">
                <a16:creationId xmlns:a16="http://schemas.microsoft.com/office/drawing/2014/main" id="{6EB405D0-C8C6-4095-89AB-3F9B5775D2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4037" y="602673"/>
            <a:ext cx="5666510" cy="4182374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856AC8-4D0F-4262-B164-7D6B47589B2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04242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7592D-9BD3-485A-BF53-29C44B620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827" y="1058520"/>
            <a:ext cx="3900919" cy="757130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Import historical data from</a:t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dirty="0">
                <a:solidFill>
                  <a:schemeClr val="accent2"/>
                </a:solidFill>
              </a:rPr>
              <a:t>Excel to MySQL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774BA-BA75-4789-B8B1-EE0446FDA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>
                <a:solidFill>
                  <a:schemeClr val="accent3"/>
                </a:solidFill>
              </a:rPr>
              <a:t>Import in MySQL from Excel historical data</a:t>
            </a:r>
          </a:p>
          <a:p>
            <a:r>
              <a:rPr lang="en-US" dirty="0">
                <a:solidFill>
                  <a:schemeClr val="accent3"/>
                </a:solidFill>
              </a:rPr>
              <a:t>Form:</a:t>
            </a:r>
          </a:p>
          <a:p>
            <a:pPr lvl="1"/>
            <a:r>
              <a:rPr lang="en-US" dirty="0">
                <a:solidFill>
                  <a:schemeClr val="accent3"/>
                </a:solidFill>
              </a:rPr>
              <a:t>Product Table</a:t>
            </a:r>
          </a:p>
          <a:p>
            <a:pPr lvl="1"/>
            <a:r>
              <a:rPr lang="en-US" dirty="0">
                <a:solidFill>
                  <a:schemeClr val="accent3"/>
                </a:solidFill>
              </a:rPr>
              <a:t>Sales Table</a:t>
            </a:r>
          </a:p>
          <a:p>
            <a:pPr lvl="1"/>
            <a:r>
              <a:rPr lang="en-US" dirty="0">
                <a:solidFill>
                  <a:schemeClr val="accent3"/>
                </a:solidFill>
              </a:rPr>
              <a:t>Sunday Table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6A7285-22D8-4F4B-B342-750AF0E647B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48572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FA2C0-DEC3-4B3B-A116-8BAAF9C8F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255" y="2051606"/>
            <a:ext cx="2881745" cy="1089529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Sales Team data Sample form Excel to MySQL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DD8051-4269-4414-B20F-989A52BD4F4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14" name="Content Placeholder 1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49E605D-9CDB-46ED-B727-6A9946924A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0" y="588818"/>
            <a:ext cx="5763491" cy="4087091"/>
          </a:xfrm>
        </p:spPr>
      </p:pic>
    </p:spTree>
    <p:extLst>
      <p:ext uri="{BB962C8B-B14F-4D97-AF65-F5344CB8AC3E}">
        <p14:creationId xmlns:p14="http://schemas.microsoft.com/office/powerpoint/2010/main" val="3043224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28A94-4F6A-46D7-95CC-6F606FFFD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819" y="2045223"/>
            <a:ext cx="2549237" cy="1089529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Sunday data sample from Excel to MySQL</a:t>
            </a:r>
          </a:p>
        </p:txBody>
      </p:sp>
      <p:pic>
        <p:nvPicPr>
          <p:cNvPr id="6" name="Content Placeholder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6385770B-8EA4-4772-9557-92ECF71180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7056" y="630381"/>
            <a:ext cx="6179126" cy="4045527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989E58-EC0D-4A9B-8D96-2E98C2A83C4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15573803"/>
      </p:ext>
    </p:extLst>
  </p:cSld>
  <p:clrMapOvr>
    <a:masterClrMapping/>
  </p:clrMapOvr>
</p:sld>
</file>

<file path=ppt/theme/theme1.xml><?xml version="1.0" encoding="utf-8"?>
<a:theme xmlns:a="http://schemas.openxmlformats.org/drawingml/2006/main" name="2018_TEK_PPT_Tmplt_Tagline">
  <a:themeElements>
    <a:clrScheme name="TEK">
      <a:dk1>
        <a:srgbClr val="002C56"/>
      </a:dk1>
      <a:lt1>
        <a:srgbClr val="FFFFFF"/>
      </a:lt1>
      <a:dk2>
        <a:srgbClr val="CFD4D7"/>
      </a:dk2>
      <a:lt2>
        <a:srgbClr val="717073"/>
      </a:lt2>
      <a:accent1>
        <a:srgbClr val="002C56"/>
      </a:accent1>
      <a:accent2>
        <a:srgbClr val="F8971D"/>
      </a:accent2>
      <a:accent3>
        <a:srgbClr val="0194D3"/>
      </a:accent3>
      <a:accent4>
        <a:srgbClr val="8DC63F"/>
      </a:accent4>
      <a:accent5>
        <a:srgbClr val="A4D7F4"/>
      </a:accent5>
      <a:accent6>
        <a:srgbClr val="DF7D1C"/>
      </a:accent6>
      <a:hlink>
        <a:srgbClr val="0096D8"/>
      </a:hlink>
      <a:folHlink>
        <a:srgbClr val="EE76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6E7E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2018_TEK_PPT_Tmplt_Tagline" id="{E208785D-1F59-F347-AE69-2DA4BCA42B80}" vid="{31ADC2E5-515C-6E4E-8F20-7A592147859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2a9f884-c2eb-4182-8d97-b2c1069a1e77">
      <Terms xmlns="http://schemas.microsoft.com/office/infopath/2007/PartnerControls"/>
    </lcf76f155ced4ddcb4097134ff3c332f>
    <TaxCatchAll xmlns="872877ae-a410-445f-835b-653367d2e530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EF7458C51E57141848015B90E19E3FF" ma:contentTypeVersion="15" ma:contentTypeDescription="Create a new document." ma:contentTypeScope="" ma:versionID="12fb0db276e8be4984a0823ffe929ad1">
  <xsd:schema xmlns:xsd="http://www.w3.org/2001/XMLSchema" xmlns:xs="http://www.w3.org/2001/XMLSchema" xmlns:p="http://schemas.microsoft.com/office/2006/metadata/properties" xmlns:ns2="d2a9f884-c2eb-4182-8d97-b2c1069a1e77" xmlns:ns3="ad1dcd44-2c79-421e-996d-e07b6b6a06b7" xmlns:ns4="872877ae-a410-445f-835b-653367d2e530" targetNamespace="http://schemas.microsoft.com/office/2006/metadata/properties" ma:root="true" ma:fieldsID="7f400bb4bb80b6365717ab8834d3c4dc" ns2:_="" ns3:_="" ns4:_="">
    <xsd:import namespace="d2a9f884-c2eb-4182-8d97-b2c1069a1e77"/>
    <xsd:import namespace="ad1dcd44-2c79-421e-996d-e07b6b6a06b7"/>
    <xsd:import namespace="872877ae-a410-445f-835b-653367d2e53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2a9f884-c2eb-4182-8d97-b2c1069a1e7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7a81d85d-ab9f-43c9-b467-086d0af365f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1dcd44-2c79-421e-996d-e07b6b6a06b7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2877ae-a410-445f-835b-653367d2e530" elementFormDefault="qualified">
    <xsd:import namespace="http://schemas.microsoft.com/office/2006/documentManagement/types"/>
    <xsd:import namespace="http://schemas.microsoft.com/office/infopath/2007/PartnerControls"/>
    <xsd:element name="TaxCatchAll" ma:index="21" nillable="true" ma:displayName="Taxonomy Catch All Column" ma:hidden="true" ma:list="{81ca607b-de2f-4ab3-a81f-3465e519a358}" ma:internalName="TaxCatchAll" ma:showField="CatchAllData" ma:web="ad1dcd44-2c79-421e-996d-e07b6b6a06b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3F0252B-B6E9-4221-B01E-0247E154DC26}">
  <ds:schemaRefs>
    <ds:schemaRef ds:uri="http://purl.org/dc/elements/1.1/"/>
    <ds:schemaRef ds:uri="http://schemas.openxmlformats.org/package/2006/metadata/core-properties"/>
    <ds:schemaRef ds:uri="ad1dcd44-2c79-421e-996d-e07b6b6a06b7"/>
    <ds:schemaRef ds:uri="872877ae-a410-445f-835b-653367d2e530"/>
    <ds:schemaRef ds:uri="http://schemas.microsoft.com/office/infopath/2007/PartnerControls"/>
    <ds:schemaRef ds:uri="http://purl.org/dc/terms/"/>
    <ds:schemaRef ds:uri="http://schemas.microsoft.com/office/2006/metadata/properties"/>
    <ds:schemaRef ds:uri="http://schemas.microsoft.com/office/2006/documentManagement/types"/>
    <ds:schemaRef ds:uri="d2a9f884-c2eb-4182-8d97-b2c1069a1e77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466406F6-04EA-49D7-891D-0329DF4DFC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2a9f884-c2eb-4182-8d97-b2c1069a1e77"/>
    <ds:schemaRef ds:uri="ad1dcd44-2c79-421e-996d-e07b6b6a06b7"/>
    <ds:schemaRef ds:uri="872877ae-a410-445f-835b-653367d2e53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11117D9-2152-408D-8EA9-A138D848462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37506</TotalTime>
  <Words>322</Words>
  <Application>Microsoft Office PowerPoint</Application>
  <PresentationFormat>On-screen Show (16:9)</PresentationFormat>
  <Paragraphs>100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.AppleSystemUIFont</vt:lpstr>
      <vt:lpstr>Arial</vt:lpstr>
      <vt:lpstr>Calibri</vt:lpstr>
      <vt:lpstr>System Font Regular</vt:lpstr>
      <vt:lpstr>2018_TEK_PPT_Tmplt_Tagline</vt:lpstr>
      <vt:lpstr>Capstone 1 Template</vt:lpstr>
      <vt:lpstr>Agenda:</vt:lpstr>
      <vt:lpstr>website</vt:lpstr>
      <vt:lpstr>Website to Enter Sales Records</vt:lpstr>
      <vt:lpstr>Using Pycharm</vt:lpstr>
      <vt:lpstr>Sample Data in MySQL</vt:lpstr>
      <vt:lpstr>Import historical data from Excel to MySQL</vt:lpstr>
      <vt:lpstr>Sales Team data Sample form Excel to MySQL</vt:lpstr>
      <vt:lpstr>Sunday data sample from Excel to MySQL</vt:lpstr>
      <vt:lpstr>Product sample data from Excel to MySQL </vt:lpstr>
      <vt:lpstr>Historical Excel data using Jupyter Notebook</vt:lpstr>
      <vt:lpstr> Sample Jupyter Code to retrieve data from Excel</vt:lpstr>
      <vt:lpstr>Jupyter sample output</vt:lpstr>
      <vt:lpstr>Excel Dashboard</vt:lpstr>
      <vt:lpstr>Sales Data by Region</vt:lpstr>
      <vt:lpstr>Sales Data by Salesperson</vt:lpstr>
      <vt:lpstr>Top Ranking Salesperson</vt:lpstr>
      <vt:lpstr>Sales by Category</vt:lpstr>
      <vt:lpstr>Insights</vt:lpstr>
      <vt:lpstr>Questions!</vt:lpstr>
      <vt:lpstr>Divider Slide for Presentation use only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TEKsystems PowerPoint Template 10112019</dc:title>
  <dc:creator>Microsoft Office User</dc:creator>
  <cp:keywords/>
  <cp:lastModifiedBy>Aziz Mohammad</cp:lastModifiedBy>
  <cp:revision>536</cp:revision>
  <cp:lastPrinted>2019-09-27T20:27:38Z</cp:lastPrinted>
  <dcterms:created xsi:type="dcterms:W3CDTF">2018-04-23T16:24:53Z</dcterms:created>
  <dcterms:modified xsi:type="dcterms:W3CDTF">2022-03-10T09:25:41Z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0x010100FEF7458C51E57141848015B90E19E3FF</vt:lpwstr>
  </property>
  <property fmtid="{D5CDD505-2E9C-101B-9397-08002B2CF9AE}" pid="3" name="TaxKeyword">
    <vt:lpwstr/>
  </property>
  <property fmtid="{D5CDD505-2E9C-101B-9397-08002B2CF9AE}" pid="4" name="TEKRole">
    <vt:lpwstr/>
  </property>
  <property fmtid="{D5CDD505-2E9C-101B-9397-08002B2CF9AE}" pid="5" name="TEKRegion">
    <vt:lpwstr/>
  </property>
  <property fmtid="{D5CDD505-2E9C-101B-9397-08002B2CF9AE}" pid="6" name="TEKCustomer">
    <vt:lpwstr/>
  </property>
  <property fmtid="{D5CDD505-2E9C-101B-9397-08002B2CF9AE}" pid="7" name="TEKDivision">
    <vt:lpwstr/>
  </property>
  <property fmtid="{D5CDD505-2E9C-101B-9397-08002B2CF9AE}" pid="8" name="TEKVertical">
    <vt:lpwstr/>
  </property>
  <property fmtid="{D5CDD505-2E9C-101B-9397-08002B2CF9AE}" pid="9" name="j414ba7fb6094238b051f9f45f0f1ee5">
    <vt:lpwstr/>
  </property>
</Properties>
</file>