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IELTS General Training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</a:t>
            </a:r>
            <a:r>
              <a:rPr lang="fr-FR" dirty="0" err="1" smtClean="0"/>
              <a:t>year</a:t>
            </a:r>
            <a:r>
              <a:rPr lang="fr-FR" dirty="0" smtClean="0"/>
              <a:t> engineering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8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IELTS?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IELTS</a:t>
            </a:r>
            <a:r>
              <a:rPr lang="en-US" b="1" dirty="0"/>
              <a:t>: International English </a:t>
            </a:r>
            <a:r>
              <a:rPr lang="en-US" b="1" dirty="0" smtClean="0"/>
              <a:t>Language Testing </a:t>
            </a:r>
            <a:r>
              <a:rPr lang="en-US" b="1" dirty="0"/>
              <a:t>System</a:t>
            </a:r>
          </a:p>
          <a:p>
            <a:r>
              <a:rPr lang="en-US" dirty="0"/>
              <a:t>Accepted by 8000 </a:t>
            </a:r>
            <a:r>
              <a:rPr lang="en-US" dirty="0" err="1"/>
              <a:t>organisations</a:t>
            </a:r>
            <a:r>
              <a:rPr lang="en-US" dirty="0"/>
              <a:t> worldwide</a:t>
            </a:r>
          </a:p>
          <a:p>
            <a:r>
              <a:rPr lang="en-US" dirty="0"/>
              <a:t>For higher education and global migration</a:t>
            </a:r>
          </a:p>
          <a:p>
            <a:r>
              <a:rPr lang="en-US" dirty="0"/>
              <a:t>2 million tests taken per year</a:t>
            </a:r>
          </a:p>
          <a:p>
            <a:r>
              <a:rPr lang="en-US" dirty="0"/>
              <a:t>Two versions: General </a:t>
            </a:r>
            <a:r>
              <a:rPr lang="en-US" dirty="0" smtClean="0"/>
              <a:t>Training and </a:t>
            </a:r>
            <a:r>
              <a:rPr lang="en-US" dirty="0"/>
              <a:t>Academic</a:t>
            </a:r>
          </a:p>
          <a:p>
            <a:r>
              <a:rPr lang="en-US" dirty="0"/>
              <a:t>Tests the four skills (</a:t>
            </a:r>
            <a:r>
              <a:rPr lang="en-US" dirty="0" smtClean="0"/>
              <a:t>reading, writing</a:t>
            </a:r>
            <a:r>
              <a:rPr lang="en-US" dirty="0"/>
              <a:t>, speaking and listening)</a:t>
            </a:r>
          </a:p>
          <a:p>
            <a:r>
              <a:rPr lang="en-US" dirty="0"/>
              <a:t>Reflects real life use of English</a:t>
            </a:r>
          </a:p>
          <a:p>
            <a:r>
              <a:rPr lang="en-US" dirty="0"/>
              <a:t>Unique 9-Band scale accurately </a:t>
            </a:r>
            <a:r>
              <a:rPr lang="en-US" dirty="0" smtClean="0"/>
              <a:t>pinpoints English </a:t>
            </a:r>
            <a:r>
              <a:rPr lang="en-US" dirty="0"/>
              <a:t>level</a:t>
            </a:r>
          </a:p>
          <a:p>
            <a:pPr marL="0" indent="0">
              <a:buNone/>
            </a:pPr>
            <a:r>
              <a:rPr lang="en-US" i="1" dirty="0"/>
              <a:t>IELTS </a:t>
            </a:r>
            <a:r>
              <a:rPr lang="en-US" dirty="0"/>
              <a:t>is jointly managed by the </a:t>
            </a:r>
            <a:r>
              <a:rPr lang="en-US" dirty="0" smtClean="0"/>
              <a:t>British Council</a:t>
            </a:r>
            <a:r>
              <a:rPr lang="en-US" dirty="0"/>
              <a:t>, IDP: IELTS Australia and </a:t>
            </a:r>
            <a:r>
              <a:rPr lang="en-US" dirty="0" smtClean="0"/>
              <a:t>Cambridge English </a:t>
            </a:r>
            <a:r>
              <a:rPr lang="en-US" dirty="0"/>
              <a:t>Language </a:t>
            </a:r>
            <a:r>
              <a:rPr lang="en-US" dirty="0" smtClean="0"/>
              <a:t>Assessment</a:t>
            </a:r>
            <a:endParaRPr lang="en-US" dirty="0"/>
          </a:p>
        </p:txBody>
      </p:sp>
      <p:pic>
        <p:nvPicPr>
          <p:cNvPr id="1026" name="Picture 2" descr="What is IELTS? – Novelty Educ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1"/>
          <a:stretch/>
        </p:blipFill>
        <p:spPr bwMode="auto">
          <a:xfrm>
            <a:off x="6252708" y="243840"/>
            <a:ext cx="794204" cy="15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6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test format?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690" y="2577737"/>
            <a:ext cx="8820623" cy="26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6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030" y="1709429"/>
            <a:ext cx="8134692" cy="42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Scoring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348" y="1661024"/>
            <a:ext cx="4276952" cy="4276952"/>
          </a:xfrm>
          <a:prstGeom prst="rect">
            <a:avLst/>
          </a:prstGeom>
        </p:spPr>
      </p:pic>
      <p:pic>
        <p:nvPicPr>
          <p:cNvPr id="1026" name="Picture 2" descr="Grading in education Test score Free content, School subject transparent  background PNG clipart | Hi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24" y="293914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Listening</a:t>
            </a:r>
            <a:r>
              <a:rPr lang="fr-FR" dirty="0" smtClean="0"/>
              <a:t> (30 minutes)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948" y="1759131"/>
            <a:ext cx="8255804" cy="44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Training Reading (60 minutes)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85" y="4563291"/>
            <a:ext cx="9015633" cy="1667663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0011" y="2464526"/>
            <a:ext cx="8947062" cy="14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7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Training </a:t>
            </a:r>
            <a:r>
              <a:rPr lang="fr-FR" dirty="0" err="1" smtClean="0"/>
              <a:t>Writing</a:t>
            </a:r>
            <a:r>
              <a:rPr lang="fr-FR" dirty="0" smtClean="0"/>
              <a:t> (60 minutes)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86362"/>
            <a:ext cx="7088777" cy="46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0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Speaking</a:t>
            </a:r>
            <a:r>
              <a:rPr lang="fr-FR" dirty="0" smtClean="0"/>
              <a:t> (11-14 minutes)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948" y="1637212"/>
            <a:ext cx="7262139" cy="43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6941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117</Words>
  <Application>Microsoft Office PowerPoint</Application>
  <PresentationFormat>Grand écran</PresentationFormat>
  <Paragraphs>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IELTS General Training</vt:lpstr>
      <vt:lpstr>What is IELTS?</vt:lpstr>
      <vt:lpstr>What is the test format?</vt:lpstr>
      <vt:lpstr>Présentation PowerPoint</vt:lpstr>
      <vt:lpstr>Scoring</vt:lpstr>
      <vt:lpstr>Listening (30 minutes)</vt:lpstr>
      <vt:lpstr>General Training Reading (60 minutes)</vt:lpstr>
      <vt:lpstr>General Training Writing (60 minutes)</vt:lpstr>
      <vt:lpstr>Speaking (11-14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IELTS</dc:title>
  <dc:creator>Lenovo</dc:creator>
  <cp:lastModifiedBy>Lenovo</cp:lastModifiedBy>
  <cp:revision>11</cp:revision>
  <dcterms:created xsi:type="dcterms:W3CDTF">2023-09-11T14:13:53Z</dcterms:created>
  <dcterms:modified xsi:type="dcterms:W3CDTF">2023-09-19T08:49:53Z</dcterms:modified>
</cp:coreProperties>
</file>