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8D47E-11EB-8C65-B232-B2C52EF40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23D70F-0E70-4164-CD8E-9F2531AF4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09F684-0E31-E1CD-1529-A4EC968A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F98C-7023-425B-9278-CE548C899388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2EFA35-6191-BF6B-00AB-A254B3AF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251AAD-2AAE-78C2-704F-896B6109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8E9B-8A2C-4D6B-94C5-5A77D1E4B83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3886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1E34A-0941-2F63-3D31-FA1A3DD6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270A98-1134-852D-0932-7EC0E9599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D9C415-2D0C-BE74-08F4-C06AF36A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F98C-7023-425B-9278-CE548C899388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2F4205-448D-F037-0353-00F7070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475966-BFEB-4EB3-9E4F-7CC76879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8E9B-8A2C-4D6B-94C5-5A77D1E4B83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9425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7CA379-55A4-2CB5-FB66-95CA66F45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68BBB8-1403-B1D8-461E-062251CE0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08645E-CE44-BE42-C801-F5E05B86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F98C-7023-425B-9278-CE548C899388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DDCDB2-F635-973A-049F-2DD36615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13D35E-A1BE-2855-E9BC-DE976082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8E9B-8A2C-4D6B-94C5-5A77D1E4B83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9227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6B6D7-AF76-D338-030F-36216DE2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52E2C1-2976-9627-4A51-8482A92A5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A9A722-274E-7E3C-5D23-AB177273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F98C-7023-425B-9278-CE548C899388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A95671-06CA-DF60-273F-0DD3A2E2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6AB97C-FFAF-301D-1F2F-B626E74F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8E9B-8A2C-4D6B-94C5-5A77D1E4B83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4262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C27DE-7272-6A99-F098-EA957E84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27BB11-7093-E27C-2094-AAA745A45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A1E9F3-6CAC-8E94-8158-F1D29F2C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F98C-7023-425B-9278-CE548C899388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11C493-6D3B-C6C3-EA16-0016ECFF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4A507C-249F-9BD1-D53E-EE3D568F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8E9B-8A2C-4D6B-94C5-5A77D1E4B83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8966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BFFE2-F223-7A43-7D23-D2B270E3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6D54F2-F9DF-32F7-08CE-578F6FD55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4D1DD2-CA2E-2259-24F9-C5FC00FC5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3640F1-50C8-67D5-7184-27780C96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F98C-7023-425B-9278-CE548C899388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FED87C-E96D-C08A-FF87-5F6D19AC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A9AA2F-A646-F0F8-EFBD-0D77C20A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8E9B-8A2C-4D6B-94C5-5A77D1E4B83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9063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B65C5-8324-1628-F078-93D79891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629338-6EFF-6692-861F-498341FA7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3C9681-234F-D32E-30EB-BEC14CCCB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2A0C106-010B-EDE4-4BF4-448583DC7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80616A-9D35-11AF-51AA-487139FF0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85CB292-47D0-ED53-4742-6833C2B0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F98C-7023-425B-9278-CE548C899388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B86990-7A21-3EAB-5620-4A7EC506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4B56C7-EC89-0E48-0DE2-7681C8EF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8E9B-8A2C-4D6B-94C5-5A77D1E4B83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0629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C4E6D-403C-F081-6936-040DAD98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A7FC46-A882-3629-C22A-D9D8CFD1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F98C-7023-425B-9278-CE548C899388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C72785-22D1-9DDC-B0A7-CFAB5BFD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9291D3-3B28-6629-F567-B37EC385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8E9B-8A2C-4D6B-94C5-5A77D1E4B83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8161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0EF9C3-1BF8-1908-4F16-A7B71211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F98C-7023-425B-9278-CE548C899388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27E4EC-0B2F-267A-016B-C8360FD9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C24E90-5717-E3F9-7A74-8DFDA8CC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8E9B-8A2C-4D6B-94C5-5A77D1E4B83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7068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DD772-0C17-D5D9-58AF-0BA4AECE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4D6D1-53F0-0E7D-EDBD-B964F97B7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B0BDEF-F746-3708-6120-9D92F0E8A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E867D8-1F32-6765-4D3F-B9A55D0B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F98C-7023-425B-9278-CE548C899388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512A2B-CFC7-C87D-2746-2582E1CA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5BA114-7E48-154C-5913-581BD5B8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8E9B-8A2C-4D6B-94C5-5A77D1E4B83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8338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C9E1D-0528-05F8-CADD-A2360BBB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B245F0-1C76-61D3-8B82-9B6ADCB77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A52AD8-B228-1B6D-9068-D3CE806E8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45AAB9-0C66-1AB9-DF14-5ECC2BF8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F98C-7023-425B-9278-CE548C899388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34F4C-919D-9B4F-2919-01B299DF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D3EA12-EE8F-C9C2-978E-C2805FBE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8E9B-8A2C-4D6B-94C5-5A77D1E4B83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7725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D5A2C-5BAA-9805-4930-B8901680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B8DCA-D6A7-FDA1-4B1D-0D0D3DAEB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1B33F2-FDC9-AAC3-470E-9BDF4EE12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9F98C-7023-425B-9278-CE548C899388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003B8F-1263-626A-42FB-223636CF2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DAC5EF-0F1E-5406-F705-1FFA5F45F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68E9B-8A2C-4D6B-94C5-5A77D1E4B83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2500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6D394-B3A2-033F-5947-ABA198BEB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29559"/>
          </a:xfrm>
        </p:spPr>
        <p:txBody>
          <a:bodyPr>
            <a:normAutofit fontScale="90000"/>
          </a:bodyPr>
          <a:lstStyle/>
          <a:p>
            <a:r>
              <a:rPr lang="ru-RU" dirty="0"/>
              <a:t>Лабораторная работа №1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0CBE50-30E7-058E-6C57-05F974905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29558"/>
            <a:ext cx="9144000" cy="6028441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Интервью заказчик-аналитик</a:t>
            </a:r>
          </a:p>
          <a:p>
            <a:pPr algn="l"/>
            <a:r>
              <a:rPr lang="ru-RU" b="0" i="0" dirty="0">
                <a:effectLst/>
                <a:latin typeface="Söhne"/>
              </a:rPr>
              <a:t>Интервьюер: Добрый день! Сегодня мы беседуем с </a:t>
            </a:r>
            <a:r>
              <a:rPr lang="ru-RU" b="0" i="0" dirty="0" err="1">
                <a:effectLst/>
                <a:latin typeface="Söhne"/>
              </a:rPr>
              <a:t>Азизжаном</a:t>
            </a:r>
            <a:r>
              <a:rPr lang="ru-RU" b="0" i="0" dirty="0">
                <a:effectLst/>
                <a:latin typeface="Söhne"/>
              </a:rPr>
              <a:t>, заказчиком-аналитиком, которая использует </a:t>
            </a:r>
            <a:r>
              <a:rPr lang="ru-RU" b="0" i="0" dirty="0" err="1">
                <a:effectLst/>
                <a:latin typeface="Söhne"/>
              </a:rPr>
              <a:t>телеграм</a:t>
            </a:r>
            <a:r>
              <a:rPr lang="ru-RU" b="0" i="0" dirty="0">
                <a:effectLst/>
                <a:latin typeface="Söhne"/>
              </a:rPr>
              <a:t>-бота для управления своим расписанием. </a:t>
            </a:r>
            <a:r>
              <a:rPr lang="ru-RU" b="0" i="0" dirty="0" err="1">
                <a:effectLst/>
                <a:latin typeface="Söhne"/>
              </a:rPr>
              <a:t>Азизжан</a:t>
            </a:r>
            <a:r>
              <a:rPr lang="ru-RU" b="0" i="0" dirty="0">
                <a:effectLst/>
                <a:latin typeface="Söhne"/>
              </a:rPr>
              <a:t>, давайте начнем с вопроса: почему вы решили использовать </a:t>
            </a:r>
            <a:r>
              <a:rPr lang="ru-RU" b="0" i="0" dirty="0" err="1">
                <a:effectLst/>
                <a:latin typeface="Söhne"/>
              </a:rPr>
              <a:t>телеграм</a:t>
            </a:r>
            <a:r>
              <a:rPr lang="ru-RU" b="0" i="0" dirty="0">
                <a:effectLst/>
                <a:latin typeface="Söhne"/>
              </a:rPr>
              <a:t>-бота для управления своим расписанием?</a:t>
            </a:r>
          </a:p>
          <a:p>
            <a:pPr algn="l"/>
            <a:r>
              <a:rPr lang="ru-RU" b="0" i="0" dirty="0" err="1">
                <a:effectLst/>
                <a:latin typeface="Söhne"/>
              </a:rPr>
              <a:t>Азизжан</a:t>
            </a:r>
            <a:r>
              <a:rPr lang="ru-RU" b="0" i="0" dirty="0">
                <a:effectLst/>
                <a:latin typeface="Söhne"/>
              </a:rPr>
              <a:t> : Добрый день! Спасибо за приглашение. Для меня расписание играет огромную роль в моей работе и личной жизни. Я постоянно забегаю с места на место и мне нужно знать, что у меня запланировано на каждый час дня. Телеграм-бот оказался идеальным инструментом для этого, так как я всегда с телефоном под рукой, а приложение Телеграм удобно использовать.</a:t>
            </a:r>
          </a:p>
          <a:p>
            <a:pPr algn="l"/>
            <a:r>
              <a:rPr lang="ru-RU" b="0" i="0" dirty="0">
                <a:effectLst/>
                <a:latin typeface="Söhne"/>
              </a:rPr>
              <a:t>Интервьюер: Какие конкретные функции </a:t>
            </a:r>
            <a:r>
              <a:rPr lang="ru-RU" b="0" i="0" dirty="0" err="1">
                <a:effectLst/>
                <a:latin typeface="Söhne"/>
              </a:rPr>
              <a:t>телеграм</a:t>
            </a:r>
            <a:r>
              <a:rPr lang="ru-RU" b="0" i="0" dirty="0">
                <a:effectLst/>
                <a:latin typeface="Söhne"/>
              </a:rPr>
              <a:t>-бота для управления расписанием вам наиболее полезны?</a:t>
            </a:r>
          </a:p>
          <a:p>
            <a:pPr algn="l"/>
            <a:r>
              <a:rPr lang="ru-RU" b="0" i="0" dirty="0" err="1">
                <a:effectLst/>
                <a:latin typeface="Söhne"/>
              </a:rPr>
              <a:t>Азизжан</a:t>
            </a:r>
            <a:r>
              <a:rPr lang="ru-RU" b="0" i="0" dirty="0">
                <a:effectLst/>
                <a:latin typeface="Söhne"/>
              </a:rPr>
              <a:t> : Основная функция, которой я пользуюсь, - это возможность создавать и редактировать события в моем расписании. Я могу легко добавлять встречи, важные дедлайны или напоминания, и бот будет отправлять мне уведомления в удобное время. Также бот позволяет мне устанавливать приоритеты для событий и помогает сортировать их по важности.</a:t>
            </a:r>
          </a:p>
          <a:p>
            <a:pPr algn="l"/>
            <a:r>
              <a:rPr lang="ru-RU" b="0" i="0" dirty="0">
                <a:effectLst/>
                <a:latin typeface="Söhne"/>
              </a:rPr>
              <a:t>Интервьюер: Как долго вы уже используете этого бота, и какие изменения он внес в вашу организацию времени?</a:t>
            </a:r>
          </a:p>
          <a:p>
            <a:pPr algn="l"/>
            <a:r>
              <a:rPr lang="ru-RU" b="0" i="0" dirty="0" err="1">
                <a:effectLst/>
                <a:latin typeface="Söhne"/>
              </a:rPr>
              <a:t>Азизжан</a:t>
            </a:r>
            <a:r>
              <a:rPr lang="ru-RU" b="0" i="0" dirty="0">
                <a:effectLst/>
                <a:latin typeface="Söhne"/>
              </a:rPr>
              <a:t> : Я начала использовать этот бот примерно полгода назад, и он действительно упростил мою жизнь. Раньше у меня были проблемы с забыванием о важных событиях, но теперь я всегда </a:t>
            </a:r>
            <a:r>
              <a:rPr lang="ru-RU" b="0" i="0" dirty="0" err="1">
                <a:effectLst/>
                <a:latin typeface="Söhne"/>
              </a:rPr>
              <a:t>находусь</a:t>
            </a:r>
            <a:r>
              <a:rPr lang="ru-RU" b="0" i="0" dirty="0">
                <a:effectLst/>
                <a:latin typeface="Söhne"/>
              </a:rPr>
              <a:t> в курсе того, что должно быть сделано. Это сэкономило мне много времени и помогло избежать просрочек.</a:t>
            </a:r>
          </a:p>
          <a:p>
            <a:pPr algn="l"/>
            <a:r>
              <a:rPr lang="ru-RU" b="0" i="0" dirty="0">
                <a:effectLst/>
                <a:latin typeface="Söhne"/>
              </a:rPr>
              <a:t>Интервьюер: Какой совет вы бы дали другим людям, которые хотели бы попробовать использовать </a:t>
            </a:r>
            <a:r>
              <a:rPr lang="ru-RU" b="0" i="0" dirty="0" err="1">
                <a:effectLst/>
                <a:latin typeface="Söhne"/>
              </a:rPr>
              <a:t>телеграм</a:t>
            </a:r>
            <a:r>
              <a:rPr lang="ru-RU" b="0" i="0" dirty="0">
                <a:effectLst/>
                <a:latin typeface="Söhne"/>
              </a:rPr>
              <a:t>-бота для управления расписанием?</a:t>
            </a:r>
          </a:p>
          <a:p>
            <a:pPr algn="l"/>
            <a:r>
              <a:rPr lang="ru-RU" b="0" i="0" dirty="0" err="1">
                <a:effectLst/>
                <a:latin typeface="Söhne"/>
              </a:rPr>
              <a:t>Азизжан</a:t>
            </a:r>
            <a:r>
              <a:rPr lang="ru-RU" b="0" i="0" dirty="0">
                <a:effectLst/>
                <a:latin typeface="Söhne"/>
              </a:rPr>
              <a:t> : Мой совет - не бойтесь экспериментировать и настраивать бота под свои нужды. Все боты разные, и вы можете настроить их так, чтобы они соответствовали вашему стилю жизни и рабочим потребностям. Также не забывайте регулярно обновлять свое расписание и вносить изменения, чтобы оставаться организованными.</a:t>
            </a:r>
          </a:p>
          <a:p>
            <a:pPr algn="l"/>
            <a:r>
              <a:rPr lang="ru-RU" b="0" i="0" dirty="0">
                <a:effectLst/>
                <a:latin typeface="Söhne"/>
              </a:rPr>
              <a:t>Интервьюер: Спасибо, </a:t>
            </a:r>
            <a:r>
              <a:rPr lang="ru-RU" b="0" i="0" dirty="0" err="1">
                <a:effectLst/>
                <a:latin typeface="Söhne"/>
              </a:rPr>
              <a:t>Азизжан</a:t>
            </a:r>
            <a:r>
              <a:rPr lang="ru-RU" b="0" i="0" dirty="0">
                <a:effectLst/>
                <a:latin typeface="Söhne"/>
              </a:rPr>
              <a:t>, за вашу информативную беседу. Мы узнали много интересного о том, как </a:t>
            </a:r>
            <a:r>
              <a:rPr lang="ru-RU" b="0" i="0" dirty="0" err="1">
                <a:effectLst/>
                <a:latin typeface="Söhne"/>
              </a:rPr>
              <a:t>телеграм</a:t>
            </a:r>
            <a:r>
              <a:rPr lang="ru-RU" b="0" i="0" dirty="0">
                <a:effectLst/>
                <a:latin typeface="Söhne"/>
              </a:rPr>
              <a:t>-боты могут помочь управлять расписанием. Удачи вам в организации времени!</a:t>
            </a:r>
          </a:p>
          <a:p>
            <a:pPr algn="l"/>
            <a:r>
              <a:rPr lang="ru-RU" b="0" i="0" dirty="0" err="1">
                <a:effectLst/>
                <a:latin typeface="Söhne"/>
              </a:rPr>
              <a:t>Азизжан</a:t>
            </a:r>
            <a:r>
              <a:rPr lang="ru-RU" b="0" i="0" dirty="0">
                <a:effectLst/>
                <a:latin typeface="Söhne"/>
              </a:rPr>
              <a:t> : Спасибо вам за приглашение, и удачи всем в управлении своими расписаниями!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51772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82BA64E-B548-D3A1-E224-B56DBE716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0"/>
            <a:ext cx="10515600" cy="6857999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Сбор требований</a:t>
            </a:r>
          </a:p>
          <a:p>
            <a:pPr algn="l">
              <a:buFont typeface="+mj-lt"/>
              <a:buAutoNum type="arabicPeriod"/>
            </a:pPr>
            <a:r>
              <a:rPr lang="ru-RU" sz="1200" b="1" i="0" dirty="0">
                <a:solidFill>
                  <a:schemeClr val="tx1"/>
                </a:solidFill>
                <a:effectLst/>
                <a:latin typeface="Söhne"/>
              </a:rPr>
              <a:t>Регистрация бота</a:t>
            </a:r>
            <a:r>
              <a:rPr lang="ru-RU" sz="12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200" b="0" i="0" dirty="0">
                <a:solidFill>
                  <a:schemeClr val="tx1"/>
                </a:solidFill>
                <a:effectLst/>
                <a:latin typeface="Söhne"/>
              </a:rPr>
              <a:t>Создайте аккаунт в Telegram, если у вас его еще нет.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200" b="0" i="0" dirty="0">
                <a:solidFill>
                  <a:schemeClr val="tx1"/>
                </a:solidFill>
                <a:effectLst/>
                <a:latin typeface="Söhne"/>
              </a:rPr>
              <a:t>Перейдите в приложении Telegram к боту @BotFather и создайте нового бота, следуя инструкциям.</a:t>
            </a:r>
          </a:p>
          <a:p>
            <a:pPr algn="l">
              <a:buFont typeface="+mj-lt"/>
              <a:buAutoNum type="arabicPeriod"/>
            </a:pPr>
            <a:r>
              <a:rPr lang="ru-RU" sz="1200" b="1" i="0" dirty="0">
                <a:solidFill>
                  <a:schemeClr val="tx1"/>
                </a:solidFill>
                <a:effectLst/>
                <a:latin typeface="Söhne"/>
              </a:rPr>
              <a:t>Аутентификация и безопасность</a:t>
            </a:r>
            <a:r>
              <a:rPr lang="ru-RU" sz="12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200" b="0" i="0" dirty="0">
                <a:solidFill>
                  <a:schemeClr val="tx1"/>
                </a:solidFill>
                <a:effectLst/>
                <a:latin typeface="Söhne"/>
              </a:rPr>
              <a:t>Защитите доступ к API вашего бота с помощью токена. Не передавайте его посторонним лицам.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200" b="0" i="0" dirty="0">
                <a:solidFill>
                  <a:schemeClr val="tx1"/>
                </a:solidFill>
                <a:effectLst/>
                <a:latin typeface="Söhne"/>
              </a:rPr>
              <a:t>Если ваш бот будет обрабатывать чувствительные данные (например, личную информацию пользователей), обеспечьте шифрование и безопасное хранение этих данных.</a:t>
            </a:r>
          </a:p>
          <a:p>
            <a:pPr algn="l">
              <a:buFont typeface="+mj-lt"/>
              <a:buAutoNum type="arabicPeriod"/>
            </a:pPr>
            <a:r>
              <a:rPr lang="ru-RU" sz="1200" b="1" i="0" dirty="0">
                <a:solidFill>
                  <a:schemeClr val="tx1"/>
                </a:solidFill>
                <a:effectLst/>
                <a:latin typeface="Söhne"/>
              </a:rPr>
              <a:t>Выбор языка программирования</a:t>
            </a:r>
            <a:r>
              <a:rPr lang="ru-RU" sz="12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200" b="0" i="0" dirty="0">
                <a:solidFill>
                  <a:schemeClr val="tx1"/>
                </a:solidFill>
                <a:effectLst/>
                <a:latin typeface="Söhne"/>
              </a:rPr>
              <a:t>Выберите язык программирования для создания бота. Python, Node.js, и Ruby популярны для разработки </a:t>
            </a:r>
            <a:r>
              <a:rPr lang="ru-RU" sz="1200" b="0" i="0" dirty="0" err="1">
                <a:solidFill>
                  <a:schemeClr val="tx1"/>
                </a:solidFill>
                <a:effectLst/>
                <a:latin typeface="Söhne"/>
              </a:rPr>
              <a:t>телеграм</a:t>
            </a:r>
            <a:r>
              <a:rPr lang="ru-RU" sz="1200" b="0" i="0" dirty="0">
                <a:solidFill>
                  <a:schemeClr val="tx1"/>
                </a:solidFill>
                <a:effectLst/>
                <a:latin typeface="Söhne"/>
              </a:rPr>
              <a:t>-ботов.</a:t>
            </a:r>
          </a:p>
          <a:p>
            <a:pPr algn="l">
              <a:buFont typeface="+mj-lt"/>
              <a:buAutoNum type="arabicPeriod"/>
            </a:pPr>
            <a:r>
              <a:rPr lang="ru-RU" sz="1200" b="1" i="0" dirty="0">
                <a:solidFill>
                  <a:schemeClr val="tx1"/>
                </a:solidFill>
                <a:effectLst/>
                <a:latin typeface="Söhne"/>
              </a:rPr>
              <a:t>Разработка функциональности бота</a:t>
            </a:r>
            <a:r>
              <a:rPr lang="ru-RU" sz="12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200" b="0" i="0" dirty="0">
                <a:solidFill>
                  <a:schemeClr val="tx1"/>
                </a:solidFill>
                <a:effectLst/>
                <a:latin typeface="Söhne"/>
              </a:rPr>
              <a:t>Определите, какие задачи ваш бот будет выполнять. Например, это может быть отправка уведомлений, ответы на запросы пользователей, работа с базой данных и др.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200" b="0" i="0" dirty="0">
                <a:solidFill>
                  <a:schemeClr val="tx1"/>
                </a:solidFill>
                <a:effectLst/>
                <a:latin typeface="Söhne"/>
              </a:rPr>
              <a:t>Реализуйте функции бота с учетом потребностей вашей аудитории.</a:t>
            </a:r>
          </a:p>
          <a:p>
            <a:pPr algn="l">
              <a:buFont typeface="+mj-lt"/>
              <a:buAutoNum type="arabicPeriod"/>
            </a:pPr>
            <a:r>
              <a:rPr lang="ru-RU" sz="1200" b="1" i="0" dirty="0">
                <a:solidFill>
                  <a:schemeClr val="tx1"/>
                </a:solidFill>
                <a:effectLst/>
                <a:latin typeface="Söhne"/>
              </a:rPr>
              <a:t>Интерфейс и дизайн</a:t>
            </a:r>
            <a:r>
              <a:rPr lang="ru-RU" sz="12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200" b="0" i="0" dirty="0">
                <a:solidFill>
                  <a:schemeClr val="tx1"/>
                </a:solidFill>
                <a:effectLst/>
                <a:latin typeface="Söhne"/>
              </a:rPr>
              <a:t>Рассмотрите дизайн интерфейса бота, включая текстовые сообщения, кнопки, меню и графику. Убедитесь, что интерфейс интуитивно понятен для пользователей.</a:t>
            </a:r>
          </a:p>
          <a:p>
            <a:pPr algn="l">
              <a:buFont typeface="+mj-lt"/>
              <a:buAutoNum type="arabicPeriod"/>
            </a:pPr>
            <a:r>
              <a:rPr lang="ru-RU" sz="1200" b="1" i="0" dirty="0">
                <a:solidFill>
                  <a:schemeClr val="tx1"/>
                </a:solidFill>
                <a:effectLst/>
                <a:latin typeface="Söhne"/>
              </a:rPr>
              <a:t>Интеграция с Telegram API</a:t>
            </a:r>
            <a:r>
              <a:rPr lang="ru-RU" sz="12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200" b="0" i="0" dirty="0">
                <a:solidFill>
                  <a:schemeClr val="tx1"/>
                </a:solidFill>
                <a:effectLst/>
                <a:latin typeface="Söhne"/>
              </a:rPr>
              <a:t>Используйте Telegram </a:t>
            </a:r>
            <a:r>
              <a:rPr lang="ru-RU" sz="1200" b="0" i="0" dirty="0" err="1">
                <a:solidFill>
                  <a:schemeClr val="tx1"/>
                </a:solidFill>
                <a:effectLst/>
                <a:latin typeface="Söhne"/>
              </a:rPr>
              <a:t>Bot</a:t>
            </a:r>
            <a:r>
              <a:rPr lang="ru-RU" sz="1200" b="0" i="0" dirty="0">
                <a:solidFill>
                  <a:schemeClr val="tx1"/>
                </a:solidFill>
                <a:effectLst/>
                <a:latin typeface="Söhne"/>
              </a:rPr>
              <a:t> API для взаимодействия с ботом.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200" b="0" i="0" dirty="0">
                <a:solidFill>
                  <a:schemeClr val="tx1"/>
                </a:solidFill>
                <a:effectLst/>
                <a:latin typeface="Söhne"/>
              </a:rPr>
              <a:t>Учтите возможности, предоставляемые API, такие как отправка текстовых сообщений, мультимедийных файлов, определение местоположения и многое другое.</a:t>
            </a:r>
          </a:p>
          <a:p>
            <a:pPr algn="l">
              <a:buFont typeface="+mj-lt"/>
              <a:buAutoNum type="arabicPeriod"/>
            </a:pPr>
            <a:r>
              <a:rPr lang="ru-RU" sz="1200" b="1" i="0" dirty="0">
                <a:solidFill>
                  <a:schemeClr val="tx1"/>
                </a:solidFill>
                <a:effectLst/>
                <a:latin typeface="Söhne"/>
              </a:rPr>
              <a:t>Тестирование</a:t>
            </a:r>
            <a:r>
              <a:rPr lang="ru-RU" sz="12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200" b="0" i="0" dirty="0">
                <a:solidFill>
                  <a:schemeClr val="tx1"/>
                </a:solidFill>
                <a:effectLst/>
                <a:latin typeface="Söhne"/>
              </a:rPr>
              <a:t>Проведите тестирование бота, убедитесь, что он работает корректно и без ошибок.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200" b="0" i="0" dirty="0">
                <a:solidFill>
                  <a:schemeClr val="tx1"/>
                </a:solidFill>
                <a:effectLst/>
                <a:latin typeface="Söhne"/>
              </a:rPr>
              <a:t>Используйте разные сценарии тестирования, чтобы удостовериться в надежности и эффективности бота.</a:t>
            </a:r>
          </a:p>
          <a:p>
            <a:pPr algn="l">
              <a:buFont typeface="+mj-lt"/>
              <a:buAutoNum type="arabicPeriod"/>
            </a:pPr>
            <a:r>
              <a:rPr lang="ru-RU" sz="1200" b="1" i="0" dirty="0">
                <a:solidFill>
                  <a:schemeClr val="tx1"/>
                </a:solidFill>
                <a:effectLst/>
                <a:latin typeface="Söhne"/>
              </a:rPr>
              <a:t>Документация</a:t>
            </a:r>
            <a:r>
              <a:rPr lang="ru-RU" sz="12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200" b="0" i="0" dirty="0">
                <a:solidFill>
                  <a:schemeClr val="tx1"/>
                </a:solidFill>
                <a:effectLst/>
                <a:latin typeface="Söhne"/>
              </a:rPr>
              <a:t>Создайте документацию для вашего бота, чтобы пользователи могли понимать, как им с ним взаимодействовать</a:t>
            </a:r>
          </a:p>
          <a:p>
            <a:pPr algn="l"/>
            <a:r>
              <a:rPr lang="ru-RU" sz="1200" b="1" i="0" dirty="0">
                <a:solidFill>
                  <a:schemeClr val="tx1"/>
                </a:solidFill>
                <a:effectLst/>
                <a:latin typeface="Söhne"/>
              </a:rPr>
              <a:t>9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r>
              <a:rPr lang="ru-RU" sz="1200" b="1" i="0" dirty="0">
                <a:solidFill>
                  <a:schemeClr val="tx1"/>
                </a:solidFill>
                <a:effectLst/>
                <a:latin typeface="Söhne"/>
              </a:rPr>
              <a:t>Соблюдение правил Telegram</a:t>
            </a:r>
            <a:r>
              <a:rPr lang="ru-RU" sz="12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chemeClr val="tx1"/>
                </a:solidFill>
                <a:effectLst/>
                <a:latin typeface="Söhne"/>
              </a:rPr>
              <a:t>Следуйте правилам и политике использования Telegram. Например, не нарушайте приватность пользователей и не распространяйте спам.</a:t>
            </a:r>
          </a:p>
          <a:p>
            <a:endParaRPr lang="ru-K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60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9777D0-7284-119C-4F44-79A029B96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264" y="369332"/>
            <a:ext cx="8331471" cy="4000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BCF589-1A8F-F7E8-C8C2-8333CDA21F85}"/>
              </a:ext>
            </a:extLst>
          </p:cNvPr>
          <p:cNvSpPr txBox="1"/>
          <p:nvPr/>
        </p:nvSpPr>
        <p:spPr>
          <a:xfrm>
            <a:off x="3048786" y="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öhne"/>
              </a:rPr>
              <a:t>UML</a:t>
            </a:r>
            <a:r>
              <a:rPr lang="ru-RU" dirty="0">
                <a:latin typeface="Söhne"/>
              </a:rPr>
              <a:t> диаграмма принципа работы бота</a:t>
            </a:r>
            <a:endParaRPr lang="ru-K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F7505-2E1D-B472-B918-8C58B692F525}"/>
              </a:ext>
            </a:extLst>
          </p:cNvPr>
          <p:cNvSpPr txBox="1"/>
          <p:nvPr/>
        </p:nvSpPr>
        <p:spPr>
          <a:xfrm>
            <a:off x="3048785" y="4667839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Söhne"/>
              </a:rPr>
              <a:t>Итог лабораторной работы</a:t>
            </a:r>
            <a:r>
              <a:rPr lang="en-US" dirty="0">
                <a:latin typeface="Söhne"/>
              </a:rPr>
              <a:t>:</a:t>
            </a:r>
            <a:endParaRPr lang="ru-RU" dirty="0">
              <a:latin typeface="Söhne"/>
            </a:endParaRPr>
          </a:p>
          <a:p>
            <a:r>
              <a:rPr lang="ru-RU" dirty="0">
                <a:latin typeface="Söhne"/>
              </a:rPr>
              <a:t>Сегодня мы ознакомились с процессом определения требований к приложению</a:t>
            </a:r>
            <a:r>
              <a:rPr lang="en-US" dirty="0">
                <a:latin typeface="Söhne"/>
              </a:rPr>
              <a:t>,</a:t>
            </a:r>
            <a:r>
              <a:rPr lang="ru-RU" dirty="0">
                <a:latin typeface="Söhne"/>
              </a:rPr>
              <a:t> провели интервью с заказчиком и разработчиком</a:t>
            </a:r>
            <a:r>
              <a:rPr lang="en-US" dirty="0">
                <a:latin typeface="Söhne"/>
              </a:rPr>
              <a:t>,</a:t>
            </a:r>
            <a:r>
              <a:rPr lang="ru-RU" dirty="0">
                <a:latin typeface="Söhne"/>
              </a:rPr>
              <a:t> научились создавать</a:t>
            </a:r>
            <a:r>
              <a:rPr lang="en-US" dirty="0">
                <a:latin typeface="Söhne"/>
              </a:rPr>
              <a:t> UML</a:t>
            </a:r>
            <a:r>
              <a:rPr lang="ru-RU" dirty="0">
                <a:latin typeface="Söhne"/>
              </a:rPr>
              <a:t> диаграммы</a:t>
            </a:r>
          </a:p>
        </p:txBody>
      </p:sp>
    </p:spTree>
    <p:extLst>
      <p:ext uri="{BB962C8B-B14F-4D97-AF65-F5344CB8AC3E}">
        <p14:creationId xmlns:p14="http://schemas.microsoft.com/office/powerpoint/2010/main" val="37341344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673</Words>
  <Application>Microsoft Office PowerPoint</Application>
  <PresentationFormat>Широкоэкранный</PresentationFormat>
  <Paragraphs>39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Söhne</vt:lpstr>
      <vt:lpstr>Тема Office</vt:lpstr>
      <vt:lpstr>Лабораторная работа №1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sumatbaev7@gmail.com</dc:creator>
  <cp:lastModifiedBy>sumatbaev7@gmail.com</cp:lastModifiedBy>
  <cp:revision>1</cp:revision>
  <dcterms:created xsi:type="dcterms:W3CDTF">2023-10-06T02:28:50Z</dcterms:created>
  <dcterms:modified xsi:type="dcterms:W3CDTF">2023-10-06T02:43:43Z</dcterms:modified>
</cp:coreProperties>
</file>