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606C9-7D46-2FA8-3D8A-FCCD790D2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48259-3144-957A-2603-88C030BDC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644E6-37E5-A86C-AECB-BB9A5D7A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613E9-C8A3-0404-9D27-3DC612B8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4A623-F54B-8CC4-34E7-E5834C37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034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AB32D-3A84-25B0-3F0C-6BDB2F31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D3D74E-9FAF-56BD-594C-157575A3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FA1E44-03CA-02EB-2224-626C92CE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FA5C3-0765-1ED3-2413-7C0D450D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A41AC9-0F95-076D-3BC9-4DE6E1FF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2164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07C871-60A5-5E68-344F-60898EE1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C421B5-3197-F69B-731E-77D4E172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75530E-9B1D-9A04-3DC6-BC6E5708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64EF2-8FF2-1657-D867-FC6F175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E5CAE-6828-E924-1977-F25A51B3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319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1273C-8FA8-ACC4-3AFF-883A024C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1B873-702D-035D-EFF4-7BC4AE24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0673D-EA27-2F46-32E0-F0C64F77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FA804-D74A-1294-3E44-61A0EB0A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CAC90-ABBB-A164-3FEB-9470C39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1342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1394A-1D79-4249-E09F-813038ED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6777E-E7E7-8BFD-ED81-B6EF649D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9355D-EC5D-CC42-A225-E5BB1DDD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EAA25-BA26-183E-D679-64B65615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744D44-4EBC-6935-1C89-23B7AEA9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2926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8777F-5D21-28AD-5B6F-07AE0557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49C9C-151D-9ACC-2232-6B2FD30E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703D47-342E-2C47-80AE-5F7585AC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B8AB0-ED46-FD28-EF46-6C1A41D6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D9C06-2ED1-14B3-EE46-3ECF5AB9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019AF-720E-8588-2837-7891F0E3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1172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E1A82-4CE2-4460-2B93-61D4EEF0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C82DF-DEFE-8861-9337-75D52A2F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6AC70C-5F3B-1033-B78F-362DAAB7C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C84AEC-ACD6-8B94-08AA-A35C01E3A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767994-3CA6-990F-4D4F-206E85F0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ADCCF-18DD-55EC-CE36-7A05BE01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5A329-7A08-88AD-B193-5C055587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B402FB-650E-7F07-A237-D681E939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497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A179F-8942-F4AE-A7B9-7EEFB0AF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FBB04F-2483-6908-A2BB-0910C7B9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13110A-05D9-6B61-7DFB-C655BBB7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645E3-116A-1519-B54B-0AD5D629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2164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92E4ED-DBDB-B2F6-5EAA-810CCB70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E1E8B-213C-5117-0765-5E69F1A8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708DC-B53D-DE27-B0C3-45EAFBDF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7035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0A3B-0F4C-0099-68D1-FBA6EC0F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00747-202D-30D8-B0E2-0A0F671D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627E4-AB0B-7FAD-57CF-C70EC601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F41874-6917-70FC-8E14-197B376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E11F09-4DA2-A785-F694-573353BB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7AEE-4135-C94A-6D2E-EA7F3CB2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3046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3870-4632-AEF4-2FA0-BB37FE00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1CF54-B304-E5B5-6BAB-0D3208E0D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71DD26-4406-7492-16B7-174DEED1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DB998-5DAC-1804-8526-31A9EC39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014370-FFDB-A9DD-68AC-99CA615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E99BA-1014-FD5A-CB27-456343C5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8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DDF9C-2E75-8AAC-E253-8D68546E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E3C1F8-95B3-2564-6C51-40190A39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8C9B2-7577-6525-FAF8-F7D93830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DB53-BDCA-4309-9C99-066B78766174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3DF17-03D3-DBC0-4E38-C9DBB75C7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29074-707B-98C3-05F0-5D67B9876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5C82-A996-4A93-9780-CEAC9D8D61E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720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B497-9BAF-C885-C858-02D2FB5FE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3324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 №3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131E5-7B69-816E-BE12-F3F7F3355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3324"/>
            <a:ext cx="9144000" cy="1354268"/>
          </a:xfrm>
        </p:spPr>
        <p:txBody>
          <a:bodyPr/>
          <a:lstStyle/>
          <a:p>
            <a:r>
              <a:rPr lang="ru-RU" dirty="0"/>
              <a:t>Создание проекта в инструменте управления задачами</a:t>
            </a:r>
          </a:p>
          <a:p>
            <a:endParaRPr lang="ru-RU" dirty="0"/>
          </a:p>
          <a:p>
            <a:r>
              <a:rPr lang="ru-RU" dirty="0"/>
              <a:t>Доска с задачами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43BE8D-F91E-9EC5-1FF3-53C01C74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3" y="2177592"/>
            <a:ext cx="10072753" cy="4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D233C5-E1C2-50D8-3A71-9C26240A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1" y="879889"/>
            <a:ext cx="11964437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D9708-B695-A39E-6F98-D6A534CB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5"/>
            <a:ext cx="10515600" cy="1325563"/>
          </a:xfrm>
        </p:spPr>
        <p:txBody>
          <a:bodyPr/>
          <a:lstStyle/>
          <a:p>
            <a:r>
              <a:rPr lang="ru-RU" dirty="0"/>
              <a:t>Эпик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2BC55C-64E7-A5F4-536C-C3055E22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087"/>
            <a:ext cx="12192000" cy="34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3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A82C397-70F9-B117-A47E-24EA65D2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4841"/>
            <a:ext cx="10515600" cy="600480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Итог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данной лабораторной работе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мы научились работать с инструментом управления задач</a:t>
            </a:r>
            <a:endParaRPr lang="ru-K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56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Лабораторная работа №3</vt:lpstr>
      <vt:lpstr>Презентация PowerPoint</vt:lpstr>
      <vt:lpstr>Эпик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sumatbaev7@gmail.com</dc:creator>
  <cp:lastModifiedBy>sumatbaev7@gmail.com</cp:lastModifiedBy>
  <cp:revision>1</cp:revision>
  <dcterms:created xsi:type="dcterms:W3CDTF">2023-10-06T03:07:41Z</dcterms:created>
  <dcterms:modified xsi:type="dcterms:W3CDTF">2023-10-06T03:11:27Z</dcterms:modified>
</cp:coreProperties>
</file>