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5AB5-5D32-99EE-4BD5-D229EF0F5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61426B-D2E4-4AF0-3779-09AC87A1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A9C24-E798-8DF7-FA6A-5CEE5213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EF10E-B4AA-4C84-A841-C3079DC2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BE8A4-9863-29C3-A97E-365D7AEE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81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5F56A-1D63-8FD6-1CEA-919458F6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102F4-150A-B6B6-5B46-806B6818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C3A57-794D-D778-B29A-182CC5F9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E237D-B28B-5F6F-A51B-E2A5C022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E44A7B-F5F5-DE1F-6513-5DB34885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328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5F41EE-6F46-9BF9-92D5-EEC0D5264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20A5C7-F23D-4A36-83E1-A5879B810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E74C3-A48A-4461-08A4-1349C7F3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B2986-4D6D-9D0A-AD76-D9750368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E5998-C27F-FD24-834C-B671180A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2975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A70C8-23B5-2789-82FB-96CAEB40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F09EC-8057-8E03-FDD9-0003DAE1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CA781-0797-8A3A-D220-2B4031F1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F07A8-C7F7-121B-57B1-5B2E3F49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EB4A0-96E7-A014-AD73-0E05D36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0184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C87E8-7879-5EAC-27F0-60D6B681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44339-A1DD-1C77-BEAE-CED73C8A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F496E-CFEF-FAA9-DFC7-5B1D9E80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CFC3E-836D-DBAF-5689-CEE6F04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36D68-045A-438F-95C1-B866B6AB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0380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4E168-3E0C-6AA2-B0AD-5391B4EE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DD093-A7C2-9895-C3F9-A4510FC1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A08352-6AE5-9245-C1DD-065DEE30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A446F-C759-6EC6-B8D3-1E95CE8E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A0D04-FAD5-8F8F-1145-2EAEF8BD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EADD38-00EE-99E5-B4D5-9DA3204C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7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47FD6-75F0-3697-2779-5739F411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537AD2-6A31-3613-5FCB-E22FE09E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4848C0-6AEB-8FAC-D1FB-9FF85DAB0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7F3915-8959-9E85-45D5-55086EEB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47168D-6445-46BC-0E91-02D3F39F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FC7A54-B014-38C1-034D-69B90D89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224A82-43D1-3869-5A03-800FE6C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E90372-A8C4-0002-DED4-FDDE6259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5131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80F49-707D-E3BE-7DD7-666B6028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4E857D-F5AB-CB63-2799-9A4B9025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DE17DE-E8FA-7570-B316-344F94AD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38AE18-D25D-40CC-AA48-87A26729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214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7CD28F-D6DF-2683-9ACD-8C877612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010794-B30E-FC7F-EF77-2034CC4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81535-806A-B0A7-A2C5-8A288CA0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254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121D-3923-9DA8-B353-96413B9E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20175-92AF-C08E-C396-12BD7FDD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6EFF11-581F-A2FC-7D0D-12C9579F4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013AA9-120A-28A8-2C98-37FC57E9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42CECD-D794-09B4-B430-2443924E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2A538C-3718-FF1E-56C6-E697ADAF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0815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039C2-7810-D437-F0C2-4240A5C3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9DC224-AD9C-3C91-9205-9361D2004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DD108-0519-9BF6-3685-FE3FAA1A0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78F10A-95BC-57D4-AEB0-2F603633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A63ED-6286-0AF9-C3E4-DFE2E883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CCEE55-60DF-E4A2-B55D-277E1616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56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48A2C-C69D-9FC3-F438-96AAA91F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A06898-608E-1039-CED2-6A21D53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DECA30-2E32-98C2-A882-7FC1F3BE3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2935-4A90-4EFF-90C2-FDC8C0E5E5CE}" type="datetimeFigureOut">
              <a:rPr lang="ru-KZ" smtClean="0"/>
              <a:t>06.10.2023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55B507-A803-0839-1DD2-50EAD64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5E0CA6-F455-37E1-1EB6-50F280C1D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1A80-F9B3-4E7C-B0D9-AF3320FF41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631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C36AA-0F93-4695-D3F4-05B5F5DC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7592"/>
          </a:xfrm>
        </p:spPr>
        <p:txBody>
          <a:bodyPr/>
          <a:lstStyle/>
          <a:p>
            <a:r>
              <a:rPr lang="ru-RU" dirty="0"/>
              <a:t>Лабораторная работа №2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D2F4A3-B1FB-F749-518B-2793EE5B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7592"/>
            <a:ext cx="9144000" cy="38330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Диаграмма последовательности бота</a:t>
            </a:r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85F436-588A-F13B-C8CA-FE859978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300899"/>
            <a:ext cx="7864522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D2F4A3-B1FB-F749-518B-2793EE5B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38330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Диаграмма класса работы функционала</a:t>
            </a:r>
            <a:endParaRPr lang="ru-KZ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DEFE64-7CE3-E36E-8BE7-20AB8D15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0" y="1420956"/>
            <a:ext cx="7613040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2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CB1A451-9A71-E415-D639-B1D97CE4B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"/>
            <a:ext cx="10515600" cy="699468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Техническое задание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Цель проекта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Предоставление расписания событий или мероприятий: Бот может быть разработан для предоставления пользователю информации о расписании концертов, спортивных мероприятий, культурных событий и так далее. Пользователи могут запросить информацию о ближайших мероприятиях и получить актуальные сведения о датах, времени и местоположении.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Организация рабочего расписания: Телеграм-бот может помочь пользователям создавать и управлять своими рабочими расписаниями. Он может напоминать о предстоящих задачах, собраниях или важных сроках, а также позволять пользователям добавлять, редактировать и удалять события.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Söhne"/>
              </a:rPr>
              <a:t>Поставка учебного расписания: Для студентов и учащихся бот может предоставлять актуальное учебное расписание, включая лекции, занятия и сроки сдачи заданий. Это может быть особенно полезно в образовательных учреждениях.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Итог лабораторной работы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В данной лабораторной работе мы научились создавать</a:t>
            </a:r>
            <a:r>
              <a:rPr lang="en-US" dirty="0">
                <a:solidFill>
                  <a:schemeClr val="tx1"/>
                </a:solidFill>
              </a:rPr>
              <a:t> UML </a:t>
            </a:r>
            <a:r>
              <a:rPr lang="ru-RU" dirty="0">
                <a:solidFill>
                  <a:schemeClr val="tx1"/>
                </a:solidFill>
              </a:rPr>
              <a:t>диаграммы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узнали основной принцип и цель создания </a:t>
            </a:r>
            <a:r>
              <a:rPr lang="ru-RU" dirty="0" err="1">
                <a:solidFill>
                  <a:schemeClr val="tx1"/>
                </a:solidFill>
              </a:rPr>
              <a:t>телеграм</a:t>
            </a:r>
            <a:r>
              <a:rPr lang="ru-RU" dirty="0">
                <a:solidFill>
                  <a:schemeClr val="tx1"/>
                </a:solidFill>
              </a:rPr>
              <a:t>-бота для расписания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82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156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Тема Office</vt:lpstr>
      <vt:lpstr>Лабораторная работа №2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sumatbaev7@gmail.com</dc:creator>
  <cp:lastModifiedBy>sumatbaev7@gmail.com</cp:lastModifiedBy>
  <cp:revision>1</cp:revision>
  <dcterms:created xsi:type="dcterms:W3CDTF">2023-10-06T02:45:11Z</dcterms:created>
  <dcterms:modified xsi:type="dcterms:W3CDTF">2023-10-06T03:01:02Z</dcterms:modified>
</cp:coreProperties>
</file>