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95" r:id="rId3"/>
    <p:sldId id="299" r:id="rId4"/>
    <p:sldId id="307" r:id="rId5"/>
    <p:sldId id="296" r:id="rId6"/>
    <p:sldId id="308" r:id="rId7"/>
    <p:sldId id="311" r:id="rId8"/>
    <p:sldId id="309" r:id="rId9"/>
    <p:sldId id="310" r:id="rId10"/>
    <p:sldId id="297" r:id="rId11"/>
    <p:sldId id="301" r:id="rId12"/>
    <p:sldId id="302" r:id="rId13"/>
    <p:sldId id="312" r:id="rId14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oul Aziz Moussa Harouna" initials="AAMH" lastIdx="1" clrIdx="0">
    <p:extLst>
      <p:ext uri="{19B8F6BF-5375-455C-9EA6-DF929625EA0E}">
        <p15:presenceInfo xmlns:p15="http://schemas.microsoft.com/office/powerpoint/2012/main" userId="Abdoul Aziz Moussa Harouna" providerId="None"/>
      </p:ext>
    </p:extLst>
  </p:cmAuthor>
  <p:cmAuthor id="2" name="Abdoul Harouna" initials="AH" lastIdx="2" clrIdx="1">
    <p:extLst>
      <p:ext uri="{19B8F6BF-5375-455C-9EA6-DF929625EA0E}">
        <p15:presenceInfo xmlns:p15="http://schemas.microsoft.com/office/powerpoint/2012/main" userId="347477311d1147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44" autoAdjust="0"/>
    <p:restoredTop sz="94676" autoAdjust="0"/>
  </p:normalViewPr>
  <p:slideViewPr>
    <p:cSldViewPr>
      <p:cViewPr varScale="1">
        <p:scale>
          <a:sx n="62" d="100"/>
          <a:sy n="62" d="100"/>
        </p:scale>
        <p:origin x="174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AC9B-B341-468E-B823-857DB814FDD4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6E2C-2002-42D3-AFB0-8C2BEA1F5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93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AC9B-B341-468E-B823-857DB814FDD4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6E2C-2002-42D3-AFB0-8C2BEA1F5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56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AC9B-B341-468E-B823-857DB814FDD4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6E2C-2002-42D3-AFB0-8C2BEA1F5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074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AC9B-B341-468E-B823-857DB814FDD4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6E2C-2002-42D3-AFB0-8C2BEA1F5D74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852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AC9B-B341-468E-B823-857DB814FDD4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6E2C-2002-42D3-AFB0-8C2BEA1F5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047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AC9B-B341-468E-B823-857DB814FDD4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6E2C-2002-42D3-AFB0-8C2BEA1F5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218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AC9B-B341-468E-B823-857DB814FDD4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6E2C-2002-42D3-AFB0-8C2BEA1F5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363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AC9B-B341-468E-B823-857DB814FDD4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6E2C-2002-42D3-AFB0-8C2BEA1F5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057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AC9B-B341-468E-B823-857DB814FDD4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6E2C-2002-42D3-AFB0-8C2BEA1F5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82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AC9B-B341-468E-B823-857DB814FDD4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6E2C-2002-42D3-AFB0-8C2BEA1F5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91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AC9B-B341-468E-B823-857DB814FDD4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6E2C-2002-42D3-AFB0-8C2BEA1F5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04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AC9B-B341-468E-B823-857DB814FDD4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6E2C-2002-42D3-AFB0-8C2BEA1F5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86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AC9B-B341-468E-B823-857DB814FDD4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6E2C-2002-42D3-AFB0-8C2BEA1F5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819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AC9B-B341-468E-B823-857DB814FDD4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6E2C-2002-42D3-AFB0-8C2BEA1F5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60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AC9B-B341-468E-B823-857DB814FDD4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6E2C-2002-42D3-AFB0-8C2BEA1F5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57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AC9B-B341-468E-B823-857DB814FDD4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6E2C-2002-42D3-AFB0-8C2BEA1F5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66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AC9B-B341-468E-B823-857DB814FDD4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6E2C-2002-42D3-AFB0-8C2BEA1F5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39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262AC9B-B341-468E-B823-857DB814FDD4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06E2C-2002-42D3-AFB0-8C2BEA1F5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815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>
            <a:spLocks noChangeAspect="1"/>
          </p:cNvSpPr>
          <p:nvPr/>
        </p:nvSpPr>
        <p:spPr>
          <a:xfrm>
            <a:off x="2992229" y="1493172"/>
            <a:ext cx="3096344" cy="57895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FR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 Narrow" panose="020B0606020202030204" pitchFamily="34" charset="0"/>
                <a:cs typeface="Arial" pitchFamily="34" charset="0"/>
              </a:rPr>
              <a:t>Kick </a:t>
            </a:r>
            <a:r>
              <a:rPr lang="fr-FR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 Narrow" panose="020B0606020202030204" pitchFamily="34" charset="0"/>
                <a:cs typeface="Arial" pitchFamily="34" charset="0"/>
              </a:rPr>
              <a:t>IT app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200142" y="969952"/>
            <a:ext cx="4680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1C216-4B30-484B-A1A2-2C32E991E9D9}"/>
              </a:ext>
            </a:extLst>
          </p:cNvPr>
          <p:cNvSpPr txBox="1"/>
          <p:nvPr/>
        </p:nvSpPr>
        <p:spPr>
          <a:xfrm>
            <a:off x="611560" y="-350556"/>
            <a:ext cx="74168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algn="ctr"/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Abdoul Aziz Moussa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Harouna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E630CF-54C8-458A-9B4F-85153AE14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504" y="2348880"/>
            <a:ext cx="3905795" cy="29150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4669202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CCC53C-C3EA-4AE4-8811-DBD62F88511B}"/>
              </a:ext>
            </a:extLst>
          </p:cNvPr>
          <p:cNvSpPr/>
          <p:nvPr/>
        </p:nvSpPr>
        <p:spPr>
          <a:xfrm>
            <a:off x="251520" y="-27384"/>
            <a:ext cx="1316324" cy="4766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410240-0F56-44B5-AEFC-6D5980478468}"/>
              </a:ext>
            </a:extLst>
          </p:cNvPr>
          <p:cNvSpPr/>
          <p:nvPr/>
        </p:nvSpPr>
        <p:spPr>
          <a:xfrm>
            <a:off x="1619672" y="-27384"/>
            <a:ext cx="1484007" cy="4766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9B52DF-0D4F-40B7-A47D-018FED078354}"/>
              </a:ext>
            </a:extLst>
          </p:cNvPr>
          <p:cNvSpPr/>
          <p:nvPr/>
        </p:nvSpPr>
        <p:spPr>
          <a:xfrm>
            <a:off x="3183668" y="-27384"/>
            <a:ext cx="1388332" cy="4766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B35F43-297E-45CB-98B5-D6BD48249893}"/>
              </a:ext>
            </a:extLst>
          </p:cNvPr>
          <p:cNvSpPr/>
          <p:nvPr/>
        </p:nvSpPr>
        <p:spPr>
          <a:xfrm>
            <a:off x="4644008" y="-27384"/>
            <a:ext cx="1388332" cy="4766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ECC42E-2FF7-4A84-A2CA-6F1590E7EE88}"/>
              </a:ext>
            </a:extLst>
          </p:cNvPr>
          <p:cNvSpPr/>
          <p:nvPr/>
        </p:nvSpPr>
        <p:spPr>
          <a:xfrm>
            <a:off x="6135996" y="-27384"/>
            <a:ext cx="1388332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A5DB2A-D2C7-4B24-8A43-877058F4D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66" y="836712"/>
            <a:ext cx="5311101" cy="57799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A67F7B-E024-442A-92E4-623FD0A5E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094" y="1835861"/>
            <a:ext cx="5017807" cy="15931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98416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CCC53C-C3EA-4AE4-8811-DBD62F88511B}"/>
              </a:ext>
            </a:extLst>
          </p:cNvPr>
          <p:cNvSpPr/>
          <p:nvPr/>
        </p:nvSpPr>
        <p:spPr>
          <a:xfrm>
            <a:off x="251520" y="-27384"/>
            <a:ext cx="1316324" cy="4766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410240-0F56-44B5-AEFC-6D5980478468}"/>
              </a:ext>
            </a:extLst>
          </p:cNvPr>
          <p:cNvSpPr/>
          <p:nvPr/>
        </p:nvSpPr>
        <p:spPr>
          <a:xfrm>
            <a:off x="1619672" y="-27384"/>
            <a:ext cx="1484007" cy="4766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9B52DF-0D4F-40B7-A47D-018FED078354}"/>
              </a:ext>
            </a:extLst>
          </p:cNvPr>
          <p:cNvSpPr/>
          <p:nvPr/>
        </p:nvSpPr>
        <p:spPr>
          <a:xfrm>
            <a:off x="3183668" y="-27384"/>
            <a:ext cx="1388332" cy="4766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B35F43-297E-45CB-98B5-D6BD48249893}"/>
              </a:ext>
            </a:extLst>
          </p:cNvPr>
          <p:cNvSpPr/>
          <p:nvPr/>
        </p:nvSpPr>
        <p:spPr>
          <a:xfrm>
            <a:off x="4644008" y="-27384"/>
            <a:ext cx="1388332" cy="4766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ECC42E-2FF7-4A84-A2CA-6F1590E7EE88}"/>
              </a:ext>
            </a:extLst>
          </p:cNvPr>
          <p:cNvSpPr/>
          <p:nvPr/>
        </p:nvSpPr>
        <p:spPr>
          <a:xfrm>
            <a:off x="6135996" y="-27384"/>
            <a:ext cx="1388332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602918-D930-49BE-8BF6-FB89EC8DC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5" y="1052736"/>
            <a:ext cx="4405163" cy="41764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097CDB-AA82-4A78-AACC-9310C2646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358" y="1340768"/>
            <a:ext cx="3886927" cy="340668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86489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CCC53C-C3EA-4AE4-8811-DBD62F88511B}"/>
              </a:ext>
            </a:extLst>
          </p:cNvPr>
          <p:cNvSpPr/>
          <p:nvPr/>
        </p:nvSpPr>
        <p:spPr>
          <a:xfrm>
            <a:off x="251520" y="-27384"/>
            <a:ext cx="1316324" cy="4766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410240-0F56-44B5-AEFC-6D5980478468}"/>
              </a:ext>
            </a:extLst>
          </p:cNvPr>
          <p:cNvSpPr/>
          <p:nvPr/>
        </p:nvSpPr>
        <p:spPr>
          <a:xfrm>
            <a:off x="1619672" y="-27384"/>
            <a:ext cx="1484007" cy="4766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9B52DF-0D4F-40B7-A47D-018FED078354}"/>
              </a:ext>
            </a:extLst>
          </p:cNvPr>
          <p:cNvSpPr/>
          <p:nvPr/>
        </p:nvSpPr>
        <p:spPr>
          <a:xfrm>
            <a:off x="3183668" y="-27384"/>
            <a:ext cx="1388332" cy="4766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B35F43-297E-45CB-98B5-D6BD48249893}"/>
              </a:ext>
            </a:extLst>
          </p:cNvPr>
          <p:cNvSpPr/>
          <p:nvPr/>
        </p:nvSpPr>
        <p:spPr>
          <a:xfrm>
            <a:off x="4644008" y="-27384"/>
            <a:ext cx="1388332" cy="4766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ECC42E-2FF7-4A84-A2CA-6F1590E7EE88}"/>
              </a:ext>
            </a:extLst>
          </p:cNvPr>
          <p:cNvSpPr/>
          <p:nvPr/>
        </p:nvSpPr>
        <p:spPr>
          <a:xfrm>
            <a:off x="6135996" y="0"/>
            <a:ext cx="1388332" cy="4766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0D242D-0E32-4065-A979-E4D9700A9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636940"/>
            <a:ext cx="5359666" cy="34675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CA2090-6605-48C5-963B-03209C988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130" y="4292178"/>
            <a:ext cx="4860032" cy="219301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87220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>
            <a:spLocks noChangeAspect="1"/>
          </p:cNvSpPr>
          <p:nvPr/>
        </p:nvSpPr>
        <p:spPr>
          <a:xfrm>
            <a:off x="2992230" y="2780928"/>
            <a:ext cx="3096344" cy="57895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FR" sz="28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 Narrow" panose="020B0606020202030204" pitchFamily="34" charset="0"/>
                <a:cs typeface="Arial" pitchFamily="34" charset="0"/>
              </a:rPr>
              <a:t>Deployement</a:t>
            </a:r>
            <a:endParaRPr lang="fr-FR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1"/>
              </a:solidFill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00142" y="969952"/>
            <a:ext cx="4680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979567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CCC53C-C3EA-4AE4-8811-DBD62F88511B}"/>
              </a:ext>
            </a:extLst>
          </p:cNvPr>
          <p:cNvSpPr/>
          <p:nvPr/>
        </p:nvSpPr>
        <p:spPr>
          <a:xfrm>
            <a:off x="251520" y="-27384"/>
            <a:ext cx="1316324" cy="4766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410240-0F56-44B5-AEFC-6D5980478468}"/>
              </a:ext>
            </a:extLst>
          </p:cNvPr>
          <p:cNvSpPr/>
          <p:nvPr/>
        </p:nvSpPr>
        <p:spPr>
          <a:xfrm>
            <a:off x="1619672" y="-27384"/>
            <a:ext cx="1484007" cy="4766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9B52DF-0D4F-40B7-A47D-018FED078354}"/>
              </a:ext>
            </a:extLst>
          </p:cNvPr>
          <p:cNvSpPr/>
          <p:nvPr/>
        </p:nvSpPr>
        <p:spPr>
          <a:xfrm>
            <a:off x="3183668" y="-27384"/>
            <a:ext cx="1388332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B35F43-297E-45CB-98B5-D6BD48249893}"/>
              </a:ext>
            </a:extLst>
          </p:cNvPr>
          <p:cNvSpPr/>
          <p:nvPr/>
        </p:nvSpPr>
        <p:spPr>
          <a:xfrm>
            <a:off x="4644008" y="-27384"/>
            <a:ext cx="1388332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ECC42E-2FF7-4A84-A2CA-6F1590E7EE88}"/>
              </a:ext>
            </a:extLst>
          </p:cNvPr>
          <p:cNvSpPr/>
          <p:nvPr/>
        </p:nvSpPr>
        <p:spPr>
          <a:xfrm>
            <a:off x="6135996" y="-27384"/>
            <a:ext cx="1388332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Model validation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EED1D5-E2CA-4990-8018-C722FB84B137}"/>
              </a:ext>
            </a:extLst>
          </p:cNvPr>
          <p:cNvSpPr txBox="1"/>
          <p:nvPr/>
        </p:nvSpPr>
        <p:spPr>
          <a:xfrm>
            <a:off x="6166602" y="2861866"/>
            <a:ext cx="2199196" cy="73866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Predict if a new customer will </a:t>
            </a: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be coming back to purchase again? 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DF8853-3E77-423C-9B40-0EC5338D2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69" y="620688"/>
            <a:ext cx="7818029" cy="33184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491EC1C-82A8-4260-8147-5499A5830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772" y="4110501"/>
            <a:ext cx="6390456" cy="249153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D92027C-B338-4875-8968-18BAF665137B}"/>
              </a:ext>
            </a:extLst>
          </p:cNvPr>
          <p:cNvSpPr/>
          <p:nvPr/>
        </p:nvSpPr>
        <p:spPr>
          <a:xfrm>
            <a:off x="6128833" y="-10274"/>
            <a:ext cx="1388332" cy="47667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</a:p>
        </p:txBody>
      </p:sp>
    </p:spTree>
    <p:extLst>
      <p:ext uri="{BB962C8B-B14F-4D97-AF65-F5344CB8AC3E}">
        <p14:creationId xmlns:p14="http://schemas.microsoft.com/office/powerpoint/2010/main" val="2979800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CCC53C-C3EA-4AE4-8811-DBD62F88511B}"/>
              </a:ext>
            </a:extLst>
          </p:cNvPr>
          <p:cNvSpPr/>
          <p:nvPr/>
        </p:nvSpPr>
        <p:spPr>
          <a:xfrm>
            <a:off x="251520" y="-27384"/>
            <a:ext cx="1316324" cy="4766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410240-0F56-44B5-AEFC-6D5980478468}"/>
              </a:ext>
            </a:extLst>
          </p:cNvPr>
          <p:cNvSpPr/>
          <p:nvPr/>
        </p:nvSpPr>
        <p:spPr>
          <a:xfrm>
            <a:off x="1619672" y="-27384"/>
            <a:ext cx="1484007" cy="4766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9B52DF-0D4F-40B7-A47D-018FED078354}"/>
              </a:ext>
            </a:extLst>
          </p:cNvPr>
          <p:cNvSpPr/>
          <p:nvPr/>
        </p:nvSpPr>
        <p:spPr>
          <a:xfrm>
            <a:off x="3183668" y="-27384"/>
            <a:ext cx="1388332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B35F43-297E-45CB-98B5-D6BD48249893}"/>
              </a:ext>
            </a:extLst>
          </p:cNvPr>
          <p:cNvSpPr/>
          <p:nvPr/>
        </p:nvSpPr>
        <p:spPr>
          <a:xfrm>
            <a:off x="4644008" y="-27384"/>
            <a:ext cx="1388332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ECC42E-2FF7-4A84-A2CA-6F1590E7EE88}"/>
              </a:ext>
            </a:extLst>
          </p:cNvPr>
          <p:cNvSpPr/>
          <p:nvPr/>
        </p:nvSpPr>
        <p:spPr>
          <a:xfrm>
            <a:off x="6135996" y="-27384"/>
            <a:ext cx="1388332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2A43D9-5C85-4AB6-A5AC-F4F79745E597}"/>
              </a:ext>
            </a:extLst>
          </p:cNvPr>
          <p:cNvSpPr txBox="1"/>
          <p:nvPr/>
        </p:nvSpPr>
        <p:spPr>
          <a:xfrm>
            <a:off x="3378306" y="1839505"/>
            <a:ext cx="155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FEATURES</a:t>
            </a:r>
            <a:r>
              <a:rPr lang="en-US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D8EA43-08C0-47C3-BD44-0CCC89D21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085" y="1015257"/>
            <a:ext cx="6195845" cy="16484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1BB5992-7A80-4B7F-84A7-98E1F3D96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820" y="2492896"/>
            <a:ext cx="4756359" cy="362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0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CCC53C-C3EA-4AE4-8811-DBD62F88511B}"/>
              </a:ext>
            </a:extLst>
          </p:cNvPr>
          <p:cNvSpPr/>
          <p:nvPr/>
        </p:nvSpPr>
        <p:spPr>
          <a:xfrm>
            <a:off x="251520" y="-27384"/>
            <a:ext cx="1316324" cy="4766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410240-0F56-44B5-AEFC-6D5980478468}"/>
              </a:ext>
            </a:extLst>
          </p:cNvPr>
          <p:cNvSpPr/>
          <p:nvPr/>
        </p:nvSpPr>
        <p:spPr>
          <a:xfrm>
            <a:off x="1619672" y="-27384"/>
            <a:ext cx="1484007" cy="4766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9B52DF-0D4F-40B7-A47D-018FED078354}"/>
              </a:ext>
            </a:extLst>
          </p:cNvPr>
          <p:cNvSpPr/>
          <p:nvPr/>
        </p:nvSpPr>
        <p:spPr>
          <a:xfrm>
            <a:off x="3183668" y="-27384"/>
            <a:ext cx="1388332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B35F43-297E-45CB-98B5-D6BD48249893}"/>
              </a:ext>
            </a:extLst>
          </p:cNvPr>
          <p:cNvSpPr/>
          <p:nvPr/>
        </p:nvSpPr>
        <p:spPr>
          <a:xfrm>
            <a:off x="4644008" y="-27384"/>
            <a:ext cx="1388332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ECC42E-2FF7-4A84-A2CA-6F1590E7EE88}"/>
              </a:ext>
            </a:extLst>
          </p:cNvPr>
          <p:cNvSpPr/>
          <p:nvPr/>
        </p:nvSpPr>
        <p:spPr>
          <a:xfrm>
            <a:off x="6135996" y="-27384"/>
            <a:ext cx="1388332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2A43D9-5C85-4AB6-A5AC-F4F79745E597}"/>
              </a:ext>
            </a:extLst>
          </p:cNvPr>
          <p:cNvSpPr txBox="1"/>
          <p:nvPr/>
        </p:nvSpPr>
        <p:spPr>
          <a:xfrm>
            <a:off x="3378306" y="1839505"/>
            <a:ext cx="155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FEATURES</a:t>
            </a:r>
            <a:r>
              <a:rPr 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49839A-8B97-431A-A39B-3E8C9E1B9E97}"/>
              </a:ext>
            </a:extLst>
          </p:cNvPr>
          <p:cNvSpPr txBox="1"/>
          <p:nvPr/>
        </p:nvSpPr>
        <p:spPr>
          <a:xfrm>
            <a:off x="3317532" y="1186787"/>
            <a:ext cx="88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TARGES</a:t>
            </a:r>
            <a:r>
              <a:rPr lang="en-US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1D9745-767C-46F1-B476-2AE37CE07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53" y="1365298"/>
            <a:ext cx="7191031" cy="415193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167BE67-1B4A-4BF8-A61A-44FA1098EE07}"/>
              </a:ext>
            </a:extLst>
          </p:cNvPr>
          <p:cNvSpPr/>
          <p:nvPr/>
        </p:nvSpPr>
        <p:spPr>
          <a:xfrm>
            <a:off x="401358" y="1612749"/>
            <a:ext cx="787587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96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5420151-3976-47EE-84D4-6E25217E6859}"/>
              </a:ext>
            </a:extLst>
          </p:cNvPr>
          <p:cNvSpPr/>
          <p:nvPr/>
        </p:nvSpPr>
        <p:spPr>
          <a:xfrm>
            <a:off x="251520" y="-27384"/>
            <a:ext cx="1316324" cy="4766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9FF937-752B-41F9-9D24-C3891AAB3DD4}"/>
              </a:ext>
            </a:extLst>
          </p:cNvPr>
          <p:cNvSpPr/>
          <p:nvPr/>
        </p:nvSpPr>
        <p:spPr>
          <a:xfrm>
            <a:off x="1619672" y="-27384"/>
            <a:ext cx="1484007" cy="4766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6D692B-8817-46A2-938C-1F85E630274C}"/>
              </a:ext>
            </a:extLst>
          </p:cNvPr>
          <p:cNvSpPr/>
          <p:nvPr/>
        </p:nvSpPr>
        <p:spPr>
          <a:xfrm>
            <a:off x="3183668" y="-27384"/>
            <a:ext cx="1388332" cy="4766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D679EE2-3C04-432B-A819-614F0F2D5952}"/>
              </a:ext>
            </a:extLst>
          </p:cNvPr>
          <p:cNvSpPr/>
          <p:nvPr/>
        </p:nvSpPr>
        <p:spPr>
          <a:xfrm>
            <a:off x="4644008" y="-27384"/>
            <a:ext cx="1388332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65A823-4955-4C63-96FB-AE9BED93AEEC}"/>
              </a:ext>
            </a:extLst>
          </p:cNvPr>
          <p:cNvSpPr/>
          <p:nvPr/>
        </p:nvSpPr>
        <p:spPr>
          <a:xfrm>
            <a:off x="6135996" y="-27384"/>
            <a:ext cx="1388332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127F23-A2CC-4E09-8B01-ECF700382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15" y="1048969"/>
            <a:ext cx="4014593" cy="47971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696CF9-642F-4815-B8B0-6529952F7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030424"/>
            <a:ext cx="3893296" cy="18359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86F698-C418-46AD-971A-62B8078A9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3051206"/>
            <a:ext cx="3893296" cy="7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70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5420151-3976-47EE-84D4-6E25217E6859}"/>
              </a:ext>
            </a:extLst>
          </p:cNvPr>
          <p:cNvSpPr/>
          <p:nvPr/>
        </p:nvSpPr>
        <p:spPr>
          <a:xfrm>
            <a:off x="251520" y="-27384"/>
            <a:ext cx="1316324" cy="4766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9FF937-752B-41F9-9D24-C3891AAB3DD4}"/>
              </a:ext>
            </a:extLst>
          </p:cNvPr>
          <p:cNvSpPr/>
          <p:nvPr/>
        </p:nvSpPr>
        <p:spPr>
          <a:xfrm>
            <a:off x="1619672" y="-27384"/>
            <a:ext cx="1484007" cy="4766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6D692B-8817-46A2-938C-1F85E630274C}"/>
              </a:ext>
            </a:extLst>
          </p:cNvPr>
          <p:cNvSpPr/>
          <p:nvPr/>
        </p:nvSpPr>
        <p:spPr>
          <a:xfrm>
            <a:off x="3183668" y="-27384"/>
            <a:ext cx="1388332" cy="4766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D679EE2-3C04-432B-A819-614F0F2D5952}"/>
              </a:ext>
            </a:extLst>
          </p:cNvPr>
          <p:cNvSpPr/>
          <p:nvPr/>
        </p:nvSpPr>
        <p:spPr>
          <a:xfrm>
            <a:off x="4644008" y="-27384"/>
            <a:ext cx="1388332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65A823-4955-4C63-96FB-AE9BED93AEEC}"/>
              </a:ext>
            </a:extLst>
          </p:cNvPr>
          <p:cNvSpPr/>
          <p:nvPr/>
        </p:nvSpPr>
        <p:spPr>
          <a:xfrm>
            <a:off x="6135996" y="-27384"/>
            <a:ext cx="1388332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599CB2-56E5-4907-8B0D-22699C8F1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38" y="664063"/>
            <a:ext cx="3773924" cy="15807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AC14AD-110D-4B73-A75A-204242EA7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101" y="2459539"/>
            <a:ext cx="4217797" cy="14640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FD7F6B-FFFE-4E52-B315-F081EED67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680" y="4138343"/>
            <a:ext cx="6837732" cy="160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6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5420151-3976-47EE-84D4-6E25217E6859}"/>
              </a:ext>
            </a:extLst>
          </p:cNvPr>
          <p:cNvSpPr/>
          <p:nvPr/>
        </p:nvSpPr>
        <p:spPr>
          <a:xfrm>
            <a:off x="251520" y="-27384"/>
            <a:ext cx="1316324" cy="4766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9FF937-752B-41F9-9D24-C3891AAB3DD4}"/>
              </a:ext>
            </a:extLst>
          </p:cNvPr>
          <p:cNvSpPr/>
          <p:nvPr/>
        </p:nvSpPr>
        <p:spPr>
          <a:xfrm>
            <a:off x="1619672" y="-27384"/>
            <a:ext cx="1484007" cy="4766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6D692B-8817-46A2-938C-1F85E630274C}"/>
              </a:ext>
            </a:extLst>
          </p:cNvPr>
          <p:cNvSpPr/>
          <p:nvPr/>
        </p:nvSpPr>
        <p:spPr>
          <a:xfrm>
            <a:off x="3183668" y="-27384"/>
            <a:ext cx="1388332" cy="4766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D679EE2-3C04-432B-A819-614F0F2D5952}"/>
              </a:ext>
            </a:extLst>
          </p:cNvPr>
          <p:cNvSpPr/>
          <p:nvPr/>
        </p:nvSpPr>
        <p:spPr>
          <a:xfrm>
            <a:off x="4644008" y="-27384"/>
            <a:ext cx="1388332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65A823-4955-4C63-96FB-AE9BED93AEEC}"/>
              </a:ext>
            </a:extLst>
          </p:cNvPr>
          <p:cNvSpPr/>
          <p:nvPr/>
        </p:nvSpPr>
        <p:spPr>
          <a:xfrm>
            <a:off x="6135996" y="-27384"/>
            <a:ext cx="1388332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E89E3E-568B-4DEC-9B84-D3260F374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16" y="1112620"/>
            <a:ext cx="6692608" cy="1413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4BDCB4-B3FD-4E83-AEEB-79BFC6CF7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72" y="692696"/>
            <a:ext cx="2016224" cy="34142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150EB1-38A5-4900-8721-C40679838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816" y="3636002"/>
            <a:ext cx="6692608" cy="13917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C2F4EAB-0020-49F9-9AFC-DDED92BB0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273" y="3068960"/>
            <a:ext cx="2016224" cy="34142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83226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5420151-3976-47EE-84D4-6E25217E6859}"/>
              </a:ext>
            </a:extLst>
          </p:cNvPr>
          <p:cNvSpPr/>
          <p:nvPr/>
        </p:nvSpPr>
        <p:spPr>
          <a:xfrm>
            <a:off x="251520" y="-27384"/>
            <a:ext cx="1316324" cy="4766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9FF937-752B-41F9-9D24-C3891AAB3DD4}"/>
              </a:ext>
            </a:extLst>
          </p:cNvPr>
          <p:cNvSpPr/>
          <p:nvPr/>
        </p:nvSpPr>
        <p:spPr>
          <a:xfrm>
            <a:off x="1619672" y="-27384"/>
            <a:ext cx="1484007" cy="4766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6D692B-8817-46A2-938C-1F85E630274C}"/>
              </a:ext>
            </a:extLst>
          </p:cNvPr>
          <p:cNvSpPr/>
          <p:nvPr/>
        </p:nvSpPr>
        <p:spPr>
          <a:xfrm>
            <a:off x="3183668" y="-27384"/>
            <a:ext cx="1388332" cy="4766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D679EE2-3C04-432B-A819-614F0F2D5952}"/>
              </a:ext>
            </a:extLst>
          </p:cNvPr>
          <p:cNvSpPr/>
          <p:nvPr/>
        </p:nvSpPr>
        <p:spPr>
          <a:xfrm>
            <a:off x="4644008" y="-27384"/>
            <a:ext cx="1388332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65A823-4955-4C63-96FB-AE9BED93AEEC}"/>
              </a:ext>
            </a:extLst>
          </p:cNvPr>
          <p:cNvSpPr/>
          <p:nvPr/>
        </p:nvSpPr>
        <p:spPr>
          <a:xfrm>
            <a:off x="6135996" y="-27384"/>
            <a:ext cx="1388332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AD52BF-7FEB-4FA3-AAC7-C16F0F494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236" y="2780928"/>
            <a:ext cx="5875219" cy="24485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A18F84-31AD-4709-8AFA-AB85C3449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42" y="836712"/>
            <a:ext cx="6692608" cy="1413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5228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5420151-3976-47EE-84D4-6E25217E6859}"/>
              </a:ext>
            </a:extLst>
          </p:cNvPr>
          <p:cNvSpPr/>
          <p:nvPr/>
        </p:nvSpPr>
        <p:spPr>
          <a:xfrm>
            <a:off x="251520" y="-27384"/>
            <a:ext cx="1316324" cy="4766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9FF937-752B-41F9-9D24-C3891AAB3DD4}"/>
              </a:ext>
            </a:extLst>
          </p:cNvPr>
          <p:cNvSpPr/>
          <p:nvPr/>
        </p:nvSpPr>
        <p:spPr>
          <a:xfrm>
            <a:off x="1619672" y="-27384"/>
            <a:ext cx="1484007" cy="4766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6D692B-8817-46A2-938C-1F85E630274C}"/>
              </a:ext>
            </a:extLst>
          </p:cNvPr>
          <p:cNvSpPr/>
          <p:nvPr/>
        </p:nvSpPr>
        <p:spPr>
          <a:xfrm>
            <a:off x="3183668" y="-27384"/>
            <a:ext cx="1388332" cy="4766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D679EE2-3C04-432B-A819-614F0F2D5952}"/>
              </a:ext>
            </a:extLst>
          </p:cNvPr>
          <p:cNvSpPr/>
          <p:nvPr/>
        </p:nvSpPr>
        <p:spPr>
          <a:xfrm>
            <a:off x="4644008" y="-27384"/>
            <a:ext cx="1388332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65A823-4955-4C63-96FB-AE9BED93AEEC}"/>
              </a:ext>
            </a:extLst>
          </p:cNvPr>
          <p:cNvSpPr/>
          <p:nvPr/>
        </p:nvSpPr>
        <p:spPr>
          <a:xfrm>
            <a:off x="6135996" y="-27384"/>
            <a:ext cx="1388332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9C5F2-C481-4497-A479-94BA07A1B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29" y="3429001"/>
            <a:ext cx="5067445" cy="32689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7C16AC-088D-4DD7-9EC3-398F5212A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29" y="651298"/>
            <a:ext cx="5067445" cy="27245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E8B276-A110-4720-924E-6690EEAC7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451" y="2852936"/>
            <a:ext cx="5277833" cy="7816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1082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30183</TotalTime>
  <Words>127</Words>
  <Application>Microsoft Office PowerPoint</Application>
  <PresentationFormat>On-screen Show (4:3)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Narrow</vt:lpstr>
      <vt:lpstr>Calibri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DELL</dc:creator>
  <cp:lastModifiedBy>Abdoul Aziz</cp:lastModifiedBy>
  <cp:revision>308</cp:revision>
  <cp:lastPrinted>2020-01-11T15:33:29Z</cp:lastPrinted>
  <dcterms:created xsi:type="dcterms:W3CDTF">2019-12-29T09:30:55Z</dcterms:created>
  <dcterms:modified xsi:type="dcterms:W3CDTF">2021-12-11T11:31:05Z</dcterms:modified>
</cp:coreProperties>
</file>