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99E"/>
    <a:srgbClr val="E4E650"/>
    <a:srgbClr val="3E50A2"/>
    <a:srgbClr val="EE1C23"/>
    <a:srgbClr val="FDECEB"/>
    <a:srgbClr val="FCD4D6"/>
    <a:srgbClr val="CDCDCE"/>
    <a:srgbClr val="DCD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 snapToGrid="0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D2F3-8AA0-0AA0-BB65-462C6E58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1E65-5BF6-4AA3-47A6-93F9B8F1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BDDA-BA72-5332-5489-1F17A278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362A-9379-7D65-A886-9699E89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F9C2-8B96-4994-4929-82DD2DAF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AE4-DCA4-129C-2D53-717375AA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0281-CB7A-C428-0086-F05DECC1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2C8F-6D92-BADE-37A2-3B9BD139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6862-F62B-5286-0E54-A0023018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A81F-B06B-941B-39DA-63F966B7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789B1-F064-0452-DB53-63D699AB8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A6CD-3C98-CFB7-FB7F-81EE63F0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856A-A1E1-EBA3-7968-6EC66A85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C5B2-D6F7-E9FA-C6FF-9BCFD716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5D5B-D705-79BC-A494-CA838118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9321-037D-DE89-7784-A352202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513E-33E3-1590-A859-D1DED576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37E2-6114-41E4-476E-1885252D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ED2B-0676-5EA9-93FD-AF4EFEE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4606-4BAB-DEB7-9328-D1D199B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F484-A6B3-10A7-570A-4C1248AE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AF19-FAAB-9A8D-393D-44D92249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9B11-409E-35BA-F10D-7BE8004A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FD3A-7568-AF1E-64FA-EFFB3D31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9BEA-D8A6-9495-E44A-CC2D5270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83D-F057-4FB0-B0AE-32B68C4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B8CC-CE5D-DAE4-971C-CC6445C2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7728-9434-DDD6-67D3-41424F6B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39F0-3F91-A1B6-DAE6-E5CA6DF5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95CE-02BC-B031-76C7-2B35A306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26EB-C635-F501-1302-D5E4BC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061B-021C-5FCB-1262-F885D483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BF687-DAE9-E74B-8845-8895D327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C4645-B85D-835E-3711-6245BD8A9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4E7F3-44CD-EB7E-97EF-07D60E98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6C42E-E7A9-E7A9-4AFD-F168AEA1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C8507-A433-D1C2-B74E-ECA60DFA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2BD83-C78C-0FDA-8260-C3B1134C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DD4CD-56E1-139F-109C-E22820A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1B6-7BB5-4E2E-9894-3C9543F4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E4F1E-C357-AE59-8151-4F7025D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C501C-EB01-9D28-1B4A-13FE384E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2C40D-E142-ABB4-C27B-382B56BE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3697-A439-3E3D-48C4-5152FCAE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76320-196F-9A4D-09BC-559FD5F1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7036A-998B-BD08-D86F-C6E26D41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2775-ACDC-9AC7-4AFA-BBE977ED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523F-D5DB-0B52-5F26-3CA4DD8C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0CE0-13BF-5D14-981A-E02E113C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FA40-EF1E-0B16-B8EE-96C3DFD6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9532-00BC-2B69-5AE2-CF20F891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E913-B1F4-FEA2-62FE-64F1CA24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42F0-2F4E-C0AF-19D9-4FC5DAD0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B35C-0393-5947-3595-4314C59CB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F4E6-6E4F-9491-66C6-CA3C9F66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3CB9-05D1-5A2E-229B-8285B1ED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1DB8-C7F2-143B-D1D1-FDF67842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6146-7E9D-0CB6-107A-4A76A23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9C89E-3F57-DA8F-CC30-F15375A3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2799-A462-5CEF-09BA-3C687FD8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82DB-1A30-FAA9-B113-14836A0E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9ABF-7342-5541-870A-BF77EA0054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1D68-FACD-D6F0-1C92-7236141BD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69DE-A2F4-27BE-06FC-C048045C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8D8D-6FFD-6E45-8D72-504B6DDE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BCB4B6-F95B-E830-F183-FFA10EB48978}"/>
              </a:ext>
            </a:extLst>
          </p:cNvPr>
          <p:cNvGrpSpPr/>
          <p:nvPr/>
        </p:nvGrpSpPr>
        <p:grpSpPr>
          <a:xfrm>
            <a:off x="2810108" y="1092819"/>
            <a:ext cx="3713356" cy="3807540"/>
            <a:chOff x="3010830" y="1215482"/>
            <a:chExt cx="3713356" cy="3807540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14691C1-E717-E563-2BDE-A09C505EE809}"/>
                </a:ext>
              </a:extLst>
            </p:cNvPr>
            <p:cNvSpPr/>
            <p:nvPr/>
          </p:nvSpPr>
          <p:spPr>
            <a:xfrm>
              <a:off x="3010830" y="1215482"/>
              <a:ext cx="3713356" cy="3802567"/>
            </a:xfrm>
            <a:prstGeom prst="blockArc">
              <a:avLst>
                <a:gd name="adj1" fmla="val 7861350"/>
                <a:gd name="adj2" fmla="val 21279402"/>
                <a:gd name="adj3" fmla="val 11899"/>
              </a:avLst>
            </a:prstGeom>
            <a:solidFill>
              <a:srgbClr val="DCDFEF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435B9C37-AD86-E921-0B62-CBA18F365B9E}"/>
                </a:ext>
              </a:extLst>
            </p:cNvPr>
            <p:cNvSpPr/>
            <p:nvPr/>
          </p:nvSpPr>
          <p:spPr>
            <a:xfrm rot="8101527">
              <a:off x="3108243" y="1473392"/>
              <a:ext cx="3518531" cy="3549630"/>
            </a:xfrm>
            <a:prstGeom prst="blockArc">
              <a:avLst>
                <a:gd name="adj1" fmla="val 15701658"/>
                <a:gd name="adj2" fmla="val 21279402"/>
                <a:gd name="adj3" fmla="val 11899"/>
              </a:avLst>
            </a:prstGeom>
            <a:solidFill>
              <a:srgbClr val="FCD4D6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B43D01B-17C8-B18D-72BA-E39FCF924020}"/>
                </a:ext>
              </a:extLst>
            </p:cNvPr>
            <p:cNvSpPr/>
            <p:nvPr/>
          </p:nvSpPr>
          <p:spPr>
            <a:xfrm rot="2379355">
              <a:off x="3151199" y="1450530"/>
              <a:ext cx="3532905" cy="3569524"/>
            </a:xfrm>
            <a:prstGeom prst="blockArc">
              <a:avLst>
                <a:gd name="adj1" fmla="val 18834910"/>
                <a:gd name="adj2" fmla="val 21279402"/>
                <a:gd name="adj3" fmla="val 11899"/>
              </a:avLst>
            </a:prstGeom>
            <a:solidFill>
              <a:srgbClr val="CDCDCE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92298D-5319-5391-A3A8-EFA5BF347D43}"/>
              </a:ext>
            </a:extLst>
          </p:cNvPr>
          <p:cNvSpPr txBox="1"/>
          <p:nvPr/>
        </p:nvSpPr>
        <p:spPr>
          <a:xfrm>
            <a:off x="6222380" y="1449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2298D-5319-5391-A3A8-EFA5BF347D43}"/>
              </a:ext>
            </a:extLst>
          </p:cNvPr>
          <p:cNvSpPr txBox="1"/>
          <p:nvPr/>
        </p:nvSpPr>
        <p:spPr>
          <a:xfrm>
            <a:off x="6222380" y="1449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08F6E-EE93-42A1-F8A2-256AF9EED36C}"/>
              </a:ext>
            </a:extLst>
          </p:cNvPr>
          <p:cNvGrpSpPr/>
          <p:nvPr/>
        </p:nvGrpSpPr>
        <p:grpSpPr>
          <a:xfrm>
            <a:off x="2810108" y="1092819"/>
            <a:ext cx="3713356" cy="3807540"/>
            <a:chOff x="2810108" y="1092819"/>
            <a:chExt cx="3713356" cy="38075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BCB4B6-F95B-E830-F183-FFA10EB48978}"/>
                </a:ext>
              </a:extLst>
            </p:cNvPr>
            <p:cNvGrpSpPr/>
            <p:nvPr/>
          </p:nvGrpSpPr>
          <p:grpSpPr>
            <a:xfrm>
              <a:off x="2810108" y="1092819"/>
              <a:ext cx="3713356" cy="3807540"/>
              <a:chOff x="3010830" y="1215482"/>
              <a:chExt cx="3713356" cy="3807540"/>
            </a:xfrm>
          </p:grpSpPr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F14691C1-E717-E563-2BDE-A09C505EE809}"/>
                  </a:ext>
                </a:extLst>
              </p:cNvPr>
              <p:cNvSpPr/>
              <p:nvPr/>
            </p:nvSpPr>
            <p:spPr>
              <a:xfrm>
                <a:off x="3010830" y="1215482"/>
                <a:ext cx="3713356" cy="3802567"/>
              </a:xfrm>
              <a:prstGeom prst="blockArc">
                <a:avLst>
                  <a:gd name="adj1" fmla="val 7861350"/>
                  <a:gd name="adj2" fmla="val 21279402"/>
                  <a:gd name="adj3" fmla="val 11899"/>
                </a:avLst>
              </a:prstGeom>
              <a:solidFill>
                <a:srgbClr val="DCDFEF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435B9C37-AD86-E921-0B62-CBA18F365B9E}"/>
                  </a:ext>
                </a:extLst>
              </p:cNvPr>
              <p:cNvSpPr/>
              <p:nvPr/>
            </p:nvSpPr>
            <p:spPr>
              <a:xfrm rot="8101527">
                <a:off x="3108243" y="1473392"/>
                <a:ext cx="3518531" cy="3549630"/>
              </a:xfrm>
              <a:prstGeom prst="blockArc">
                <a:avLst>
                  <a:gd name="adj1" fmla="val 15701658"/>
                  <a:gd name="adj2" fmla="val 21279402"/>
                  <a:gd name="adj3" fmla="val 11899"/>
                </a:avLst>
              </a:prstGeom>
              <a:solidFill>
                <a:srgbClr val="FCD4D6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EB43D01B-17C8-B18D-72BA-E39FCF924020}"/>
                  </a:ext>
                </a:extLst>
              </p:cNvPr>
              <p:cNvSpPr/>
              <p:nvPr/>
            </p:nvSpPr>
            <p:spPr>
              <a:xfrm rot="2379355">
                <a:off x="3151199" y="1450530"/>
                <a:ext cx="3532905" cy="3569524"/>
              </a:xfrm>
              <a:prstGeom prst="blockArc">
                <a:avLst>
                  <a:gd name="adj1" fmla="val 18834910"/>
                  <a:gd name="adj2" fmla="val 21279402"/>
                  <a:gd name="adj3" fmla="val 11899"/>
                </a:avLst>
              </a:prstGeom>
              <a:solidFill>
                <a:srgbClr val="CDCDCE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617D65-DE4F-9F51-C074-E1C9775AC617}"/>
                </a:ext>
              </a:extLst>
            </p:cNvPr>
            <p:cNvSpPr/>
            <p:nvPr/>
          </p:nvSpPr>
          <p:spPr>
            <a:xfrm>
              <a:off x="3262489" y="1546578"/>
              <a:ext cx="2822222" cy="2923821"/>
            </a:xfrm>
            <a:prstGeom prst="ellipse">
              <a:avLst/>
            </a:prstGeom>
            <a:solidFill>
              <a:srgbClr val="E4E65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2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2298D-5319-5391-A3A8-EFA5BF347D43}"/>
              </a:ext>
            </a:extLst>
          </p:cNvPr>
          <p:cNvSpPr txBox="1"/>
          <p:nvPr/>
        </p:nvSpPr>
        <p:spPr>
          <a:xfrm>
            <a:off x="6222380" y="1449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08F6E-EE93-42A1-F8A2-256AF9EED36C}"/>
              </a:ext>
            </a:extLst>
          </p:cNvPr>
          <p:cNvGrpSpPr/>
          <p:nvPr/>
        </p:nvGrpSpPr>
        <p:grpSpPr>
          <a:xfrm>
            <a:off x="2810108" y="1092819"/>
            <a:ext cx="3713356" cy="3807540"/>
            <a:chOff x="2810108" y="1092819"/>
            <a:chExt cx="3713356" cy="38075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BCB4B6-F95B-E830-F183-FFA10EB48978}"/>
                </a:ext>
              </a:extLst>
            </p:cNvPr>
            <p:cNvGrpSpPr/>
            <p:nvPr/>
          </p:nvGrpSpPr>
          <p:grpSpPr>
            <a:xfrm>
              <a:off x="2810108" y="1092819"/>
              <a:ext cx="3713356" cy="3807540"/>
              <a:chOff x="3010830" y="1215482"/>
              <a:chExt cx="3713356" cy="3807540"/>
            </a:xfrm>
          </p:grpSpPr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F14691C1-E717-E563-2BDE-A09C505EE809}"/>
                  </a:ext>
                </a:extLst>
              </p:cNvPr>
              <p:cNvSpPr/>
              <p:nvPr/>
            </p:nvSpPr>
            <p:spPr>
              <a:xfrm>
                <a:off x="3010830" y="1215482"/>
                <a:ext cx="3713356" cy="3802567"/>
              </a:xfrm>
              <a:prstGeom prst="blockArc">
                <a:avLst>
                  <a:gd name="adj1" fmla="val 7861350"/>
                  <a:gd name="adj2" fmla="val 21279402"/>
                  <a:gd name="adj3" fmla="val 11899"/>
                </a:avLst>
              </a:prstGeom>
              <a:solidFill>
                <a:srgbClr val="DCDFEF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435B9C37-AD86-E921-0B62-CBA18F365B9E}"/>
                  </a:ext>
                </a:extLst>
              </p:cNvPr>
              <p:cNvSpPr/>
              <p:nvPr/>
            </p:nvSpPr>
            <p:spPr>
              <a:xfrm rot="8101527">
                <a:off x="3108243" y="1473392"/>
                <a:ext cx="3518531" cy="3549630"/>
              </a:xfrm>
              <a:prstGeom prst="blockArc">
                <a:avLst>
                  <a:gd name="adj1" fmla="val 15701658"/>
                  <a:gd name="adj2" fmla="val 21279402"/>
                  <a:gd name="adj3" fmla="val 11899"/>
                </a:avLst>
              </a:prstGeom>
              <a:solidFill>
                <a:srgbClr val="FCD4D6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EB43D01B-17C8-B18D-72BA-E39FCF924020}"/>
                  </a:ext>
                </a:extLst>
              </p:cNvPr>
              <p:cNvSpPr/>
              <p:nvPr/>
            </p:nvSpPr>
            <p:spPr>
              <a:xfrm rot="2379355">
                <a:off x="3151199" y="1450530"/>
                <a:ext cx="3532905" cy="3569524"/>
              </a:xfrm>
              <a:prstGeom prst="blockArc">
                <a:avLst>
                  <a:gd name="adj1" fmla="val 18834910"/>
                  <a:gd name="adj2" fmla="val 21279402"/>
                  <a:gd name="adj3" fmla="val 11899"/>
                </a:avLst>
              </a:prstGeom>
              <a:solidFill>
                <a:srgbClr val="CDCDCE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617D65-DE4F-9F51-C074-E1C9775AC617}"/>
                </a:ext>
              </a:extLst>
            </p:cNvPr>
            <p:cNvSpPr/>
            <p:nvPr/>
          </p:nvSpPr>
          <p:spPr>
            <a:xfrm>
              <a:off x="3262489" y="1546578"/>
              <a:ext cx="2822222" cy="2923821"/>
            </a:xfrm>
            <a:prstGeom prst="ellipse">
              <a:avLst/>
            </a:prstGeom>
            <a:solidFill>
              <a:srgbClr val="25A99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Shouvik Mani</dc:creator>
  <cp:lastModifiedBy>sm5119</cp:lastModifiedBy>
  <cp:revision>5</cp:revision>
  <dcterms:created xsi:type="dcterms:W3CDTF">2024-02-07T07:13:33Z</dcterms:created>
  <dcterms:modified xsi:type="dcterms:W3CDTF">2024-09-06T17:41:39Z</dcterms:modified>
</cp:coreProperties>
</file>