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61" r:id="rId4"/>
    <p:sldId id="262" r:id="rId5"/>
    <p:sldId id="272" r:id="rId6"/>
    <p:sldId id="281" r:id="rId7"/>
    <p:sldId id="264" r:id="rId8"/>
    <p:sldId id="265" r:id="rId9"/>
    <p:sldId id="266" r:id="rId10"/>
    <p:sldId id="273" r:id="rId11"/>
    <p:sldId id="267" r:id="rId12"/>
    <p:sldId id="275" r:id="rId13"/>
    <p:sldId id="276" r:id="rId14"/>
    <p:sldId id="268" r:id="rId15"/>
    <p:sldId id="269" r:id="rId16"/>
    <p:sldId id="279" r:id="rId17"/>
    <p:sldId id="278" r:id="rId18"/>
    <p:sldId id="270" r:id="rId19"/>
    <p:sldId id="258" r:id="rId20"/>
    <p:sldId id="280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64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4351-C976-4B11-A0AF-9B19C58BEF15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C0089-D340-4849-91F3-71B434C2AE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47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A952-C884-4FE9-B5AC-25733BA2E1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BD954-499B-4E81-BAB8-98FE3E6E2D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365E5-D43F-4B7A-BA96-63D51635A5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33390D-A5F3-42C4-B87B-C56486AACF23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C64E5-7DAE-497E-A2BC-4D18285E94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C34D7-8403-4083-B760-8F7988FE44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E069D7-71E5-4AE8-A054-BDEF108F78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4985-5E63-452B-9B65-9364DE262D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4DF2D-125B-4B08-910C-C1A502B7F06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79F21-9D6D-4E4A-9FB6-46AC20935B5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C5D6AC-C39D-41BB-86FB-C7B630886912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61DF3-385A-4885-BFD2-7D7C6B9096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F5EAC-833C-4FEF-A686-47FBE269BD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F1FCC6-2BDC-499A-AC95-A4EFC8191F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CDE4C-4293-4248-B4B5-86AA6BB7779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D1EC6-896E-4775-94A7-7883E99A33F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F61FB-8532-45F1-8070-357EBE2B860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43CB6C-42FB-48EB-855D-053B6A8D1807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5E048-55E6-4B8B-A4E2-8ADC1CD8A8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FF19-66AF-4415-915A-4CA0A685C7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9E06DE-02A0-4A2A-931E-32AD3ECE23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D0D8-0A73-44C8-A400-C44E65AFB5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9344-549C-4D10-A36E-A40E4AE381C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4A48E-0B6E-4A69-9480-E31008A15A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1D9563-EF88-4D0C-897B-B3109A57EECC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F0F-755E-4C5B-B4AE-C11370C4B7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BBCD5-A08A-4CA0-95F2-9B7CF8C9DD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AC0491-EC8B-44A1-B9DD-A3291D6AAB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3848-4C7E-4661-8B94-DE1845EE73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F4AF2-3982-4EF2-BC4D-F0499443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AB5FF-002D-43F8-BF80-CA8BBD7583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80AB45-7D2F-437E-8E0D-D16F0A5A4D32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EB7F-F3B5-4F57-ADB4-4CC2EC7410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3C10E-8673-40D9-9273-7BE9718C8A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F6564F-5C3F-46CE-B821-1DC3836457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5697-6A2B-4CAB-96D7-EABA0221A8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2A8A-F169-4DE6-BD1C-7E2A2071E3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C486C-0A80-4BDD-95CD-EF6283588CB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4843C-5944-485D-A940-712021338A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151456-1B30-4C82-8C9A-0CAB5E7B4D0F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5E35D-FBDA-4F37-AE6A-954E331580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5624E-6EE6-4B58-AC7C-017AF81CC4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FDDC3D-8715-4171-A795-A66E3E2E55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F8AB-E1FA-407C-B529-46553085F7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767D0-8DFF-4B1B-99E5-5F05EF0DA6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EF6EE-667A-489F-B34C-22225BD1117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EAF56-B17B-417B-B7ED-597F807F328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26BCD-08AC-4F9F-8EA8-93E91E2756A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30637-662E-4BE9-A712-798295B6DB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2EF7E8-5FFF-44F7-88CD-656FC75B5AAF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EFC16-A953-4E71-AAF9-A9D2CEF200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6E310-CC19-4F49-8DF3-C8E4FEFAD7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E685F0-7E44-4C99-8E4F-66F9FB6504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D5D4-E063-4088-9E10-37533B19CEC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22F9A-B7A7-4685-A3CC-06D0AE2113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DF432C-2D42-4F39-8A46-F4C2F820D6B6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EE76D-7ADD-415A-B738-91C3433903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724C7-EA3C-4318-82E5-530C971E6E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43E05-52A8-475C-A45E-04ED9CCBCB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90305-C4D1-4EAD-B3CC-28F0C5D027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C97C08-58CF-4450-8A09-9C45BC827EF8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D5B17-721B-4E75-85CD-E93B2520CE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F657B-44E7-44D5-97B1-EFDC174EBC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13F55D-D4F3-42DE-BE43-6879386D39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045C-A20C-443D-951F-56BD125E6A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0E55-E833-4969-8E9D-2443E4C1EA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1DAE4-255A-4B6A-A272-A99C2AC840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9E974-AF89-457E-A60C-C52674996E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96BA64-D5DD-4074-84AF-A99F7016AA79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07FB2-D5CA-4B7C-92B3-28F691A04AF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844EB-BAF1-4D56-9C52-253B39FDBB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D15402-98F9-4F27-B87B-58AF28B786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1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04F3-BB97-43FE-8626-BCE7BA4D2E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D591A-1853-4363-B9A1-789A1BD4A82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F2590-4A92-4C5D-93C3-4291C39E9DA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D0F2D-7A57-4414-B708-E5324B11FF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A01C5A-F8D6-4970-A677-C1CD7C2FC9B9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E11E9-C816-462A-BBDC-54BFE4D94F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D11F3-28CB-4568-ACCA-0E19E62ABA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E10DDB-0959-403A-91F7-0EE375C96B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2A246-5792-48B5-ADB0-2E63DD2AAC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2D389-1B32-47F3-86C5-F47D0DB0D9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22AC-7BC5-4378-BF83-F386CED7B9F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FFE7680-65DD-42E3-A723-4C3222C31FF2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4B06C-EC8F-4058-8C70-1542C44DA31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B5956-B924-439E-8CDD-CAC7FE9A5F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69F8B07-7CA6-4E50-A7A1-DDBE6AB669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B982AB0E-945E-4EA6-AF31-9C40FD69A4D5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9213CEC-B0F9-43C0-A641-CD72783C151D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Git </a:t>
            </a:r>
            <a:r>
              <a:rPr lang="en-US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  <a:cs typeface="Calibri"/>
              </a:rPr>
              <a:t>init</a:t>
            </a: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38E430B8-DDD8-4D65-AAD3-16984C97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493950EA-2C89-43A5-8B5A-249B982C6FA3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36F335F2-3738-4322-B12F-AD92B459CF51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AC12ADD6-78CD-45C1-B420-AE7D9EF4F88F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B2E6FC09-3D30-4C5A-93AB-4396AB7E5C17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By using </a:t>
            </a:r>
            <a:r>
              <a:rPr lang="en-US" sz="2000" b="0" i="0" u="sng" strike="noStrike" kern="1200" cap="none" spc="0" baseline="0" dirty="0">
                <a:solidFill>
                  <a:srgbClr val="2F5597"/>
                </a:solidFill>
                <a:uFillTx/>
                <a:latin typeface="Calibri"/>
                <a:cs typeface="Calibri"/>
              </a:rPr>
              <a:t>git </a:t>
            </a:r>
            <a:r>
              <a:rPr lang="en-US" sz="2000" b="0" i="0" u="sng" strike="noStrike" kern="1200" cap="none" spc="0" baseline="0" dirty="0" err="1">
                <a:solidFill>
                  <a:srgbClr val="2F5597"/>
                </a:solidFill>
                <a:uFillTx/>
                <a:latin typeface="Calibri"/>
                <a:cs typeface="Calibri"/>
              </a:rPr>
              <a:t>init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we initialize a new project by making a new branch called </a:t>
            </a:r>
            <a:r>
              <a:rPr lang="en-US" sz="2000" b="0" i="0" u="sng" strike="noStrike" kern="1200" cap="none" spc="0" baseline="0" dirty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main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this branch is used to track the main project and is usually used as the live version of the project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0E244ACE-D3E3-4538-84B6-EC633F64751D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3D7B425-1B40-4FBC-B858-8EDD083C4912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2170CB2-3047-440F-A89D-97CBE46ED176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0AC1CE-EB0D-4FD2-9867-8DBFBE24A9D1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6DE2F0F9-59CA-475A-AB30-C945B8114A7A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E8ED231-7F27-493B-A03A-2765EDF4F411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Git </a:t>
            </a: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commit –m “</a:t>
            </a:r>
            <a:r>
              <a:rPr lang="en-US" dirty="0" err="1">
                <a:solidFill>
                  <a:srgbClr val="FFFFFF"/>
                </a:solidFill>
                <a:latin typeface="Calibri"/>
                <a:cs typeface="Calibri"/>
              </a:rPr>
              <a:t>center_color_orange</a:t>
            </a: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1F66ED-3353-460F-BBC2-92A92A9D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3EA8C711-9C70-4DD5-A850-646B3DFE350B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DCE7F70F-E673-474A-8D2E-1723DD47AE9C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E334F371-EFBB-43CB-9B0D-ECCFD73A447A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5F34A1FD-B9B3-4F19-AC98-77DA679CD718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Now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that were working on this branch we need to commit the new changes, we use first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git add .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Then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git commit –m "center_color_orange"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2B5807F-C6D9-48D2-B557-6E2C0B8BDBBC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12D6C45C-8737-4538-9945-87BA73C36E16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1725202A-E042-412C-BEFF-D783DE314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DCA39196-5F3D-4418-9869-BC7E90784396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FD1DD082-C9E3-401C-9CF9-FBCA6921B436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pic>
        <p:nvPicPr>
          <p:cNvPr id="14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8D53DA19-451D-4366-A564-996AD874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</a:ln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21DC3124-9100-4CFD-A118-5ADABE532090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9FA3576D-4B5B-4D8C-91CA-66119DDD5631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8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101F4D05-1097-4C67-9FF9-477C38E19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2" y="3429000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</a:ln>
        </p:spPr>
      </p:pic>
      <p:pic>
        <p:nvPicPr>
          <p:cNvPr id="19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60AF41CD-982B-4D5E-BF9C-CBCB2846C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2" y="3430061"/>
            <a:ext cx="1628775" cy="1504946"/>
          </a:xfrm>
          <a:prstGeom prst="rect">
            <a:avLst/>
          </a:prstGeom>
          <a:noFill/>
          <a:ln w="28575" cap="flat">
            <a:solidFill>
              <a:srgbClr val="FF0000"/>
            </a:solidFill>
          </a:ln>
        </p:spPr>
      </p:pic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41C5CF64-4693-456D-8C4B-75327B214C92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D00BF759-2AA2-48C1-863F-B5A4472BA83D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EE686DA-26E6-40A9-9E86-EE3E8F78FFD3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EAA3BA0-11C8-4041-984D-3D274B8832E9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84AB8DEF-F14A-48CA-863A-996B93F3A072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6F74547-C77B-4DB6-B040-B0503036C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9467F964-2C7C-4BF7-BF74-DF2F0BBC3D84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20023CD3-166E-429E-8EDB-03861F3E587D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697D919C-B695-4E75-8186-4AD7B1E0E1D0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28C5B508-A941-47B2-8B25-94414F88185C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 can now work on this new branch for example we can add new color and commit it like always, with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add .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And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commit –m "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Orange_and_purple"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55587BA9-8F2B-403C-8639-07227781BFFF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D7E3B1A4-4EBE-48A2-8885-5D0A0D878942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FC5EA89F-5B1D-4CE7-B36C-A88BB0E9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F06F5F0E-9650-4F30-9CE1-24B0BAE21B60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7EB7232C-80B4-443D-8912-083BDB4DA70D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pic>
        <p:nvPicPr>
          <p:cNvPr id="14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9D306759-65B5-43C7-A996-64BB6D1A7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</a:ln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E4596C57-F10C-46A5-87C7-3D1F98F2703C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28876017-D87E-4990-8C7C-18FF73C012F3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8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3E34FDDA-9A5C-4F6C-90F4-BA3117331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693" y="3429000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</a:ln>
        </p:spPr>
      </p:pic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4D1746DD-4A24-403F-AFE2-7510BC7B2072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AF69D76B-7484-4C42-809B-F6A2E877D711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BD8AE68-8F2B-4140-8076-EABC37D8A486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A62382A-9A2D-49A3-89B2-8BD675D4BDB1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84AB8DEF-F14A-48CA-863A-996B93F3A072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6F74547-C77B-4DB6-B040-B0503036C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9467F964-2C7C-4BF7-BF74-DF2F0BBC3D84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20023CD3-166E-429E-8EDB-03861F3E587D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697D919C-B695-4E75-8186-4AD7B1E0E1D0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28C5B508-A941-47B2-8B25-94414F88185C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 can now work on this new branch for example we can add new color and commit it like always, with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add .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And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commit –m "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Orange_and_purple"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55587BA9-8F2B-403C-8639-07227781BFFF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D7E3B1A4-4EBE-48A2-8885-5D0A0D878942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FC5EA89F-5B1D-4CE7-B36C-A88BB0E9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F06F5F0E-9650-4F30-9CE1-24B0BAE21B60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7EB7232C-80B4-443D-8912-083BDB4DA70D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pic>
        <p:nvPicPr>
          <p:cNvPr id="14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9D306759-65B5-43C7-A996-64BB6D1A7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</a:ln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E4596C57-F10C-46A5-87C7-3D1F98F2703C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28876017-D87E-4990-8C7C-18FF73C012F3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8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3E34FDDA-9A5C-4F6C-90F4-BA3117331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693" y="3429000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</a:ln>
        </p:spPr>
      </p:pic>
      <p:sp>
        <p:nvSpPr>
          <p:cNvPr id="19" name="TextBox 5">
            <a:extLst>
              <a:ext uri="{FF2B5EF4-FFF2-40B4-BE49-F238E27FC236}">
                <a16:creationId xmlns:a16="http://schemas.microsoft.com/office/drawing/2014/main" id="{131CC5B7-0ED8-4F5E-B788-FE0EC1A0FA31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Git add .</a:t>
            </a:r>
          </a:p>
        </p:txBody>
      </p:sp>
      <p:pic>
        <p:nvPicPr>
          <p:cNvPr id="20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75248929-F317-4137-8C85-7ADB3F747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692" y="3421593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</a:ln>
        </p:spPr>
      </p:pic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4D1746DD-4A24-403F-AFE2-7510BC7B2072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C55EDDF9-A7AE-4814-A4AA-FFC535906238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A748C8B-5E50-4B80-BE42-589CD48ECE16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F5BA53A-4F5F-4B4C-8D32-700894B1D7B1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3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84AB8DEF-F14A-48CA-863A-996B93F3A072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6F74547-C77B-4DB6-B040-B0503036C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9467F964-2C7C-4BF7-BF74-DF2F0BBC3D84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20023CD3-166E-429E-8EDB-03861F3E587D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697D919C-B695-4E75-8186-4AD7B1E0E1D0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28C5B508-A941-47B2-8B25-94414F88185C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 can now work on this new branch for example we can add new color and commit it like always, with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add .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And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commit –m "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Orange_and_purple"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55587BA9-8F2B-403C-8639-07227781BFFF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D7E3B1A4-4EBE-48A2-8885-5D0A0D878942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FC5EA89F-5B1D-4CE7-B36C-A88BB0E9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F06F5F0E-9650-4F30-9CE1-24B0BAE21B60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7EB7232C-80B4-443D-8912-083BDB4DA70D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pic>
        <p:nvPicPr>
          <p:cNvPr id="14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9D306759-65B5-43C7-A996-64BB6D1A7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w="28575" cap="flat">
            <a:noFill/>
          </a:ln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E4596C57-F10C-46A5-87C7-3D1F98F2703C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28876017-D87E-4990-8C7C-18FF73C012F3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131CC5B7-0ED8-4F5E-B788-FE0EC1A0FA31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Git </a:t>
            </a:r>
            <a:r>
              <a:rPr lang="en-US" kern="0" dirty="0">
                <a:solidFill>
                  <a:srgbClr val="FFFFFF"/>
                </a:solidFill>
                <a:latin typeface="Calibri"/>
                <a:cs typeface="Calibri"/>
              </a:rPr>
              <a:t>commit –m “</a:t>
            </a:r>
            <a:r>
              <a:rPr lang="en-US" kern="0" dirty="0" err="1">
                <a:solidFill>
                  <a:srgbClr val="FFFFFF"/>
                </a:solidFill>
                <a:latin typeface="Calibri"/>
                <a:cs typeface="Calibri"/>
              </a:rPr>
              <a:t>orange_and_purple</a:t>
            </a:r>
            <a:r>
              <a:rPr lang="en-US" kern="0" dirty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20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75248929-F317-4137-8C85-7ADB3F747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348" y="3429000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</a:ln>
        </p:spPr>
      </p:pic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4D1746DD-4A24-403F-AFE2-7510BC7B2072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3" name="TextBox 20">
            <a:extLst>
              <a:ext uri="{FF2B5EF4-FFF2-40B4-BE49-F238E27FC236}">
                <a16:creationId xmlns:a16="http://schemas.microsoft.com/office/drawing/2014/main" id="{099E8972-E0F9-4F30-94D5-E70F3C8258A4}"/>
              </a:ext>
            </a:extLst>
          </p:cNvPr>
          <p:cNvSpPr txBox="1"/>
          <p:nvPr/>
        </p:nvSpPr>
        <p:spPr>
          <a:xfrm>
            <a:off x="6357055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Orange_and_purple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21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C25F5E68-84DA-4B05-B8E1-8E7DBC654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16" y="3427939"/>
            <a:ext cx="1628775" cy="1504946"/>
          </a:xfrm>
          <a:prstGeom prst="rect">
            <a:avLst/>
          </a:prstGeom>
          <a:noFill/>
          <a:ln w="28575" cap="flat">
            <a:solidFill>
              <a:srgbClr val="FF0000"/>
            </a:solidFill>
          </a:ln>
        </p:spPr>
      </p:pic>
      <p:cxnSp>
        <p:nvCxnSpPr>
          <p:cNvPr id="22" name="Straight Arrow Connector 19">
            <a:extLst>
              <a:ext uri="{FF2B5EF4-FFF2-40B4-BE49-F238E27FC236}">
                <a16:creationId xmlns:a16="http://schemas.microsoft.com/office/drawing/2014/main" id="{4B11B9FD-B64B-4E8A-863C-4C9F39B12D71}"/>
              </a:ext>
            </a:extLst>
          </p:cNvPr>
          <p:cNvCxnSpPr/>
          <p:nvPr/>
        </p:nvCxnSpPr>
        <p:spPr>
          <a:xfrm>
            <a:off x="5485339" y="4183590"/>
            <a:ext cx="1090083" cy="0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5D8AF48B-E604-4FE6-A3BA-FCBDFCDF3B10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99292CE-EDDD-4BAD-9DBE-7DD5D68D0FDD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02F14F4-DD1D-4B83-88D8-D44741B534D1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49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20768 0.00139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58AB81B1-4EA3-4249-B9A8-451754E5AC3B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08F43DB3-CE02-4FF6-B5DB-7F2249BFDBB6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Git switch main</a:t>
            </a: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23AF44B3-AAA2-43D2-87DB-8729EEAF3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D05F5C27-A4F0-4EF8-AD3B-CA0645A52303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54033055-2644-4C17-A192-C95711889E7B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1E2B164B-0C49-45F9-B022-8E9E35CC03EE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ACB801DC-BBB9-4A6D-9F91-6A7FD8DC5CD4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now in order to make changes in our main branch we need to switch to it again by using </a:t>
            </a:r>
            <a:endParaRPr lang="en-US" sz="2000" b="0" i="0" u="sng" strike="noStrike" kern="1200" cap="none" spc="0" baseline="0" dirty="0">
              <a:solidFill>
                <a:srgbClr val="2F5597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sng" strike="noStrike" kern="1200" cap="none" spc="0" baseline="0" dirty="0">
                <a:solidFill>
                  <a:srgbClr val="2F5597"/>
                </a:solidFill>
                <a:uFillTx/>
                <a:latin typeface="Calibri"/>
                <a:cs typeface="Calibri"/>
              </a:rPr>
              <a:t>Git switch main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,we are able to work on the last version of main.</a:t>
            </a:r>
            <a:endParaRPr lang="en-US" sz="2000" b="0" i="0" u="sng" strike="noStrike" kern="1200" cap="none" spc="0" baseline="0" dirty="0">
              <a:solidFill>
                <a:srgbClr val="2F5597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68F2AEC-BCC2-4F96-8558-3CFA9104DC33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08955BEA-C571-45C9-9A48-C52C917C3D20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C15D62BC-8DB2-4AB5-B8FA-00F642BD6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7C18C1E3-38B1-4DD0-885E-BB61AD104255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4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51C6A7DA-B1AE-4C3D-9AEF-434319CF2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A1709846-EEDB-4C14-947B-792F425BCCD6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C5161E48-28A0-4C0F-9053-C569D8E1B34D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8D39AB4A-943C-4041-AB8A-61F3F037E157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8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3B9BEE67-0329-4A1B-92BB-DDE3874DE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16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5F873C39-6A78-4AD1-8D00-971528F838E3}"/>
              </a:ext>
            </a:extLst>
          </p:cNvPr>
          <p:cNvSpPr txBox="1"/>
          <p:nvPr/>
        </p:nvSpPr>
        <p:spPr>
          <a:xfrm>
            <a:off x="6357055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Orange_and_purple</a:t>
            </a:r>
          </a:p>
        </p:txBody>
      </p:sp>
      <p:pic>
        <p:nvPicPr>
          <p:cNvPr id="21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F2652CFD-591F-4DC0-BBCF-34DD7B7B4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16" y="3423359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</a:ln>
        </p:spPr>
      </p:pic>
      <p:pic>
        <p:nvPicPr>
          <p:cNvPr id="22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B351D493-019A-4857-984A-AFBB74A5C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38436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</a:ln>
        </p:spPr>
      </p:pic>
      <p:cxnSp>
        <p:nvCxnSpPr>
          <p:cNvPr id="19" name="Straight Arrow Connector 19">
            <a:extLst>
              <a:ext uri="{FF2B5EF4-FFF2-40B4-BE49-F238E27FC236}">
                <a16:creationId xmlns:a16="http://schemas.microsoft.com/office/drawing/2014/main" id="{47D0AA14-903D-4FE9-9A41-811C1A53D735}"/>
              </a:ext>
            </a:extLst>
          </p:cNvPr>
          <p:cNvCxnSpPr/>
          <p:nvPr/>
        </p:nvCxnSpPr>
        <p:spPr>
          <a:xfrm>
            <a:off x="5485339" y="4183590"/>
            <a:ext cx="1090083" cy="0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0A64499A-BD4B-45C7-AAC3-EDD388CC013F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B920DEA-9811-4304-9D6B-4FCD7A8219AA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4BF12BC-602C-4F4B-B278-68AF44ABDEB1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71074400-DBEE-4428-88E4-8DEC31ABA184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C8256A93-C28C-4691-BDC7-9D05AFFDCE8A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546238-BE26-4B0C-8662-9AF6E715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7AA31E7E-E621-4860-9E8E-7894F03ABDBB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CA27A5E0-EB1E-46D3-887C-696B6DBEEB1C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98154C79-42CA-487B-B86E-E751B9E8629B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CEA197B8-AE26-4850-94D9-4F87CF9969D0}"/>
              </a:ext>
            </a:extLst>
          </p:cNvPr>
          <p:cNvSpPr txBox="1"/>
          <p:nvPr/>
        </p:nvSpPr>
        <p:spPr>
          <a:xfrm>
            <a:off x="1335846" y="310438"/>
            <a:ext cx="9626007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We can now work on some change on this version then commit it.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7B0461C-96BC-4973-BD07-A56521807641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74D0C23E-FCDE-4245-9EA2-E637F50141E9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46404982-5EEB-499B-8AFF-2DC6A4875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74710B4B-935B-4A91-AEFF-5CC012A42A75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B3A52A9F-BCFC-4C4B-9D22-02F5930F3105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pic>
        <p:nvPicPr>
          <p:cNvPr id="14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6648D25B-1852-45CD-B087-4D476B9B6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515DD93C-0F7D-4938-B151-8F5ABB1BA3E7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623284C9-7602-45F0-8340-B2B781E88FF8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52F4EBCF-4D3B-4B1C-8991-16378C58054F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8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96CD2FA9-2DC4-4C4A-9B6F-57A7A7246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16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9" name="Straight Arrow Connector 19">
            <a:extLst>
              <a:ext uri="{FF2B5EF4-FFF2-40B4-BE49-F238E27FC236}">
                <a16:creationId xmlns:a16="http://schemas.microsoft.com/office/drawing/2014/main" id="{A8A9DAC1-7B6B-414E-A14C-0BEBA201FB72}"/>
              </a:ext>
            </a:extLst>
          </p:cNvPr>
          <p:cNvCxnSpPr/>
          <p:nvPr/>
        </p:nvCxnSpPr>
        <p:spPr>
          <a:xfrm>
            <a:off x="5485339" y="4183590"/>
            <a:ext cx="1090083" cy="0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0" name="TextBox 20">
            <a:extLst>
              <a:ext uri="{FF2B5EF4-FFF2-40B4-BE49-F238E27FC236}">
                <a16:creationId xmlns:a16="http://schemas.microsoft.com/office/drawing/2014/main" id="{7B6C4C71-C4DF-4E3A-BAF7-01DC0FA8FAE4}"/>
              </a:ext>
            </a:extLst>
          </p:cNvPr>
          <p:cNvSpPr txBox="1"/>
          <p:nvPr/>
        </p:nvSpPr>
        <p:spPr>
          <a:xfrm>
            <a:off x="6357055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Orange_and_purple</a:t>
            </a:r>
          </a:p>
        </p:txBody>
      </p:sp>
      <p:pic>
        <p:nvPicPr>
          <p:cNvPr id="21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3566A557-5DF9-4336-B077-CCFF060CA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</a:ln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D6862EF4-426C-4774-A294-8E23F16C97FE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B24D5A8-B7B9-4467-B8C1-95BDCAE3E9F0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4AFBB27-A9C7-4F10-A52A-E1C7DCEBC399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C8256A93-C28C-4691-BDC7-9D05AFFDCE8A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546238-BE26-4B0C-8662-9AF6E715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7AA31E7E-E621-4860-9E8E-7894F03ABDBB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CA27A5E0-EB1E-46D3-887C-696B6DBEEB1C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98154C79-42CA-487B-B86E-E751B9E8629B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CEA197B8-AE26-4850-94D9-4F87CF9969D0}"/>
              </a:ext>
            </a:extLst>
          </p:cNvPr>
          <p:cNvSpPr txBox="1"/>
          <p:nvPr/>
        </p:nvSpPr>
        <p:spPr>
          <a:xfrm>
            <a:off x="1335846" y="310438"/>
            <a:ext cx="9626007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We can now work on some change on this version then commit it.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7B0461C-96BC-4973-BD07-A56521807641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74D0C23E-FCDE-4245-9EA2-E637F50141E9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46404982-5EEB-499B-8AFF-2DC6A4875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74710B4B-935B-4A91-AEFF-5CC012A42A75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4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6648D25B-1852-45CD-B087-4D476B9B6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515DD93C-0F7D-4938-B151-8F5ABB1BA3E7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623284C9-7602-45F0-8340-B2B781E88FF8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52F4EBCF-4D3B-4B1C-8991-16378C58054F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8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96CD2FA9-2DC4-4C4A-9B6F-57A7A7246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16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9" name="Straight Arrow Connector 19">
            <a:extLst>
              <a:ext uri="{FF2B5EF4-FFF2-40B4-BE49-F238E27FC236}">
                <a16:creationId xmlns:a16="http://schemas.microsoft.com/office/drawing/2014/main" id="{A8A9DAC1-7B6B-414E-A14C-0BEBA201FB72}"/>
              </a:ext>
            </a:extLst>
          </p:cNvPr>
          <p:cNvCxnSpPr/>
          <p:nvPr/>
        </p:nvCxnSpPr>
        <p:spPr>
          <a:xfrm>
            <a:off x="5485339" y="4183590"/>
            <a:ext cx="1090083" cy="0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0" name="TextBox 20">
            <a:extLst>
              <a:ext uri="{FF2B5EF4-FFF2-40B4-BE49-F238E27FC236}">
                <a16:creationId xmlns:a16="http://schemas.microsoft.com/office/drawing/2014/main" id="{7B6C4C71-C4DF-4E3A-BAF7-01DC0FA8FAE4}"/>
              </a:ext>
            </a:extLst>
          </p:cNvPr>
          <p:cNvSpPr txBox="1"/>
          <p:nvPr/>
        </p:nvSpPr>
        <p:spPr>
          <a:xfrm>
            <a:off x="6357055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Orange_and_purple</a:t>
            </a:r>
          </a:p>
        </p:txBody>
      </p:sp>
      <p:pic>
        <p:nvPicPr>
          <p:cNvPr id="21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3566A557-5DF9-4336-B077-CCFF060CA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</a:ln>
        </p:spPr>
      </p:pic>
      <p:pic>
        <p:nvPicPr>
          <p:cNvPr id="22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0EEBBE7C-7065-4AF5-BB4D-81B7B5DB6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</a:ln>
        </p:spPr>
      </p:pic>
      <p:sp>
        <p:nvSpPr>
          <p:cNvPr id="23" name="TextBox 5">
            <a:extLst>
              <a:ext uri="{FF2B5EF4-FFF2-40B4-BE49-F238E27FC236}">
                <a16:creationId xmlns:a16="http://schemas.microsoft.com/office/drawing/2014/main" id="{57C301BF-C4A1-49D4-BF49-6C1A86D7B3ED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Git add .</a:t>
            </a:r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B3A52A9F-BCFC-4C4B-9D22-02F5930F3105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BA79AE90-1370-4E9A-BDA1-C875050BE589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53E3BA7-A71C-4F83-B339-A7551FEC5C15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E1DD4AF-2704-41CB-B5B1-352807BB232C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2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C8256A93-C28C-4691-BDC7-9D05AFFDCE8A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114F80D-A748-4802-8260-3E4FB4F496FB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Git </a:t>
            </a: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commit –m “</a:t>
            </a:r>
            <a:r>
              <a:rPr lang="en-US" dirty="0" err="1">
                <a:solidFill>
                  <a:srgbClr val="FFFFFF"/>
                </a:solidFill>
                <a:latin typeface="Calibri"/>
                <a:cs typeface="Calibri"/>
              </a:rPr>
              <a:t>yellow_and_red</a:t>
            </a: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546238-BE26-4B0C-8662-9AF6E715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7AA31E7E-E621-4860-9E8E-7894F03ABDBB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CA27A5E0-EB1E-46D3-887C-696B6DBEEB1C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98154C79-42CA-487B-B86E-E751B9E8629B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CEA197B8-AE26-4850-94D9-4F87CF9969D0}"/>
              </a:ext>
            </a:extLst>
          </p:cNvPr>
          <p:cNvSpPr txBox="1"/>
          <p:nvPr/>
        </p:nvSpPr>
        <p:spPr>
          <a:xfrm>
            <a:off x="1335846" y="310438"/>
            <a:ext cx="9626007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 can now work on some change on this version then commit it.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7B0461C-96BC-4973-BD07-A56521807641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74D0C23E-FCDE-4245-9EA2-E637F50141E9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46404982-5EEB-499B-8AFF-2DC6A4875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74710B4B-935B-4A91-AEFF-5CC012A42A75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B3A52A9F-BCFC-4C4B-9D22-02F5930F3105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pic>
        <p:nvPicPr>
          <p:cNvPr id="14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6648D25B-1852-45CD-B087-4D476B9B6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515DD93C-0F7D-4938-B151-8F5ABB1BA3E7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623284C9-7602-45F0-8340-B2B781E88FF8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52F4EBCF-4D3B-4B1C-8991-16378C58054F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8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96CD2FA9-2DC4-4C4A-9B6F-57A7A7246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16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9" name="Straight Arrow Connector 19">
            <a:extLst>
              <a:ext uri="{FF2B5EF4-FFF2-40B4-BE49-F238E27FC236}">
                <a16:creationId xmlns:a16="http://schemas.microsoft.com/office/drawing/2014/main" id="{A8A9DAC1-7B6B-414E-A14C-0BEBA201FB72}"/>
              </a:ext>
            </a:extLst>
          </p:cNvPr>
          <p:cNvCxnSpPr/>
          <p:nvPr/>
        </p:nvCxnSpPr>
        <p:spPr>
          <a:xfrm>
            <a:off x="5485339" y="4183590"/>
            <a:ext cx="1090083" cy="0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0" name="TextBox 20">
            <a:extLst>
              <a:ext uri="{FF2B5EF4-FFF2-40B4-BE49-F238E27FC236}">
                <a16:creationId xmlns:a16="http://schemas.microsoft.com/office/drawing/2014/main" id="{7B6C4C71-C4DF-4E3A-BAF7-01DC0FA8FAE4}"/>
              </a:ext>
            </a:extLst>
          </p:cNvPr>
          <p:cNvSpPr txBox="1"/>
          <p:nvPr/>
        </p:nvSpPr>
        <p:spPr>
          <a:xfrm>
            <a:off x="6357055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Orange_and_purple</a:t>
            </a: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719AD2FD-243F-4370-B832-B2273698EAAB}"/>
              </a:ext>
            </a:extLst>
          </p:cNvPr>
          <p:cNvSpPr txBox="1"/>
          <p:nvPr/>
        </p:nvSpPr>
        <p:spPr>
          <a:xfrm>
            <a:off x="6484056" y="2726969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Yellow_and_red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4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7EE14176-DF7A-4686-ACF5-A2D55F9C9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693" y="1240371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</a:ln>
        </p:spPr>
      </p:pic>
      <p:pic>
        <p:nvPicPr>
          <p:cNvPr id="21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3566A557-5DF9-4336-B077-CCFF060CA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116" y="1258360"/>
            <a:ext cx="1628775" cy="1504946"/>
          </a:xfrm>
          <a:prstGeom prst="rect">
            <a:avLst/>
          </a:prstGeom>
          <a:noFill/>
          <a:ln w="28575" cap="flat">
            <a:solidFill>
              <a:srgbClr val="FF0000"/>
            </a:solidFill>
          </a:ln>
        </p:spPr>
      </p:pic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DD8911CE-C47C-460D-8067-C7769B5C35C4}"/>
              </a:ext>
            </a:extLst>
          </p:cNvPr>
          <p:cNvCxnSpPr/>
          <p:nvPr/>
        </p:nvCxnSpPr>
        <p:spPr>
          <a:xfrm flipV="1">
            <a:off x="5485339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1CEBD221-7ED2-47BE-AE25-DC7095C36ED8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3EB372F-D159-48E1-B76C-5A202FFB1751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4D4B003-D2AF-4988-B65D-C009E6931ED3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04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0.20846 0.00139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5023B657-2884-41F4-95F4-1D56C84A53DA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E78EFC52-B8B8-4BB6-B0EA-1DA278783915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Git merge orange</a:t>
            </a: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2D6CD193-A9AC-4331-8040-CED772139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0A36F711-7558-463B-A8C9-210A55660060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F3D56971-05D1-4631-8671-E6B82A094034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5CB003AD-8A8D-4776-85E6-24DD76AA7B76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DFAD290C-DAA6-451C-A705-959840384C2B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Now that we have two different versions of our work we can combine them together to have a final version that has both features of the project by using </a:t>
            </a:r>
            <a:r>
              <a:rPr lang="en-US" sz="2000" b="0" i="0" u="sng" strike="noStrike" kern="1200" cap="none" spc="0" baseline="0" dirty="0">
                <a:solidFill>
                  <a:srgbClr val="2F5597"/>
                </a:solidFill>
                <a:uFillTx/>
                <a:latin typeface="Calibri"/>
                <a:cs typeface="Calibri"/>
              </a:rPr>
              <a:t>git merge orange</a:t>
            </a:r>
            <a:endParaRPr lang="en-US" sz="1800" b="0" i="0" u="none" strike="noStrike" kern="1200" cap="none" spc="0" baseline="0" dirty="0">
              <a:solidFill>
                <a:srgbClr val="2F5597"/>
              </a:solidFill>
              <a:uFillTx/>
              <a:latin typeface="Calibri"/>
              <a:cs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CF9A2D2-2888-4F0B-B9B8-B51F328AE3DF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12758482-679A-4A63-9EF4-A7E0BD6080E4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549C9964-D94E-4788-9F97-7E560D0A0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CEB00312-82ED-45BF-8D2D-3D683D3BFEA7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164AE8BE-83A1-4411-8862-2EBBF5237A2E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pic>
        <p:nvPicPr>
          <p:cNvPr id="14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DD553846-FA41-437B-A244-93B533D6E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B3A830DD-5B03-44F5-BB57-BBDE09B5E47A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7428BC1A-F537-4E77-B5C7-FFB0B2F2A1EA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B6A0F10B-5840-4846-9F85-F33355C5ED91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8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51D1B9-2732-4060-85F5-78D72CCA0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16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C4A722A1-9C24-4392-98B0-CC59D252C900}"/>
              </a:ext>
            </a:extLst>
          </p:cNvPr>
          <p:cNvSpPr txBox="1"/>
          <p:nvPr/>
        </p:nvSpPr>
        <p:spPr>
          <a:xfrm>
            <a:off x="6357055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Orange_and_purple</a:t>
            </a:r>
          </a:p>
        </p:txBody>
      </p:sp>
      <p:pic>
        <p:nvPicPr>
          <p:cNvPr id="21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7235F359-0E21-4642-9081-5A8035DE0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116" y="1232612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</a:ln>
        </p:spPr>
      </p:pic>
      <p:sp>
        <p:nvSpPr>
          <p:cNvPr id="23" name="TextBox 24">
            <a:extLst>
              <a:ext uri="{FF2B5EF4-FFF2-40B4-BE49-F238E27FC236}">
                <a16:creationId xmlns:a16="http://schemas.microsoft.com/office/drawing/2014/main" id="{C691122E-13E2-40E0-938C-12DD0069CD91}"/>
              </a:ext>
            </a:extLst>
          </p:cNvPr>
          <p:cNvSpPr txBox="1"/>
          <p:nvPr/>
        </p:nvSpPr>
        <p:spPr>
          <a:xfrm>
            <a:off x="6484056" y="2726969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Yellow_and_red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9AC3F94D-4484-4DE3-B0FA-D68069CF9815}"/>
              </a:ext>
            </a:extLst>
          </p:cNvPr>
          <p:cNvCxnSpPr/>
          <p:nvPr/>
        </p:nvCxnSpPr>
        <p:spPr>
          <a:xfrm flipV="1">
            <a:off x="5485339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pic>
        <p:nvPicPr>
          <p:cNvPr id="27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86DA7196-ADD2-4BA0-BD83-0FF687AFE5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116" y="1224313"/>
            <a:ext cx="1628775" cy="1504946"/>
          </a:xfrm>
          <a:prstGeom prst="rect">
            <a:avLst/>
          </a:prstGeom>
          <a:noFill/>
          <a:ln w="28575" cap="flat">
            <a:noFill/>
          </a:ln>
        </p:spPr>
      </p:pic>
      <p:pic>
        <p:nvPicPr>
          <p:cNvPr id="28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DA1681-6849-4E38-B717-E82EBA31E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194" y="3432181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9" name="Straight Arrow Connector 19">
            <a:extLst>
              <a:ext uri="{FF2B5EF4-FFF2-40B4-BE49-F238E27FC236}">
                <a16:creationId xmlns:a16="http://schemas.microsoft.com/office/drawing/2014/main" id="{1A3A1104-C41C-4306-97BE-EF707F2F38A2}"/>
              </a:ext>
            </a:extLst>
          </p:cNvPr>
          <p:cNvCxnSpPr/>
          <p:nvPr/>
        </p:nvCxnSpPr>
        <p:spPr>
          <a:xfrm>
            <a:off x="5485339" y="4183590"/>
            <a:ext cx="1090083" cy="0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20C7C42-1514-45B0-81F1-3F9B5839D3E1}"/>
              </a:ext>
            </a:extLst>
          </p:cNvPr>
          <p:cNvSpPr txBox="1"/>
          <p:nvPr/>
        </p:nvSpPr>
        <p:spPr>
          <a:xfrm>
            <a:off x="10417033" y="1475675"/>
            <a:ext cx="11299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7BFB925-C9BE-45C9-85C9-42698E28BA15}"/>
              </a:ext>
            </a:extLst>
          </p:cNvPr>
          <p:cNvSpPr txBox="1"/>
          <p:nvPr/>
        </p:nvSpPr>
        <p:spPr>
          <a:xfrm>
            <a:off x="8671209" y="3810676"/>
            <a:ext cx="3034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We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cant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merge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them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because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there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is</a:t>
            </a:r>
            <a:r>
              <a:rPr lang="de-DE" dirty="0">
                <a:solidFill>
                  <a:srgbClr val="FF0000"/>
                </a:solidFill>
              </a:rPr>
              <a:t> a </a:t>
            </a:r>
            <a:r>
              <a:rPr lang="de-DE" dirty="0" err="1">
                <a:solidFill>
                  <a:srgbClr val="FF0000"/>
                </a:solidFill>
              </a:rPr>
              <a:t>diffrence</a:t>
            </a:r>
            <a:r>
              <a:rPr lang="de-DE" dirty="0">
                <a:solidFill>
                  <a:srgbClr val="FF0000"/>
                </a:solidFill>
              </a:rPr>
              <a:t> in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middle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flower</a:t>
            </a:r>
            <a:r>
              <a:rPr lang="de-DE" dirty="0">
                <a:solidFill>
                  <a:srgbClr val="FF0000"/>
                </a:solidFill>
              </a:rPr>
              <a:t> wich </a:t>
            </a:r>
            <a:r>
              <a:rPr lang="de-DE" dirty="0" err="1">
                <a:solidFill>
                  <a:srgbClr val="FF0000"/>
                </a:solidFill>
              </a:rPr>
              <a:t>create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conflict</a:t>
            </a:r>
            <a:r>
              <a:rPr lang="de-DE" dirty="0">
                <a:solidFill>
                  <a:srgbClr val="FF0000"/>
                </a:solidFill>
              </a:rPr>
              <a:t>, </a:t>
            </a:r>
            <a:r>
              <a:rPr lang="de-DE" dirty="0" err="1">
                <a:solidFill>
                  <a:srgbClr val="FF0000"/>
                </a:solidFill>
              </a:rPr>
              <a:t>we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have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resolve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this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problem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choosing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options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 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9B6566D-045E-427E-BC34-BAA24AF747A7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C78C7BF-E222-4AA1-A125-5FE008B68E57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AD7CBC6-6B30-48BC-8AF8-DEE5F430C8AF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4.44444E-6 L 0.1651 0.003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16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4.81481E-6 L 0.16758 -0.1951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72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29" grpId="0"/>
      <p:bldP spid="31" grpId="0"/>
      <p:bldP spid="32" grpId="0" animBg="1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54E6E704-6E6C-4A65-B9D7-43B10672DDAC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E63F815-1B5D-45A9-BD7A-07987262A6D8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Git switch</a:t>
            </a:r>
            <a:r>
              <a:rPr lang="en-US" sz="1800" b="0" i="0" u="none" strike="noStrike" kern="1200" cap="none" spc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0" i="0" u="none" strike="noStrike" kern="1200" cap="none" spc="0" dirty="0" err="1">
                <a:solidFill>
                  <a:srgbClr val="FFFFFF"/>
                </a:solidFill>
                <a:uFillTx/>
                <a:latin typeface="Calibri"/>
                <a:cs typeface="Calibri"/>
              </a:rPr>
              <a:t>orange_and_purple</a:t>
            </a: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AFB1ACF4-8F27-4C04-B97A-1C2986732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393B012C-1E1E-4DE5-88D7-98B9549B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8">
            <a:extLst>
              <a:ext uri="{FF2B5EF4-FFF2-40B4-BE49-F238E27FC236}">
                <a16:creationId xmlns:a16="http://schemas.microsoft.com/office/drawing/2014/main" id="{A3903D6D-484D-4D79-A1F8-0A5CCFFFC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116" y="1258360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E4EDCC8F-BA33-43BE-A23C-3483495DE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C9665426-FF55-4A5F-80FC-5B0338972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116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22">
            <a:extLst>
              <a:ext uri="{FF2B5EF4-FFF2-40B4-BE49-F238E27FC236}">
                <a16:creationId xmlns:a16="http://schemas.microsoft.com/office/drawing/2014/main" id="{ABF30B9E-F6FC-44F5-8008-7DFF37232E99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1" name="Straight Arrow Connector 26">
            <a:extLst>
              <a:ext uri="{FF2B5EF4-FFF2-40B4-BE49-F238E27FC236}">
                <a16:creationId xmlns:a16="http://schemas.microsoft.com/office/drawing/2014/main" id="{E58F7E2F-BC2D-497D-8EF3-C88638ADB156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2" name="Straight Arrow Connector 27">
            <a:extLst>
              <a:ext uri="{FF2B5EF4-FFF2-40B4-BE49-F238E27FC236}">
                <a16:creationId xmlns:a16="http://schemas.microsoft.com/office/drawing/2014/main" id="{ED01A6C0-A2B5-4771-A9FC-726418782EC2}"/>
              </a:ext>
            </a:extLst>
          </p:cNvPr>
          <p:cNvCxnSpPr/>
          <p:nvPr/>
        </p:nvCxnSpPr>
        <p:spPr>
          <a:xfrm flipV="1">
            <a:off x="5485339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4" name="Straight Arrow Connector 29">
            <a:extLst>
              <a:ext uri="{FF2B5EF4-FFF2-40B4-BE49-F238E27FC236}">
                <a16:creationId xmlns:a16="http://schemas.microsoft.com/office/drawing/2014/main" id="{E01E81EE-4D32-480C-82F4-7E9BC315D6C2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cxnSp>
        <p:nvCxnSpPr>
          <p:cNvPr id="17" name="Straight Arrow Connector 1">
            <a:extLst>
              <a:ext uri="{FF2B5EF4-FFF2-40B4-BE49-F238E27FC236}">
                <a16:creationId xmlns:a16="http://schemas.microsoft.com/office/drawing/2014/main" id="{258F4CFB-FF58-4A76-8CCB-6886AD794CEA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18" name="Straight Arrow Connector 2">
            <a:extLst>
              <a:ext uri="{FF2B5EF4-FFF2-40B4-BE49-F238E27FC236}">
                <a16:creationId xmlns:a16="http://schemas.microsoft.com/office/drawing/2014/main" id="{8E02A125-336D-4B7B-AC9C-887F60584CCD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19" name="TextBox 6">
            <a:extLst>
              <a:ext uri="{FF2B5EF4-FFF2-40B4-BE49-F238E27FC236}">
                <a16:creationId xmlns:a16="http://schemas.microsoft.com/office/drawing/2014/main" id="{BE740ABF-B0E8-482D-A056-C5FC1F0B2835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A6BF3040-746A-44FF-874F-09F7A23C0836}"/>
              </a:ext>
            </a:extLst>
          </p:cNvPr>
          <p:cNvSpPr txBox="1"/>
          <p:nvPr/>
        </p:nvSpPr>
        <p:spPr>
          <a:xfrm>
            <a:off x="1335846" y="310438"/>
            <a:ext cx="9626007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We can now solve</a:t>
            </a:r>
            <a:r>
              <a:rPr lang="en-US" sz="2000" b="0" i="0" u="none" strike="noStrike" kern="1200" cap="none" spc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it by changing the orange color to yellow then merging again </a:t>
            </a:r>
            <a:endParaRPr lang="en-US" sz="1800" b="0" i="0" u="none" strike="noStrike" kern="1200" cap="none" spc="0" baseline="0" dirty="0">
              <a:solidFill>
                <a:srgbClr val="2F5597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A7DC0FD8-FF57-4383-8C47-1FF93A76B83B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E4038173-E098-4039-9D4D-ABFC1460A9AF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3F027616-1721-474F-AB20-BD0493DBE4DD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CBC200A3-F1D5-4EAE-B77E-3A4F6415A6F4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083EE447-F6D1-4120-AF2F-5FF9957DEB0D}"/>
              </a:ext>
            </a:extLst>
          </p:cNvPr>
          <p:cNvSpPr txBox="1"/>
          <p:nvPr/>
        </p:nvSpPr>
        <p:spPr>
          <a:xfrm>
            <a:off x="6357055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Orange_and_purple</a:t>
            </a:r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id="{6DC5EE47-0096-4B0E-9A92-B17C78EC8E13}"/>
              </a:ext>
            </a:extLst>
          </p:cNvPr>
          <p:cNvSpPr txBox="1"/>
          <p:nvPr/>
        </p:nvSpPr>
        <p:spPr>
          <a:xfrm>
            <a:off x="6484056" y="2726969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Yellow_and_red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7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ADEB5C57-5A80-4B47-AE11-BEC95FE29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116" y="1254844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</a:ln>
        </p:spPr>
      </p:pic>
      <p:pic>
        <p:nvPicPr>
          <p:cNvPr id="28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1ABD361B-34F3-427A-975D-5322FAAD9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116" y="3423359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</a:ln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16683CB6-6872-46B9-B7F1-019399E7C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46" y="3394879"/>
            <a:ext cx="1685714" cy="1561905"/>
          </a:xfrm>
          <a:prstGeom prst="rect">
            <a:avLst/>
          </a:prstGeom>
        </p:spPr>
      </p:pic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9D488642-CA73-4A65-B321-841901D30FFB}"/>
              </a:ext>
            </a:extLst>
          </p:cNvPr>
          <p:cNvCxnSpPr/>
          <p:nvPr/>
        </p:nvCxnSpPr>
        <p:spPr>
          <a:xfrm>
            <a:off x="5485339" y="4183590"/>
            <a:ext cx="1090083" cy="0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F4DA5310-3A62-4AD1-9DFD-280133D2AA46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BFAE7CD-00C6-461F-92E1-DA31123571CF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BD75851-5CB1-494B-8636-59FCA4C3F15A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xit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33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F988F13C-DF6A-462F-AD3C-4BE3380EC478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B76E681-4AD5-4EA3-85D8-E3E39348EA38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Git add .</a:t>
            </a: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9FE6C226-7538-4A06-85B1-BE5C9100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ECA24F01-0FA7-4142-91D9-842F7802F30C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5854FE6D-766D-48F8-9011-BD7E671E5DAD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3505B0E5-69B4-49E6-B027-6CDD47F108D4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EF6C0929-6B76-43FE-B5BA-B7A66E9C31DA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By running </a:t>
            </a:r>
            <a:r>
              <a:rPr lang="en-US" sz="2000" b="0" i="0" u="sng" strike="noStrike" kern="1200" cap="none" spc="0" baseline="0" dirty="0">
                <a:solidFill>
                  <a:srgbClr val="2F5597"/>
                </a:solidFill>
                <a:uFillTx/>
                <a:latin typeface="Calibri"/>
                <a:cs typeface="Calibri"/>
              </a:rPr>
              <a:t>git add .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We chose to add all the folders and files present in our project to the list of objects to be tracked.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CD655AD-E65F-4352-8143-B047D3E47B2A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EEF230DC-9F51-46B7-9F9B-A9A710921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  <a:prstDash val="solid"/>
            <a:miter/>
          </a:ln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4A5E2107-57BA-41DE-A271-E7CB6C0E68F4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E3D8445-3045-4EC0-8F38-BC7D6B91D27B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851387-0609-40AF-8B5A-D1CA641AEF70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54E6E704-6E6C-4A65-B9D7-43B10672DDAC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E63F815-1B5D-45A9-BD7A-07987262A6D8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Git merge main</a:t>
            </a:r>
          </a:p>
        </p:txBody>
      </p:sp>
      <p:pic>
        <p:nvPicPr>
          <p:cNvPr id="37" name="Picture 18">
            <a:extLst>
              <a:ext uri="{FF2B5EF4-FFF2-40B4-BE49-F238E27FC236}">
                <a16:creationId xmlns:a16="http://schemas.microsoft.com/office/drawing/2014/main" id="{97755CB8-8DFA-4738-855B-3B60742D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056" y="1252692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AFB1ACF4-8F27-4C04-B97A-1C2986732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393B012C-1E1E-4DE5-88D7-98B9549BE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8">
            <a:extLst>
              <a:ext uri="{FF2B5EF4-FFF2-40B4-BE49-F238E27FC236}">
                <a16:creationId xmlns:a16="http://schemas.microsoft.com/office/drawing/2014/main" id="{A3903D6D-484D-4D79-A1F8-0A5CCFFF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16" y="1258360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E4EDCC8F-BA33-43BE-A23C-3483495DE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22">
            <a:extLst>
              <a:ext uri="{FF2B5EF4-FFF2-40B4-BE49-F238E27FC236}">
                <a16:creationId xmlns:a16="http://schemas.microsoft.com/office/drawing/2014/main" id="{ABF30B9E-F6FC-44F5-8008-7DFF37232E99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1" name="Straight Arrow Connector 26">
            <a:extLst>
              <a:ext uri="{FF2B5EF4-FFF2-40B4-BE49-F238E27FC236}">
                <a16:creationId xmlns:a16="http://schemas.microsoft.com/office/drawing/2014/main" id="{E58F7E2F-BC2D-497D-8EF3-C88638ADB156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2" name="Straight Arrow Connector 27">
            <a:extLst>
              <a:ext uri="{FF2B5EF4-FFF2-40B4-BE49-F238E27FC236}">
                <a16:creationId xmlns:a16="http://schemas.microsoft.com/office/drawing/2014/main" id="{ED01A6C0-A2B5-4771-A9FC-726418782EC2}"/>
              </a:ext>
            </a:extLst>
          </p:cNvPr>
          <p:cNvCxnSpPr/>
          <p:nvPr/>
        </p:nvCxnSpPr>
        <p:spPr>
          <a:xfrm flipV="1">
            <a:off x="5485339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4" name="Straight Arrow Connector 29">
            <a:extLst>
              <a:ext uri="{FF2B5EF4-FFF2-40B4-BE49-F238E27FC236}">
                <a16:creationId xmlns:a16="http://schemas.microsoft.com/office/drawing/2014/main" id="{E01E81EE-4D32-480C-82F4-7E9BC315D6C2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cxnSp>
        <p:nvCxnSpPr>
          <p:cNvPr id="17" name="Straight Arrow Connector 1">
            <a:extLst>
              <a:ext uri="{FF2B5EF4-FFF2-40B4-BE49-F238E27FC236}">
                <a16:creationId xmlns:a16="http://schemas.microsoft.com/office/drawing/2014/main" id="{258F4CFB-FF58-4A76-8CCB-6886AD794CEA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18" name="Straight Arrow Connector 2">
            <a:extLst>
              <a:ext uri="{FF2B5EF4-FFF2-40B4-BE49-F238E27FC236}">
                <a16:creationId xmlns:a16="http://schemas.microsoft.com/office/drawing/2014/main" id="{8E02A125-336D-4B7B-AC9C-887F60584CCD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19" name="TextBox 6">
            <a:extLst>
              <a:ext uri="{FF2B5EF4-FFF2-40B4-BE49-F238E27FC236}">
                <a16:creationId xmlns:a16="http://schemas.microsoft.com/office/drawing/2014/main" id="{BE740ABF-B0E8-482D-A056-C5FC1F0B2835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A6BF3040-746A-44FF-874F-09F7A23C0836}"/>
              </a:ext>
            </a:extLst>
          </p:cNvPr>
          <p:cNvSpPr txBox="1"/>
          <p:nvPr/>
        </p:nvSpPr>
        <p:spPr>
          <a:xfrm>
            <a:off x="1335846" y="310438"/>
            <a:ext cx="9626007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We can now solve</a:t>
            </a:r>
            <a:r>
              <a:rPr lang="en-US" sz="2000" b="0" i="0" u="none" strike="noStrike" kern="1200" cap="none" spc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it by changing the orange color to yellow then merging again </a:t>
            </a:r>
            <a:endParaRPr lang="en-US" sz="1800" b="0" i="0" u="none" strike="noStrike" kern="1200" cap="none" spc="0" baseline="0" dirty="0">
              <a:solidFill>
                <a:srgbClr val="2F5597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A7DC0FD8-FF57-4383-8C47-1FF93A76B83B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E4038173-E098-4039-9D4D-ABFC1460A9AF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3F027616-1721-474F-AB20-BD0493DBE4DD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CBC200A3-F1D5-4EAE-B77E-3A4F6415A6F4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083EE447-F6D1-4120-AF2F-5FF9957DEB0D}"/>
              </a:ext>
            </a:extLst>
          </p:cNvPr>
          <p:cNvSpPr txBox="1"/>
          <p:nvPr/>
        </p:nvSpPr>
        <p:spPr>
          <a:xfrm>
            <a:off x="6357055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Orange_and_purple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061486AE-B879-41F9-BE4F-B1424259AB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" t="2116" r="1689" b="1824"/>
          <a:stretch/>
        </p:blipFill>
        <p:spPr>
          <a:xfrm>
            <a:off x="6494462" y="3427939"/>
            <a:ext cx="1622429" cy="1500366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CFE9FC0D-32C3-45F8-AE72-1045174985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" t="2116" r="1689" b="1824"/>
          <a:stretch/>
        </p:blipFill>
        <p:spPr>
          <a:xfrm>
            <a:off x="6490402" y="3422466"/>
            <a:ext cx="1622429" cy="1500366"/>
          </a:xfrm>
          <a:prstGeom prst="rect">
            <a:avLst/>
          </a:prstGeom>
          <a:ln>
            <a:noFill/>
          </a:ln>
        </p:spPr>
      </p:pic>
      <p:sp>
        <p:nvSpPr>
          <p:cNvPr id="26" name="TextBox 24">
            <a:extLst>
              <a:ext uri="{FF2B5EF4-FFF2-40B4-BE49-F238E27FC236}">
                <a16:creationId xmlns:a16="http://schemas.microsoft.com/office/drawing/2014/main" id="{6DC5EE47-0096-4B0E-9A92-B17C78EC8E13}"/>
              </a:ext>
            </a:extLst>
          </p:cNvPr>
          <p:cNvSpPr txBox="1"/>
          <p:nvPr/>
        </p:nvSpPr>
        <p:spPr>
          <a:xfrm>
            <a:off x="6484056" y="2726969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Yellow_and_red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9D488642-CA73-4A65-B321-841901D30FFB}"/>
              </a:ext>
            </a:extLst>
          </p:cNvPr>
          <p:cNvCxnSpPr/>
          <p:nvPr/>
        </p:nvCxnSpPr>
        <p:spPr>
          <a:xfrm>
            <a:off x="5485339" y="4183590"/>
            <a:ext cx="1090083" cy="0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pic>
        <p:nvPicPr>
          <p:cNvPr id="35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9D54DB81-A408-48A8-8498-FF6E2132D1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7529" y="1258360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34" name="Straight Arrow Connector 28">
            <a:extLst>
              <a:ext uri="{FF2B5EF4-FFF2-40B4-BE49-F238E27FC236}">
                <a16:creationId xmlns:a16="http://schemas.microsoft.com/office/drawing/2014/main" id="{7DD88072-5D4D-4750-9D2F-015FE4CB96E3}"/>
              </a:ext>
            </a:extLst>
          </p:cNvPr>
          <p:cNvCxnSpPr/>
          <p:nvPr/>
        </p:nvCxnSpPr>
        <p:spPr>
          <a:xfrm flipV="1">
            <a:off x="8014752" y="1971674"/>
            <a:ext cx="1090084" cy="10580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33" name="Straight Arrow Connector 31">
            <a:extLst>
              <a:ext uri="{FF2B5EF4-FFF2-40B4-BE49-F238E27FC236}">
                <a16:creationId xmlns:a16="http://schemas.microsoft.com/office/drawing/2014/main" id="{041A49AF-CB45-4137-9B4C-4BF6E920AFEB}"/>
              </a:ext>
            </a:extLst>
          </p:cNvPr>
          <p:cNvCxnSpPr/>
          <p:nvPr/>
        </p:nvCxnSpPr>
        <p:spPr>
          <a:xfrm flipV="1">
            <a:off x="7940677" y="2395005"/>
            <a:ext cx="1280580" cy="1375834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BADDC2F-F43C-4EE7-A9D3-029192689A47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9DA90BF-F918-401D-89EB-7609E9905FEB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F028807-0754-45D4-A535-614423BE7CCB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25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2.96296E-6 L 0.20794 -0.0018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-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3.33333E-6 L 0.20677 -0.31689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-158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F389CD8C-777C-42A6-BA52-ABD94BD1F97D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B4BDC813-79CB-4393-8ABB-6802F40F6A7A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Git commit –m "first commit"</a:t>
            </a: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690036F4-5CCF-4067-8012-D067C4EE3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82FB15EF-A23E-41BA-8716-C9124006AD5B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92008993-5B4D-4D81-8298-07541A484EF8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C4DF7EC0-093D-401A-8714-A2BDA20D1AC5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2C030EB5-5589-4984-8E39-2F23A8F4694C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By running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commit –m "first commit"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We save this version of version locally.</a:t>
            </a:r>
            <a:endParaRPr lang="en-US" sz="2000" b="0" i="0" u="sng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Note: in order to also save it in the cloud we use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git push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614F0FD-45D6-45BA-A320-AC89975680A2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668B77F9-8D3D-4FFF-9CEA-1DD6919A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71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  <a:prstDash val="solid"/>
            <a:miter/>
          </a:ln>
        </p:spPr>
      </p:pic>
      <p:pic>
        <p:nvPicPr>
          <p:cNvPr id="11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A015B312-99AF-48B1-9238-BD51FCF1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64" y="1228487"/>
            <a:ext cx="1628775" cy="1504946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/>
          </a:ln>
        </p:spPr>
      </p:pic>
      <p:sp>
        <p:nvSpPr>
          <p:cNvPr id="12" name="TextBox 13">
            <a:extLst>
              <a:ext uri="{FF2B5EF4-FFF2-40B4-BE49-F238E27FC236}">
                <a16:creationId xmlns:a16="http://schemas.microsoft.com/office/drawing/2014/main" id="{F6E0E2EB-EE94-4D24-B5AD-841DDBB398A5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1EEF024-AAA8-4F5D-A290-328546096550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6175757-F46E-442B-992B-19B52F0FA867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455F672-710B-46AF-BF8C-667563270289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2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16E67B4F-71D5-4C65-83AC-85A729985D9D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FFEA3BEC-4E4F-4CCD-8491-E5C6DB6E3E9D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25A87D16-81B7-41CD-ACC8-FC4790DC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AD6E16CB-CC41-4E98-925B-AE9E2220D33F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37608973-1B59-4127-B10B-0853ACC384D1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32A3D244-D496-4054-8B38-727DCBF90C2A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F169336A-63F7-4C36-97B9-F7159D9BC5A0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After were done saving our project we carry on working on it for example we can chose a color for the center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B8299BE-53B9-43B3-8A48-26DF7EAA841C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ED917028-BA91-4A17-AAC1-FC45B197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79" y="1220195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18">
            <a:extLst>
              <a:ext uri="{FF2B5EF4-FFF2-40B4-BE49-F238E27FC236}">
                <a16:creationId xmlns:a16="http://schemas.microsoft.com/office/drawing/2014/main" id="{D00F0A4F-6609-455E-A966-19B33FC7815D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2AEAA40-B15F-4315-B278-30F05D54F24E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D9A939B-B23D-428A-A4A9-B499B42CE682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992EE39-018F-4DFC-9362-ABFD0D8B7B42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16E67B4F-71D5-4C65-83AC-85A729985D9D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FFEA3BEC-4E4F-4CCD-8491-E5C6DB6E3E9D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Git add .</a:t>
            </a: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25A87D16-81B7-41CD-ACC8-FC4790DC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AD6E16CB-CC41-4E98-925B-AE9E2220D33F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37608973-1B59-4127-B10B-0853ACC384D1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32A3D244-D496-4054-8B38-727DCBF90C2A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F169336A-63F7-4C36-97B9-F7159D9BC5A0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rgbClr val="000000"/>
                </a:solidFill>
                <a:cs typeface="Calibri"/>
              </a:rPr>
              <a:t>again we run first </a:t>
            </a:r>
            <a:r>
              <a:rPr lang="en-US" sz="2000" u="sng" dirty="0">
                <a:solidFill>
                  <a:srgbClr val="2F5597"/>
                </a:solidFill>
                <a:ea typeface="Calibri"/>
                <a:cs typeface="Calibri"/>
              </a:rPr>
              <a:t>git add .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then a commit with the command </a:t>
            </a:r>
            <a:r>
              <a:rPr lang="en-US" sz="2000" u="sng" dirty="0">
                <a:solidFill>
                  <a:srgbClr val="2F5597"/>
                </a:solidFill>
                <a:ea typeface="Calibri"/>
                <a:cs typeface="Calibri"/>
              </a:rPr>
              <a:t>git commit –m "</a:t>
            </a:r>
            <a:r>
              <a:rPr lang="en-US" sz="2000" u="sng" dirty="0" err="1">
                <a:solidFill>
                  <a:srgbClr val="2F5597"/>
                </a:solidFill>
                <a:ea typeface="Calibri"/>
                <a:cs typeface="Calibri"/>
              </a:rPr>
              <a:t>center_color_yellow</a:t>
            </a:r>
            <a:r>
              <a:rPr lang="en-US" sz="2000" u="sng" dirty="0">
                <a:solidFill>
                  <a:srgbClr val="2F5597"/>
                </a:solidFill>
                <a:ea typeface="Calibri"/>
                <a:cs typeface="Calibri"/>
              </a:rPr>
              <a:t>"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to save our project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B8299BE-53B9-43B3-8A48-26DF7EAA841C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ED917028-BA91-4A17-AAC1-FC45B197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79" y="1220195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18">
            <a:extLst>
              <a:ext uri="{FF2B5EF4-FFF2-40B4-BE49-F238E27FC236}">
                <a16:creationId xmlns:a16="http://schemas.microsoft.com/office/drawing/2014/main" id="{D00F0A4F-6609-455E-A966-19B33FC7815D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3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011A4BC4-A698-4684-A2AC-1E60A590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78" y="1223650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</a:ln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C0F6C147-4428-47CD-922E-F4830344AABB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B0BABCC-D20B-4A50-8519-696AF9388C13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C9AE1A2-C269-45F4-991E-CD4F450DE364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FB9FB008-FDAE-45D7-9B7B-CCB634754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14576"/>
            <a:ext cx="1628775" cy="1504946"/>
          </a:xfrm>
          <a:prstGeom prst="rect">
            <a:avLst/>
          </a:prstGeom>
          <a:noFill/>
          <a:ln w="28575" cap="flat">
            <a:noFill/>
            <a:prstDash val="solid"/>
            <a:miter/>
          </a:ln>
        </p:spPr>
      </p:pic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16E67B4F-71D5-4C65-83AC-85A729985D9D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FFEA3BEC-4E4F-4CCD-8491-E5C6DB6E3E9D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Git commit</a:t>
            </a:r>
            <a:r>
              <a:rPr lang="en-US" sz="1800" b="0" i="0" u="none" strike="noStrike" kern="1200" cap="none" spc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 –m “</a:t>
            </a:r>
            <a:r>
              <a:rPr lang="en-US" sz="1800" b="0" i="0" u="none" strike="noStrike" kern="1200" cap="none" spc="0" dirty="0" err="1">
                <a:solidFill>
                  <a:srgbClr val="FFFFFF"/>
                </a:solidFill>
                <a:uFillTx/>
                <a:latin typeface="Calibri"/>
                <a:cs typeface="Calibri"/>
              </a:rPr>
              <a:t>center_color_yellow</a:t>
            </a:r>
            <a:r>
              <a:rPr lang="en-US" sz="1800" b="0" i="0" u="none" strike="noStrike" kern="1200" cap="none" spc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”</a:t>
            </a: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AD6E16CB-CC41-4E98-925B-AE9E2220D33F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37608973-1B59-4127-B10B-0853ACC384D1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32A3D244-D496-4054-8B38-727DCBF90C2A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F169336A-63F7-4C36-97B9-F7159D9BC5A0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rgbClr val="000000"/>
                </a:solidFill>
                <a:cs typeface="Calibri"/>
              </a:rPr>
              <a:t>again we run first </a:t>
            </a:r>
            <a:r>
              <a:rPr lang="en-US" sz="2000" u="sng" dirty="0">
                <a:solidFill>
                  <a:srgbClr val="2F5597"/>
                </a:solidFill>
                <a:ea typeface="Calibri"/>
                <a:cs typeface="Calibri"/>
              </a:rPr>
              <a:t>git add .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then a commit with the command </a:t>
            </a:r>
            <a:r>
              <a:rPr lang="en-US" sz="2000" u="sng" dirty="0">
                <a:solidFill>
                  <a:srgbClr val="2F5597"/>
                </a:solidFill>
                <a:ea typeface="Calibri"/>
                <a:cs typeface="Calibri"/>
              </a:rPr>
              <a:t>git commit –m "</a:t>
            </a:r>
            <a:r>
              <a:rPr lang="en-US" sz="2000" u="sng" dirty="0" err="1">
                <a:solidFill>
                  <a:srgbClr val="2F5597"/>
                </a:solidFill>
                <a:ea typeface="Calibri"/>
                <a:cs typeface="Calibri"/>
              </a:rPr>
              <a:t>center_color_yellow</a:t>
            </a:r>
            <a:r>
              <a:rPr lang="en-US" sz="2000" u="sng" dirty="0">
                <a:solidFill>
                  <a:srgbClr val="2F5597"/>
                </a:solidFill>
                <a:ea typeface="Calibri"/>
                <a:cs typeface="Calibri"/>
              </a:rPr>
              <a:t>"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to save our project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B8299BE-53B9-43B3-8A48-26DF7EAA841C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D00F0A4F-6609-455E-A966-19B33FC7815D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3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011A4BC4-A698-4684-A2AC-1E60A590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590" y="1239411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</a:ln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C0F6C147-4428-47CD-922E-F4830344AABB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B0BABCC-D20B-4A50-8519-696AF9388C13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C9AE1A2-C269-45F4-991E-CD4F450DE364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7E9F9F1A-5837-434D-AEED-60D9BD88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/>
          </a:ln>
        </p:spPr>
      </p:pic>
      <p:sp>
        <p:nvSpPr>
          <p:cNvPr id="22" name="TextBox 8">
            <a:extLst>
              <a:ext uri="{FF2B5EF4-FFF2-40B4-BE49-F238E27FC236}">
                <a16:creationId xmlns:a16="http://schemas.microsoft.com/office/drawing/2014/main" id="{DC16D55A-7FCF-458C-8433-426D22311E46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9" name="Straight Arrow Connector 14">
            <a:extLst>
              <a:ext uri="{FF2B5EF4-FFF2-40B4-BE49-F238E27FC236}">
                <a16:creationId xmlns:a16="http://schemas.microsoft.com/office/drawing/2014/main" id="{7DA4FCD5-0122-4F48-81FA-14581F5955FA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19410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7.40741E-7 L 0.20364 -0.0025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6138467C-3045-4C59-A567-8BB0A2EDA8AE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77DB7B56-1365-4354-A887-989312E12A05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Git checkout </a:t>
            </a:r>
            <a:r>
              <a:rPr lang="en-US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  <a:cs typeface="Calibri"/>
              </a:rPr>
              <a:t>first_commit</a:t>
            </a: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A9DB5680-B605-465F-AC2D-BD37BE61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9F35598D-9931-4BFF-B3EC-F287240B723D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B72D7371-025C-46E4-A7CC-EB8D41AAB6B5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184A421F-965F-4E36-B84F-C2344A871640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1AAD8E53-27DA-4F89-ABB1-9D8A439FFC93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Now for example we want to have an alternative version where the center is orange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We first need to go back to our first commit by running </a:t>
            </a:r>
            <a:r>
              <a:rPr lang="en-US" sz="2000" b="0" i="0" u="sng" strike="noStrike" kern="1200" cap="none" spc="0" baseline="0" dirty="0">
                <a:solidFill>
                  <a:srgbClr val="2F5597"/>
                </a:solidFill>
                <a:uFillTx/>
                <a:latin typeface="Calibri"/>
                <a:cs typeface="Calibri"/>
              </a:rPr>
              <a:t>git checkout </a:t>
            </a:r>
            <a:r>
              <a:rPr lang="en-US" sz="2000" b="0" i="0" u="sng" strike="noStrike" kern="1200" cap="none" spc="0" baseline="0" dirty="0" err="1">
                <a:solidFill>
                  <a:srgbClr val="2F5597"/>
                </a:solidFill>
                <a:uFillTx/>
                <a:latin typeface="Calibri"/>
                <a:cs typeface="Calibri"/>
              </a:rPr>
              <a:t>first_commit</a:t>
            </a:r>
            <a:endParaRPr lang="en-US" sz="2000" b="0" i="0" u="sng" strike="noStrike" kern="1200" cap="none" spc="0" baseline="0" dirty="0">
              <a:solidFill>
                <a:srgbClr val="2F5597"/>
              </a:solidFill>
              <a:uFillTx/>
              <a:latin typeface="Calibri"/>
              <a:cs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A4B1412-2FCA-47AC-B779-71D3F5576324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8C827ABF-DBE3-4B5E-902D-5A56B3B57BA3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55B6BF5B-EB76-41DE-8CE1-2FD286D7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DD94DC51-E976-43C4-940B-E0243CC689DC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3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7A893A6B-9340-41B9-9775-03EB51956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pic>
        <p:nvPicPr>
          <p:cNvPr id="1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93384A5-DD75-42A1-A29B-AC09FD4EB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79" y="1227857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F77A8EF4-58FC-4337-BE3B-4AF8DF837583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F73E160-8AA3-4863-9A97-19156A381373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D4DA40C-FED1-400D-AA0F-B62BF664306A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51AC35-A37F-451A-A7C7-87F96F5693BB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38EE143A-D6EB-492B-AFF6-6C2B616F8100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E2D5A1F5-BB10-4ED0-9285-D1BDC62C8B1C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Git branch orange</a:t>
            </a: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9949D64-DBFB-457D-B991-F27021A4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6C3A93E0-B9E0-48F6-803B-9549E450D345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120F907A-A8DF-4763-8E1A-8B57EB544114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5E5ACA24-B16E-4AF7-BED3-5AD556D0B9DB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9E56164E-F047-4527-BF89-1B13A8F85EDB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We use the command </a:t>
            </a:r>
            <a:r>
              <a:rPr lang="en-US" sz="2000" b="0" i="0" u="sng" strike="noStrike" kern="1200" cap="none" spc="0" baseline="0" dirty="0">
                <a:solidFill>
                  <a:srgbClr val="2F5597"/>
                </a:solidFill>
                <a:uFillTx/>
                <a:latin typeface="Calibri"/>
                <a:cs typeface="Calibri"/>
              </a:rPr>
              <a:t>git branch orange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to create a new revision parallel to the main. This version can be developed separately without  influencing the main one.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CA921404-D406-418E-A67D-FE9796559725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8CD398CF-DD93-4D97-AB67-181019BC4029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4C5CD9A6-381A-44C2-A59D-C34178A38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EBADE3B1-5903-4914-AB99-F453A7770714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0EA6A173-B594-497C-9F21-7378734D6AB2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D335BC-E0EF-4FC7-BF37-481A2248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71" y="1217203"/>
            <a:ext cx="1628775" cy="1504946"/>
          </a:xfrm>
          <a:prstGeom prst="rect">
            <a:avLst/>
          </a:prstGeom>
          <a:noFill/>
          <a:ln w="28575" cap="flat">
            <a:noFill/>
            <a:prstDash val="solid"/>
            <a:miter/>
          </a:ln>
        </p:spPr>
      </p:pic>
      <p:pic>
        <p:nvPicPr>
          <p:cNvPr id="18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8D6676-81E2-4FB7-BE05-58EF70D1E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803" y="1231533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</a:ln>
        </p:spPr>
      </p:pic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F7133CB7-4CA1-4745-9BBC-E46411C31CC9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249153E4-41EB-4E80-9F3C-214843AA669D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B9874AC5-3017-41A1-8C21-889871F086D4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030856C-6084-49C4-9BAD-FDED571F3DC4}"/>
              </a:ext>
            </a:extLst>
          </p:cNvPr>
          <p:cNvSpPr/>
          <p:nvPr/>
        </p:nvSpPr>
        <p:spPr>
          <a:xfrm>
            <a:off x="11677649" y="-201542"/>
            <a:ext cx="745671" cy="7078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DC0B569-89F8-474B-80E8-DB70EBE1E526}"/>
              </a:ext>
            </a:extLst>
          </p:cNvPr>
          <p:cNvSpPr/>
          <p:nvPr/>
        </p:nvSpPr>
        <p:spPr>
          <a:xfrm>
            <a:off x="11740243" y="-144159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20717 0.32384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52" y="161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6" grpId="0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6DE2F0F9-59CA-475A-AB30-C945B8114A7A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E8ED231-7F27-493B-A03A-2765EDF4F411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cs typeface="Calibri"/>
              </a:rPr>
              <a:t>Git add .</a:t>
            </a: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1F66ED-3353-460F-BBC2-92A92A9D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3EA8C711-9C70-4DD5-A850-646B3DFE350B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DCE7F70F-E673-474A-8D2E-1723DD47AE9C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E334F371-EFBB-43CB-9B0D-ECCFD73A447A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5F34A1FD-B9B3-4F19-AC98-77DA679CD718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Now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that were working on this branch we need to commit the new changes, we use first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git add .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Then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git commit –m "center_color_orange"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2B5807F-C6D9-48D2-B557-6E2C0B8BDBBC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12D6C45C-8737-4538-9945-87BA73C36E16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1725202A-E042-412C-BEFF-D783DE314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DCA39196-5F3D-4418-9869-BC7E90784396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FD1DD082-C9E3-401C-9CF9-FBCA6921B436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pic>
        <p:nvPicPr>
          <p:cNvPr id="14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8D53DA19-451D-4366-A564-996AD874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</a:ln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21DC3124-9100-4CFD-A118-5ADABE532090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8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101F4D05-1097-4C67-9FF9-477C38E19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2" y="3429000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</a:ln>
        </p:spPr>
      </p:pic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41C5CF64-4693-456D-8C4B-75327B214C92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6C86F76-1194-41ED-BF51-8AA932BE5B2C}"/>
              </a:ext>
            </a:extLst>
          </p:cNvPr>
          <p:cNvSpPr/>
          <p:nvPr/>
        </p:nvSpPr>
        <p:spPr>
          <a:xfrm>
            <a:off x="11740243" y="-163286"/>
            <a:ext cx="620485" cy="63137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</Template>
  <TotalTime>0</TotalTime>
  <Words>1004</Words>
  <Application>Microsoft Office PowerPoint</Application>
  <PresentationFormat>Widescreen</PresentationFormat>
  <Paragraphs>154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Aziz Jaiem</dc:creator>
  <cp:lastModifiedBy>Mohamed Aziz Jaiem</cp:lastModifiedBy>
  <cp:revision>454</cp:revision>
  <dcterms:created xsi:type="dcterms:W3CDTF">2022-10-06T21:48:04Z</dcterms:created>
  <dcterms:modified xsi:type="dcterms:W3CDTF">2022-10-09T23:42:58Z</dcterms:modified>
</cp:coreProperties>
</file>