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1" r:id="rId4"/>
    <p:sldId id="262" r:id="rId5"/>
    <p:sldId id="272" r:id="rId6"/>
    <p:sldId id="281" r:id="rId7"/>
    <p:sldId id="264" r:id="rId8"/>
    <p:sldId id="265" r:id="rId9"/>
    <p:sldId id="266" r:id="rId10"/>
    <p:sldId id="273" r:id="rId11"/>
    <p:sldId id="267" r:id="rId12"/>
    <p:sldId id="275" r:id="rId13"/>
    <p:sldId id="276" r:id="rId14"/>
    <p:sldId id="268" r:id="rId15"/>
    <p:sldId id="269" r:id="rId16"/>
    <p:sldId id="279" r:id="rId17"/>
    <p:sldId id="278" r:id="rId18"/>
    <p:sldId id="270" r:id="rId19"/>
    <p:sldId id="25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3B007AF-BD4B-4500-BC8E-CE04D8C257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7E310C-65D8-404F-AD67-18F8B8CC81A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9817386-921B-4A7E-AC38-C409E6EEB783}" type="datetime1">
              <a:rPr lang="de-DE"/>
              <a:pPr lvl="0"/>
              <a:t>10.10.2022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04DCC1FF-50DC-4877-B5F5-32130C3530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A8846451-54CF-4F81-8BA9-9C44632D548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081B6A-0648-4ED7-9803-5E826CC8F68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D1D4F-7ED0-47FD-B959-C814D67C0F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98324BE-F842-42AF-BDDD-E58C002A665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7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9C64-E490-41E7-8206-6154AF0BAA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FAF87-D7F5-4CE3-87FF-D2E3A848A5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A600-52E3-457C-ACB5-A2EFB07A68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83581D-AA1A-4AB6-8E41-75E1C09EA752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F47E-C564-4D17-8735-9BDF865C55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5FAD-6863-484D-A944-31EDBBB070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755C17-6D3D-490F-922A-B9F0C1651D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3157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257D-83FA-411B-9926-45C0229D5C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DFEB7-CF01-410D-BD41-7AB20C6E52B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C4C8-FFE2-47B7-94BD-A583D58E00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C4093C-BA0A-4563-BD65-522553B22CE3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6CF6-7DAD-4FED-8CE3-C6AE61F9A6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36B0-F90F-48C1-9EE0-92F5BF916C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08030-06D1-4063-A86E-27252FD08A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364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00554-E22F-4C00-B2C8-EF537A173B4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35D15-3BCA-4F84-9AE2-C80C4B3871B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3C7B-D977-4FDD-BDDD-C7330FAA85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EE4346-A38F-49A3-A786-776E9EC8B53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0AAB-F115-4552-83BD-8BC5429DA0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7D70-697D-4739-A9E4-63EB5E10B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0084DB-9C47-41C6-88B6-2312CD4062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8624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37FA-2572-452C-A4FE-B842B73698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C99E-185C-4C79-81DC-33A5B90A4DA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07B7-E770-49D4-A92D-8D8D0E5473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F02A4E-4D6F-4112-9BC5-99C276FE2B96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A9D3-BEF2-4F3B-85DF-3AE31D5F4B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3832-32CB-4B62-93DD-086873ABE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578D15-2677-4D79-B94A-5D1A1DB63D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922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869F-9FFD-41A1-8E3E-0F5331656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C5A7-68A2-4ABE-AE0A-36EB4E441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EF21-9EDD-42E0-8EB5-A31CEAE97D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2FFDB4-38C4-4AB0-B88D-770E16371FE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ED4D-88B9-4E80-A8C3-32E3013845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36E6-C87C-44F2-8853-D316B9575D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0BF215-D5EF-4D64-AEAD-FAB0029EEE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5311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A966-7DBA-4D4B-9CC9-6227138E10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4470-595F-4BBA-AAB1-6A58648A54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C695C-79A5-47D9-A20F-37CD47A58EF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86BB-0C3C-4F77-8329-AFA42CBC3D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264989-9F3A-4D39-ACB8-03E8A1AEA419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0BD-2D14-4BC7-A58A-B5B1C22BCC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2FB57-54D1-4227-A2CD-74B739F80E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CE63C1-0A3F-4219-AF0B-41073E5D7B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620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6CCA-08CD-45E2-9606-58402E1981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A2CE8-BF5C-4750-9BFB-3B898AEB18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675FD-0514-4965-BDE1-32B69905F3F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F8E32-FB5F-4F52-A128-91A550BEC5D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4136B-D885-4D7A-82F4-24AE20F0429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91A4-F91D-4EAD-895E-9AE1012FF3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312603-E786-48FA-A211-32A2338064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EB76F-3A65-42C3-9CC6-2E5CDB346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0FD3F-8935-44BF-B544-8F5A466D11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BD3699-C398-485B-8DB2-3D7EC800B8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078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45A0-4FA7-45DB-BAAE-BA68F65A1E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91BFF-0929-4610-9B6B-6237DB867C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869046-D5CD-419F-B99B-093B2AFAA69F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3C01F-BFAE-4D99-BC28-9149862F3C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F8446-5622-4544-924B-3584198D42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CD0CDA-6AC6-4579-A5CC-7698930ECE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154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A76E2-27CB-4481-A4ED-B63800142B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625FDD-F95C-442E-93AA-4FFFAD2E038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DC1DD-F3F6-4C79-988B-1D850DEAA9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F122-3761-40A3-B621-6F00B8D8B4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54AF4-1724-4438-A5AF-3C782D587F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357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6D4E-D37B-4202-A4F3-4645F7804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FDD5-498C-4095-98D1-49E3CC40E8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1B718-9887-45F1-8575-1C1CA95142A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3218E-53E4-4584-AED7-072E3FF88F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B46E28-8A31-46A8-9EBF-9C9AE64F52B1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D2780-09D6-4069-98D3-A07E73337C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1C95E-23B8-4DC2-8130-0E5A16C712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60A642-FD2C-4686-9D8B-BD14714B79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6984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2E96-D597-4B11-9F7C-DEFCBFC3B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504FD-BFAA-48D7-8A15-098EC9ADD78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EC01A-9326-45D5-B47E-F2CA0CC73DB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935E-B6BB-43D8-A6CF-96D8864FBD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C16704-1597-4193-916F-602FAE2E8385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A0EEF-5B1F-4993-94A5-F5C1B45571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77302-FA99-4A95-8AA0-8B3BA5BB79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3A676-D50C-4B5E-A6F8-76F8AC5218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85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59913-249D-49D1-9A54-E0A4BF768B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15DB2-6258-44D5-9190-A0FC8F2F5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C548-948D-4ADC-9F34-CC2FC14C81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FBDAA0C-A7E7-4B53-9BCD-C5429063363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BDCC-EB81-45F7-9583-8A1C7C39795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39C3-55B5-4CE0-8954-2B562C3E19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AA09590-AE4E-4515-AF3E-9CC7477384E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33072278-86D7-4249-8C35-05C52F00B9AD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31135EED-6AE5-4907-8589-4AD0AAD0DE16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init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ADEDFA-7202-4D54-89AC-4432A814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A8DEBC6A-3E8F-4A7B-B18D-E259B6DA7673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DC48AD3B-8BAD-42EB-82A6-387C6B9EAA01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3F5A5EE4-8D4A-43C3-B579-7708D6FCCF71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8FC96BB5-3304-41D7-BB14-43AAC765D5F2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 using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init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we initialize a new project by making a new branch called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main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this branch is used to track the main project and is usually used as the live version of the project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C309094-FF99-4308-AAEB-B69B1148B3C1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A24396-1DB9-488B-B5C0-ABB9EDB08EB3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46B3F18-AD04-4DB6-959F-E15A49763610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C418DD5-A8D9-4A2D-A0C9-DAB38314C769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1320A1AC-B445-4C04-A433-E1857B01A1C9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CAD1A574-118E-4A6A-8FB3-9ACB36A3997F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</a:t>
            </a:r>
            <a:r>
              <a:rPr lang="en-US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commit –m “center_color_orange”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25302A6C-BE9F-4CFF-A311-04E53620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87914DC7-8034-4FAC-A3EC-41684686DF4A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44F60EB1-39E3-4175-9D07-4146B7CD6368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F6970078-E56C-4402-9104-3972E05B29E3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A461BC53-9CF9-4F95-A332-488C7F9257C6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Now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that were working on this branch we need to commit the new changes, we use first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Then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commit –m "center_color_orange"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49F6C5A-43C0-49DC-8D5E-D64F143FCDCB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81763BF5-B9AC-4EC1-A4D9-17014B46AC38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0CE12A-C559-4A76-8CCE-D372F65E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CA6D4B77-3725-48AE-AA25-61AFD7A0D5B0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8302C2FF-78FF-4004-BB59-E43B8EFD0285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C0645B-BEBD-4A59-9E42-BE3384FB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5" name="TextBox 18">
            <a:extLst>
              <a:ext uri="{FF2B5EF4-FFF2-40B4-BE49-F238E27FC236}">
                <a16:creationId xmlns:a16="http://schemas.microsoft.com/office/drawing/2014/main" id="{D7D6B98D-D2E1-404A-932F-485C60EFA8FF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FC13641-D617-49E6-BD01-3E3D1488CEA3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8C829F7-7DF9-4994-BE7F-488117C8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pic>
        <p:nvPicPr>
          <p:cNvPr id="18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7BD394C-DEEC-4E70-8F0F-FAF937285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30060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</p:pic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13EC4A7A-05D3-4C34-A1D0-3122A539CA50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30D615FE-F516-4529-B86D-7334A1BD5460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C3F8E7-5446-46FD-ADC1-12F348662DC0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BD332B9-9AC5-4D55-87F8-3C83B2F69D46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55A3E9F6-7C06-4D1B-992C-9CCF1F2B5517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3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3DDC1DDE-C449-4E85-810B-FDED5751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22">
            <a:extLst>
              <a:ext uri="{FF2B5EF4-FFF2-40B4-BE49-F238E27FC236}">
                <a16:creationId xmlns:a16="http://schemas.microsoft.com/office/drawing/2014/main" id="{CE3BA999-D5AC-492D-AC6E-AF82F1E45C49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" name="Straight Arrow Connector 1">
            <a:extLst>
              <a:ext uri="{FF2B5EF4-FFF2-40B4-BE49-F238E27FC236}">
                <a16:creationId xmlns:a16="http://schemas.microsoft.com/office/drawing/2014/main" id="{8AD92B54-F3C2-4042-819A-F82BB2901835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6" name="Straight Arrow Connector 2">
            <a:extLst>
              <a:ext uri="{FF2B5EF4-FFF2-40B4-BE49-F238E27FC236}">
                <a16:creationId xmlns:a16="http://schemas.microsoft.com/office/drawing/2014/main" id="{30401F48-D55C-43D4-80D6-2F0970E88AD3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86C2744B-2A82-4A21-82D1-0C621AB38D0B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this new branch for example we can add new color and commit it like always, with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And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commit –m "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Orange_and_purple"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7E7FB65-A17E-40CC-BE42-1AF9DF21A45F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757FFBFB-5EBD-4856-AE70-626B4F94CEAF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9D072A6C-F580-4608-9313-4E92C647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96ED5231-A921-407B-A4FD-B411139E1D11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88C81741-A68E-4E50-9976-34E6C35EAC47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3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E5A1ED-8BE5-4A0E-88FF-C00839797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4" name="TextBox 18">
            <a:extLst>
              <a:ext uri="{FF2B5EF4-FFF2-40B4-BE49-F238E27FC236}">
                <a16:creationId xmlns:a16="http://schemas.microsoft.com/office/drawing/2014/main" id="{12B5D450-9BAE-4926-A459-3F60D25ACA8A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3299FBD8-F9FE-40EA-B90A-4F880BD7C922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6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FB866597-97A9-426A-BF0D-6AAA4B425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1559FA0E-D3ED-4917-BCD9-2B0FD6ACD910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8" name="Ellipse 20">
            <a:extLst>
              <a:ext uri="{FF2B5EF4-FFF2-40B4-BE49-F238E27FC236}">
                <a16:creationId xmlns:a16="http://schemas.microsoft.com/office/drawing/2014/main" id="{5F034BF7-6DC9-45F2-859F-3C5914E71AEE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Ellipse 21">
            <a:extLst>
              <a:ext uri="{FF2B5EF4-FFF2-40B4-BE49-F238E27FC236}">
                <a16:creationId xmlns:a16="http://schemas.microsoft.com/office/drawing/2014/main" id="{2943A586-316C-4443-A27E-951CF626B004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Ellipse 22">
            <a:extLst>
              <a:ext uri="{FF2B5EF4-FFF2-40B4-BE49-F238E27FC236}">
                <a16:creationId xmlns:a16="http://schemas.microsoft.com/office/drawing/2014/main" id="{D784C57F-388E-46D1-AEDB-9EFAF154F08D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06FAB260-656A-47D6-95AD-3B51B6BA1904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3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FED6A1-2BD2-4272-84DC-22DA7254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22">
            <a:extLst>
              <a:ext uri="{FF2B5EF4-FFF2-40B4-BE49-F238E27FC236}">
                <a16:creationId xmlns:a16="http://schemas.microsoft.com/office/drawing/2014/main" id="{4BBE2397-B6E3-4FD4-8795-44AE8183EE38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" name="Straight Arrow Connector 1">
            <a:extLst>
              <a:ext uri="{FF2B5EF4-FFF2-40B4-BE49-F238E27FC236}">
                <a16:creationId xmlns:a16="http://schemas.microsoft.com/office/drawing/2014/main" id="{CB248237-BE1C-4929-8C87-143B2F5B30B4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6" name="Straight Arrow Connector 2">
            <a:extLst>
              <a:ext uri="{FF2B5EF4-FFF2-40B4-BE49-F238E27FC236}">
                <a16:creationId xmlns:a16="http://schemas.microsoft.com/office/drawing/2014/main" id="{68E87EB4-4AD2-473A-9DBD-C4E31950B65F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0292E31-6716-42FA-9270-A5897AD6102E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this new branch for example we can add new color and commit it like always, with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And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commit –m "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Orange_and_purple"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89B322F-3569-4E86-8270-03F2004BCA91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9FC1978-8336-4C9D-8CE2-031AFAAEA106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F754CA2-37E3-4227-BCC8-942ED987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0B14854A-80EF-4CD1-9776-8D728417E4CE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FB715E12-88E9-462E-99BA-66F64899DDF9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3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35A66CBD-4B0F-4A04-9E14-E9FA63021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4" name="TextBox 18">
            <a:extLst>
              <a:ext uri="{FF2B5EF4-FFF2-40B4-BE49-F238E27FC236}">
                <a16:creationId xmlns:a16="http://schemas.microsoft.com/office/drawing/2014/main" id="{2354F77B-9484-41E7-9C77-5B1B55019902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931900C7-C8AB-4DD4-A7AC-6E65B136E524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6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EB2728-5CCB-4256-B594-D153F3BBA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F1829159-EAF7-4849-96F8-9AF5DE14C325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DA5263-FEFD-45A5-86E1-E4388EAAA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1593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AA1E84D9-DDEF-4939-96C7-67CA0265E490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0" name="Ellipse 20">
            <a:extLst>
              <a:ext uri="{FF2B5EF4-FFF2-40B4-BE49-F238E27FC236}">
                <a16:creationId xmlns:a16="http://schemas.microsoft.com/office/drawing/2014/main" id="{FF4C4A05-FE3E-46B9-8B1C-81CC3F14B98D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Ellipse 21">
            <a:extLst>
              <a:ext uri="{FF2B5EF4-FFF2-40B4-BE49-F238E27FC236}">
                <a16:creationId xmlns:a16="http://schemas.microsoft.com/office/drawing/2014/main" id="{93088A68-8697-40A6-A2CF-9BE9DE41E6BC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Ellipse 22">
            <a:extLst>
              <a:ext uri="{FF2B5EF4-FFF2-40B4-BE49-F238E27FC236}">
                <a16:creationId xmlns:a16="http://schemas.microsoft.com/office/drawing/2014/main" id="{76F9F6A2-B8F9-4F34-8439-90EE7834439E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CB9FE055-6141-4997-9570-4AEDDF573FB4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3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814C47-2EE3-4CDB-BB47-D346C5A1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22">
            <a:extLst>
              <a:ext uri="{FF2B5EF4-FFF2-40B4-BE49-F238E27FC236}">
                <a16:creationId xmlns:a16="http://schemas.microsoft.com/office/drawing/2014/main" id="{5BA6D890-A6FA-46FC-8FBE-C1E30642D5A0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" name="Straight Arrow Connector 1">
            <a:extLst>
              <a:ext uri="{FF2B5EF4-FFF2-40B4-BE49-F238E27FC236}">
                <a16:creationId xmlns:a16="http://schemas.microsoft.com/office/drawing/2014/main" id="{217E2548-C4E2-4FAA-90ED-974AE657E94C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6" name="Straight Arrow Connector 2">
            <a:extLst>
              <a:ext uri="{FF2B5EF4-FFF2-40B4-BE49-F238E27FC236}">
                <a16:creationId xmlns:a16="http://schemas.microsoft.com/office/drawing/2014/main" id="{33EB3EC3-B87C-4209-9C1F-ADEA433B3FE0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230DBDDA-1BBE-4ADD-AD7A-B440C8000659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this new branch for example we can add new color and commit it like always, with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And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commit –m "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Orange_and_purple"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F1FF0F0-46F9-4E87-8EB0-6B93CE223289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7A603257-2975-49BB-8DAA-684F9410B25C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522D495-D2E2-41E3-8E15-85EFEDE0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55048C72-26DD-4469-9E08-D9C5BF1ADF67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C569B8CF-8C31-4958-8E0E-CE458B76C110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3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1CDFFB-A644-4C00-B5A4-588C86F6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Box 18">
            <a:extLst>
              <a:ext uri="{FF2B5EF4-FFF2-40B4-BE49-F238E27FC236}">
                <a16:creationId xmlns:a16="http://schemas.microsoft.com/office/drawing/2014/main" id="{6DFED90E-098F-41BF-88D2-BDDC97FBA1F4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674B91DB-F30A-495B-87E0-91E091B36ABE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BABDDF52-44A8-444F-BF71-6531C3357E26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</a:t>
            </a:r>
            <a:r>
              <a:rPr lang="en-US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commit –m “orange_and_purple”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17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5BD80B48-1645-4183-B245-5FD07854E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347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4A64A3-3797-4C2D-98A1-F6DB124A64D4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9" name="TextBox 20">
            <a:extLst>
              <a:ext uri="{FF2B5EF4-FFF2-40B4-BE49-F238E27FC236}">
                <a16:creationId xmlns:a16="http://schemas.microsoft.com/office/drawing/2014/main" id="{8C84A802-0E25-444E-B089-10D795600702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20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3D7D2AA-F87C-4FE5-911B-D3156D4E1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</p:pic>
      <p:cxnSp>
        <p:nvCxnSpPr>
          <p:cNvPr id="21" name="Straight Arrow Connector 19">
            <a:extLst>
              <a:ext uri="{FF2B5EF4-FFF2-40B4-BE49-F238E27FC236}">
                <a16:creationId xmlns:a16="http://schemas.microsoft.com/office/drawing/2014/main" id="{B18227BF-0942-4231-A808-A8AB09B460BA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2" name="Ellipse 23">
            <a:extLst>
              <a:ext uri="{FF2B5EF4-FFF2-40B4-BE49-F238E27FC236}">
                <a16:creationId xmlns:a16="http://schemas.microsoft.com/office/drawing/2014/main" id="{27864068-4E7C-4A93-B280-491B11AADBA6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Ellipse 24">
            <a:extLst>
              <a:ext uri="{FF2B5EF4-FFF2-40B4-BE49-F238E27FC236}">
                <a16:creationId xmlns:a16="http://schemas.microsoft.com/office/drawing/2014/main" id="{43EB6945-BDF6-4D1A-97D4-2B74B3F6AB0C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Ellipse 25">
            <a:extLst>
              <a:ext uri="{FF2B5EF4-FFF2-40B4-BE49-F238E27FC236}">
                <a16:creationId xmlns:a16="http://schemas.microsoft.com/office/drawing/2014/main" id="{B0E912E8-6143-4E78-A25E-5E5D88A7A812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285180C-8FFD-47D1-9288-79A58F99A2D1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2348A0D4-FE2C-4E3D-8C7A-589BA7111C58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switch main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464674-4443-4B77-A8AB-345C95B4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499E6E39-4C5C-4C5A-9334-F01F873BA428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024FD463-D194-4B5F-B5CF-9B280FC322C6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F11ABADF-8E97-480E-BEF2-31B3AE3EA48D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EA54E29C-5E3B-4039-807B-666DD1934B5F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now in order to make changes in our main branch we need to switch to it again by using </a:t>
            </a:r>
            <a:endParaRPr lang="en-US" sz="2000" b="0" i="0" u="sng" strike="noStrike" kern="1200" cap="none" spc="0" baseline="0">
              <a:solidFill>
                <a:srgbClr val="2F5597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switch main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,we are able to work on the last version of main.</a:t>
            </a:r>
            <a:endParaRPr lang="en-US" sz="2000" b="0" i="0" u="sng" strike="noStrike" kern="1200" cap="none" spc="0" baseline="0">
              <a:solidFill>
                <a:srgbClr val="2F5597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B45EB67-9554-4C8A-96F2-26B590F98443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37D706F-25A8-4EC4-A7EC-8B21FAFFADAC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0358F53-AD8B-4E53-9833-5CAD9B19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230997B-9211-4125-B2E3-76F1ED2874D6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0572923-B0BB-4B9E-AD5A-EA3C1D28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65BC8978-C6F0-47B9-8B4A-7C98722B6627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5" name="TextBox 18">
            <a:extLst>
              <a:ext uri="{FF2B5EF4-FFF2-40B4-BE49-F238E27FC236}">
                <a16:creationId xmlns:a16="http://schemas.microsoft.com/office/drawing/2014/main" id="{8182BDA1-5B7E-439B-A7E8-B3A52FAF27AC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1CC72C8E-B8F2-4A9B-A536-92040346616C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ED4C05-336A-45FF-8046-CCA0E214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E52C6CAE-6ED1-4825-B75C-5B8A759E142D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19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BB34F261-96D5-4AC3-8648-45E61C5AE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3358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pic>
        <p:nvPicPr>
          <p:cNvPr id="2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327C8044-939E-41AA-BE33-7E79F08C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38435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cxnSp>
        <p:nvCxnSpPr>
          <p:cNvPr id="21" name="Straight Arrow Connector 19">
            <a:extLst>
              <a:ext uri="{FF2B5EF4-FFF2-40B4-BE49-F238E27FC236}">
                <a16:creationId xmlns:a16="http://schemas.microsoft.com/office/drawing/2014/main" id="{38342CC1-E185-4038-95B2-0DE4FFD9E34B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2" name="Ellipse 22">
            <a:extLst>
              <a:ext uri="{FF2B5EF4-FFF2-40B4-BE49-F238E27FC236}">
                <a16:creationId xmlns:a16="http://schemas.microsoft.com/office/drawing/2014/main" id="{D5CE9446-F99A-4D18-A3DA-234899AB3022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Ellipse 23">
            <a:extLst>
              <a:ext uri="{FF2B5EF4-FFF2-40B4-BE49-F238E27FC236}">
                <a16:creationId xmlns:a16="http://schemas.microsoft.com/office/drawing/2014/main" id="{2019D430-1117-459D-BA10-75486F79609B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Ellipse 24">
            <a:extLst>
              <a:ext uri="{FF2B5EF4-FFF2-40B4-BE49-F238E27FC236}">
                <a16:creationId xmlns:a16="http://schemas.microsoft.com/office/drawing/2014/main" id="{676A9D15-48BE-4967-9126-CB742E6AC9C6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5" name="Straight Arrow Connector 14">
            <a:extLst>
              <a:ext uri="{FF2B5EF4-FFF2-40B4-BE49-F238E27FC236}">
                <a16:creationId xmlns:a16="http://schemas.microsoft.com/office/drawing/2014/main" id="{786CC40F-6B14-4431-8187-DB7C913E581E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4686CC1E-A896-4288-92D2-AA92EB47B84A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3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E63691-C57F-44FE-B6EB-79F58AF0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22">
            <a:extLst>
              <a:ext uri="{FF2B5EF4-FFF2-40B4-BE49-F238E27FC236}">
                <a16:creationId xmlns:a16="http://schemas.microsoft.com/office/drawing/2014/main" id="{0BD56CFB-6621-48EE-B930-FC1D4C4D3913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" name="Straight Arrow Connector 1">
            <a:extLst>
              <a:ext uri="{FF2B5EF4-FFF2-40B4-BE49-F238E27FC236}">
                <a16:creationId xmlns:a16="http://schemas.microsoft.com/office/drawing/2014/main" id="{75C1EC7F-9EE1-40D9-B058-7EBFFA9C7A90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6" name="Straight Arrow Connector 2">
            <a:extLst>
              <a:ext uri="{FF2B5EF4-FFF2-40B4-BE49-F238E27FC236}">
                <a16:creationId xmlns:a16="http://schemas.microsoft.com/office/drawing/2014/main" id="{0439DBBC-4669-49F2-B142-1205EE31B96E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518631E1-F7E7-4DA9-8B4A-4EE7CD70A9D9}"/>
              </a:ext>
            </a:extLst>
          </p:cNvPr>
          <p:cNvSpPr txBox="1"/>
          <p:nvPr/>
        </p:nvSpPr>
        <p:spPr>
          <a:xfrm>
            <a:off x="1335846" y="310438"/>
            <a:ext cx="962600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some change on this version then commit it.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7DC17EA-945C-4E93-A69D-02B720C34255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752C0668-52B4-41C9-8B12-60F7087FB7D9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948C24A-0F07-424F-80F0-A94DDDE35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A78E5534-9CDB-4B19-94D2-2DF014AABC15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6E7B26E8-D74D-4C5A-B9EA-82F09B88480E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3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B537152-4C34-4BCA-995E-33283CE8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F5C185F-557A-4105-A33A-9DD8F37A41D0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5" name="TextBox 18">
            <a:extLst>
              <a:ext uri="{FF2B5EF4-FFF2-40B4-BE49-F238E27FC236}">
                <a16:creationId xmlns:a16="http://schemas.microsoft.com/office/drawing/2014/main" id="{70D8DE1D-982B-46FC-BED0-F5481CB13BD1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88728950-2490-480A-9663-47A2CAD31CD5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0D7C97-4922-493D-94BB-20D0A13DD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AEFA78C3-2E41-4EC7-86C8-0A15FC2EC638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9" name="TextBox 20">
            <a:extLst>
              <a:ext uri="{FF2B5EF4-FFF2-40B4-BE49-F238E27FC236}">
                <a16:creationId xmlns:a16="http://schemas.microsoft.com/office/drawing/2014/main" id="{768B52AB-1399-4777-BC6C-282C5EAA38EE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20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6BBA8480-AF27-45C2-A1C9-220F71956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21" name="Ellipse 23">
            <a:extLst>
              <a:ext uri="{FF2B5EF4-FFF2-40B4-BE49-F238E27FC236}">
                <a16:creationId xmlns:a16="http://schemas.microsoft.com/office/drawing/2014/main" id="{6D1CB67F-D7EB-4F5D-BCCB-8091C2DB666A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Ellipse 24">
            <a:extLst>
              <a:ext uri="{FF2B5EF4-FFF2-40B4-BE49-F238E27FC236}">
                <a16:creationId xmlns:a16="http://schemas.microsoft.com/office/drawing/2014/main" id="{E7C9F52B-8D0B-4C12-A148-8B538B708482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Ellipse 25">
            <a:extLst>
              <a:ext uri="{FF2B5EF4-FFF2-40B4-BE49-F238E27FC236}">
                <a16:creationId xmlns:a16="http://schemas.microsoft.com/office/drawing/2014/main" id="{70C341EE-4F93-47DC-BA71-6387B55CA807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8F8A7998-7AB3-4DEA-90E2-9BF66BF123E2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3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416259-17AE-4E73-BD25-FE7481E8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22">
            <a:extLst>
              <a:ext uri="{FF2B5EF4-FFF2-40B4-BE49-F238E27FC236}">
                <a16:creationId xmlns:a16="http://schemas.microsoft.com/office/drawing/2014/main" id="{5F290D47-A457-4ACA-8A15-BAFBA1AD06D5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" name="Straight Arrow Connector 1">
            <a:extLst>
              <a:ext uri="{FF2B5EF4-FFF2-40B4-BE49-F238E27FC236}">
                <a16:creationId xmlns:a16="http://schemas.microsoft.com/office/drawing/2014/main" id="{820F45C7-34BE-426A-BC14-041018F66ABA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6" name="Straight Arrow Connector 2">
            <a:extLst>
              <a:ext uri="{FF2B5EF4-FFF2-40B4-BE49-F238E27FC236}">
                <a16:creationId xmlns:a16="http://schemas.microsoft.com/office/drawing/2014/main" id="{050C0AEC-B912-4DE0-B206-D56BCA73E886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F0F2ADAB-D6AF-4DCC-811A-B0C6A5D2DCF8}"/>
              </a:ext>
            </a:extLst>
          </p:cNvPr>
          <p:cNvSpPr txBox="1"/>
          <p:nvPr/>
        </p:nvSpPr>
        <p:spPr>
          <a:xfrm>
            <a:off x="1335846" y="310438"/>
            <a:ext cx="962600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some change on this version then commit it.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9B66209-5598-4349-B983-7F6D1DAB0F3C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329B18D8-8086-4FF2-856C-82616DAD3D93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FD54DAB-0C03-432A-814A-F0735D5A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5AF89F95-0477-46C5-9142-770D4BC2ECEF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F66D5D27-50BC-485E-B1F3-6322A6654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CB5EF2B9-5154-4F47-9062-F2525662C0E7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4" name="TextBox 18">
            <a:extLst>
              <a:ext uri="{FF2B5EF4-FFF2-40B4-BE49-F238E27FC236}">
                <a16:creationId xmlns:a16="http://schemas.microsoft.com/office/drawing/2014/main" id="{8D7ACE69-F8A8-4C47-A6E1-0F37E544645B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AF9D9CCA-4FE2-443C-815F-D3BD5B7482B7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6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EAD4BE-68E8-4240-B6B6-9E056DE5D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36D74BF8-C3C6-409D-9C17-CE5881224876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8" name="TextBox 20">
            <a:extLst>
              <a:ext uri="{FF2B5EF4-FFF2-40B4-BE49-F238E27FC236}">
                <a16:creationId xmlns:a16="http://schemas.microsoft.com/office/drawing/2014/main" id="{2EFC64EC-F980-4176-B08B-D2D843B7B6C9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82CF556-4F43-470B-97BA-ED54D51A9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pic>
        <p:nvPicPr>
          <p:cNvPr id="20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CFBA4DDE-216D-4BB1-BF16-E09C57A80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E19A7256-D2E6-41A4-AAFB-824CBAA35EB6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cxnSp>
        <p:nvCxnSpPr>
          <p:cNvPr id="22" name="Straight Arrow Connector 14">
            <a:extLst>
              <a:ext uri="{FF2B5EF4-FFF2-40B4-BE49-F238E27FC236}">
                <a16:creationId xmlns:a16="http://schemas.microsoft.com/office/drawing/2014/main" id="{BD5F2C82-FDF9-4F99-A9D1-77C88FED7276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sp>
        <p:nvSpPr>
          <p:cNvPr id="23" name="Ellipse 23">
            <a:extLst>
              <a:ext uri="{FF2B5EF4-FFF2-40B4-BE49-F238E27FC236}">
                <a16:creationId xmlns:a16="http://schemas.microsoft.com/office/drawing/2014/main" id="{9C97EB0A-61DA-469E-8D25-C16C89769D84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Ellipse 24">
            <a:extLst>
              <a:ext uri="{FF2B5EF4-FFF2-40B4-BE49-F238E27FC236}">
                <a16:creationId xmlns:a16="http://schemas.microsoft.com/office/drawing/2014/main" id="{C8352B22-27A0-4B85-AC67-2210505818EF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Ellipse 25">
            <a:extLst>
              <a:ext uri="{FF2B5EF4-FFF2-40B4-BE49-F238E27FC236}">
                <a16:creationId xmlns:a16="http://schemas.microsoft.com/office/drawing/2014/main" id="{57B964E5-B29E-4EF1-8A6E-BA29609E538A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47561149-63E8-4276-A9A6-ADBB2C7D4692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2579E6F-B84E-426E-836A-01F88948BD26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</a:t>
            </a:r>
            <a:r>
              <a:rPr lang="en-US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commit –m “yellow_and_red”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D7E3E76-465D-46E0-8867-174A6F84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86DAB8CF-087A-473C-8B6B-5A9DAA9A5AED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7413F657-CFAA-418A-8FD0-2C10308F919F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A1541B46-2F43-4346-9BA4-34ACF37BA41B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67580318-EDB2-49E2-B90E-D2A1EF6419A5}"/>
              </a:ext>
            </a:extLst>
          </p:cNvPr>
          <p:cNvSpPr txBox="1"/>
          <p:nvPr/>
        </p:nvSpPr>
        <p:spPr>
          <a:xfrm>
            <a:off x="1335846" y="310438"/>
            <a:ext cx="962600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work on some change on this version then commit it.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C82648F-51B3-43AD-95E0-C2BFD2561DA8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AF55A41-9361-4F52-9749-A3FA0682318B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C7A3A69-1C80-4518-BB5E-C3F0FAE7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3F006B9-F375-46DD-92DF-B6FB8948FE79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11841BB0-5104-4C5D-8549-3D0FF113AF57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C6EE6BE0-EC19-4080-BBEA-D97CC9F48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7E9AE916-20D4-4908-AB2E-5F237E229637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7B2DE5A1-B038-4E3E-A010-0DDD4E1F7870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F46CA0FA-3542-4AA1-B0A1-BCB5C761F495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3A15F4-A3A5-4C1B-A3C3-CDD2E8E3F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8494D9CF-A083-4C36-B009-FA0E5920FBC7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0" name="TextBox 20">
            <a:extLst>
              <a:ext uri="{FF2B5EF4-FFF2-40B4-BE49-F238E27FC236}">
                <a16:creationId xmlns:a16="http://schemas.microsoft.com/office/drawing/2014/main" id="{A767D91D-B029-47F5-A1D2-20AB04525394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1A0FBE3A-2AE0-4E4F-A497-7453187FF9BF}"/>
              </a:ext>
            </a:extLst>
          </p:cNvPr>
          <p:cNvSpPr txBox="1"/>
          <p:nvPr/>
        </p:nvSpPr>
        <p:spPr>
          <a:xfrm>
            <a:off x="6484056" y="2726969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Yellow_and_red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2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861F376-6601-4813-A9A0-09A3A3C61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693" y="1240374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pic>
        <p:nvPicPr>
          <p:cNvPr id="23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DA75AFD4-839A-4325-B3BE-09AE2CE4B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1258360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9075B6-6520-445B-A078-D7D4CDB2F7BE}"/>
              </a:ext>
            </a:extLst>
          </p:cNvPr>
          <p:cNvCxnSpPr/>
          <p:nvPr/>
        </p:nvCxnSpPr>
        <p:spPr>
          <a:xfrm flipV="1">
            <a:off x="5485339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EF2357BD-BDD8-4454-B2D7-39D320BDB15A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EB07B42-7149-49C7-A246-52301E093CD1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FCD5205-CC91-4404-83E0-CE7ED9E21A25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E0821E60-FD66-4EA7-926D-FA2CB91DE132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5063DDB-85B0-40AD-B8DF-589FB768DE34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merge orange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AC34E38-4A66-4E2B-B03C-FD9F9B7B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10E2D183-07A6-468C-8A19-F6D824726B08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A2C6283C-EEEB-4893-92D8-54131FBA48D3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89A7AA69-BC3E-446D-BFEC-866ECD1C20BD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BC0D35DD-A508-41B3-B792-7ABD2DC6852D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Now that we have two different versions of our work we can combine them together to have a final version that has both features of the project by using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merge orange</a:t>
            </a:r>
            <a:endParaRPr lang="en-US" sz="1800" b="0" i="0" u="none" strike="noStrike" kern="1200" cap="none" spc="0" baseline="0">
              <a:solidFill>
                <a:srgbClr val="2F5597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5C4A628-67D8-4388-B821-92CB8BB22AAE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02B31CA-B3B5-4366-BEFF-8833257F686F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DB4316-E7F2-4007-8E91-FBE3F1D4A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85BDCF8-2962-4662-B062-53F9BBE8A6A2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7CA6CCDA-36CE-4152-9E27-AD94FEAE919A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2DA1F0E2-BB2D-4AEA-9BC2-4CE9108E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0BC72E62-11AC-480C-B91E-84F489D9C81C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67691633-425E-4705-9865-1311DCF0D42E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CCA574E4-ED14-4992-A572-6182C472FE8D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22AC57CE-C005-4A4E-834F-89278069A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77BAAA69-A304-4904-9F59-C53C9AADDD76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20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BC7C0060-9C8F-4CDF-9458-89DBB1395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1232611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21" name="TextBox 24">
            <a:extLst>
              <a:ext uri="{FF2B5EF4-FFF2-40B4-BE49-F238E27FC236}">
                <a16:creationId xmlns:a16="http://schemas.microsoft.com/office/drawing/2014/main" id="{0BC0DE63-AA17-4EFB-9618-8E6E03260AEE}"/>
              </a:ext>
            </a:extLst>
          </p:cNvPr>
          <p:cNvSpPr txBox="1"/>
          <p:nvPr/>
        </p:nvSpPr>
        <p:spPr>
          <a:xfrm>
            <a:off x="6484056" y="2726969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Yellow_and_red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ACAB050E-AF05-408A-AE92-F5E23D926C52}"/>
              </a:ext>
            </a:extLst>
          </p:cNvPr>
          <p:cNvCxnSpPr/>
          <p:nvPr/>
        </p:nvCxnSpPr>
        <p:spPr>
          <a:xfrm flipV="1">
            <a:off x="5485339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23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CAEAB3D4-D718-4C1E-B757-D6608C3D3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1224308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4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9652490-3F02-4F2F-A11A-4E0BBEDBF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191" y="3432182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6B9776AA-8E3F-4604-AF46-9710E7DA84F8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6" name="Textfeld 28">
            <a:extLst>
              <a:ext uri="{FF2B5EF4-FFF2-40B4-BE49-F238E27FC236}">
                <a16:creationId xmlns:a16="http://schemas.microsoft.com/office/drawing/2014/main" id="{1A8E817A-FF76-4AF7-B82F-326B5EB2FCC2}"/>
              </a:ext>
            </a:extLst>
          </p:cNvPr>
          <p:cNvSpPr txBox="1"/>
          <p:nvPr/>
        </p:nvSpPr>
        <p:spPr>
          <a:xfrm>
            <a:off x="10417036" y="1475677"/>
            <a:ext cx="1129914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!</a:t>
            </a:r>
          </a:p>
        </p:txBody>
      </p:sp>
      <p:sp>
        <p:nvSpPr>
          <p:cNvPr id="27" name="Textfeld 30">
            <a:extLst>
              <a:ext uri="{FF2B5EF4-FFF2-40B4-BE49-F238E27FC236}">
                <a16:creationId xmlns:a16="http://schemas.microsoft.com/office/drawing/2014/main" id="{B4C10C04-3445-42E3-92AF-B1B077BDD8EF}"/>
              </a:ext>
            </a:extLst>
          </p:cNvPr>
          <p:cNvSpPr txBox="1"/>
          <p:nvPr/>
        </p:nvSpPr>
        <p:spPr>
          <a:xfrm>
            <a:off x="8671209" y="3810679"/>
            <a:ext cx="3034326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We cant merge them because there is a diffrence in the middle of the flower wich create conflict, we have to resolve this problem by choosing one of the options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28" name="Ellipse 31">
            <a:extLst>
              <a:ext uri="{FF2B5EF4-FFF2-40B4-BE49-F238E27FC236}">
                <a16:creationId xmlns:a16="http://schemas.microsoft.com/office/drawing/2014/main" id="{A34EE81A-14B7-485D-8FF2-C0F523740479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9" name="Ellipse 32">
            <a:extLst>
              <a:ext uri="{FF2B5EF4-FFF2-40B4-BE49-F238E27FC236}">
                <a16:creationId xmlns:a16="http://schemas.microsoft.com/office/drawing/2014/main" id="{4AA2A4EA-7C18-4675-BB46-50DF32A28A70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Ellipse 33">
            <a:extLst>
              <a:ext uri="{FF2B5EF4-FFF2-40B4-BE49-F238E27FC236}">
                <a16:creationId xmlns:a16="http://schemas.microsoft.com/office/drawing/2014/main" id="{86172F3C-6677-4272-936B-C1D169288AF2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74010F65-5671-4584-B40E-8C64DA16A123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32FF039-32A3-4CC3-883F-B77FA0FA5F93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switch orange_and_purple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006CFEC-0D9A-4C73-816C-AA43962B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3A36774-40D9-49A9-91B0-83656344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805B65C7-DC8D-4A14-B1AB-13CE1EB5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6" y="1258360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11F20363-C7AA-4B43-BAEC-BEA77FAE4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3D2AF4A-02E6-49E5-A984-5E99C9DC0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22">
            <a:extLst>
              <a:ext uri="{FF2B5EF4-FFF2-40B4-BE49-F238E27FC236}">
                <a16:creationId xmlns:a16="http://schemas.microsoft.com/office/drawing/2014/main" id="{B8585F50-B576-4872-B195-4E63F6D8CA38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" name="Straight Arrow Connector 26">
            <a:extLst>
              <a:ext uri="{FF2B5EF4-FFF2-40B4-BE49-F238E27FC236}">
                <a16:creationId xmlns:a16="http://schemas.microsoft.com/office/drawing/2014/main" id="{E1DC2272-4A24-40B3-BB87-94792805E167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" name="Straight Arrow Connector 27">
            <a:extLst>
              <a:ext uri="{FF2B5EF4-FFF2-40B4-BE49-F238E27FC236}">
                <a16:creationId xmlns:a16="http://schemas.microsoft.com/office/drawing/2014/main" id="{3E541702-578E-4F65-BE47-C39C1D0A72FB}"/>
              </a:ext>
            </a:extLst>
          </p:cNvPr>
          <p:cNvCxnSpPr/>
          <p:nvPr/>
        </p:nvCxnSpPr>
        <p:spPr>
          <a:xfrm flipV="1">
            <a:off x="5485339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" name="Straight Arrow Connector 29">
            <a:extLst>
              <a:ext uri="{FF2B5EF4-FFF2-40B4-BE49-F238E27FC236}">
                <a16:creationId xmlns:a16="http://schemas.microsoft.com/office/drawing/2014/main" id="{046DB255-D5D4-4B54-9439-24EA6917C0F7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cxnSp>
        <p:nvCxnSpPr>
          <p:cNvPr id="13" name="Straight Arrow Connector 1">
            <a:extLst>
              <a:ext uri="{FF2B5EF4-FFF2-40B4-BE49-F238E27FC236}">
                <a16:creationId xmlns:a16="http://schemas.microsoft.com/office/drawing/2014/main" id="{B96742D4-D683-4F40-8D0D-4AFD334782B9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14" name="Straight Arrow Connector 2">
            <a:extLst>
              <a:ext uri="{FF2B5EF4-FFF2-40B4-BE49-F238E27FC236}">
                <a16:creationId xmlns:a16="http://schemas.microsoft.com/office/drawing/2014/main" id="{1662AE01-A030-4E13-AC5E-8CD1ED966EB4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F83991F8-37C9-4DFC-B53B-0833A888A57E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45A3D3CA-1142-4D10-A590-A5BEAC9CB65C}"/>
              </a:ext>
            </a:extLst>
          </p:cNvPr>
          <p:cNvSpPr txBox="1"/>
          <p:nvPr/>
        </p:nvSpPr>
        <p:spPr>
          <a:xfrm>
            <a:off x="1335846" y="310438"/>
            <a:ext cx="962600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solve it by changing the orange color to yellow then merging again </a:t>
            </a:r>
            <a:endParaRPr lang="en-US" sz="1800" b="0" i="0" u="none" strike="noStrike" kern="1200" cap="none" spc="0" baseline="0">
              <a:solidFill>
                <a:srgbClr val="2F5597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C3C8C4AA-6F67-446C-A875-BDD5859EA62D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254C5F3-537F-4E1A-B107-86130D8242D3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10D8A-9618-4977-A1D0-E305DD2F13A2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9281D74C-534A-4786-86EE-37B6A33A4B4D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1EDC6-9462-4FBA-94AA-27F2859D6F71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1ADA8D0F-76E2-48BA-8D9E-DD0F6B3022B3}"/>
              </a:ext>
            </a:extLst>
          </p:cNvPr>
          <p:cNvSpPr txBox="1"/>
          <p:nvPr/>
        </p:nvSpPr>
        <p:spPr>
          <a:xfrm>
            <a:off x="6484056" y="2726969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Yellow_and_red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3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4C73EDDA-3593-41BC-B4F5-70F691BF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16" y="1254840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pic>
        <p:nvPicPr>
          <p:cNvPr id="24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D6A990FD-3C9D-456E-8597-1837AD0DC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6" y="3423358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pic>
        <p:nvPicPr>
          <p:cNvPr id="25" name="Grafik 31">
            <a:extLst>
              <a:ext uri="{FF2B5EF4-FFF2-40B4-BE49-F238E27FC236}">
                <a16:creationId xmlns:a16="http://schemas.microsoft.com/office/drawing/2014/main" id="{A40657C1-C999-413E-9D60-6ACBA1B29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641" y="3394874"/>
            <a:ext cx="1685714" cy="156190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F4E510E0-AAA4-4647-B20A-D392EB825080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7" name="Ellipse 32">
            <a:extLst>
              <a:ext uri="{FF2B5EF4-FFF2-40B4-BE49-F238E27FC236}">
                <a16:creationId xmlns:a16="http://schemas.microsoft.com/office/drawing/2014/main" id="{3D72A6AB-E9F4-481C-A7F0-C1913903D627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Ellipse 33">
            <a:extLst>
              <a:ext uri="{FF2B5EF4-FFF2-40B4-BE49-F238E27FC236}">
                <a16:creationId xmlns:a16="http://schemas.microsoft.com/office/drawing/2014/main" id="{A9F7FB67-8B55-4E79-9DF9-3A285FE0E351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9" name="Ellipse 34">
            <a:extLst>
              <a:ext uri="{FF2B5EF4-FFF2-40B4-BE49-F238E27FC236}">
                <a16:creationId xmlns:a16="http://schemas.microsoft.com/office/drawing/2014/main" id="{D01AA971-2DB8-4702-8E3E-35159C31E52F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8B21027D-F268-4549-B1CE-FAA09134F3B0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78F27461-02A3-441A-BC1F-8624C0223DB5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00F66E66-2164-4C4E-B6A9-6877A63C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F720274F-983E-4C10-B849-D090FB6E36CB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2EE62B-E12F-45DB-9A9C-48C1B04339CF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AF9E2FA9-D680-42B9-9D4A-705A06AC9EBA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2E6CC66C-624A-4CB9-AD4E-A2F950293232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 running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We chose to add all the folders and files present in our project to the list of objects to be tracked.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F817ADE-CCA8-46B4-A60A-BACD93724C9E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57C6540-F6AB-4D31-BB12-4B9B01DE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sp>
        <p:nvSpPr>
          <p:cNvPr id="11" name="Ellipse 11">
            <a:extLst>
              <a:ext uri="{FF2B5EF4-FFF2-40B4-BE49-F238E27FC236}">
                <a16:creationId xmlns:a16="http://schemas.microsoft.com/office/drawing/2014/main" id="{072AB85E-86DE-444E-8CE1-3C5055E360E8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7A15FFD9-1FCB-4FD8-B111-F03ADDE0886E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13">
            <a:extLst>
              <a:ext uri="{FF2B5EF4-FFF2-40B4-BE49-F238E27FC236}">
                <a16:creationId xmlns:a16="http://schemas.microsoft.com/office/drawing/2014/main" id="{45A10110-0513-48C8-8DE2-2F6879B02C00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6B3B9750-F331-4DFE-B1CD-28B2470E302C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D83A0E6D-A364-476A-90C3-F7AF8DF0F191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merge main</a:t>
            </a:r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EB35E766-7386-4E6C-ABF8-A25B64C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056" y="1252691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326488-6548-45F5-A473-097EA79D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C31DC061-FCEE-4FAD-9698-AC2DBD624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489D5907-55BE-4EDB-9204-321B80B7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16" y="1258360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308224CA-1AE8-47E6-8A8B-57DB2FCD6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22">
            <a:extLst>
              <a:ext uri="{FF2B5EF4-FFF2-40B4-BE49-F238E27FC236}">
                <a16:creationId xmlns:a16="http://schemas.microsoft.com/office/drawing/2014/main" id="{95508906-2EE6-47BF-9B72-50195A5F7FE9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" name="Straight Arrow Connector 26">
            <a:extLst>
              <a:ext uri="{FF2B5EF4-FFF2-40B4-BE49-F238E27FC236}">
                <a16:creationId xmlns:a16="http://schemas.microsoft.com/office/drawing/2014/main" id="{9F114B7B-2AB7-4A35-96BC-66478C025F8F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" name="Straight Arrow Connector 27">
            <a:extLst>
              <a:ext uri="{FF2B5EF4-FFF2-40B4-BE49-F238E27FC236}">
                <a16:creationId xmlns:a16="http://schemas.microsoft.com/office/drawing/2014/main" id="{ED19C3A6-B084-4270-A88C-4C089802A876}"/>
              </a:ext>
            </a:extLst>
          </p:cNvPr>
          <p:cNvCxnSpPr/>
          <p:nvPr/>
        </p:nvCxnSpPr>
        <p:spPr>
          <a:xfrm flipV="1">
            <a:off x="5485339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" name="Straight Arrow Connector 29">
            <a:extLst>
              <a:ext uri="{FF2B5EF4-FFF2-40B4-BE49-F238E27FC236}">
                <a16:creationId xmlns:a16="http://schemas.microsoft.com/office/drawing/2014/main" id="{98ED5147-D3D5-4DA2-8BC6-87668B7EFDCB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cxnSp>
        <p:nvCxnSpPr>
          <p:cNvPr id="13" name="Straight Arrow Connector 1">
            <a:extLst>
              <a:ext uri="{FF2B5EF4-FFF2-40B4-BE49-F238E27FC236}">
                <a16:creationId xmlns:a16="http://schemas.microsoft.com/office/drawing/2014/main" id="{83CAA9E9-2071-4206-A090-ADB025091AB0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14" name="Straight Arrow Connector 2">
            <a:extLst>
              <a:ext uri="{FF2B5EF4-FFF2-40B4-BE49-F238E27FC236}">
                <a16:creationId xmlns:a16="http://schemas.microsoft.com/office/drawing/2014/main" id="{44182869-AACF-48FE-BE87-02B4F77C5EA4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6F2D69DF-AA8E-4C92-8DE5-39AD62E0AB57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CEC6559-E936-4664-BB0E-ADA99782C842}"/>
              </a:ext>
            </a:extLst>
          </p:cNvPr>
          <p:cNvSpPr txBox="1"/>
          <p:nvPr/>
        </p:nvSpPr>
        <p:spPr>
          <a:xfrm>
            <a:off x="1335846" y="310438"/>
            <a:ext cx="962600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can now solve it by changing the orange color to yellow then merging again </a:t>
            </a:r>
            <a:endParaRPr lang="en-US" sz="1800" b="0" i="0" u="none" strike="noStrike" kern="1200" cap="none" spc="0" baseline="0">
              <a:solidFill>
                <a:srgbClr val="2F5597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C7851618-A187-4DBB-9F7F-DE73B2216D7A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9F665A89-E2A7-4C7D-9E46-2265D32715B1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9654D-66A2-4DEA-A7B2-C3C41D97F499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AC0307C-AC72-4DF2-8AB2-A5C743537D1B}"/>
              </a:ext>
            </a:extLst>
          </p:cNvPr>
          <p:cNvSpPr txBox="1"/>
          <p:nvPr/>
        </p:nvSpPr>
        <p:spPr>
          <a:xfrm>
            <a:off x="3711220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0ED6B-F3E8-4D69-B28F-FD5FC72F76DD}"/>
              </a:ext>
            </a:extLst>
          </p:cNvPr>
          <p:cNvSpPr txBox="1"/>
          <p:nvPr/>
        </p:nvSpPr>
        <p:spPr>
          <a:xfrm>
            <a:off x="6357055" y="4928305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Orange_and_purple</a:t>
            </a:r>
          </a:p>
        </p:txBody>
      </p:sp>
      <p:pic>
        <p:nvPicPr>
          <p:cNvPr id="22" name="Grafik 35">
            <a:extLst>
              <a:ext uri="{FF2B5EF4-FFF2-40B4-BE49-F238E27FC236}">
                <a16:creationId xmlns:a16="http://schemas.microsoft.com/office/drawing/2014/main" id="{FAAA7141-919E-4C60-B50E-DFB19AC255D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66" t="2116" r="1689" b="1824"/>
          <a:stretch>
            <a:fillRect/>
          </a:stretch>
        </p:blipFill>
        <p:spPr>
          <a:xfrm>
            <a:off x="6494461" y="3427939"/>
            <a:ext cx="1622429" cy="1500365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pic>
        <p:nvPicPr>
          <p:cNvPr id="23" name="Grafik 37">
            <a:extLst>
              <a:ext uri="{FF2B5EF4-FFF2-40B4-BE49-F238E27FC236}">
                <a16:creationId xmlns:a16="http://schemas.microsoft.com/office/drawing/2014/main" id="{61AFD88F-1B6B-4172-ACDC-3D0A1912ECB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66" t="2116" r="1689" b="1824"/>
          <a:stretch>
            <a:fillRect/>
          </a:stretch>
        </p:blipFill>
        <p:spPr>
          <a:xfrm>
            <a:off x="6490402" y="3422462"/>
            <a:ext cx="1622429" cy="15003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B42F4198-DF13-4B8B-AE7E-5E70FF0F0192}"/>
              </a:ext>
            </a:extLst>
          </p:cNvPr>
          <p:cNvSpPr txBox="1"/>
          <p:nvPr/>
        </p:nvSpPr>
        <p:spPr>
          <a:xfrm>
            <a:off x="6484056" y="2726969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Yellow_and_red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5" name="Straight Arrow Connector 30">
            <a:extLst>
              <a:ext uri="{FF2B5EF4-FFF2-40B4-BE49-F238E27FC236}">
                <a16:creationId xmlns:a16="http://schemas.microsoft.com/office/drawing/2014/main" id="{DE07D137-A82E-4B67-8D09-78D5E132767A}"/>
              </a:ext>
            </a:extLst>
          </p:cNvPr>
          <p:cNvCxnSpPr/>
          <p:nvPr/>
        </p:nvCxnSpPr>
        <p:spPr>
          <a:xfrm>
            <a:off x="5485339" y="4183590"/>
            <a:ext cx="1090083" cy="0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pic>
        <p:nvPicPr>
          <p:cNvPr id="26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616888-2087-4CB4-A1C2-3BE638F43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7529" y="1258360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7" name="Straight Arrow Connector 28">
            <a:extLst>
              <a:ext uri="{FF2B5EF4-FFF2-40B4-BE49-F238E27FC236}">
                <a16:creationId xmlns:a16="http://schemas.microsoft.com/office/drawing/2014/main" id="{8D8CD137-8875-4D67-99FE-A5084DBB8756}"/>
              </a:ext>
            </a:extLst>
          </p:cNvPr>
          <p:cNvCxnSpPr/>
          <p:nvPr/>
        </p:nvCxnSpPr>
        <p:spPr>
          <a:xfrm flipV="1">
            <a:off x="8014752" y="1971674"/>
            <a:ext cx="1090084" cy="10580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8" name="Straight Arrow Connector 31">
            <a:extLst>
              <a:ext uri="{FF2B5EF4-FFF2-40B4-BE49-F238E27FC236}">
                <a16:creationId xmlns:a16="http://schemas.microsoft.com/office/drawing/2014/main" id="{DCA7D512-026E-4A13-AF7D-8B2D1DFEE38E}"/>
              </a:ext>
            </a:extLst>
          </p:cNvPr>
          <p:cNvCxnSpPr/>
          <p:nvPr/>
        </p:nvCxnSpPr>
        <p:spPr>
          <a:xfrm flipV="1">
            <a:off x="7940677" y="2395005"/>
            <a:ext cx="1280580" cy="1375834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29" name="Ellipse 38">
            <a:extLst>
              <a:ext uri="{FF2B5EF4-FFF2-40B4-BE49-F238E27FC236}">
                <a16:creationId xmlns:a16="http://schemas.microsoft.com/office/drawing/2014/main" id="{A5F72E4E-FC19-413F-95A1-447A598C5432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Ellipse 39">
            <a:extLst>
              <a:ext uri="{FF2B5EF4-FFF2-40B4-BE49-F238E27FC236}">
                <a16:creationId xmlns:a16="http://schemas.microsoft.com/office/drawing/2014/main" id="{0115FB21-1240-49B6-8CAB-8F1B804D28A0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Ellipse 40">
            <a:extLst>
              <a:ext uri="{FF2B5EF4-FFF2-40B4-BE49-F238E27FC236}">
                <a16:creationId xmlns:a16="http://schemas.microsoft.com/office/drawing/2014/main" id="{7AF25120-B74B-4301-9A45-532E06888AE8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0F6E35D0-0E1C-4FF5-8A34-BF0E30405BEE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5E76CC4-9643-4C78-A7C7-A70783B1922C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commit –m "first commit"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3A0D69-6FB2-4ED7-B293-067B313E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9C5FDEC9-A8FD-4CCD-A167-48786612F32A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6098A918-6538-417A-B9DF-DDAA287655A7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6EDA063A-096B-4690-9EF0-30474F200037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B12FFCFE-EA9B-4D0D-8108-63DD91181B1A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By running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commit –m "first commit"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We save this version of version locally.</a:t>
            </a:r>
            <a:endParaRPr lang="en-US" sz="2000" b="0" i="0" u="sng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Note: in order to also save it in the cloud we use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push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B461549-977E-4928-ADAB-A9A2E99FD276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24E251F-2CAD-49CC-A4AC-E5B56927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71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pic>
        <p:nvPicPr>
          <p:cNvPr id="11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3E6A976A-C280-41C9-B0D8-A12347FA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64" y="1228487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E844001A-C2D3-4D37-89C7-9F21168190F8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C70550-8FA5-4C66-932F-F86D0BBE1A7D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4A9D6E3-06EF-404A-A899-162F4634CD88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436A7F-C824-4E8C-AFD2-7CC6A23BA14E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8979340-EB85-4D0E-8EEE-BFE0190777A4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0FE17009-0363-46B7-8E5C-AEA2A1F10416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E34C49E-EC85-4851-83BD-B830C7D2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ED8BD926-EB29-4861-A24E-9A210AD419E5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32C4CEEF-74F2-4511-8EE9-BEB36111F861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4991C16C-B1E6-49F1-B91C-F3E51852C4A4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62C4DC87-1F6A-4B67-9256-1F0D55FA0EED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After were done saving our project we carry on working on it for example we can chose a color for the center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1054BAA-BF71-4C19-A947-BED360621343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8A468F-A8F8-49CA-98C4-5BFC414A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80" y="122019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47FB15D5-D54F-4A61-9266-C07A53CE2E8A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D7D81DBE-B48F-4136-B351-7CE4896AAC26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13">
            <a:extLst>
              <a:ext uri="{FF2B5EF4-FFF2-40B4-BE49-F238E27FC236}">
                <a16:creationId xmlns:a16="http://schemas.microsoft.com/office/drawing/2014/main" id="{8B590513-BA89-4B78-8F82-10DF8F9EB63B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Ellipse 14">
            <a:extLst>
              <a:ext uri="{FF2B5EF4-FFF2-40B4-BE49-F238E27FC236}">
                <a16:creationId xmlns:a16="http://schemas.microsoft.com/office/drawing/2014/main" id="{2675246A-BB5F-438C-9926-41AA230BBE7D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B56DF85-2851-43F8-9397-B225803BFFCD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118D192-6E78-4E5F-B540-3020BB73D045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4C8C5B8-3642-4AF2-B9CE-7819FFDD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100D0BBC-4944-4A5A-8D2D-A92E43ACB716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0CF4EFAD-0B94-4830-9B0B-64E670E29E25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6C0133B0-83AD-4B7A-9055-B6F033521851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D9BC4B59-3693-4CAA-AC90-F8A3524683C0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again we run first </a:t>
            </a:r>
            <a:r>
              <a:rPr lang="en-US" sz="2000" b="0" i="0" u="sng" strike="noStrike" kern="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add .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 then a commit with the command </a:t>
            </a:r>
            <a:r>
              <a:rPr lang="en-US" sz="2000" b="0" i="0" u="sng" strike="noStrike" kern="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commit –m "center_color_yellow"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 to save our project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4EA3EAA-CA20-4D85-BE49-D00D11858BA5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1E1E22-D8E0-42F9-969C-941894A0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80" y="122019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FF903322-37EC-4FF2-82FB-56293CDF4BEA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2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50D35C-67F2-4A6B-8FB6-4A641CF4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80" y="1223650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sp>
        <p:nvSpPr>
          <p:cNvPr id="13" name="Ellipse 13">
            <a:extLst>
              <a:ext uri="{FF2B5EF4-FFF2-40B4-BE49-F238E27FC236}">
                <a16:creationId xmlns:a16="http://schemas.microsoft.com/office/drawing/2014/main" id="{744568C6-CC3C-4BD4-9BB4-77B9017F6FF6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Ellipse 14">
            <a:extLst>
              <a:ext uri="{FF2B5EF4-FFF2-40B4-BE49-F238E27FC236}">
                <a16:creationId xmlns:a16="http://schemas.microsoft.com/office/drawing/2014/main" id="{A738FD2A-98F5-43FA-863D-CD4581CC93AB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Ellipse 15">
            <a:extLst>
              <a:ext uri="{FF2B5EF4-FFF2-40B4-BE49-F238E27FC236}">
                <a16:creationId xmlns:a16="http://schemas.microsoft.com/office/drawing/2014/main" id="{B5E5956D-AEB0-4991-B939-6404EBCA7694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CE08A8-ABB4-443A-8510-CE938300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14579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627B2B44-ADDA-4CBD-A0CB-A580C6EBA51E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BF0BB00B-2F96-417B-9853-A8779CAB875F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commit –m “center_color_yellow”</a:t>
            </a:r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765F21FC-323C-48CD-9195-86CEBD1DDB3E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7032DD71-6E42-49AC-B33E-F0574494C400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317BF73E-5845-4F4C-A000-E4E6029497E2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E6A8CE9F-DFD2-46C5-83B9-FA3570875915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again we run first </a:t>
            </a:r>
            <a:r>
              <a:rPr lang="en-US" sz="2000" b="0" i="0" u="sng" strike="noStrike" kern="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add .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 then a commit with the command </a:t>
            </a:r>
            <a:r>
              <a:rPr lang="en-US" sz="2000" b="0" i="0" u="sng" strike="noStrike" kern="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commit –m "center_color_yellow"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 to save our project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9B01405-00E1-460C-9D01-F105613B63D3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34E77BED-2381-4495-9171-4A0360232DF1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E7E9A86B-EB54-4BB9-AAC5-2BBD7224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86" y="1239414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sp>
        <p:nvSpPr>
          <p:cNvPr id="12" name="Ellipse 13">
            <a:extLst>
              <a:ext uri="{FF2B5EF4-FFF2-40B4-BE49-F238E27FC236}">
                <a16:creationId xmlns:a16="http://schemas.microsoft.com/office/drawing/2014/main" id="{593DD3BE-D852-4947-8611-25CA7CA91D6D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14">
            <a:extLst>
              <a:ext uri="{FF2B5EF4-FFF2-40B4-BE49-F238E27FC236}">
                <a16:creationId xmlns:a16="http://schemas.microsoft.com/office/drawing/2014/main" id="{D7CFF759-12C4-40F8-A4C2-AD28B6BCC3E1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Ellipse 15">
            <a:extLst>
              <a:ext uri="{FF2B5EF4-FFF2-40B4-BE49-F238E27FC236}">
                <a16:creationId xmlns:a16="http://schemas.microsoft.com/office/drawing/2014/main" id="{25EBCF1E-A90A-4EDF-A731-98EDC2A7F7B0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5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8A86386-094A-44E1-BA60-4CCDF3D6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3322DD47-A930-4BA2-941B-CFB293482209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Straight Arrow Connector 14">
            <a:extLst>
              <a:ext uri="{FF2B5EF4-FFF2-40B4-BE49-F238E27FC236}">
                <a16:creationId xmlns:a16="http://schemas.microsoft.com/office/drawing/2014/main" id="{8794B990-B543-4AE2-ADD5-D8C94C7B79B2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458F685B-EFBF-4AEE-A411-51E449392091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F749B1C-61C2-4D1D-BFF9-8B3AFBFB0A83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checkout first_commit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93CF54-B1A3-485D-A8DD-C37ECD54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9191D954-187C-4648-BCA3-06F788B9C896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FA428AED-332F-4E03-8CE7-69B629B661E4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407D5175-2311-4998-9F90-D764ABD3E872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C235C141-CF19-441E-8767-FAD5422AFF64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Now for example we want to have an alternative version where the center is orange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first need to go back to our first commit by running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checkout first_commit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AB54B68-CF51-4352-9BEE-F31F31644B73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84670BDA-160D-4471-A66E-11D4F77BA7A9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32090E-7579-4B89-B027-24C2D2D9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BD1DF9B-607B-4122-AF1A-33287A3CD3AC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0ADCF9-8404-4C13-B869-B3470D04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pic>
        <p:nvPicPr>
          <p:cNvPr id="1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A29A88-14A4-48D5-A2E1-2FAB1A63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7856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5" name="Ellipse 15">
            <a:extLst>
              <a:ext uri="{FF2B5EF4-FFF2-40B4-BE49-F238E27FC236}">
                <a16:creationId xmlns:a16="http://schemas.microsoft.com/office/drawing/2014/main" id="{D6AA807D-C41C-4BFE-BD35-E4BFE22AAB94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Ellipse 16">
            <a:extLst>
              <a:ext uri="{FF2B5EF4-FFF2-40B4-BE49-F238E27FC236}">
                <a16:creationId xmlns:a16="http://schemas.microsoft.com/office/drawing/2014/main" id="{FC52C128-3D06-4C28-9724-205BED1FD006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Ellipse 17">
            <a:extLst>
              <a:ext uri="{FF2B5EF4-FFF2-40B4-BE49-F238E27FC236}">
                <a16:creationId xmlns:a16="http://schemas.microsoft.com/office/drawing/2014/main" id="{34EFFEC9-63FA-4FED-9B79-2FCAEAD5C5A4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2F01D1EE-668C-46EC-A761-8FDFDE15DB99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3ABA4795-AB83-43A5-80F2-243FA127E98B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D416DB2-1938-4B43-A28D-985E28E75538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branch orange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4A575D-4E6D-4E60-95D4-FDE8BDA5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9B893C58-88EA-48B4-A0F9-E15650F29746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80A3719-0B50-4218-A5A6-9EBD879DFB44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B5838E71-A6D3-45F2-85C1-7D58CE8ED78F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2AFCA3F5-7AFC-43E2-9DBB-971ED66903CF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 use the command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cs typeface="Calibri"/>
              </a:rPr>
              <a:t>git branch orange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to create a new revision parallel to the main. This version can be developed separately without  influencing the main one.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B9FF5B0-BBA5-45C2-8BEF-7C59ACBBCDB8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3731EB31-F94E-4CBB-A2E5-DF7CAA2263DE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4F4468A-170E-46AC-9C77-52131133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B8969CA7-DE60-4F40-A777-21B3E53A0D7F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453FA760-56B5-47FD-AF7B-F38EB6F99AC5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93F2D38-E512-46F9-B057-1072A734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71" y="12172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AD10A977-F69D-42B1-8F10-F127986B6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05" y="1231532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4095E913-7823-489C-AE63-97EAE568ECAF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cxnSp>
        <p:nvCxnSpPr>
          <p:cNvPr id="17" name="Straight Arrow Connector 14">
            <a:extLst>
              <a:ext uri="{FF2B5EF4-FFF2-40B4-BE49-F238E27FC236}">
                <a16:creationId xmlns:a16="http://schemas.microsoft.com/office/drawing/2014/main" id="{91798F93-5924-4DD1-9908-E7792B69BB5E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sp>
        <p:nvSpPr>
          <p:cNvPr id="18" name="Ellipse 18">
            <a:extLst>
              <a:ext uri="{FF2B5EF4-FFF2-40B4-BE49-F238E27FC236}">
                <a16:creationId xmlns:a16="http://schemas.microsoft.com/office/drawing/2014/main" id="{6B3ADF0A-083D-4395-B2A3-E6B2045FFFA0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Ellipse 19">
            <a:extLst>
              <a:ext uri="{FF2B5EF4-FFF2-40B4-BE49-F238E27FC236}">
                <a16:creationId xmlns:a16="http://schemas.microsoft.com/office/drawing/2014/main" id="{10C5D039-B87C-4414-9ADF-E30CE217C376}"/>
              </a:ext>
            </a:extLst>
          </p:cNvPr>
          <p:cNvSpPr/>
          <p:nvPr/>
        </p:nvSpPr>
        <p:spPr>
          <a:xfrm>
            <a:off x="11677646" y="-201542"/>
            <a:ext cx="745674" cy="7078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Ellipse 20">
            <a:extLst>
              <a:ext uri="{FF2B5EF4-FFF2-40B4-BE49-F238E27FC236}">
                <a16:creationId xmlns:a16="http://schemas.microsoft.com/office/drawing/2014/main" id="{4CCF4640-8106-47DB-BCBA-21AB927377C7}"/>
              </a:ext>
            </a:extLst>
          </p:cNvPr>
          <p:cNvSpPr/>
          <p:nvPr/>
        </p:nvSpPr>
        <p:spPr>
          <a:xfrm>
            <a:off x="11740246" y="-144155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B3EF01CB-2FAE-465B-A61E-47810656B27F}"/>
              </a:ext>
            </a:extLst>
          </p:cNvPr>
          <p:cNvSpPr/>
          <p:nvPr/>
        </p:nvSpPr>
        <p:spPr>
          <a:xfrm>
            <a:off x="1167341" y="5654677"/>
            <a:ext cx="9863669" cy="80433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F5597"/>
          </a:solidFill>
          <a:ln w="28575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27A7FE1-E5A1-4A39-8C70-3D7CEF16FA24}"/>
              </a:ext>
            </a:extLst>
          </p:cNvPr>
          <p:cNvSpPr txBox="1"/>
          <p:nvPr/>
        </p:nvSpPr>
        <p:spPr>
          <a:xfrm>
            <a:off x="1513414" y="5842001"/>
            <a:ext cx="76623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Git add .</a:t>
            </a:r>
          </a:p>
        </p:txBody>
      </p:sp>
      <p:pic>
        <p:nvPicPr>
          <p:cNvPr id="4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41FC24-2283-4876-8B9B-CEC09C8F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0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D8B011A7-FF42-4DE4-85EA-4676199F60B5}"/>
              </a:ext>
            </a:extLst>
          </p:cNvPr>
          <p:cNvSpPr txBox="1"/>
          <p:nvPr/>
        </p:nvSpPr>
        <p:spPr>
          <a:xfrm>
            <a:off x="201085" y="5842001"/>
            <a:ext cx="12594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Console: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447CC181-DE7E-4750-8990-3E0AF658CBD7}"/>
              </a:ext>
            </a:extLst>
          </p:cNvPr>
          <p:cNvCxnSpPr/>
          <p:nvPr/>
        </p:nvCxnSpPr>
        <p:spPr>
          <a:xfrm>
            <a:off x="831619" y="3131728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BCB4F3E9-6EA5-437B-8774-8DD4213887A5}"/>
              </a:ext>
            </a:extLst>
          </p:cNvPr>
          <p:cNvCxnSpPr/>
          <p:nvPr/>
        </p:nvCxnSpPr>
        <p:spPr>
          <a:xfrm>
            <a:off x="831619" y="1174985"/>
            <a:ext cx="10517474" cy="37628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custDash>
              <a:ds d="300000" sp="300000"/>
            </a:custDash>
            <a:miter/>
          </a:ln>
        </p:spPr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02281F5A-BA81-4C11-96A7-E1FEB764FD0F}"/>
              </a:ext>
            </a:extLst>
          </p:cNvPr>
          <p:cNvSpPr txBox="1"/>
          <p:nvPr/>
        </p:nvSpPr>
        <p:spPr>
          <a:xfrm>
            <a:off x="1335846" y="310438"/>
            <a:ext cx="962600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Now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that were working on this branch we need to commit the new changes, we use first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add .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Then </a:t>
            </a:r>
            <a:r>
              <a:rPr lang="en-US" sz="2000" b="0" i="0" u="sng" strike="noStrike" kern="1200" cap="none" spc="0" baseline="0">
                <a:solidFill>
                  <a:srgbClr val="2F5597"/>
                </a:solidFill>
                <a:uFillTx/>
                <a:latin typeface="Calibri"/>
                <a:ea typeface="Calibri"/>
                <a:cs typeface="Calibri"/>
              </a:rPr>
              <a:t>git commit –m "center_color_orange"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45380DF-E75E-44D3-AED1-B041D5488268}"/>
              </a:ext>
            </a:extLst>
          </p:cNvPr>
          <p:cNvSpPr txBox="1"/>
          <p:nvPr/>
        </p:nvSpPr>
        <p:spPr>
          <a:xfrm>
            <a:off x="197556" y="1975552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Main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847A3897-7F36-4E29-94BC-EDB6DAA03154}"/>
              </a:ext>
            </a:extLst>
          </p:cNvPr>
          <p:cNvSpPr txBox="1"/>
          <p:nvPr/>
        </p:nvSpPr>
        <p:spPr>
          <a:xfrm>
            <a:off x="1589848" y="2737558"/>
            <a:ext cx="1806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first_commit</a:t>
            </a:r>
          </a:p>
        </p:txBody>
      </p:sp>
      <p:pic>
        <p:nvPicPr>
          <p:cNvPr id="11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5E0E6186-8589-4C8B-853D-A66F2568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93" y="1226603"/>
            <a:ext cx="1628775" cy="1504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C54EB036-5FD7-4C61-9226-3D9B1E935EB4}"/>
              </a:ext>
            </a:extLst>
          </p:cNvPr>
          <p:cNvSpPr txBox="1"/>
          <p:nvPr/>
        </p:nvSpPr>
        <p:spPr>
          <a:xfrm>
            <a:off x="3753557" y="2737558"/>
            <a:ext cx="21354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center_color_yellow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215AB4D9-53D0-4CE9-8C19-9372F67FA767}"/>
              </a:ext>
            </a:extLst>
          </p:cNvPr>
          <p:cNvCxnSpPr/>
          <p:nvPr/>
        </p:nvCxnSpPr>
        <p:spPr>
          <a:xfrm flipV="1">
            <a:off x="2955926" y="1950506"/>
            <a:ext cx="1090083" cy="10589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</a:ln>
        </p:spPr>
      </p:cxnSp>
      <p:pic>
        <p:nvPicPr>
          <p:cNvPr id="14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D53B05-FA91-4A66-8550-FCB77B10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7939"/>
            <a:ext cx="1628775" cy="1504946"/>
          </a:xfrm>
          <a:prstGeom prst="rect">
            <a:avLst/>
          </a:prstGeom>
          <a:noFill/>
          <a:ln w="28575" cap="flat">
            <a:solidFill>
              <a:srgbClr val="FFFF00"/>
            </a:solidFill>
            <a:prstDash val="solid"/>
            <a:miter/>
          </a:ln>
        </p:spPr>
      </p:pic>
      <p:sp>
        <p:nvSpPr>
          <p:cNvPr id="15" name="TextBox 18">
            <a:extLst>
              <a:ext uri="{FF2B5EF4-FFF2-40B4-BE49-F238E27FC236}">
                <a16:creationId xmlns:a16="http://schemas.microsoft.com/office/drawing/2014/main" id="{07DA6E7D-E6B3-4EBC-849B-7B847DE03886}"/>
              </a:ext>
            </a:extLst>
          </p:cNvPr>
          <p:cNvSpPr txBox="1"/>
          <p:nvPr/>
        </p:nvSpPr>
        <p:spPr>
          <a:xfrm>
            <a:off x="208135" y="3996970"/>
            <a:ext cx="11382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Orange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6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BBA3E7-1C4E-4F5B-87AF-0D2276DAC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693" y="3429000"/>
            <a:ext cx="1628775" cy="1504946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solid"/>
            <a:miter/>
          </a:ln>
        </p:spPr>
      </p:pic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51CCBA63-5B23-43B1-8A7F-DA5A6407174E}"/>
              </a:ext>
            </a:extLst>
          </p:cNvPr>
          <p:cNvCxnSpPr/>
          <p:nvPr/>
        </p:nvCxnSpPr>
        <p:spPr>
          <a:xfrm>
            <a:off x="2807756" y="2363257"/>
            <a:ext cx="1333497" cy="1397002"/>
          </a:xfrm>
          <a:prstGeom prst="straightConnector1">
            <a:avLst/>
          </a:prstGeom>
          <a:noFill/>
          <a:ln w="57150" cap="flat">
            <a:solidFill>
              <a:srgbClr val="FF0000">
                <a:alpha val="70000"/>
              </a:srgbClr>
            </a:solidFill>
            <a:prstDash val="solid"/>
            <a:miter/>
          </a:ln>
        </p:spPr>
      </p:cxnSp>
      <p:sp>
        <p:nvSpPr>
          <p:cNvPr id="18" name="Ellipse 22">
            <a:extLst>
              <a:ext uri="{FF2B5EF4-FFF2-40B4-BE49-F238E27FC236}">
                <a16:creationId xmlns:a16="http://schemas.microsoft.com/office/drawing/2014/main" id="{2711CF53-E6EC-4FFC-B294-44BB859DC1A1}"/>
              </a:ext>
            </a:extLst>
          </p:cNvPr>
          <p:cNvSpPr/>
          <p:nvPr/>
        </p:nvSpPr>
        <p:spPr>
          <a:xfrm>
            <a:off x="11740246" y="-163284"/>
            <a:ext cx="620484" cy="63137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0</TotalTime>
  <Words>994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Aziz Jaiem</dc:creator>
  <cp:lastModifiedBy>cloudconvert_14</cp:lastModifiedBy>
  <cp:revision>450</cp:revision>
  <dcterms:created xsi:type="dcterms:W3CDTF">2022-10-06T21:48:04Z</dcterms:created>
  <dcterms:modified xsi:type="dcterms:W3CDTF">2022-10-09T23:30:22Z</dcterms:modified>
</cp:coreProperties>
</file>