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9144000" cy="5143500" type="screen16x9"/>
  <p:notesSz cx="9144000" cy="6858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58EC7"/>
    <a:srgbClr val="70B74F"/>
    <a:srgbClr val="FED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402" y="120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26C9-EBE5-3743-A61B-9DDFFF30862E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64AF-3B15-3C4A-B5B4-B6233693F5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3673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734685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1102028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1469371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836714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2204057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2571399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29387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25669"/>
            <a:ext cx="6840000" cy="72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491750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360000"/>
            <a:ext cx="1224000" cy="4114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383" y="4648185"/>
            <a:ext cx="1224000" cy="2709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000" y="517401"/>
            <a:ext cx="2649600" cy="25407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999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292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48585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3587750"/>
            <a:ext cx="6840000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3359937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89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0000"/>
            <a:ext cx="6138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9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690" y="1208250"/>
            <a:ext cx="7772400" cy="591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2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46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0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937675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-1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9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1467489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76238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553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49" y="1152525"/>
            <a:ext cx="8220017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30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509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83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29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58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30" y="376184"/>
            <a:ext cx="4031999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53226" y="376184"/>
            <a:ext cx="4031999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9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44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7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767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5758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3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29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8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1111348"/>
            <a:ext cx="2628000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11348"/>
            <a:ext cx="5436000" cy="340483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78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226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15118"/>
            <a:ext cx="4031999" cy="34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262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226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05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66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52698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51225" y="1152698"/>
            <a:ext cx="4734000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9750" y="2935112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1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9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4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9750" y="4680000"/>
            <a:ext cx="1199768" cy="274637"/>
          </a:xfrm>
        </p:spPr>
        <p:txBody>
          <a:bodyPr/>
          <a:lstStyle>
            <a:lvl1pPr algn="l">
              <a:defRPr/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0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0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0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2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755490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40394" y="2937020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40394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755490" y="2937019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79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152525"/>
            <a:ext cx="8220016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602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7756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7756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762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35762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33768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768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4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8487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57225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9749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9749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48487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48487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7225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57225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77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98398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08486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09912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98398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8398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08486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86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09912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09912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83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56063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56345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46356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45031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973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39691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46074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44749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1371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27182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17193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5868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4000" y="3116275"/>
            <a:ext cx="6840000" cy="308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890417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9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152000" y="488054"/>
            <a:ext cx="68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394068" y="1580455"/>
            <a:ext cx="8355861" cy="30995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27" y="1815813"/>
            <a:ext cx="1672744" cy="2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68" y="1779813"/>
            <a:ext cx="2007934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040" y="1743813"/>
            <a:ext cx="1028571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99" y="1743813"/>
            <a:ext cx="87864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85" y="1743813"/>
            <a:ext cx="675384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27" y="2293217"/>
            <a:ext cx="1171800" cy="2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861" y="2293217"/>
            <a:ext cx="1328250" cy="252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45" y="2203217"/>
            <a:ext cx="539761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9665" y="2239217"/>
            <a:ext cx="465517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817" y="2279217"/>
            <a:ext cx="737561" cy="2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685" y="2275217"/>
            <a:ext cx="675979" cy="288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07" y="2311217"/>
            <a:ext cx="1175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01" y="4880858"/>
            <a:ext cx="1417541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37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733327"/>
            <a:ext cx="6840000" cy="167684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983534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75" y="1955533"/>
            <a:ext cx="7064844" cy="8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4445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55726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55726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1702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1702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7678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7678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03655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3655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7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47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8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988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5128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44000" y="3456000"/>
            <a:ext cx="5436000" cy="90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96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0000" y="4680000"/>
            <a:ext cx="1199768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908" r:id="rId2"/>
    <p:sldLayoutId id="2147483919" r:id="rId3"/>
    <p:sldLayoutId id="2147483914" r:id="rId4"/>
    <p:sldLayoutId id="2147483911" r:id="rId5"/>
    <p:sldLayoutId id="2147483913" r:id="rId6"/>
    <p:sldLayoutId id="2147483912" r:id="rId7"/>
    <p:sldLayoutId id="2147483943" r:id="rId8"/>
    <p:sldLayoutId id="2147483915" r:id="rId9"/>
    <p:sldLayoutId id="2147483916" r:id="rId10"/>
    <p:sldLayoutId id="2147483921" r:id="rId11"/>
    <p:sldLayoutId id="2147483927" r:id="rId12"/>
    <p:sldLayoutId id="2147483923" r:id="rId13"/>
    <p:sldLayoutId id="2147483942" r:id="rId14"/>
    <p:sldLayoutId id="2147483917" r:id="rId15"/>
    <p:sldLayoutId id="2147483922" r:id="rId16"/>
    <p:sldLayoutId id="2147483933" r:id="rId17"/>
    <p:sldLayoutId id="2147483932" r:id="rId18"/>
    <p:sldLayoutId id="2147483929" r:id="rId19"/>
    <p:sldLayoutId id="2147483930" r:id="rId20"/>
    <p:sldLayoutId id="2147483938" r:id="rId21"/>
    <p:sldLayoutId id="2147483931" r:id="rId22"/>
    <p:sldLayoutId id="2147483935" r:id="rId23"/>
    <p:sldLayoutId id="2147483934" r:id="rId24"/>
    <p:sldLayoutId id="2147483936" r:id="rId25"/>
    <p:sldLayoutId id="2147483925" r:id="rId26"/>
    <p:sldLayoutId id="2147483926" r:id="rId27"/>
    <p:sldLayoutId id="2147483941" r:id="rId28"/>
    <p:sldLayoutId id="2147483918" r:id="rId29"/>
    <p:sldLayoutId id="2147483939" r:id="rId30"/>
    <p:sldLayoutId id="2147483940" r:id="rId31"/>
    <p:sldLayoutId id="2147483920" r:id="rId32"/>
    <p:sldLayoutId id="2147483882" r:id="rId33"/>
    <p:sldLayoutId id="2147483937" r:id="rId34"/>
    <p:sldLayoutId id="2147483883" r:id="rId35"/>
    <p:sldLayoutId id="2147483893" r:id="rId36"/>
  </p:sldLayoutIdLst>
  <p:hf hdr="0" ftr="0" dt="0"/>
  <p:txStyles>
    <p:titleStyle>
      <a:lvl1pPr algn="ctr" defTabSz="107162" rtl="0" eaLnBrk="1" fontAlgn="base" hangingPunct="1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171459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342918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51437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68583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80372" indent="-80372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4436" indent="-66678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8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68500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76257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83419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91279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98785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6291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3796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1pPr>
      <a:lvl2pPr marL="10750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2pPr>
      <a:lvl3pPr marL="215011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2251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43002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537527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6pPr>
      <a:lvl7pPr marL="64503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7pPr>
      <a:lvl8pPr marL="752538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8pPr>
      <a:lvl9pPr marL="860043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course</a:t>
            </a:r>
            <a:r>
              <a:rPr lang="de-DE" sz="1800" dirty="0" smtClean="0"/>
              <a:t> </a:t>
            </a:r>
            <a:r>
              <a:rPr lang="de-DE" sz="1800" dirty="0" err="1" smtClean="0"/>
              <a:t>you</a:t>
            </a:r>
            <a:r>
              <a:rPr lang="de-DE" sz="1800" dirty="0" smtClean="0"/>
              <a:t> will </a:t>
            </a:r>
            <a:r>
              <a:rPr lang="de-DE" sz="1800" dirty="0" err="1" smtClean="0"/>
              <a:t>work</a:t>
            </a:r>
            <a:r>
              <a:rPr lang="de-DE" sz="1800" dirty="0" smtClean="0"/>
              <a:t> on </a:t>
            </a:r>
            <a:r>
              <a:rPr lang="de-DE" sz="1800" dirty="0" err="1" smtClean="0"/>
              <a:t>your</a:t>
            </a:r>
            <a:r>
              <a:rPr lang="de-DE" sz="1800" dirty="0" smtClean="0"/>
              <a:t> </a:t>
            </a:r>
            <a:r>
              <a:rPr lang="de-DE" sz="1800" dirty="0" err="1" smtClean="0"/>
              <a:t>own</a:t>
            </a:r>
            <a:r>
              <a:rPr lang="de-DE" sz="1800" dirty="0" smtClean="0"/>
              <a:t> </a:t>
            </a:r>
            <a:r>
              <a:rPr lang="de-DE" sz="1800" dirty="0" err="1" smtClean="0"/>
              <a:t>project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endParaRPr lang="de-DE" sz="1800" dirty="0"/>
          </a:p>
          <a:p>
            <a:pPr marL="228600" indent="-228600">
              <a:buFont typeface="+mj-lt"/>
              <a:buAutoNum type="arabicPeriod"/>
            </a:pPr>
            <a:r>
              <a:rPr lang="de-DE" sz="1800" dirty="0" smtClean="0"/>
              <a:t> Select an </a:t>
            </a:r>
            <a:r>
              <a:rPr lang="de-DE" sz="1800" dirty="0" err="1" smtClean="0"/>
              <a:t>dataset</a:t>
            </a:r>
            <a:r>
              <a:rPr lang="de-DE" sz="1800" dirty="0" smtClean="0"/>
              <a:t> </a:t>
            </a:r>
            <a:r>
              <a:rPr lang="de-DE" sz="1800" dirty="0" err="1" smtClean="0"/>
              <a:t>typical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your</a:t>
            </a:r>
            <a:r>
              <a:rPr lang="de-DE" sz="1800" dirty="0" smtClean="0"/>
              <a:t> </a:t>
            </a:r>
            <a:r>
              <a:rPr lang="de-DE" sz="1800" dirty="0" err="1" smtClean="0"/>
              <a:t>research</a:t>
            </a:r>
            <a:r>
              <a:rPr lang="de-DE" sz="1800" dirty="0" smtClean="0"/>
              <a:t> (e.g. a </a:t>
            </a:r>
            <a:r>
              <a:rPr lang="de-DE" sz="1800" dirty="0" err="1" smtClean="0"/>
              <a:t>table</a:t>
            </a:r>
            <a:r>
              <a:rPr lang="de-DE" sz="1800" dirty="0" smtClean="0"/>
              <a:t>, </a:t>
            </a:r>
            <a:r>
              <a:rPr lang="de-DE" sz="1800" dirty="0" err="1" smtClean="0"/>
              <a:t>ideally</a:t>
            </a:r>
            <a:r>
              <a:rPr lang="de-DE" sz="1800" dirty="0" smtClean="0"/>
              <a:t> not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big</a:t>
            </a:r>
            <a:r>
              <a:rPr lang="de-DE" sz="180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de-DE" sz="1800" dirty="0"/>
          </a:p>
          <a:p>
            <a:pPr marL="228600" indent="-228600">
              <a:buFont typeface="+mj-lt"/>
              <a:buAutoNum type="arabicPeriod"/>
            </a:pPr>
            <a:r>
              <a:rPr lang="de-DE" sz="1800" dirty="0" smtClean="0"/>
              <a:t> Select an </a:t>
            </a:r>
            <a:r>
              <a:rPr lang="de-DE" sz="1800" dirty="0" err="1" smtClean="0"/>
              <a:t>operation</a:t>
            </a:r>
            <a:r>
              <a:rPr lang="de-DE" sz="1800" dirty="0" smtClean="0"/>
              <a:t> in R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commonly</a:t>
            </a:r>
            <a:r>
              <a:rPr lang="de-DE" sz="1800" dirty="0" smtClean="0"/>
              <a:t> do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(e.g. </a:t>
            </a:r>
            <a:r>
              <a:rPr lang="de-DE" sz="1800" dirty="0" err="1" smtClean="0"/>
              <a:t>getting</a:t>
            </a:r>
            <a:r>
              <a:rPr lang="de-DE" sz="1800" dirty="0" smtClean="0"/>
              <a:t> </a:t>
            </a:r>
            <a:r>
              <a:rPr lang="de-DE" sz="1800" dirty="0" err="1" smtClean="0"/>
              <a:t>mean</a:t>
            </a:r>
            <a:r>
              <a:rPr lang="de-DE" sz="1800" dirty="0" smtClean="0"/>
              <a:t> </a:t>
            </a:r>
            <a:r>
              <a:rPr lang="de-DE" sz="1800" dirty="0" err="1" smtClean="0"/>
              <a:t>values</a:t>
            </a:r>
            <a:r>
              <a:rPr lang="de-DE" sz="180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de-DE" sz="1800" dirty="0" smtClean="0"/>
          </a:p>
          <a:p>
            <a:pPr marL="228600" indent="-228600">
              <a:buFont typeface="+mj-lt"/>
              <a:buAutoNum type="arabicPeriod"/>
            </a:pPr>
            <a:r>
              <a:rPr lang="de-DE" sz="1800" smtClean="0"/>
              <a:t> You</a:t>
            </a:r>
            <a:r>
              <a:rPr lang="de-DE" sz="1800" dirty="0" smtClean="0"/>
              <a:t> will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these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excercises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build</a:t>
            </a:r>
            <a:r>
              <a:rPr lang="de-DE" sz="1800" dirty="0" smtClean="0"/>
              <a:t> </a:t>
            </a:r>
            <a:r>
              <a:rPr lang="de-DE" sz="1800" dirty="0" err="1" smtClean="0"/>
              <a:t>your</a:t>
            </a:r>
            <a:r>
              <a:rPr lang="de-DE" sz="1800" dirty="0" smtClean="0"/>
              <a:t> </a:t>
            </a:r>
            <a:r>
              <a:rPr lang="de-DE" sz="1800" dirty="0" err="1" smtClean="0"/>
              <a:t>custom</a:t>
            </a:r>
            <a:r>
              <a:rPr lang="de-DE" sz="1800" dirty="0" smtClean="0"/>
              <a:t> R </a:t>
            </a:r>
            <a:r>
              <a:rPr lang="de-DE" sz="1800" dirty="0" err="1" smtClean="0"/>
              <a:t>package</a:t>
            </a:r>
            <a:r>
              <a:rPr lang="de-DE" sz="1800" dirty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present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results</a:t>
            </a:r>
            <a:r>
              <a:rPr lang="de-DE" sz="1800" dirty="0" smtClean="0"/>
              <a:t> in 5 </a:t>
            </a:r>
            <a:r>
              <a:rPr lang="de-DE" sz="1800" dirty="0" err="1" smtClean="0"/>
              <a:t>minutes</a:t>
            </a:r>
            <a:r>
              <a:rPr lang="de-DE" sz="1800" dirty="0" smtClean="0"/>
              <a:t> on </a:t>
            </a:r>
            <a:r>
              <a:rPr lang="de-DE" sz="1800" dirty="0" err="1" smtClean="0"/>
              <a:t>Tuesday</a:t>
            </a:r>
            <a:endParaRPr lang="de-DE" sz="1800" dirty="0" smtClean="0"/>
          </a:p>
          <a:p>
            <a:pPr marL="228600" indent="-228600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113537"/>
      </p:ext>
    </p:extLst>
  </p:cSld>
  <p:clrMapOvr>
    <a:masterClrMapping/>
  </p:clrMapOvr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75C6C91D-DD20-2443-85FB-B7397F268344}" vid="{7AED8AE9-30DC-FC4F-8BAB-38B2B8BE4F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idiv_powerpoint</Template>
  <TotalTime>0</TotalTime>
  <Words>76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Verdana</vt:lpstr>
      <vt:lpstr>iDiv_Vorlage_PP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Zizka, Alexander</dc:creator>
  <cp:keywords/>
  <dc:description/>
  <cp:lastModifiedBy>Zizka, Alexander</cp:lastModifiedBy>
  <cp:revision>2</cp:revision>
  <dcterms:created xsi:type="dcterms:W3CDTF">2020-12-01T18:30:44Z</dcterms:created>
  <dcterms:modified xsi:type="dcterms:W3CDTF">2020-12-01T18:36:43Z</dcterms:modified>
  <cp:category/>
</cp:coreProperties>
</file>