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3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 - iDiv Deckblatt Bild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8268" y="6507811"/>
            <a:ext cx="1890055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500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5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5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2000" y="2311104"/>
            <a:ext cx="9120000" cy="2235793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51305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7635" y="1486824"/>
            <a:ext cx="5375999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6" y="1486824"/>
            <a:ext cx="5375999" cy="4536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67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9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61616-E8E7-494E-B3DC-3A063A16DFC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80C5-B193-4F7E-A18C-AA84D21D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4376D8E-AD03-4A4C-873D-B4605EC2E8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R packages with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smtClean="0"/>
              <a:t>GitHub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057236" y="449203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Alexander Zizka &amp; Steffen Ehrmann</a:t>
            </a:r>
          </a:p>
        </p:txBody>
      </p:sp>
    </p:spTree>
    <p:extLst>
      <p:ext uri="{BB962C8B-B14F-4D97-AF65-F5344CB8AC3E}">
        <p14:creationId xmlns:p14="http://schemas.microsoft.com/office/powerpoint/2010/main" val="2432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59537" y="1486824"/>
            <a:ext cx="10854098" cy="4536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Project work, remaining exercises,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Lecture &amp; exercise “package testing</a:t>
            </a:r>
            <a:r>
              <a:rPr lang="en-US" b="0" dirty="0" smtClean="0"/>
              <a:t>” (Steffen)</a:t>
            </a:r>
            <a:endParaRPr lang="en-US" sz="3200" dirty="0"/>
          </a:p>
          <a:p>
            <a:r>
              <a:rPr lang="en-US" sz="3200" dirty="0" smtClean="0"/>
              <a:t>Afternoon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0" dirty="0" smtClean="0"/>
              <a:t>Demo </a:t>
            </a:r>
            <a:r>
              <a:rPr lang="en-US" b="0" dirty="0"/>
              <a:t>Code documentation (</a:t>
            </a:r>
            <a:r>
              <a:rPr lang="en-US" b="0" dirty="0" smtClean="0"/>
              <a:t>Steffen)</a:t>
            </a:r>
            <a:endParaRPr lang="en-US" sz="3200" dirty="0"/>
          </a:p>
          <a:p>
            <a:pPr marL="457200" indent="-457200">
              <a:buFont typeface="+mj-lt"/>
              <a:buAutoNum type="arabicPeriod" startAt="3"/>
            </a:pPr>
            <a:r>
              <a:rPr lang="en-US" b="0" dirty="0" smtClean="0"/>
              <a:t>Project </a:t>
            </a:r>
            <a:r>
              <a:rPr lang="en-US" b="0" dirty="0"/>
              <a:t>work</a:t>
            </a:r>
            <a:endParaRPr lang="en-US" sz="3200" dirty="0"/>
          </a:p>
          <a:p>
            <a:pPr marL="457200" indent="-457200">
              <a:buFont typeface="+mj-lt"/>
              <a:buAutoNum type="arabicPeriod" startAt="3"/>
            </a:pPr>
            <a:r>
              <a:rPr lang="en-US" b="0" dirty="0" smtClean="0"/>
              <a:t>Demo </a:t>
            </a:r>
            <a:r>
              <a:rPr lang="en-US" b="0" dirty="0"/>
              <a:t>package release (Alex)</a:t>
            </a:r>
            <a:endParaRPr lang="en-US" sz="3200" dirty="0"/>
          </a:p>
          <a:p>
            <a:pPr marL="457200" indent="-457200">
              <a:buFont typeface="+mj-lt"/>
              <a:buAutoNum type="arabicPeriod" startAt="3"/>
            </a:pPr>
            <a:r>
              <a:rPr lang="en-US" b="0" dirty="0" smtClean="0"/>
              <a:t>Student </a:t>
            </a:r>
            <a:r>
              <a:rPr lang="en-US" b="0" dirty="0"/>
              <a:t>presentations</a:t>
            </a:r>
            <a:endParaRPr lang="en-US" sz="3200" dirty="0"/>
          </a:p>
          <a:p>
            <a:pPr marL="457200" indent="-457200">
              <a:buFont typeface="+mj-lt"/>
              <a:buAutoNum type="arabicPeriod" startAt="3"/>
            </a:pPr>
            <a:r>
              <a:rPr lang="en-US" b="0" dirty="0" smtClean="0"/>
              <a:t>Course </a:t>
            </a:r>
            <a:r>
              <a:rPr lang="en-US" b="0" dirty="0"/>
              <a:t>evaluation and Wrap </a:t>
            </a:r>
            <a:r>
              <a:rPr lang="en-US" b="0" dirty="0" smtClean="0"/>
              <a:t>up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4267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3254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Zizka, Alexander</dc:creator>
  <cp:lastModifiedBy>Zizka, Alexander</cp:lastModifiedBy>
  <cp:revision>8</cp:revision>
  <cp:lastPrinted>2020-12-04T15:45:17Z</cp:lastPrinted>
  <dcterms:created xsi:type="dcterms:W3CDTF">2019-09-24T06:59:02Z</dcterms:created>
  <dcterms:modified xsi:type="dcterms:W3CDTF">2020-12-08T08:46:46Z</dcterms:modified>
</cp:coreProperties>
</file>