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34B70-FCAF-4FE3-B8EE-3E99A86D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DD78B4-A3A6-4C8D-BDE9-1705EE681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E9207-E338-4167-B003-6EF9E688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33291-218D-4652-A400-CCDF2FEC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B3531-9507-4126-9421-C8F187F9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2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56274-49FD-46ED-84E8-C1FD4761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07B5A2-331E-4AE5-8571-681C40B2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A599-731A-407A-A117-2F754F94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5D077-B37A-4184-8770-78AA5607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91062-6125-42B3-A6BF-DDA3EFC9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B730E7-F112-458E-93B2-9BAB223A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AB0FA3-BAAA-49C5-9CB2-25EFFCB8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77342-622F-45D3-B800-98411FFC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71970-4179-4659-BE2E-9FD2F68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83DAEE-0600-459B-A513-684A2BFD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A305D-5CA2-4660-B6A0-56372131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9D6FD-6187-4D70-ADE7-B33B13AA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58D48-73D3-448E-9D9C-1D50C18C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E5698-5A8F-4C85-ADB5-A893D6E9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11198-6A20-41B3-9590-29E4117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8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B6F60-37A8-4E87-9F60-07125B9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885A8-B4AF-4868-A5F4-86097A15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DFE61-C44C-4565-AC51-9E33D7C0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B10439-276F-43B7-B704-4A6E76D8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EE1FCF-CBD4-4EAE-97AB-06460566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D07D7-B3FC-4670-81EE-5A11A8B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C3DB2-EDEE-4F6C-B1E0-6F2B901D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091A2D-D953-43E8-A1F5-3409E3838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E975E-DDDF-4BD4-AB3D-E00BE40D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E0CA8-DA87-46BF-A9B6-87FC05D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51B627-0B9D-41E4-9DE2-18F68513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95561-515F-4BBC-B82C-14588623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ABE06E-695B-4F4C-A29A-362088CBC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6F29F-6888-4000-8C86-8F272E35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F67D22-F3E8-4292-AE3E-BC7CA6F8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507515-EE47-45CB-BD42-9D2B5A82E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85D831-AAD7-4560-BE2F-8192C19E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1B8E3E-A09E-4D55-B07D-CB2740C6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5ADE97-1484-4735-8B5B-96CD7845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5F98-CB76-4C18-BB62-609DC2B5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810E12-1E60-44F4-BA14-9459DC90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3F839-7138-481A-B7D9-DCBC7B8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70922C-F18A-477B-AA6F-74897F70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048171-A6F0-4A54-BAA0-265F70BD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F1299E-26D5-4D10-8F7B-76CD04A2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C6619-DB6C-4C16-B60C-87BA491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A9313-6A75-4B60-BB2D-78566AD0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4F5F9-0345-4DA4-9CCA-037E1D1D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122E36-E7F3-4213-AADB-2EE56E332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4488C9-E1CD-4792-AEEA-58B8AFB3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96FB15-AAF0-4C63-BC72-B01BA55D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542CD-0776-4DB1-9B20-701734DF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9FB32-C5B2-43EE-91B4-DF0D23F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5B1415-7F9A-4DA5-BB54-DFF8EBB8B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D2B55-8DF9-4876-B850-BCE0D817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A217CF-FA44-416C-9771-E7043E2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4A20B0-6E1B-4D12-A809-99068967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84F2D8-D8A8-4A1E-B415-1889FA85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CC3ED-A962-4BEC-B895-F8766556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79A504-E682-4CFC-8663-57F95044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A5DF8-C013-4B8E-BD2C-25916968A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A7D51-1326-479B-A115-B1393336875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97EA8-7A2D-4FC4-AFBB-341B6872D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BBBE2-E4F0-42A5-9554-463F225B8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5570C-A651-4D77-AD0A-943791C0D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80987-2071-4BDD-B5A3-8F4FDFEB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Mindmup</a:t>
            </a:r>
            <a:r>
              <a:rPr lang="en-US" dirty="0"/>
              <a:t> on Vue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36F334-0FB3-45B9-AB05-CA28C86FE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1AF2B-73B3-4861-B58E-F3FD6F48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Remap the expand/collapse </a:t>
            </a:r>
            <a:r>
              <a:rPr lang="en-US" dirty="0">
                <a:solidFill>
                  <a:srgbClr val="FF0000"/>
                </a:solidFill>
              </a:rPr>
              <a:t>key from F to D...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1ACA7D2-FE34-4727-AFEF-8B467D7B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201" y="2055482"/>
            <a:ext cx="3218370" cy="109600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E19F0B-C924-44FF-A329-42165D87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56" y="3372603"/>
            <a:ext cx="3600233" cy="33040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44135E-3C29-4701-80C7-C28F9867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0748"/>
            <a:ext cx="3267812" cy="779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11317-2CC0-49E3-92A4-198190902755}"/>
              </a:ext>
            </a:extLst>
          </p:cNvPr>
          <p:cNvSpPr txBox="1"/>
          <p:nvPr/>
        </p:nvSpPr>
        <p:spPr>
          <a:xfrm>
            <a:off x="989814" y="2234153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Collapse node: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27188-50D9-4DE2-B031-6DD5D179F772}"/>
              </a:ext>
            </a:extLst>
          </p:cNvPr>
          <p:cNvSpPr txBox="1"/>
          <p:nvPr/>
        </p:nvSpPr>
        <p:spPr>
          <a:xfrm>
            <a:off x="6096000" y="1319087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Collapse child nodes: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D62C7-ED1C-4502-BC75-F4AC566B3934}"/>
              </a:ext>
            </a:extLst>
          </p:cNvPr>
          <p:cNvSpPr txBox="1"/>
          <p:nvPr/>
        </p:nvSpPr>
        <p:spPr>
          <a:xfrm>
            <a:off x="6095999" y="324433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Expand:</a:t>
            </a:r>
          </a:p>
        </p:txBody>
      </p:sp>
    </p:spTree>
    <p:extLst>
      <p:ext uri="{BB962C8B-B14F-4D97-AF65-F5344CB8AC3E}">
        <p14:creationId xmlns:p14="http://schemas.microsoft.com/office/powerpoint/2010/main" val="3755101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Mindmup on Vue</vt:lpstr>
      <vt:lpstr>Remap the expand/collapse key from F to D...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Mindmup on Vue</dc:title>
  <dc:creator>Азиз Кудайкулов</dc:creator>
  <cp:lastModifiedBy>Азиз Кудайкулов</cp:lastModifiedBy>
  <cp:revision>1</cp:revision>
  <dcterms:created xsi:type="dcterms:W3CDTF">2021-04-04T19:02:26Z</dcterms:created>
  <dcterms:modified xsi:type="dcterms:W3CDTF">2021-04-04T19:42:24Z</dcterms:modified>
</cp:coreProperties>
</file>