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360" r:id="rId3"/>
    <p:sldId id="363" r:id="rId4"/>
    <p:sldId id="361" r:id="rId5"/>
    <p:sldId id="362" r:id="rId6"/>
    <p:sldId id="348" r:id="rId7"/>
    <p:sldId id="349" r:id="rId8"/>
    <p:sldId id="350" r:id="rId9"/>
    <p:sldId id="354" r:id="rId10"/>
    <p:sldId id="355" r:id="rId11"/>
    <p:sldId id="353" r:id="rId12"/>
    <p:sldId id="357" r:id="rId13"/>
    <p:sldId id="358" r:id="rId14"/>
    <p:sldId id="359" r:id="rId15"/>
    <p:sldId id="3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6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0:18:21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11424 3567 34 0,'0'0'103'16,"0"0"-87"-16,0 0 16 15,0 0 37-15,0 0 13 0,0 0-10 16,0 0-27-1,9-96-22-15,-9 96 8 0,0-3-27 16,0 3-4-16,0 0-23 16,0 0-63-16,0 0 2 15,0 0 27-15,0 0 32 16,0 0 22-16,0 0 2 16,0 0 1-16,0 0 5 15,0 0-3-15,0 0 10 16,0 7 4-16,2 6 6 15,5 4 16-15,-1 12-10 16,1 6-12-16,-2 11 20 16,-5 6-16-16,0 2 0 15,0-1-20-15,0-11-17 0,0-15-52 16,13-14-70-16,14-13-83 16</inkml:trace>
  <inkml:trace contextRef="#ctx0" brushRef="#br0" timeOffset="263.8354">11491 3134 513 0,'0'0'89'0,"0"0"-82"16,0 0 3-16,0 0 22 15,0 0-32-15,0 0-16 16,0 0-51-16,0 62 65 16,-3-28-137-16,1-10-194 15</inkml:trace>
  <inkml:trace contextRef="#ctx0" brushRef="#br0" timeOffset="702.3764">11616 3527 435 0,'0'0'25'16,"0"0"-10"-16,0 0-9 15,0 0 59-15,0 0-42 16,0 0-9-16,17 108-8 16,-17-80-1-16,0 2-1 15,0 4-4-15,0 1-12 16,0-1 9-16,-4-5-21 16,2-4-15-16,2-9-45 15,0-8-13-15,0-8 59 0,13-2 38 16,14-36 7-1,4-21 24-15,7-8-21 16,-4 0 50-16,-7 18-28 0,-8 17 26 16,-9 23 17-16,-6 7-48 15,-4 2-27-15,4 0-3 16,3 26-27-16,3 14 30 16,2 12 31-16,-1 5-22 15,-4-3 16-15,2-10-25 16,-5-8 0-16,1-6-2 15,-1-9-17-15,-2-2-8 16,0-3-38-16,10-12-64 16,8-4-42-16</inkml:trace>
  <inkml:trace contextRef="#ctx0" brushRef="#br0" timeOffset="1190.1716">12191 3462 315 0,'0'0'50'0,"0"0"-46"16,0 0 35-16,0 0-20 15,0 0 26-15,0 0 9 16,36 130 5-16,-28-69-16 16,-3-1-36-16,-5-3 6 15,0-11-13-15,0-11-2 16,0-6 0-16,-9-9-23 0,2-8 6 15,3-3-17-15,-1-9-21 16,3 0 8-16,0-7 44 16,2-32-20-16,0-20-44 15,0-22 27-15,22-4 29 16,5-2 13-16,4 9 1 16,0 11 31-16,1 12-32 15,1 2 0-15,-2 7 12 16,-2 8-8-16,-2 10 17 15,-2 6 34-15,-10 10-36 16,-3 7-8-16,-6 2-10 16,0 3-1-16,3 6-11 15,-1 23 4-15,-4 12 7 16,-4 14 40-16,0 0-35 0,-14 6 14 16,-11-1-5-16,-8-2-13 15,-3-4-1-15,1-11-1 16,4-6-28-16,6-11-36 15,8-11-49-15,9-13-103 16</inkml:trace>
  <inkml:trace contextRef="#ctx0" brushRef="#br0" timeOffset="1536.4911">12590 3529 318 0,'0'0'64'0,"0"0"-64"15,0 0 0-15,0 0 9 16,0 0 20-16,0 0-15 16,-45 121-13-16,36-94-1 15,7-8 0-15,2-7-19 16,0-7-2-16,27-5-10 16,17-7 12-16,8-28 19 15,-1-9-18-15,-11 4 18 16,-17 12 10-16,-15 10-8 15,-8 11 67-15,0 7-17 16,0 0-49-16,0 17-3 0,-13 21 0 16,-7 11 6-1,2-2 16-15,9-5-22 0,7-5 13 16,2-12-13-16,0-9-28 16,33-16-11-16,17 0-4 15,10-49-6-15,4-26-95 16,-8-17-57-16</inkml:trace>
  <inkml:trace contextRef="#ctx0" brushRef="#br0" timeOffset="1729.9935">13170 3176 233 0,'0'0'145'0,"0"0"-145"16,0 0 13-16,0 0 29 16,-23 134 24-16,12-63-12 15,2 4-6-15,-2 12-1 0,0 1-32 16,-1-7-1-16,6-13-14 15,-1-23-19-15,3-14-11 16,2-17-52-16,0-12-32 16,0-2 21-16,-4-26 68 15,-2-18-254-15</inkml:trace>
  <inkml:trace contextRef="#ctx0" brushRef="#br0" timeOffset="1845.5011">13020 3621 98 0,'0'0'183'15,"0"0"-17"-15,0 0-6 16,0 0-51-16,0 0-109 15,0 0 1-15,96-68-3 16,-11 58 1-16,-3 1-20 16,-17 4-85-16,-30 1-112 0,-28 0-110 15</inkml:trace>
  <inkml:trace contextRef="#ctx0" brushRef="#br0" timeOffset="3755.2427">15213 2046 288 0,'0'0'61'0,"0"0"-19"16,0 0 22-16,0 0 1 0,0 0-50 15,0 0-9-15,7-12-1 16,-5 12-4-16,1 0 18 16,-3 0-3-16,0 0-15 15,0 0 6-15,0 0-7 16,0 0 0-16,0 0-8 16,2 3 4-16,-2 17 2 15,5 8 1-15,-5 8 2 16,0 2 6-16,0-1-5 15,0-2-1-15,0-5 1 16,0 1-1-16,0-6-2 16,0-2 0-16,0-5-27 15,0-8-2-15,0-6-1 16,0-4 1-16,0 0 30 0,2 0 5 16,11-9 13-16,9-18-5 15,9-9-9-15,9-10-7 16,10-7 3-16,6-3 0 15,8 0-6-15,5 6 5 16,1 10-5-16,-8 12-1 16,-9 8 7-16,-6 8 2 15,1 8-1-15,2 1 3 16,6 3 6-16,0 0-8 16,4 12 0-16,4 7 1 0,1 1 3 15,4 2-4-15,5 4-2 16,5 0 1-16,11 6 0 15,13 0 5 1,10 2-6-16,17-5 4 0,5-5 1 16,4-10-2-16,-1-9-3 15,-2-5-17-15,4 0 14 16,3-19-19-16,4-16 0 16,1-7 2-16,-19 3-11 15,-29 12 30-15,-28 8 1 16,-33 16 3-16,-20 3 21 15,-13 0-13-15,-4 0 6 16,5 0 4-16,7 0-17 16,5 6 16-16,10 5-9 15,7 6-8-15,2-2-6 0,2 0-11 16,-2 1-38-16,-9-6-37 16,-9-10-87-16</inkml:trace>
  <inkml:trace contextRef="#ctx0" brushRef="#br0" timeOffset="4799.5868">16393 1284 261 0,'0'0'197'0,"0"0"-101"16,0 0-36-16,0 0 4 16,0 0-12-16,0 0-52 15,0 0-1-15,0 21 1 16,2 16 19-16,4 9 45 15,-6 1-64-15,0-1 0 16,0 3 0-16,0-3 0 16,-4-6-10-16,-2-4-9 15,1-12-25-15,1-6 1 16,2-7-24-16,2-10-18 0,0-1 16 16,0 0 47-1,4-24 19-15,23-19-32 0,11-8-25 16,1 1 60-16,-3 9 2 15,-9 18 16-15,-11 11 23 16,-10 10-18-16,-4 2 13 16,3 0-36-16,1 20 10 15,2 14-6-15,-2 7 36 16,-2 2-16-16,1-2 11 16,1-6-29-16,2-4-1 15,-2-12-5-15,3-3-3 16,-3-5-18-16,8-6-79 15,-3-5-88-15</inkml:trace>
  <inkml:trace contextRef="#ctx0" brushRef="#br0" timeOffset="4974.6216">16872 1632 339 0,'0'0'35'16,"0"0"-33"-16,0 0 37 15,0 0 44-15,0 0-33 16,46 102-34-16,-46-84-16 16,3-4-12-16,0-10-60 15,-1-4-94-15</inkml:trace>
  <inkml:trace contextRef="#ctx0" brushRef="#br0" timeOffset="5133.0766">16845 1284 489 0,'0'0'171'0,"0"0"-171"15,0 0-10-15,0 0-3 16,0 0-120-16,0 0 29 16,79 3-105-16</inkml:trace>
  <inkml:trace contextRef="#ctx0" brushRef="#br0" timeOffset="5474.1985">17126 1213 663 0,'0'0'115'16,"0"0"-115"-16,0 0-17 15,0 0-7-15,0 0 24 16,25 155 24-16,-1-88-14 15,1 2-1-15,-6-7-7 16,-5-6 8-16,-7-7-9 16,-7-14-1-16,0-7 0 15,0-7-2-15,-11-8 2 16,-5-1 0-16,-2-5 0 16,1-5-14-16,-2-2 12 15,4 0-2-15,1-21-14 0,8-23 3 16,6-12-14-16,0-8-6 15,22 3 12-15,7 17 10 16,-2 15 9-16,-7 17-54 16,-2 12-16-16,-10 0-65 15,2 4-56-15</inkml:trace>
  <inkml:trace contextRef="#ctx0" brushRef="#br0" timeOffset="5848.4309">17539 1180 465 0,'0'0'209'0,"0"0"-209"16,0 0-12-16,0 0 5 16,0 0 7-16,15 139 24 15,3-69 5-15,-3 3-14 16,-1-3-6-16,-5-1-7 15,-9-11 7-15,0-7-12 16,0-6 3-16,-18-9-10 16,-8-6 10-16,-6-6-26 15,-1-9 13-15,-1-4 9 16,5-11-7-16,3 0 5 16,5-7 6-16,8-24 4 15,10-20 11-15,3-9-15 16,14-3-4-16,24 5 3 0,2 17-5 15,3 11 4-15,-8 11-26 16,-4 16-40-16,-6 3-13 16,-10 8-48-16,-3 14 4 15,-6 0-56-15</inkml:trace>
  <inkml:trace contextRef="#ctx0" brushRef="#br0" timeOffset="6215.0455">17900 1514 345 0,'0'0'150'16,"0"0"-145"-1,0 0-5-15,0 0 0 0,0 0 11 16,0 0-8-16,6 90-3 16,10-76 0-16,4-5-1 15,2-9-1-15,5 0 2 16,-3-14-9-16,1-13 8 15,-11-4-11-15,-10 8-6 16,-4 2 8-16,-4 12 10 16,-25 6 5-16,-12 3-5 15,-5 5 0-15,-4 21 25 16,6 10 1-16,6 8 26 16,7 5-19-16,17 4-22 15,14-1 17-15,0-6-11 16,38-7-17-16,22-17-14 15,12-16-8-15,8-6-7 0,0-21-13 16,-9-19-46-16,-15-10-51 16,-16-4-54-16</inkml:trace>
  <inkml:trace contextRef="#ctx0" brushRef="#br0" timeOffset="6584.1734">18310 1578 308 0,'0'0'128'0,"0"0"-93"15,0 0-17-15,0 0-9 16,0 0-9-16,0 0 36 15,14 102-24-15,-8-77 3 16,-2-11-12-16,-2-9-2 16,1-3-1-16,-1-2 4 0,2 0 22 15,4-6 53-15,7-18-24 16,7-8-55-16,3 2 3 16,-6 6-3-16,0 8 20 15,-11 8 0-15,-3 8-8 16,-1 0-12-16,3 0-12 15,4 0 8-15,7 20-4 16,2 4 8-16,-2 2 11 16,-5 0-7-16,-3-3 4 15,-2-4-8-15,-4-3-8 16,7-1-5-16,7-10-42 16,18-5 14-16,22 0 6 0,13-14 2 15,3-18 6-15,-7-2 15 16,-16 8 7-16,-13 10 0 15,-11 14-15-15,-10 2-99 16,-5 3-6-16,-3 20-1 16,-1-3-9-16</inkml:trace>
  <inkml:trace contextRef="#ctx0" brushRef="#br0" timeOffset="12466.0029">21152 3407 68 0,'0'0'263'0,"0"0"-263"16,0 0-1-16,0 0 1 16,0 0 87-16,0 0-31 15,0 0-30-15,11 0 33 16,-11 0-18-16,0 0-21 15,0 0-8-15,0 0-8 16,0 0 4-16,0 0 13 16,0 0-8-16,2 0 13 15,-2 0-16-15,0 0-6 16,0 0 4-16,0 0-2 16,0 0 3-16,0 0 3 15,0 0-8-15,0 0-5 0,2 0 1 16,0 7-14-16,1 14 9 15,-3 15-3-15,0 20 8 16,0 14 3-16,0 6 4 16,-9 3-6-16,-10-3-1 15,-4-4 0-15,-2 0-3 16,3-6 0-16,4-12 3 16,7-17-18-16,6-20-23 15,5-10 29-15,0-7-9 16,0 0 21-16,0 0-7 15,0 0 10-15,3-16-4 16,23-12 1-16,8-8-36 0,7-3 32 16,-6 5 4-1,-6 6-2-15,-7 11 2 16,-11 6 0-16,-8 8 36 0,-3 0-20 16,0 3 10-16,0 0 8 15,0 0-34-15,0 0-24 16,0 20 1-16,-3 12 21 15,-15 6 2-15,-2 0 0 16,0-4 7-16,-2-3-8 16,5-9 1-16,-2-8 0 15,-1-6-4-15,-11-8 11 16,-9 0 3-16,-7-12 5 16,0-17-15-16,10-2 33 15,8-1-10-15,8 2 7 16,8 2 10-16,4 2-18 0,2 3-7 15,3 5-15-15,0 7-10 16,1 6 7-16,-2 5-60 16,-6 0-91-16,-2 0-195 15</inkml:trace>
  <inkml:trace contextRef="#ctx0" brushRef="#br0" timeOffset="13067.6802">21020 2948 299 0,'0'0'2'16,"0"0"2"-16,0 0-4 15,0 0 48-15,0 0-25 16,0 0-10-16,-119 10 7 16,86-10 3-16,10-10 3 15,4-4-11-15,11-1-6 16,6-6-9-16,2-2-4 15,2-5-1-15,29-2-12 16,15 2 4-16,8 6 10 16,2 5-7-16,-7 10 10 15,-13 7 0-15,-11 0-6 0,-15 0 5 16,-3 2-13-16,-7 16 1 16,0 6 13-16,0 4 4 15,-15 2 23-15,-10 0-21 16,-4 0-4-16,2-4-2 15,7-1-35-15,11-7-91 16,9-8-88-16</inkml:trace>
  <inkml:trace contextRef="#ctx0" brushRef="#br0" timeOffset="13770.0901">21404 2845 41 0,'0'0'189'0,"0"0"-186"0,0 0 19 16,0 0 55-16,0 0-27 16,0 0-35-16,-102 94-12 15,102-85-6-15,0-6 3 16,0-3-6-16,19 0 2 16,17 0 4-16,9-24 3 15,2-3 5-15,-7-5-5 16,-5-1 12-16,-12 11-4 15,-8 5-10-15,-11 12 29 16,-4 5 4-16,0 0-21 16,0 0-13-16,0 16-18 0,-11 10 18 15,-6 9 8 1,5-3-5-16,4-5-1 0,8-5-2 16,0-8-18-16,0-5-10 15,20-9-23-15,13 0 39 16,16-37 12-16,9-19 0 15,4-18-2-15,7-16 2 16,-3-11-50-16,-11 3-59 16,-15 14 109-16,-18 22 55 15,-13 22 28-15,-9 17 24 16,0 14 4-16,0 4-12 16,0 5-33-16,0 0-66 15,0 5-19-15,0 28-5 16,0 22 24-16,-4 17 1 0,-8 16 21 15,4 7-17-15,3-3 2 16,3-10-7-16,2-14 6 16,-2-13-11-16,2-18 5 15,-2-10-18-15,0-15-10 16,-1-8-62-16,-2-4 40 16,-3-4 50-16,-3-26 0 15,-1-15-2-15,4-9 2 16,3 0 4-16,3 4 16 15,2 9 23-15,0 12 6 16,0 9-1-16,0 6-24 16,2 8 7-16,11 2-31 15,3 4-7-15,9 0 7 0,6 0-15 16,5 0 11 0,3 1-19-16,1 8-65 0,1-4-16 15,-10-5-94-15</inkml:trace>
  <inkml:trace contextRef="#ctx0" brushRef="#br0" timeOffset="14241.5061">22483 2467 649 0,'0'0'0'15,"0"0"-85"-15,0 0 75 0,-5 106 10 16,3-47 26-16,-7 6-23 16,0-3-3-16,-5-8 5 15,-1-8-5-15,1-12-10 16,-1-11-9-16,1-9-11 16,4-9 3-16,1-5-16 15,9 0 43-15,0-23 40 16,0-30-20-16,29-17-2 15,15-22-15-15,8-10 2 16,4 1 14-16,-3 9 2 16,0 9 6-16,-3 13-10 0,-1 12-10 15,-9 10 16-15,-5 12 12 16,-8 12-22-16,-10 12 11 16,-1 4-24-1,-3 8-5-15,-1 0 2 0,-3 10-28 16,-1 21 5-16,-8 13 13 15,0 9 13-15,-33 10 6 16,-11-1-5-16,-8-2 2 16,6-6-3-16,5-4-25 15,10-6-25-15,16-7-58 16,15-11-78-16,0-10-84 16</inkml:trace>
  <inkml:trace contextRef="#ctx0" brushRef="#br0" timeOffset="14959.9228">23060 2566 565 0,'0'0'30'15,"0"0"-24"-15,0 0-6 16,0 0 8-16,0 0-7 16,0 0-1-16,-26 98 4 15,19-73-3-15,7-8-2 16,0-4-19-16,0-7-18 15,4-5 22-15,23-1 1 16,9-7 15-16,8-25 2 16,1-10-1-16,-5 2-2 15,-13 9 2-15,-14 16 9 0,-11 11 58 16,-2 4-68-16,0 0-17 16,0 11 8-16,-2 20-10 15,-13 11 19-15,-4-1 29 16,11 2-24-16,3-7 5 15,5-6-10-15,0-10-4 16,11-14 3-16,27-6 2 16,16-24 27-16,22-29-14 15,13-25-1-15,0-18-25 16,1-13 12-16,-11-10-31 16,-14 10-9-16,-18 21 40 15,-25 29 60-15,-13 28 15 0,-9 19-23 16,0 12 6-16,0 0-58 15,0 9-21-15,-4 32-4 16,-19 22 18-16,1 13 7 16,-1 12 0-16,6 7 9 15,1 4-8-15,1-1-1 16,-6-5 0-16,4-19-3 16,1-24-22-16,5-19-9 15,5-20 10-15,0-11-1 16,0 0 25-16,-1-16 7 15,-3-24-7-15,0-17-14 16,6-8 14-16,4-8 0 16,0 1 3-16,12 4 13 0,9 12 1 15,4 12-16 1,-1 14 4-16,-3 12 27 0,-4 6-30 16,4 5-2-16,3 7 0 15,4 0 3-15,9 0-1 16,9 0-2-16,12 0 0 15,4 0-5-15,7 0-8 16,-1 0-34-16,-8 0-81 16,-14 0-169-16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3:16:26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8057 4630 134 0,'0'0'66'0,"0"0"-29"16,0 0-14-16,0 0 3 16,0 0 22-16,0 0-6 15,0 0 2-15,-37-52-29 0,37 52 11 16,0-3 15 0,0 3-25-16,0 0 6 0,0 0-22 15,0 0 4-15,0 12-8 16,-13 46-17-16,-16 40 21 15,-14 55 59-15,-12 32-38 16,-7 12-4-16,4 1-14 16,4-20 4-16,9-16-9 15,9-25 2-15,9-24 0 16,12-22-5-16,7-16-8 16,2-15 9-16,6-14-16 15,0-14-4-15,0-13 6 16,0-8-36-16,0-11-2 15,27-1 39-15,18-42 17 16,22-22 16-16,10-20 10 16,6-5-14-16,-9 10 26 0,-19 15-22 15,-16 26-15-15,-18 19 17 16,-13 13-7 0,-6 7-10-16,-2 0-1 0,0 0-17 15,0 0 13-15,0 18-14 16,0 22 18-16,-25 18 4 15,-6 11 3-15,-11 0 11 16,-3-4-18-16,-1-14 5 16,-6-5-8-16,1-13 6 15,-3-3-3-15,-4-5 28 16,-2-7-16-16,5-6 11 0,3-10-10 16,7-2 22-1,10-9 35-15,1-23-53 0,5-18 9 16,2-16-8-16,8-15-12 15,5-11 4-15,5 6-7 16,1 8-1-16,-4 17 8 16,-3 17-7-16,-1 11-3 15,3 11 0-15,-1 8-3 16,1 6 1-16,4 4-5 16,2 1-22-16,5 3-7 15,0 0-57-15,2 12-132 16,0 2-106-16</inkml:trace>
  <inkml:trace contextRef="#ctx0" brushRef="#br0" timeOffset="33952.2676">12438 4342 1 0,'0'0'62'16,"85"143"-14"-16,-57-61-8 16,-3 10-16-16,-7-1-21 15,5 0 0-15,4-5 0 16,6-6-3-16,7-4 5 15,2-9 0-15,1-6 30 16,-1-6-28-16,-5-11 2 16,-3-6 2-16,-3-11-11 15,-4-2 6-15,-2-11 2 16,-7-4-5-16,-7-6 13 0,-5-4 7 16,-2 0 17-16,-1 0 51 15,4-16-28-15,2-14-63 16,1-12-1-16,0-5 1 15,-4-1 7-15,1-6 7 16,-1 4-14-16,4 6 23 16,-6 6-21-16,1 13 27 15,-3 11 18-15,-2 9-14 16,0 3 14-16,0 2-47 16,0 0-28-16,0 7-7 15,6 30-21-15,-1 19 56 16,2 13-5-16,-1 5 14 0,1 2-11 15,-1-6 2-15,-1-5-2 16,2-4-10 0,-7-11 14-16,0-8-2 0,0-13 0 15,0-14 2-15,0-6-2 16,0-9 2-16,0 0 19 16,-12 0 57-16,-23-7-5 15,-21-17-63-15,-13-8-10 16,-6-2 14-16,-6 0-15 15,1 3 1-15,2 2 0 16,11 5-1-16,12 4 9 16,16 3-8-16,17 5 0 15,18-2-41-15,4-3-130 0,2-13-375 16</inkml:trace>
  <inkml:trace contextRef="#ctx0" brushRef="#br0" timeOffset="65827.4487">18234 2518 159 0,'0'0'65'0,"0"0"-16"16,0 0 30-16,0 0 35 15,0 0-42-15,0 0-15 16,0 0-39-16,0 0 0 16,5-22 17-16,-5 22-31 15,0 0 5-15,0 0-9 16,0 0-21-16,-3 12 12 15,-32 32-21-15,-25 26 30 16,-27 23 11-16,-16 17-7 16,-13 11-4-16,-4 7 0 0,0 0 7 15,8-7-15-15,25-17 8 16,24-17 0-16,26-9-3 16,23-13 3-16,12-1-3 15,2-5 2-15,6-11-25 16,21-13 13-16,12-10-34 15,5-17-8-15,7-8 36 16,5-22 7-16,7-30 12 16,5-23 12-16,3-15 1 15,-1-7 10-15,-10 5-19 16,-13 15 16-16,-18 12 52 16,-13 14-37-16,-14 6 6 15,-2 9 10-15,-5 4-15 0,-15 8 13 16,-7 2-33-16,3 4 6 15,-1 7-5-15,0 0-12 16,8 2-6-16,1 4 1 16,5 0-33-16,5 3-10 15,-1-3-64-15,2-6-60 16,5-5-79-16</inkml:trace>
  <inkml:trace contextRef="#ctx0" brushRef="#br0" timeOffset="66892.7783">18444 3359 336 0,'0'0'42'0,"0"0"-33"15,0 0 43-15,0 0 33 16,0 0-45-16,0 0 1 16,0 0-20-16,0 0 3 0,0 0 0 15,0 0-21-15,22 0 11 16,25-4-14-16,22-4 4 16,16 2-8-16,8-1 4 15,1 1 0-15,-7 1-2 16,-5-2 9-16,-11 5-9 15,-10-2 2-15,-12 3 0 16,-13 1 0-16,-14 0 2 16,-9 0-2-16,-4 0 0 15,-7-3 8-15,0 3-4 16,-2 0 2-16,0 0-2 16,0 0 14-16,0 0-16 15,0 0-2-15,0 0 5 0,0 0 1 16,0 0-1-16,0 0-5 15,0 0 2-15,0 0 17 16,0 0-18-16,0 0 0 16,0 0-1-16,0 0 5 15,2 0-5-15,-2 0 0 16,0 0 0-16,0 0 5 16,0 0 0-16,0 0 0 15,0 0-2-15,0 0 6 16,0 0-11-16,0 0 2 15,0 0 0-15,0 0-4 16,0 0 6-16,0-1-2 0,0 1 0 16,0 0 8-16,0 0-5 15,0 0-3-15,0 0 0 16,0 0-1-16,0 0 5 16,0 0-4-16,0 0 0 15,0 0 4-15,0 0-11 16,0 0 7-16,0 0-9 15,0 0 5-15,0 0-15 16,0 0 9-16,0 0 8 16,0 0-6-16,0-3 6 15,0 3 2-15,0 0 0 16,0 0-3-16,0 0 3 16,0 0 0-16,0 0 0 15,0 0-29-15,0 0-9 16,3-1-42-16,8-4-27 0,2 0-30 15,3-6-115 1</inkml:trace>
  <inkml:trace contextRef="#ctx0" brushRef="#br0" timeOffset="67301.6347">19206 3125 349 0,'0'0'223'16,"0"0"-168"-16,0 0-23 15,0 0 37-15,0 0-4 16,0 0-39-16,-2-5-26 15,2 5-3-15,0 0-5 16,4 0-56-16,21 16 35 16,4 4 27-16,4 4 2 15,3-2-3-15,-5-2 4 16,-4 0-1-16,-5 1 0 16,-4-4 7-16,-5-1-10 15,-6 1 3-15,-2 1 0 0,-5-2-2 16,0 6 10-16,-43 5-8 15,-31 7 0-15,-26 3-19 16,-5 1-45-16,9 0-40 16,25-8-47-16</inkml:trace>
  <inkml:trace contextRef="#ctx0" brushRef="#br0" timeOffset="74927.1248">22077 2721 86 0,'0'0'20'0,"0"0"-8"16,0 0-7-16,0 0 21 15,109-119 10-15,-91 100-23 16,-2 2-13-16,-1 3-4 0,-3 6-3 16,-4 5-74-16</inkml:trace>
  <inkml:trace contextRef="#ctx0" brushRef="#br0" timeOffset="75408.4975">22409 2930 79 0,'0'0'229'0,"0"0"-223"16,0 0 6-16,-120 5 14 0,53-5 24 15,-2-8-46 1,2-19 7-16,14-8-13 0,10-5 3 16,17-6-1-16,16-4 38 15,10-11-37-15,12-2-1 16,28-1-12-16,14 5 4 16,14 9 0-16,17 12 4 15,9 10 1-15,-1 13-4 16,-3 15-2-16,-22 0 9 15,-14 25 0-15,-21 13 9 16,-20 15-6-16,-13 12 8 16,-25 22 27-16,-50 17 52 0,-31 8-30 15,-17-3 2-15,-4-11-36 16,16-18-21-16,15-17 15 16,13-10-19-16,9-11 2 15,7-9-6-15,7-9-17 16,7-11-19-16,4-4-32 15,-2-9-37-15,6 0-8 16,2-4-56-16</inkml:trace>
  <inkml:trace contextRef="#ctx0" brushRef="#br0" timeOffset="76906.951">17871 4041 1 0,'0'0'0'0,"0"0"-1"16,0 0 1-16,0 0 0 15,0 0 4-15,0 0-8 16,-27-7 4-16</inkml:trace>
  <inkml:trace contextRef="#ctx0" brushRef="#br0" timeOffset="77821.815">17871 4041 205 0,'-125'69'0'0,"125"-69"9"15,0 0-9-15,0 0 34 16,0 0 18-16,0 0-20 16,0-1-25-16,0 1 3 0,0 0 7 15,0 0-12-15,0 0 22 16,0 0-18-16,0 0-8 16,0 0 14-16,0 0-14 15,0 0 11-15,0 0-9 16,0 0 3-16,0 0-12 15,0 9 4-15,0 27 2 16,0 27 5-16,-18 16 6 16,-5 6 40-16,4 1-42 15,1-7-4-15,3-9-2 16,3-8-3-16,1-6 0 16,5-10-2-16,-2-3 8 15,4-11-6-15,2-8 0 16,0-4-10-16,2-6 9 0,0-4-14 15,0-6-11-15,0-1-1 16,0-3-3-16,0 0 14 16,6 0-3-16,19 0 19 15,12 0 6-15,15-14 2 16,10 2-7-16,7 0 1 16,3 1 2-16,1 2-4 15,1 4 0-15,-3 1 4 16,-2 1-9-16,-6 1 7 15,-5 2-2-15,-7-2 3 16,-9 2 4-16,-1-3 4 16,-8 0-3-16,-6-1-7 0,-7 0 8 15,-9 3-3-15,-4-2 5 16,-7-1 31-16,0-4-9 16,0-4 6-16,0-2-39 15,-10-2 0-15,-7 0 8 16,-3 4-7-16,4 5 0 15,3-4-2-15,2 7 4 16,2-1-3-16,2 2 0 16,5 3 4-16,2 0-13 15,0 0 8-15,0 0-20 0,0 0 9 16,0 0-30 0,13 0 5-16,23 10 30 15,8 8 7-15,3 3 0 16,-5 6 0-16,-11-1 0 0,-10 1-7 15,-10-3 9-15,-11 4-2 16,0 2 1-16,-44 4 3 16,-27 3 5-16,-24-2-9 15,-9-12-123-15,-1-18-223 16</inkml:trace>
  <inkml:trace contextRef="#ctx0" brushRef="#br0" timeOffset="79373.2191">22795 2981 119 0,'0'0'179'16,"0"0"-169"-16,0 0-8 15,0 0 14-15,0 0 32 16,0 0 0-16,0 0-35 15,-2 3 6-15,4-3 14 0,20 0-32 16,20 0 15-16,35 0 25 16,31 0-25-16,37 0 5 15,24 0-21-15,10-12-4 16,-9-7-14-16,-23-3-20 16,-31 0 38-16,-27 2-1 15,-32 4 8-15,-20 6 5 16,-26 1 7-16,-9-3 32 15,-2 0 30-15,0-8-79 16,-9 1 6-16,-11-1 6 16,-1 4-13-16,2-1 15 15,5 8-16-15,5 1 0 16,7 4 8-16,2 4-7 16,0 0-2-16,0 0-24 15,0 0-47-15,36 0 0 0,22 4 49 16,11 6 23-16,0 2 0 15,-6-3 5-15,-17 2-7 16,-15 1 3-16,-10 0-1 16,-13 2 12-16,-8 6-12 15,0 6 0-15,-29 4 28 16,-25 2 14-16,-14 0-5 16,-17-3-17-16,-5-3-19 15,4-1-2-15,12-4-81 16,26-8-142-16</inkml:trace>
  <inkml:trace contextRef="#ctx0" brushRef="#br0" timeOffset="80107.5512">26151 2530 280 0,'0'0'53'0,"0"0"-44"16,0 0 89-16,0 0-25 16,0 0-39-16,0 0-21 0,-25-4-8 15,2 1 6-15,3-6 14 16,-3-3-19-16,6-4 7 16,-1-3-13-16,5-4 0 15,8 0-3-15,5-6-13 16,0 3 14-16,9-4-7 15,18 4-22-15,13 0 27 16,9 8-17-16,5 6 6 16,6 4 3-16,-2 8-4 15,-3 0 16-15,1 3 0 16,-9 18 3-16,-9 2 3 16,-11 10-6-16,-14 7-1 15,-13 8 1-15,0 10 2 16,-25 9 32-16,-15-4-11 0,-6-2-10 15,-4-9 31-15,-6-10-17 16,-4-6 5-16,-9-4-5 16,-5-8-25-16,-3-2 11 15,1-5-13-15,7-5-29 16,8-3-16-16,13-6-72 16,9-3-4-16,20 0-32 15,17-12-63-15</inkml:trace>
  <inkml:trace contextRef="#ctx0" brushRef="#br0" timeOffset="91694.4182">21246 3713 143 0,'0'0'115'0,"0"0"-85"16,0 0 1-16,0 0 56 15,0 0 16-15,0 0-56 16,0 0-14-16,0 0-16 15,-2-12-6-15,2 12 9 16,0-2-20-16,33 2-3 0,42 0-15 16,60 0 18-16,56 0 1 15,61 0-1-15,44-8-8 16,30-12 5-16,0-10-38 16,-35-6 16-16,-50 2 20 15,-67 9 5-15,-58 8 5 16,-49 9-5-16,-32 4 6 15,-19 1 6-15,-13 3-8 16,-3 0 40-16,0 0 6 16,0 0-33-16,0-1 12 15,0 1-6-15,0 0-22 16,0 0 1-16,0 0-2 16,0 0-17-16,0 0 2 0,0 0-21 15,0 0 17 1,0 0-8-16,0 0 0 0,0 0 26 15,0 0-10 1,0 0-8-16,0 0-5 0,0 0-24 16,0 0 13-16,0 0-40 15,0 0-63-15,0 0-42 16</inkml:trace>
  <inkml:trace contextRef="#ctx0" brushRef="#br0" timeOffset="93382.9558">26230 3762 317 0,'0'0'65'0,"0"0"-34"16,0 0 2-16,0 0 35 15,0 0-4-15,0 0-26 16,-15-37 6-16,15 37-42 16,-8 0 6-16,-11 9-8 0,-20 35-12 15,-23 24 12-15,-20 24 0 16,-19 18 0-16,-7 6 4 15,12-1-4-15,17-17-3 16,26-17-8-16,24-19-20 16,14-16 28-16,12-8-1 15,3-8-6-15,0-8 8 16,15-7-6-16,17-6 8 16,11-9 12-16,15 0-7 15,6-9 14-15,7-17-14 16,-4-6 2-16,-7-3 21 15,-13-1-6-15,-9-2 3 16,-7-7 16-16,-6-2-40 16,-3-6 18-16,-2-3-6 0,-6 2-1 15,-6 2 10-15,-8 5-17 16,0 10-5-16,0 8 0 16,-10 9-11-16,-13 8-12 15,-8 8-16-15,-12 4-44 16,-10 0-66-16,-1 12-93 15</inkml:trace>
  <inkml:trace contextRef="#ctx0" brushRef="#br0" timeOffset="111038.8935">15194 5750 75 0,'0'0'69'16,"0"0"-15"-16,0 0-7 16,0 0 13-16,0 0-34 15,0 0-6-15,0 0 25 0,0 0-21 16,-29-15 34-1,29 15-25-15,0 0-33 0,0 0 0 16,0 0-5-16,0 0-8 16,0 6-18-16,0 23 1 15,4 14 30-15,11 18 0 16,-1 14 0-16,-3 17 4 16,-2 12 2-16,-5 12-5 15,-1 9-1-15,-1 14 10 16,-2 6-10-16,0 2 0 15,0 1 1-15,-2 2-5 16,-10 12 12-16,-3 6-8 16,1 1 1-16,-1 1 7 15,1-5-6-15,6 1-2 16,-3-2 0-16,1-7 2 0,2-19 1 16,1-16-3-1,3-4 0-15,2-5 7 0,2-8-9 16,0-11 2-16,6-12 0 15,14-12-11-15,0 3 15 16,3-3-4-16,-6-1 0 16,-1 2 8-16,-8 9-10 15,-8 2 2-15,0-4-18 16,0-3 18-16,0-15-6 16,3-11 6-16,-1 0 0 15,5-9 6-15,-2-1-10 16,-1-5 4-16,-2 0 0 0,0-3-3 15,-2 1 6 1,2 3-3-16,-2-3 0 0,0 2 6 16,0 2-6-1,0 1 0-15,0 0 0 0,0-3-3 16,0-4 4-16,0-7-1 16,0-8 0-16,0 1 7 15,0-4-9-15,2 0 2 16,5-3-9-16,-2-4 5 15,0-1-15-15,-3-1 19 16,-2-3-3-16,2 1-7 16,-2-1 9-16,0 0-12 15,2 0-15-15,-2 3 21 16,2 1-7-16,3-2 14 16,-3 1 0-16,2-1 2 15,1 1-3-15,-3 1 1 0,3-2 0 16,1 4 3-16,-1 0-1 15,3 0-2-15,0 2 0 16,-2 0 6-16,-2 0-7 16,-1 0 1-16,-1 0 0 15,2 2-4-15,-2 1 8 16,0 0-4-16,4 4 0 16,-4 5 9-16,2-1-15 15,0 2 6-15,-1 2 0 16,-1-2 5-16,0-7-4 15,2-1-1-15,-2-6 0 0,-2-2 4 16,3-1-8-16,0-1 4 16,-1 2 0-16,0 2 1 15,2-2 1-15,-2 2-2 16,-2-3 0-16,0-3 7 16,0 1-10-16,0-2 3 15,0 2 0-15,0-2 7 16,0 0-7-16,0 0 0 15,0 0-19-15,7 0-92 16,4 0 10-16</inkml:trace>
  <inkml:trace contextRef="#ctx0" brushRef="#br0" timeOffset="115262.2468">17692 11171 123 0,'0'0'143'0,"0"0"-94"15,0 0-33-15,0 0 3 16,0 0 21-16,0 0-14 15,0 0 8-15,0 0-19 16,7-35-4-16,-14 30 27 16,-9 1-34-16,-1 2-3 0,-3-1-1 15,-5-2-2 1,-2 1 0-16,-8 1 2 0,-7-2 0 16,-12-1-8-16,-6-3 7 15,-7 2 1-15,-7-3 0 16,-1 1 5-16,-4 2-7 15,0 1 2-15,-11 2 0 16,-5 4-3-16,-11 0-1 16,-2 0-18-16,0 0 2 15,15 0 6-15,12-3 14 16,17 0 8-16,10-1-8 16,8-1 4-16,0 0-2 15,2-4-2-15,5-1 1 16,0 1 4-16,8-1-5 15,4 2 2-15,10-1-2 0,3 1 24 16,7 1-21-16,1-7 11 16,-1-4 2-16,5-8-12 15,2-8 49-15,-2 1-9 16,2-6-37-16,0-5 13 16,-8-4-16-16,4-1-4 15,-4-4 0-15,-3-3-1 16,-3-2-4-16,-1-4 0 15,-1-1 5-15,3-6-4 16,-3-5 8-16,1-11-4 16,1-11 2-16,3-8 6 15,4-3-9-15,0 5 1 0,-2 8 0 16,-1 9 1 0,-9 6 3-16,0 4 2 0,-4 7 7 15,-4 0-8-15,1-4 9 16,-3-11-14-16,2-14-2 15,7-12-8-15,6-7-2 16,6 0 12-16,1 3-1 16,-2 5 9-16,0 4-7 15,0 6-1-15,-2 5 0 16,0 5-2-16,2 3 4 16,2-1-2-16,2 0 0 15,5 1 5-15,0 2-12 16,0-1 7-16,0-7 0 0,0 3-11 15,0 0 11-15,0 4 0 16,0 11 0-16,0 9 8 16,0 4-11-16,3 4 3 15,4 2 0-15,-3-2-2 16,1 1 2-16,-3-3 0 16,2 4-2-16,-2-2 9 15,5-2-17-15,2-5 10 16,2 0-22-16,0 1 17 15,1 7-21-15,-4 13 26 16,-1 10 0-16,0 8 8 16,-2 8-8-16,-1 2 0 0,-2 6 2 15,0 2-5 1,5 2 3-16,11-3-29 0,20-2-2 16,28-7 5-16,30 0 26 15,20-3 0-15,9 1-15 16,9 1 14-16,2-2-32 15,2-3 28-15,2-4-1 16,1 2-8-16,-10-1 13 16,-11 4-37-16,-10 3 31 15,-23 2-2-15,-16 2 7 16,-15 6 2-16,-12 4 0 16,-3 4-9-16,-6 0 9 15,-1 4-25-15,-3 20-11 16,-4 8 8-16,-5 13 16 15,-7 9 12-15,-8 14-5 0,-7 11 14 16,0 14-11 0,-17 13 2-16,-8 21 0 0,-2 17-3 15,-2 22 10-15,0 17-3 16,-2 8 7-16,2 3-8 16,2 1 9-16,8-4-12 15,0 5 2-15,6 8 5 16,-3 7-4-16,-6 11-3 15,-12 12 0-15,-5 9-2 16,-3-2-6-16,3-9 3 16,15-15 3-16,13-20-4 15,8-8-2-15,3-17 7 0,0-18-3 16,0-9 5-16,0-16-3 16,0-2 2-16,-2-8-5 15,-2-15-48-15,4-14 3 16,0-20 48-16,0-16 0 15,4-5 2-15,12-9-4 16,2-4 4-16,2-10 0 16,-5-6-2-16,1-5 2 15,-5-12 0-15,-5 1 0 16,-3-4-12-16,0 0 12 16,-3 0 14-16,0 0-8 15,0-10-1-15,0 1-5 16,0-2-18-16,0 1-23 0,0 4-71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3:21:28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13234 10415 369 0,'0'0'72'16,"0"0"13"-16,0 0-33 16,0 0 20-16,0 0-44 15,0 0-2-15,0 0-26 16,0 0 3-16,-27-50-8 15,27 78-11-15,0 34 16 16,7 40 8-16,7 37-2 16,-2 30 20-16,7 30-5 15,2 9-19-15,2 0 4 16,-1-12-6-16,-5-21 0 16,-7-21-9-16,-1-23 9 15,-7-23 0-15,-2-15-1 16,0-21-30-16,0-19-16 0,7-14-49 15,6-25-53-15,10-14-42 16</inkml:trace>
  <inkml:trace contextRef="#ctx0" brushRef="#br0" timeOffset="458.1066">13508 8360 317 0,'0'0'78'0,"0"0"-26"0,0 0-52 16,0 0-14-16,0 0 14 15,0 0 25-15,31 144 44 16,-15-58-32-16,-3 10-5 16,-2 12 18-16,-7 1-50 15,-4-2 3-15,0-9-6 16,0-12 3-16,-10-12-23 16,-3-12-14-16,11-14-77 15,2-26-79-15</inkml:trace>
  <inkml:trace contextRef="#ctx0" brushRef="#br0" timeOffset="769.9941">14215 9027 261 0,'0'0'0'0,"0"0"-50"15,-146-37 50-15,115 4 24 16,12-6 20-16,10-5 64 16,9-2-65-16,0 7-25 15,22 3-16-15,21 7 15 16,12 5-11-16,3 9-6 16,0 8 1-16,-9 7-17 15,-9 0 19-15,-7 17-3 0,-4 14 11 16,-10 10-11-16,-9 7 16 15,-10 6-5-15,0 0-11 16,-31-6-36-16,-9-12-74 16,3-21-98-16</inkml:trace>
  <inkml:trace contextRef="#ctx0" brushRef="#br0" timeOffset="1095.2057">15126 8835 627 0,'0'0'1'15,"0"0"-1"-15,-156 0 0 16,74 0-14-16,6-7 8 16,16-12 4-16,25-8 2 15,21 1 42-15,14-9-40 16,16-8-2-16,32 0-28 15,20-3-6-15,9 3 33 16,8 8-13-16,-2 10 14 16,-10 7 8-16,-17 14 5 15,-18 4-26-15,-18 0 12 16,-11 30-21-16,-9 12 22 16,-7 14 10-16,-26 16 21 15,-5 3-31-15,16-9-7 0,22-24-226 16</inkml:trace>
  <inkml:trace contextRef="#ctx0" brushRef="#br0" timeOffset="8961.6678">24384 9752 82 0,'0'0'75'0,"-212"-29"22"0,90 0 26 15,-7-8-38-15,-10-5-3 16,-1-2-28-16,-11-2-19 15,-13-3-25-15,-13-1 2 16,-16-6-14-16,-11-9 2 16,-13-12 0-16,3-11 4 15,23-9 1-15,26-5 4 16,47-4 28-16,46-5-6 16,45-5-26-16,34-12-5 15,73-16-44-15,56-7 43 16,56 3-61-16,49 11 32 15,53 21 6-15,43 21-14 16,26 21 19-16,25 29-3 0,13 28-9 16,2 17 7-16,-8 46-24 15,-27 38 17 1,-38 29 19-16,-54 34 2 0,-62 23 10 16,-67 13 0-16,-66 20 1 15,-68 6 0-15,-36 1 43 16,-65 5 1-16,-48-6-17 15,-39-7-17-15,-27-20 28 16,-26-32-32-16,-15-32 11 16,-10-43 29-16,-22-27-30 15,-19-25 8-15,-11-21-25 16,8-2 9-16,31-22-19 0,58-14 0 16,58-8-28-1,49-8-53-15,37-18-226 0</inkml:trace>
  <inkml:trace contextRef="#ctx0" brushRef="#br0" timeOffset="10770.5805">22137 8497 126 0,'0'0'111'0,"0"0"-38"16,-142-153 21-16,88 91-33 16,1-6 8-16,-5-7-23 15,-3 1-16-15,-1-2 18 16,-9 1-37-16,-14 1-9 15,-17-5-4-15,-21 0-3 16,-18-4 5-16,-10-6-2 16,-9-10 4-16,-10-10 4 15,-6-16-6-15,-3-12 0 16,-2-11 24-16,4-13-10 0,-1 3 2 16,-3-2-16-1,-4 8 10-15,2 2-16 0,-9 5 6 16,-4-5-2-16,-5-3-6 15,-8 1 10-15,-5-3-2 16,-3-3 0-16,-3 6 4 16,-3 1-7-16,0 12 3 15,5 17 0-15,10 16 2 16,12 12 5-16,4 9 0 16,-4 9-7-16,-9 6 1 15,-15 4-14-15,1 2 11 16,-2 5 2-16,3 5-7 0,10 3 5 15,-4 10-2 1,4 4 0-16,-7 6-22 16,-12 2 25-16,-3 4-12 0,-11 0 3 15,1 0 9-15,8-5-9 16,6-1 10-16,20 5 0 16,19 6 4-16,13 11-11 15,16 4 2-15,12 3-5 16,8 2 10-16,0 0-33 15,-9 0 25-15,-13 7-4 16,-4 10-1-16,0 7 8 16,8 8 4-16,13 8 1 15,6 2-4-15,13 3 2 0,9 0 2 16,7-2 0 0,4-2-21-16,9-2 14 0,4-3-10 15,3 3 17-15,-9-2-6 16,-10 6 13-16,-6 3-8 15,1 0 1-15,12 4 0 16,17 1-5-16,14-5 5 16,13 5 0-16,10-5-6 15,13-5 2-15,8-5 3 16,5-4-1-16,-1 4 1 16,-7 8-3-16,-11 10 4 15,-3 6 0-15,-3 5-1 16,1 2 3-16,2 4-2 15,-1-1 0-15,6-4 5 16,8-14-7-16,10-18 2 0,13-17 0 16,4-12 3-16,2-5-2 15,0 0 21-15,0-10-22 16,8-31-4-16,17-19-47 16,6-15-1-16,7-1 14 15,-2 2 22-15,-2 8 12 16,-10 9 4-16,-8 11 15 15,-2 10-1-15,-10 10 21 16,2 10-21-16,-4 6 9 16,-2 6 2-16,0 4-25 15,0 0-9-15,0 0-30 16,0 21 13-16,-4 16 26 0,-14 13 9 16,-7 13 7-1,-6 5 11-15,-2 1-18 0,-7 4 8 16,-7 0-15-16,0 0-1 15,0-10 9-15,3-14-6 16,11-13-4-16,4-14 6 16,10-11-3-16,11-9 9 15,1-2 18-15,0-20 5 16,-2-34-35-16,3-24-37 16,-1-6 4-16,3 3 26 15,-4 17 7-15,-2 20 20 16,-6 16 2-16,0 10-20 15,6 10 41-15,4 1-36 16,6 5-5-16,-2 2-2 16,2 0-19-16,-2 0 13 0,2 2-18 15,0 24 9-15,0 16 8 16,0 16 5-16,0 13 2 16,0 11 0-16,4 0 9 15,15-2-9-15,3-9 0 16,7-16 0-16,0-6-13 15,5-11 5-15,3-6-12 16,5-2-24-16,10-8-82 16,12-14-163-16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0:20:24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31544 7335 20 0,'0'0'65'15,"0"0"-19"-15,0 0 35 0,0 0-27 16,0 0-19-16,0 0 10 15,0 0-30-15,0-54 7 16,0 54-22-16,0 0-11 16,0 0 5-16,0 0-30 15,0 0 1-15,0 0 13 16,0 0-2-16,0 0 17 16,0 0 4-16,0 0 3 15,0 0-4-15,-4 0-2 16,-17 12 6-16,-8 16 0 15,-15 11 2-15,-14 7 9 16,-11 5-8-16,-18 8 2 16,-4 0-2-16,2 2 1 15,0 1-4-15,12-2 0 16,4-2 5-16,-2 0-9 0,3-4 4 16,3-5-3-16,7-3-2 15,4-5-1-15,2-4 6 16,-5 1-1-16,-1-2 7 15,-5 6-4-15,-1 4 4 16,-4 2-6-16,3 6 4 16,0 1-4-16,4-1 0 15,3 3-3-15,2-6 5 16,4 2-7-16,4-3 5 16,-1-2 0-16,-5 6-1 15,-5 8 1-15,-8 0 0 16,-9 6 0-16,-2 3 3 0,-5 1 3 15,2 6-6-15,-2 3 3 16,2-6-3-16,3 1 4 16,8-5-1-16,10-5 1 15,5-4 2-15,4 1 0 16,-3-1-6-16,-5 1 4 16,-4 10 3-16,-8 5-7 15,-14 9 6-15,-14 6 14 16,-10 1-17-16,1 1 1 15,9-4-4-15,17-8 1 16,7-4-6-16,15-9 5 16,6-8 0-16,6-6 0 15,6-2-9-15,-3-3 3 16,2-4-6-16,-6 4-5 0,-8 1 13 16,-7 6 2-16,-7 6 2 15,0-2-2-15,-1 0-9 16,5-8 11-16,6-6 0 15,5-1 2-15,6-3-8 16,5-4 8-16,3-2-2 16,1 2 0-16,0 3 2 15,-2 4-4-15,1 6 2 16,-6 5 0-16,-1 4-6 16,-12 18 4-16,-12 8-44 15,-2-1 25-15,6-11 14 0,11-20 7 16,14-19 0-16,11-11 4 15,1-1 11-15,5 1-15 16,4-2 0-16,2 0-1 16,7-4 4-16,-1-1-5 15,-2-4 2-15,1 2 0 16,-4-2 0-16,2 1 0 16,-1-1 0-16,-2-1 5 15,1 1-2-15,0 4 4 16,-3-4-3-16,2 4 1 15,3-5 12-15,7-2-15 16,1-2 2-16,7-2-4 16,5-1-17-16,2-7-41 15,0 0-81-15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0:22:43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25755 1985 9 0,'0'0'391'0,"0"0"-294"0,0 0-41 16,0 0 26-16,0 0 3 16,0 0-38-16,0 0-6 15,-7-60-8-15,7 60-14 16,0-2 32-16,0 2-33 16,0 0-2-16,0 0-1 15,0 0-15-15,0 0-1 16,0 0 0-16,0 0-28 15,-4 18 3-15,-3 17-27 16,-1 23 53-16,-4 15 0 16,3 8 0-16,1 1-2 15,0-6-11-15,2-10-34 16,2-11 2-16,4-6-34 16,0-10 0-16,0-6 29 15,0-11-81-15,4-13-61 0</inkml:trace>
  <inkml:trace contextRef="#ctx0" brushRef="#br0" timeOffset="299.9942">26020 2569 355 0,'0'0'54'0,"0"0"-54"0,0 0-29 15,0 0 29-15,0 0 2 16,0 0-1-16,-58-114 11 16,60 85-5-1,17 3-1-15,1 3 14 0,-1 9-16 16,-2 5-3-16,-2 9 1 16,-4 0-2-16,-2 0-5 15,0 9 4-15,-3 10 1 16,-3 5-2-16,-3 5 5 15,0 3-3-15,-20 3 0 16,-16 2-20-16,7-12-139 16</inkml:trace>
  <inkml:trace contextRef="#ctx0" brushRef="#br0" timeOffset="1159.3935">25758 3217 463 0,'0'0'147'0,"0"0"-144"16,0 0 13-16,0 0 22 16,0 0-13-16,0 0-25 15,2 9-8-15,-2 17 8 0,0 10 16 16,0 4-13-16,0 4 19 16,0 1-18-16,-14 1-4 15,3 4 9-15,-3 0-2 16,4 4-14-16,7-1-25 15,3-14-118-15,18-14-82 16</inkml:trace>
  <inkml:trace contextRef="#ctx0" brushRef="#br0" timeOffset="1537.9568">26132 3377 324 0,'0'0'141'0,"0"0"-99"16,0 0 18-16,0 0 10 15,0 0-34-15,0 0-30 16,33-114-12-16,-1 99 6 16,-3 4-4-16,-3 3 1 15,-8 5 1-15,-4 3-5 16,-10 0 1-16,-2 0-17 15,-2 16 19-15,0 20 4 16,-6 17 17-16,-26 7 33 16,-7 8-28-16,-6 7 51 15,0-4-73-15,9-5 0 16,9-7-1-16,12-18 1 0,9-14 0 16,6-9-3-16,0-9-15 15,12-6 14-15,26-3-7 16,18-3 1-16,12-20-11 15,-2-5-111-15,-15 0-96 16</inkml:trace>
  <inkml:trace contextRef="#ctx0" brushRef="#br0" timeOffset="2406.0117">25700 4524 94 0,'0'0'59'0,"0"0"-24"16,0 0-11-16,133-107 15 16,-83 85-1-16,-6 4-33 15,-7 8-5-15,-12 6 12 16,-9 4-10-16,-7 0-4 0,-5 0-10 16,-2 14 12-16,-2 14 10 15,0 10 18-15,0 11 21 16,-11 7 20-16,-22 9-40 15,-16 0 14-15,-14 0 15 16,-5-1-39-16,-4-6 10 16,5-7-22-16,16-10 15 15,13-13-17-15,20-13 2 16,11-8-12-16,7-6 5 16,0-1-9-16,0 0 2 15,36 0 14-15,19-11 5 16,24-15-12-16,14-8-36 0,1-4-64 15,-9 4-119 1</inkml:trace>
  <inkml:trace contextRef="#ctx0" brushRef="#br0" timeOffset="2691.0012">26306 4810 289 0,'0'0'69'15,"0"0"-49"-15,0 0 47 16,0 0-27-16,0 0-16 16,0 0 33-16,-41-10-18 15,41-10-20-15,0-2-6 16,0 0-10-16,19 3-3 16,3 2 0-16,4 5 3 0,3 4-3 15,-4 6 0-15,0 2-3 16,-3 0 0-16,-7 10-5 15,-3 10-5-15,-8 2 7 16,-4 4-2-16,0 5 6 16,-24-4-49-16,-16-3-260 15</inkml:trace>
  <inkml:trace contextRef="#ctx0" brushRef="#br0" timeOffset="3221.0396">25880 5282 601 0,'0'0'45'16,"0"0"-45"-16,0 0 0 16,-80 132 14-16,47-79-12 15,1 5 7-15,5 0-9 16,9-10 0-16,7-4-7 15,9-8 0-15,2-9 6 16,0 0-4-16,0-8 10 0,13 0-13 16,8-6 8-16,5-8-19 15,16-5 19-15,16 0-44 16,11-8-52-16,3-23-143 16</inkml:trace>
  <inkml:trace contextRef="#ctx0" brushRef="#br0" timeOffset="3487.2434">26221 5453 419 0,'0'0'244'0,"0"0"-241"0,0 0 17 15,0 0 32-15,-62 135 51 16,42-73-48-16,-3 9-25 15,-1-1-9-15,2 0-16 16,-1-6-1-16,1-8-4 16,0-1-34-16,-3-7 18 15,5-8-51-15,5-7 13 16,1-6-35-16,7-11-61 16,7-8-75-16,0-8-96 15</inkml:trace>
  <inkml:trace contextRef="#ctx0" brushRef="#br0" timeOffset="3810.469">26460 6108 356 0,'0'0'308'0,"0"0"-308"16,0 0-18-16,0 0 15 15,0 0-42-15,0 0 32 16,-81-7-7-16,75-4 20 16,6-5 11-16,0-3-11 15,8-4-9-15,19-2 7 16,7 6 2-16,-3 5-3 0,0 6 6 16,-2 8 0-16,-4 0 3 15,-5 0 2-15,-3 5-2 16,-3 3 21-16,-5 3-22 15,-3-2 24-15,-1 3-29 16,-5 5-16-16,0-7-95 16,-17-7-229-16</inkml:trace>
  <inkml:trace contextRef="#ctx0" brushRef="#br0" timeOffset="5614.7593">27019 2479 24 0,'0'0'275'16,"0"0"-197"-16,0 0-34 15,0 0-4-15,0 0 1 0,0 0-2 16,0 0-35-16,-23-29 16 15,23 29-16-15,0 0 5 16,0 0-4-16,0 0-5 16,0 2-8-16,3 30-11 15,17 21 12-15,16 24 7 16,9 18 0-16,5 15 0 16,4 9 11-16,0 5-5 15,-8 2-6-15,1-4 0 16,-3 3 9-16,4-9-11 15,-3-10 2-15,-1-14 0 16,-4-19-1-16,-7-20 4 16,-4-14-3-16,-11-12 0 15,-5-12 4-15,-5-4-8 16,0-8 4-16,1 1-17 0,5-2-23 16,3-2-77-16,1 0-86 15</inkml:trace>
  <inkml:trace contextRef="#ctx0" brushRef="#br0" timeOffset="6282.3309">26901 5595 17 0,'0'0'180'0,"0"0"-136"15,0 0-40-15,0 0-1 16,0 0 47-16,0 0-27 16,14 4 27-16,5-30-7 15,8-13-41-15,8-7 55 16,6-4-16-16,6-8-4 16,8-10-30-16,8-15 2 15,3-7-10-15,9-10 1 0,0-4 0 16,8-3 16-16,-1 3-13 15,-8 5-3-15,-14 16 0 16,-15 15 4-16,-17 19 21 16,-10 15-12-16,-7 10-10 15,-4 8 34-15,-2 7-11 16,-3 6 12-16,0 1-12 16,-2 2-23-16,0 0 5 15,0 0-8-15,0 0-35 16,0 0-28-16,0 0-125 15,0 14-55-15,0-2 17 16</inkml:trace>
  <inkml:trace contextRef="#ctx0" brushRef="#br0" timeOffset="7046.1653">28439 4427 34 0,'0'0'11'0,"0"0"-6"0,0 0 45 16,0 0-7-16,0 0-7 16,-120 98 29-16,86-89-10 15,-1-5-10-15,2-4 20 16,-2 0-29-16,0 0 0 16,4-21-12-16,4-8-17 15,7-11-7-15,11-17-18 16,9-6 13-16,0-6 3 15,0 5 4-15,12 8 14 16,-6 9 6-16,0 12 18 16,-1 3-14-16,-1 9-7 0,6 1-1 15,5-3-18-15,10-2-14 16,8-3-13-16,8 2-4 16,3 1 8-16,5 4 13 15,0 1-15-15,2 4 3 16,-5 2 12-16,-3 4 10 15,-5 3-2-15,-5 8 2 16,-1 1 0-16,-6 0-10 16,-1 5 8-16,-2 18-4 15,-4 7 5-15,2 10 1 16,-6 4 8-16,-8 7-7 16,-7 2 3-16,0 1 21 15,0-4-16-15,-18-1 35 16,-3-5-1-16,2-4-15 0,-8-2 21 15,0-2-34-15,-2-4-7 16,-6-4 15-16,-3-1-13 16,-7-6 1-16,-7-1-4 15,0-4-1-15,-4-1 3 16,2-6-9-16,2 2 0 16,4-4-2-16,1 0 5 15,7-2-3-15,7-3 0 16,4 1-24-16,8-3 7 15,10 0-50-15,3 0-26 16,8-5-45-16,0-12-121 16</inkml:trace>
  <inkml:trace contextRef="#ctx0" brushRef="#br0" timeOffset="8021.9654">28323 2875 105 0,'0'0'187'15,"0"0"-64"-15,0 0-45 16,0 0 24-16,0 0-21 16,0 0-65-16,4-10 0 15,-4 10-16-15,-24 0 0 16,-20 0-7-16,-14 4-28 15,-5 12-9-15,7-3-6 16,12 1-18-16,13-7 43 16,13 0 4-16,9-6 9 0,7 2 5 15,2-2-28-15,0 3 8 16,0 5 12-16,19 3 15 16,13 2 52-16,4 0-34 15,-3-1-14-15,-4 2 31 16,-7-2-8-16,-8 4 7 15,-5 1-10-15,-5 3-19 16,-4 11 16-16,0 3 4 16,-13 1 1-16,-14 2 4 15,-2-6-28-15,0-6 14 16,-2-1-13-16,-3-6 4 16,-3-2 1-16,0-3-8 0,2-6-39 15,4-2-20 1,2-6-44-16,9 0-37 0,4 0-90 15</inkml:trace>
  <inkml:trace contextRef="#ctx0" brushRef="#br0" timeOffset="8707.0642">28285 3152 45 0,'0'0'84'16,"0"0"-14"-16,0 0-39 0,0 0-18 16,0 0 8-1,0 0-5-15,32 32 22 0,-24-32 2 16,1 0-11-16,9 0 10 15,0-6-36-15,0-1 0 16,-4 4-6-16,-6 1-3 16,-6 2 4-16,-2 0-16 15,0 0 16-15,0 0-4 16,0 0 6-16,-2 0-4 16,-16 2 2-16,-1 8 2 15,0-4 0-15,4-5 0 16,-1-1 0-16,1 0-4 15,-1 0 4-15,3-5 0 16,3-7-3-16,6-4 3 16,2 2 0-16,2 0 0 15,0 0-16-15,22 2 0 0,10 2-20 16,5 0 14-16,1 1 15 16,-5 7 4-16,-6 2 3 15,-9 0 0-15,-9 0-8 16,-5 5 8-16,-4 13-2 15,0 5 2-15,0 8 24 16,-15-4-6-16,-5 2-7 16,-1-5-11-16,2-6-45 15,7-10-53-15,6-8-84 16</inkml:trace>
  <inkml:trace contextRef="#ctx0" brushRef="#br0" timeOffset="9133.2335">28653 2970 368 0,'0'0'8'16,"0"0"-7"-16,0 0-1 16,0 0 0-16,0 0 0 15,0 0 0-15,9 55-6 16,7-46-2-16,9-8 4 15,14-1 4-15,13-1 21 16,10-26-4-16,-1 0-17 0,-17-2 6 16,-15 5-6-16,-19 9 0 15,-7 3 1-15,-3 7 5 16,0 3-1-16,-7 2-5 16,-20 0-2-16,-10 12-4 15,-10 14 6-15,0 6 7 16,5 7 3-16,3 2 6 15,13 4-11-15,4 1 22 16,6-2-10-16,3-2 32 16,3-6-25-16,4-8-24 15,4-6 0-15,-3-5-1 16,3-6-8-16,-4 2-16 16,-1-4-26-16,-4 4-29 15,-2-8 2-15,-3 2-37 16,3-7-37-16</inkml:trace>
  <inkml:trace contextRef="#ctx0" brushRef="#br0" timeOffset="9298.6498">28639 3226 149 0,'0'0'102'16,"0"0"-14"-16,0 0-26 15,0 0-43-15,0 0-3 16,0 0 6-16,128-28-11 15,-106 28-11-15,-2 0-30 16,-2 0-65-16,2 7-43 16</inkml:trace>
  <inkml:trace contextRef="#ctx0" brushRef="#br0" timeOffset="9700.1765">29150 2919 207 0,'0'0'139'16,"0"0"-139"-16,0 0 0 15,0 0 3-15,-4 104 38 16,-17-49-7-16,-3 3-15 15,-5-2-3-15,3 0 0 16,1-8-16-16,7-10-17 16,7-12-41-16,4-7-13 0,5-14-17 15,2-5-80-15</inkml:trace>
  <inkml:trace contextRef="#ctx0" brushRef="#br0" timeOffset="9876.3772">29012 3180 147 0,'0'0'171'0,"0"0"-119"15,0 0-28-15,0 0-14 16,0 0 13-16,0 0-23 16,136-18 1-16,-116 18-3 15,-5 0-63-15,-1 0-109 0</inkml:trace>
  <inkml:trace contextRef="#ctx0" brushRef="#br0" timeOffset="10851.327">29333 3100 435 0,'0'0'0'0,"0"0"-16"15,0 0-6-15,0 0 22 16,0 0 11-16,-7 117-6 0,-11-88-1 16,-1-2-4-16,0-6-11 15,4-2 1 1,3-8-24-16,6-4-16 0,6-5-21 16,0-2-2-16,0 0 73 15,14-27-2-15,19-6-11 16,5-8 13-16,2 3 34 15,-5 6 10-15,-10 12 6 16,-9 8-16-16,-5 7 21 16,-9 5-12-16,2 0-43 15,2 0-12-15,2 7 12 16,1 11 8-16,-1 0 9 16,-2-1-15-16,-6 3 6 0,0-8-8 15,0 3 6-15,0-5-11 16,0 0 5-16,-3-4-7 15,-2-1 5-15,3-4-33 16,2-1 35-16,0 0 1 16,0 0 20-16,12-22-17 15,14-10-2-15,10-2-2 16,-5 4 3-16,-4 9 6 16,-9 9 14-16,-14 12-8 15,-2 0-13-15,-2 0-2 16,0 0-5-16,0 0 5 15,0 0-5-15,0 0-2 16,0 12 7-16,0 13 11 16,0 1 1-16,-4 4 11 0,-5-2-23 15,5-4-3-15,2 0-9 16,2-5-60-16,4-10-3 16,25-5-8-16,6-4 15 15,5-1 16-15,5-21 32 16,-3-6 20-16,1-3 15 15,-9 4-6-15,-13 0 30 16,-7 11 66-16,-10 6-22 16,-4 4 30-16,0 6-46 15,0-2-26-15,0 0-4 16,0-1-27-16,0 3-2 0,-16 0-8 16,-7 0-14-1,-2 5 13-15,0 10-11 0,7 0 5 16,5 2 4-16,4 0-11 15,5-1 11-15,4-2-11 16,0-4-14-16,0 0 21 16,2-4-19-16,15-2-2 15,4-4 14-15,4 0 3 16,4 0 11-16,-3-5 24 16,-8-2-22-16,-8 3 16 15,-4 4-18-15,-6 0-4 16,0 0 0-16,0 0-16 15,0 2 3-15,0 12 16 16,0 2 1-16,0-2 1 0,0 1-1 16,0-7-24-1,0-5-39-15,2-3-42 0,25 0 21 16,10-14 33-16,12-16-74 16</inkml:trace>
  <inkml:trace contextRef="#ctx0" brushRef="#br0" timeOffset="11047.5003">30329 2999 6 0,'0'0'227'16,"0"0"-77"-16,0 0-54 16,0 0-44-16,0 0-52 15,0 0-9-15,0 39-7 16,-11 11 16-16,-18 8 12 16,-6 6 7-16,-6-1-17 0,6-13-2 15,6-13 0 1,9-13-21-16,4-12-9 0,5-8-30 15,2-4-37-15,7-4 22 16,2-23-70-16</inkml:trace>
  <inkml:trace contextRef="#ctx0" brushRef="#br0" timeOffset="11191.757">30134 3171 109 0,'0'0'148'0,"0"0"-1"16,0 0-33-16,0 0-57 15,0 0-57-15,0 0-69 16,31 21 64-16,-16 21 5 15,5-1 1-15,1-3 15 0,0-4-16 16,13-7-13-16,11-9-57 16,8-12-84-16</inkml:trace>
  <inkml:trace contextRef="#ctx0" brushRef="#br0" timeOffset="14012.0838">31216 1307 253 0,'0'0'70'15,"0"0"-41"-15,0 0 60 0,0 0-5 16,0 0 14-16,0 0-59 16,0 0-9-16,0-20-8 15,0 20-15-15,0 0-10 16,0 0 3-16,0 0-4 16,0 0-7-16,0 0 0 15,0 12 5-15,0 12 0 16,0 9 12-16,0 6-6 15,-2 7 0-15,2 2 0 16,0-2-1-16,0 0 5 16,0-5-4-16,0-4 0 15,0-6-13-15,0-2 13 16,0-5-12-16,0-3-19 0,0-3 27 16,0-2-44-1,0-4-27-15,0-3-34 0,0-7-55 16,0-2-69-16</inkml:trace>
  <inkml:trace contextRef="#ctx0" brushRef="#br0" timeOffset="14443.1548">31459 1777 82 0,'0'0'54'0,"0"0"-23"16,0 0 71-16,0 0-16 16,0 0-63-16,0 0 15 15,0 0-5-15,0 0-13 16,0-2-14-16,0-10-6 16,-8-3 0-16,3 0 7 15,3-1-2-15,2 1-4 16,0 3 3-16,0 0-2 15,0 5-4-15,11-5-5 16,11 5-25-16,7 1 25 16,1 2 6-16,-4 4 1 15,-4 0 3-15,-6 0 1 0,-9 0 28 16,-3 0-30 0,-2 0 5-16,-2 0-7 0,2 4 7 15,1 9 0-15,-1 4 0 16,-2 1-6-16,0-2 8 15,0 0-5-15,0 2-4 16,-16 1 0-16,-4-2-34 16,-2-1-39-16,2-6-109 15</inkml:trace>
  <inkml:trace contextRef="#ctx0" brushRef="#br0" timeOffset="16262.7056">26975 5557 321 0,'0'0'75'16,"0"0"-69"-16,0 0 34 15,0 0 20-15,0 0-7 16,0 0-29-16,-126 56-1 15,89-24 11-15,-3 5-29 16,0 5 5-16,-3 4-10 16,1 3 9-16,1 3-7 15,6-2-2-15,6-1 0 0,5-3-7 16,10-5 5-16,10-4-3 16,4-7-19-16,0-4-8 15,4-8 21-15,19-6-2 16,3-4 13-16,8-2 12 15,-3-4-7-15,-6 0 8 16,-12-2-2-16,-9 0 2 16,-4 0 58-16,0 0-20 15,0 0-18-15,0 0 0 16,0 0-33-16,-9-4 11 16,-13-6-11-16,-9-3 7 15,-11-1-12-15,-8-1 5 16,0-5 0-16,0-1 1 15,7-6 3-15,10-6-4 0,9-9 0 16,8-4 0-16,7-4-1 16,9 4 1-16,0 2 0 15,0 6-2-15,18 4 2 16,4 4-6-16,5 1 6 16,9 1-6-16,7 1-3 15,7 3 9-15,10-1-12 16,3 4 11-16,1 6-19 15,-6 3 14-15,-8 4 5 16,-15 6-2-16,-12 2-5 16,-12 0 7-16,-5 0-15 15,-4 0 12-15,6 0-22 16,0 5 20-16,1 8 1 16,5 3-10-16,3 4 14 15,-1 1-35-15,-3 4-17 0,-3 1-40 16,-8-6-108-16</inkml:trace>
  <inkml:trace contextRef="#ctx0" brushRef="#br0" timeOffset="17130.4103">26772 5875 176 0,'0'0'139'0,"0"0"-110"16,0 0 23-16,0 0-9 15,0 0-20-15,0 0-17 0,-89 59 10 16,39-22 18-16,-8 9-15 16,-6 7 8-16,-3 1 8 15,0 0-28-15,9-3 13 16,9 2-20-16,13-9 1 16,11-3-7-16,10-9 9 15,9-4-5-15,6-5 2 16,0-2-14-16,0-6 13 15,15-4-18-15,16-9 11 16,12-2 8-16,10 0 12 16,-2-9 4-16,-3-5 2 15,-8-1-17-15,-7 1 20 16,-4-3-19-16,-4 1-1 16,-1-6 10-16,0-5-11 15,1-5 0-15,-1-6 0 0,-1 1 7 16,-4 5-9-16,-2 9 9 15,-9 2-7-15,-4 10 41 16,-1-3-24-16,-3 2 2 16,0-1 2-16,0-1-15 15,-11 0-10-15,-6 2 4 16,-4 2-15-16,-4 2 10 16,-1 4-41-16,-3 4-29 15,0 0-79-15,4-4-193 16</inkml:trace>
  <inkml:trace contextRef="#ctx0" brushRef="#br0" timeOffset="21481.0665">30786 2121 144 0,'0'0'22'16,"0"0"-2"-16,0 0 94 15,0 0-23-15,0 0-21 16,0 0 6-16,0 0-31 16,5 0 6-16,-5 0-19 15,0 0-31-15,0 0 10 16,2 0-11-16,-2 0 0 0,0 0-4 15,7 0 5-15,15 0-2 16,14 0-1-16,24 0 0 16,22-2-11-16,23-6 13 15,14 3-16-15,10-9 14 16,2-3-27-16,-13-1 22 16,-12-5 5-16,-27 8 4 15,-25 3-5-15,-27 7 4 16,-14 2-1-16,-13 3 16 15,0 0-16-15,2 0 0 16,0 0-1-16,5 0-11 16,2 0 8-16,0 0-2 15,-1 0-28-15,-2 0-24 16,-6 0-35-16,0 8 5 0,0-2-38 16,-6 2-63-16</inkml:trace>
  <inkml:trace contextRef="#ctx0" brushRef="#br0" timeOffset="23498.5517">25474 2131 201 0,'0'0'31'0,"0"0"31"15,0 0 20-15,0 0-19 16,0 0-29-16,0 0-19 0,0-18 23 16,0 9-19-1,0-3-5-15,0 3-14 0,0-3-1 16,0-2-1-16,7-4-5 16,4-2-22-16,2 0 9 15,8-3-9-15,6-2-1 16,4-5 28-16,0 4-29 15,0 0 31-15,-2 6 0 16,-6 6 2-16,-2 0-4 16,-5 6 2-16,-7 4 0 15,0 0 2-15,-7 1-2 16,1 3 0-16,-1 0-12 16,2 0-6-16,1 4 10 15,-1 18 5-15,0 6 3 16,-4 5 12-16,2 5-6 15,-2-4 14-15,0 0 0 16,0-4-18-16,0-2 14 0,-4 2-16 16,-16 2 17-16,-4 5 13 15,-9 5-24-15,-4 3 9 16,0 4-15-16,1-3 6 16,5-3-7-16,2-6 1 15,6-5 0-15,4-6-1 16,1-2 2-16,5-6-1 15,-1 0 0-15,5-2 1 16,-3 0-6-16,2 1 5 16,1-6 0-16,-1-1-2 15,6-3 3-15,2-3-5 16,2-4 4-16,0 0 0 0,0 0 0 16,0 0 6-16,0 0-6 15,0 0 25-15,0 0-16 16,2 0 14-16,21-4-12 15,10-6-5-15,14-4 12 16,6 3-8-16,1 3 0 16,-5 5-8-16,-9 0-1 15,-13 3-2-15,-9 0-16 16,-5 0-14-16,1 0 1 16,3 0-43-16,10 0-8 15,8 4-36-15,8-4-133 16</inkml:trace>
  <inkml:trace contextRef="#ctx0" brushRef="#br0" timeOffset="25345.5447">30788 1555 160 0,'0'0'83'0,"0"0"-3"0,0 0-28 15,0 0-13-15,0 0 7 16,0 0 12-16,-8-25-18 16,8 18 12-16,0 0-21 15,0-1-29-15,0-4 1 16,0-3-3-16,6-3-18 16,12 1 13-16,2-3-26 15,2 1 14-15,5 3 13 16,0 2 2-16,0 2 0 15,-4 5 0-15,2-2-29 16,-2 4 28-16,2 0-14 16,-3 1 17-16,-2 2 0 0,0 2 1 15,-7 0-4 1,1 0 3-16,-3 0-5 0,0 0-3 16,5 9 3-16,0 0 5 15,-3 3 0-15,-5 1 3 16,2 0-3-16,-6 3 0 15,3 0 1-15,-3-2 8 16,-2 0-3-16,0 2-5 16,-2-1 3-16,0 2 0 15,0 2 3-15,0 0-7 16,0 1 2-16,-6 3 5 16,-9 0-1-16,-6 0-6 15,-1 3 9-15,-1-5-6 16,2 0 7-16,0 1-10 15,1-3 0-15,3 0-5 0,-2-1 9 16,4 1-4-16,-1 1 0 16,3-5 8-16,-3 1-13 15,3-1 5-15,1-1 0 16,6-2-3-16,-1-4 4 16,3-4-1-16,2-2 0 15,2-2 0-15,0 0-5 16,0 0 5-16,0 0-10 15,0 1 6-15,0-1-8 16,0 0 6-16,0 0-2 16,0 0-14-16,0 2 20 15,9 1 4-15,11-1 7 16,7 0 28-16,15-2-23 0,3 0 3 16,8 0 2-16,0 0-11 15,-5 0-10-15,-11-4 2 16,-8 1 0-16,-11 3-2 15,-4-2 4-15,-8 2-2 16,-4 0 0-16,-2 0-8 16,0 0 7-16,2-1-18 15,-2 1-27-15,5 0-9 16,-1 0-69-16,-1 0-65 16</inkml:trace>
  <inkml:trace contextRef="#ctx0" brushRef="#br0" timeOffset="25853.9511">31085 2418 264 0,'0'0'230'16,"0"0"-175"-16,0 0 18 16,0 0 35-16,0 0-62 15,0 0-45-15,-4-2 5 16,4 2-6-16,0 0-6 15,0 5-6-15,-5 18 2 0,5 7 10 16,-2 9 0-16,2 3 0 16,0-2-7-16,0-3-17 15,0-1-33-15,0-7-23 16,0-5-44-16,0-7-21 16,2-6-76-16</inkml:trace>
  <inkml:trace contextRef="#ctx0" brushRef="#br0" timeOffset="26185.789">31332 2721 62 0,'0'0'32'0,"0"0"24"15,0 0 45-15,0 0-23 16,0 0-9-16,0 0 26 16,-37-62-49-16,39 44-25 15,16-1-14-15,-1 6 2 16,2 3-4-16,-4 3-5 16,-1 3 1-16,-1 4-10 15,-7 0-2-15,1 0-6 16,-2 2-2-16,-1 10 2 15,0 3 12-15,1 0 3 16,-1 6 2-16,0 1-8 0,0 0-84 16,0-8-150-16</inkml:trace>
  <inkml:trace contextRef="#ctx0" brushRef="#br0" timeOffset="26524.9046">31571 2726 326 0,'0'0'95'16,"0"0"-25"-16,0 0 28 0,0 0-61 15,0 0-15-15,0 0-8 16,0 0 9-16,0 0 5 16,0-11-28-16,0-5-11 15,6-3 5-15,8 2-24 16,-1 0 29-16,6 7-18 15,-4 5 13-15,1 5 2 16,-3 0-8-16,-2 0 4 16,-2 0 1-16,-5 0-8 15,1 1 10-15,-1 6 1 16,0 2 4-16,0 3-3 16,0 1 8-16,-2-1-2 15,-2 0-3-15,0 0-4 16,0-2-23-16,-20-3-83 15,-5-4-71-15</inkml:trace>
  <inkml:trace contextRef="#ctx0" brushRef="#br0" timeOffset="27493.3702">31183 3306 203 0,'0'0'99'0,"0"0"-90"15,0 0 31-15,0 0 61 16,0 0-28-16,0 0-63 15,0 0 3-15,6-1-6 16,-6 10-2-16,0 24-5 16,0 12 20-16,0 12-4 15,-2 3-2-15,-2 0-14 16,2-8-2-16,0-6-39 16,2-5-61-16,0-15-49 15,0-8-107-15</inkml:trace>
  <inkml:trace contextRef="#ctx0" brushRef="#br0" timeOffset="27958.5187">31513 3405 35 0,'0'0'132'0,"0"0"-56"16,0 0 25-16,0 0-71 16,0 0-11-16,85-104-5 0,-58 91-7 15,2 0-4 1,-5 6 21-16,-4 3-15 16,-2 3 12-16,-7 1-12 15,1 0-8-15,-6 0-1 0,1 5-18 16,-1 14 18-16,-4 3 6 15,-2 3-2-15,0 8 22 16,0 0 9-16,-11 4-18 16,-11 1 13-16,-1-2-21 15,-3-4 11-15,2-2-3 16,6-8-13-16,5-5 2 16,3-4-6-16,8-7 0 15,0-2-6-15,2 0 8 16,0 0-2-16,0 3 0 15,0 0-7-15,18 6 0 16,17-2 7-16,15 1 0 16,10-4-2-16,0 0-3 15,-5-4-63-15,-10 0-43 0,-22-1-100 16</inkml:trace>
  <inkml:trace contextRef="#ctx0" brushRef="#br0" timeOffset="28335.0951">30889 4068 117 0,'0'0'119'0,"0"0"-98"16,127-20 61-16,-64 14-25 15,8 2 3-15,3 0-2 16,3 2-34-16,-8-2 7 15,-9 4-1-15,-8 0-16 16,-10 0-14-16,-8 0-15 0,-5 0-28 16,-7 9-37-16,-6 0-69 15,-12 2-101-15</inkml:trace>
  <inkml:trace contextRef="#ctx0" brushRef="#br0" timeOffset="28613.037">30952 4354 307 0,'0'0'67'15,"0"0"-8"-15,0 0-3 16,0 0-39-16,0 0-17 16,0 0-14-16,2 62 14 15,-2-25 3-15,0 7-3 16,0 7 11-16,-8 1-11 16,0-2-79-16,3-8-82 15</inkml:trace>
  <inkml:trace contextRef="#ctx0" brushRef="#br0" timeOffset="28929.2763">31351 4688 186 0,'0'0'234'16,"0"0"-222"-16,0 0 35 15,0 0 0-15,0 0-1 16,0 0-29-16,-58-50-10 16,51 36 6-16,2 3 6 15,3-4 8-15,2-1 5 16,0 0-32-16,16 0-24 16,13 2-1-16,4 3 6 0,-4 6 15 15,-6 5 4-15,-6 0-14 16,-5 0 6-16,-4 9-54 15,-3 10-10-15,-5 7 14 16,0-2-60-16,0-2-73 16</inkml:trace>
  <inkml:trace contextRef="#ctx0" brushRef="#br0" timeOffset="29189.0148">31636 4646 294 0,'0'0'82'0,"0"0"-56"0,0 0-15 16,0 0 3-16,0 0 31 15,0 0 17-15,-47-22 18 16,47 11-36-16,0-4-43 16,9 1 12-16,13-3-13 15,10 5 0-15,-1 3 7 16,0 2-5-16,-4 7-1 15,-8 0-1-15,2 0-29 16,-8 9-9-16,-2 9-50 16,-8 2-30-16,-3-2-19 15</inkml:trace>
  <inkml:trace contextRef="#ctx0" brushRef="#br0" timeOffset="30149.2153">31132 5242 61 0,'0'0'29'0,"0"0"-7"15,142-71-5-15,-86 53-7 16,-2 4-4-16,-10 4 23 16,-11 5 30-16,-10 0-4 15,-9 5-4-15,-12 0-51 16,-2 0-14-16,0 24 10 0,-10 10 4 16,-15 13 32-16,-14 7 62 15,-10 2-56-15,-2-2-8 16,-5 2-5-16,0-4-16 15,6-2 7-15,4-4-16 16,9-6 6-16,10-9-6 16,9-5 7-16,9-8-13 15,5-6 6-15,4-5-3 16,0 0-2-16,0-2-6 16,0 2 4-16,4-2 1 15,36 0-12-15,27-5 17 16,21 0-6-16,7-20-51 15,-1-11-143-15</inkml:trace>
  <inkml:trace contextRef="#ctx0" brushRef="#br0" timeOffset="30440.5303">31799 5564 254 0,'0'0'168'0,"0"0"-141"16,0 0 63-16,0 0-22 16,0 0-51-16,0 0-17 15,-79-5 0-15,71-4 19 0,8-4 0 16,0-4 8 0,0-4-27-16,19-4 3 0,15 4-10 15,6 2-11-15,0 9 17 16,0 4-7-16,-9 6 5 15,-6 0-7-15,-13 24-55 16,-12 13-72-16,-3 12 37 16,-35 1-105-16</inkml:trace>
  <inkml:trace contextRef="#ctx0" brushRef="#br0" timeOffset="30766.0222">30788 6268 277 0,'0'0'85'0,"0"0"-45"16,191-30 40-16,-94 21-49 16,14-3 18-16,12 1 1 0,3 1-22 15,-4 2 2 1,-7 4-28-16,-10 2 8 0,-20 2-16 16,-18 0 6-1,-15 0-20-15,-23 0-16 0,-12 0-70 16,-17 4-116-16</inkml:trace>
  <inkml:trace contextRef="#ctx0" brushRef="#br0" timeOffset="31544.8007">31203 6476 191 0,'0'0'225'15,"0"0"-142"-15,0 0 28 16,0 0-15-16,0 0-16 16,0 0-37-16,2-4-43 15,-2 4 0-15,0 0-5 16,3 16-22-16,-1 21 24 0,0 16 3 16,-2 5 0-16,0 5 0 15,0-3-14-15,0-7 3 16,0-11-21-16,0-4-19 15,0-10-14-15,12-8-85 16,7-7-96-16</inkml:trace>
  <inkml:trace contextRef="#ctx0" brushRef="#br0" timeOffset="31838.5572">31562 6868 80 0,'0'0'206'0,"0"0"-187"0,0 0-10 15,0 0 64-15,0 0-12 16,0 0-48-16,-35-39 39 16,35 22 25-16,0-4-59 15,0-3 5-15,2 0-23 16,13 2 0-16,3 6-2 15,-5 8 1-15,-4 5-4 16,-2 3 5-16,0 0-27 16,-1 9-16-16,-1 19-50 15,-1 12 39-15,1 3-9 16,6-8-121-16</inkml:trace>
  <inkml:trace contextRef="#ctx0" brushRef="#br0" timeOffset="32094.1911">31847 6892 279 0,'0'0'14'0,"0"0"-1"16,0 0 136-16,0 0-30 16,0 0-44-16,0 0 35 15,-35-38-67-15,35 16-21 16,6-3-13-16,13 0-1 15,3 4-8-15,2 7 0 16,-6 5-5-16,-3 4 1 0,-5 5-21 16,-4 0-41-16,-6 16-33 15,0 24-42-15,0 8 36 16,-8 1-117 0</inkml:trace>
  <inkml:trace contextRef="#ctx0" brushRef="#br0" timeOffset="32675.7329">31098 7824 409 0,'0'0'197'0,"0"0"-99"16,0 0 7-16,0 0-25 15,0 0-21-15,0 0-59 16,0-16-13-16,0 27 0 16,0 12-10-16,0 9 23 15,-2-2 0-15,2-2 1 0,0-7-13 16,0-5 6 0,22-2 2-16,18-7 3 0,18-4-26 15,19-3 24 1,12-7-20-16,-4-17-44 0,-16 2 13 15,-18 7-42-15,-15 4-12 16,-17 5-58-16,-9 1-167 16</inkml:trace>
  <inkml:trace contextRef="#ctx0" brushRef="#br0" timeOffset="32914.4889">31480 7903 249 0,'0'0'211'0,"0"0"-190"16,0 0 29-16,0 0 28 0,0 0-44 16,0 0-34-16,0 13 3 15,0 2 1-15,0 8-1 16,0 9 2-16,0 9 0 16,0 5 3-16,-19 5-7 15,-4 2-1-15,-2 1-24 16,5-2-10-16,7-10-99 15,13-11-30-15,4-18-95 16</inkml:trace>
  <inkml:trace contextRef="#ctx0" brushRef="#br0" timeOffset="33479.8564">32238 7872 375 0,'0'0'208'0,"0"0"-168"15,0 0-19-15,0 0 31 16,0 0-52-16,0 0-5 16,-79 78 5-16,29-17 0 15,-2 9 0-15,6 2 0 16,3-2 0-16,14-5-2 15,11-11 1-15,11-10-28 16,7-10 19-16,0-14-18 0,16-7-1 16,22-13 29-16,15 0 11 15,10-21 16-15,6-13-8 16,-16 0-18-16,-13 6 16 16,-15 3-7-16,-16 10 5 15,-7 2-8-15,-2 0-7 16,0 0-11-16,0-1 9 15,-20-1-10-15,-9-5 8 16,-4-3-8-16,-6-3 12 16,4-9-2-16,6-4 2 15,5-5-5-15,10-4 5 16,10 0 11-16,4 2 6 16,0 5-17-16,4 11 0 0,12 6 13 15,-3 8-13-15,1 9-3 16,-5 0 0-16,-1 7 1 15,-1 0-3-15,-3 0-8 16,6 0-12-16,-2 0 21 16,5 10-21-16,6 8 13 15,3 2-1-15,7 0-43 16,7-2-6-16,1 0-54 16,-1-6-107-16</inkml:trace>
  <inkml:trace contextRef="#ctx0" brushRef="#br0" timeOffset="33982.702">31295 8743 325 0,'0'0'53'0,"0"0"-44"16,0 0 19-16,0 0 3 16,0 0-30-16,0 0 25 15,131 8 1-15,-59-6-5 16,19-2 18-16,22 0-33 15,17 0-2-15,8 0 0 0,-6-9-2 16,-13 1-3 0,-13 1 0-16,-21 4-14 0,-16 1 12 15,-22 2-24-15,-16 0-9 16,-14 0-5-16,-10 7-55 16,-7 2-59-16</inkml:trace>
  <inkml:trace contextRef="#ctx0" brushRef="#br0" timeOffset="34373.027">31577 9189 422 0,'0'0'0'0,"0"0"-77"15,0 0 77-15,0 0 44 16,0 0-33-16,0 0 2 16,0 55 19-16,0-35-9 15,0 9 23-15,0 0-8 16,0 5-23-16,0 4 11 15,0 3-25-15,0-4-1 16,0-3-2-16,0-5-11 0,0-5 7 16,0 0-1-16,0-6-8 15,10 0 2-15,1-1-26 16,2-6-6-16,3 1-7 16,1-3-63-16,4-6-9 15,1-1 30-15</inkml:trace>
  <inkml:trace contextRef="#ctx0" brushRef="#br0" timeOffset="34707.4329">31959 9633 104 0,'0'0'234'16,"0"0"-174"-16,0 0-8 15,0 0 29-15,0 0-46 16,0 0-35-16,0-4 0 15,0 4 0-15,-2 0 3 16,-14 0-11-16,-1 0 5 16,1 0-27-16,7 0 28 15,5-5-22-15,1-6-4 16,3-3 10-16,0-2 18 16,0-3 0-16,11 6 2 15,0 1 21-15,3 5-7 16,5 2-14-16,4 3-4 15,6 2 0-15,2 0 0 0,-6 0-3 16,-5 0 2 0,-5 2-7-16,-6 8-6 0,3 2-52 15,-4-2-19-15,3 0-79 16</inkml:trace>
  <inkml:trace contextRef="#ctx0" brushRef="#br0" timeOffset="35046.5566">32267 9656 75 0,'0'0'89'16,"0"0"-73"-16,0 0 14 15,0 0-17-15,0 0-7 16,0 0 18-16,-3 17 56 16,-7-17-24-16,-6 0-56 0,3-8-20 15,1-4 9-15,8-2 6 16,4-3 2-16,0-2 3 15,0-1-4-15,12 1 9 16,5 4 26-16,-1 5 21 16,-3 0-21-16,2-1 23 15,9 6-53-15,8-2 10 16,1 4-14-16,0-1 3 16,-1-1 0-16,-8 1 27 15,-6 3-4-15,-7-2 9 16,-7 3-16-16,-4 0-15 15,0 0-2-15,0 0-74 0,-8 8-44 16,-19 6 5-16</inkml:trace>
  <inkml:trace contextRef="#ctx0" brushRef="#br0" timeOffset="36120.7221">31482 7967 111 0,'0'0'84'0,"0"0"-17"15,0 0-3-15,0 0-13 16,0 0 6-16,0 0 15 16,29-97-3-16,-29 85-13 15,0 0-3-15,0-2-52 16,0 4 25-16,0 0-20 0,0 5 5 16,0-2 2-16,0 3-7 15,0 1 1-15,0 0 11 16,0 1-16-16,2 0 18 15,-2 2-2-15,0 0-15 16,0 0 18-16,0 0-21 16,0 0-13-16,0 2-2 15,2 17-50-15,2 7 39 16,6 9 8-16,-1 5-41 16,-1 1-8-16,4-9-61 15,-5-6-131-15</inkml:trace>
  <inkml:trace contextRef="#ctx0" brushRef="#br0" timeOffset="52133.833">29438 8793 268 0,'0'0'78'0,"0"0"-37"15,0 0 14-15,0 0-26 16,0 0 9-16,0 0-13 15,0 0-19-15,0 0 28 16,-10-14-15-16,10 14 9 16,0 0 9-16,0 0-30 15,0 0-6-15,0 0-1 0,0 0-31 16,12 0 10-16,32 0-29 16,28 0 50-16,30 0 7 15,19 0-3-15,4 0 1 16,-3-2-5-16,-8-5 2 15,-10-5-8-15,-8 3 6 16,-5-1 0-16,-14 2-2 16,-15-1-3-16,-22 6 5 15,-20 1 0-15,-11 0 3 16,-7 2-2-16,-2 0-1 16,0 0 0-16,0 0-1 15,0-3 1-15,0-4 10 16,-6-5-10-16,-7-5-1 15,-6 2-2-15,4 1 6 16,1 2 2-16,1-1 5 0,0 4-4 16,2-1-6-16,4 3 0 15,5 3 1-15,2 4 1 16,0 0-2-16,0 0-20 16,0 0-5-16,2 0-40 15,16 0 20-15,4 11 43 16,1 3 2-16,-4-3-1 15,-5-3 1-15,-8-2-1 16,-1-1-2-16,-3-2 5 16,2 6-2-16,2 3 5 15,-2 2-2-15,-2-1 5 16,-2 6-8-16,0 0 0 0,-33 12 2 16,-28 7 0-16,-15 6-4 15,1-2-70-15,21-12-237 16</inkml:trace>
  <inkml:trace contextRef="#ctx0" brushRef="#br0" timeOffset="194613.3859">16488 13585 143 0,'0'0'55'16,"0"0"-54"-16,0 0 50 16,0 0 49-16,0 0-8 15,0 0-14-15,0 0-30 16,3-3-11-16,-1 3 11 16,0-2-27-16,0 2-7 15,-2 0-13-15,0 0 5 16,0 0 1-16,0-2-7 15,-13-1-4-15,-18 1 0 16,-11 2-23-16,-5 0 27 0,0 0 0 16,0 0-8-1,7 10 5-15,-3 3-5 0,8-4 0 16,6 1 3 0,6-3-4-16,13-2 9 0,7-1-2 15,3 3-17-15,0 1-5 16,5 5 10-16,15 3 14 15,-1 5 0-15,4-1 6 16,-7-1-4-16,-3 4 1 16,-6 5 0-16,-7 11 3 15,0 10 1-15,-11 13 1 16,-14 6 5-16,6 1-9 16,7-1-4-16,12-4 0 0,0-8 2 15,0-6-8 1,14-10 6-16,-1-5 0 0,-3-8-5 15,0-1 10 1,-1-6-5-16,-1-3 0 0,4-10-13 16,8-5 11-16,18-2-30 15,19-5-18-15,13-21 16 16,1-10 4-16,-4 1 8 16,-14 3-41-16,-7 6-138 15</inkml:trace>
  <inkml:trace contextRef="#ctx0" brushRef="#br0" timeOffset="195211.0088">17360 14015 126 0,'0'0'106'16,"0"0"-82"-16,0 0 16 15,0 0 46-15,0 0-10 16,0 0-37-16,-47 18 12 15,25-18-4-15,-2 0-19 16,-1-11-10-16,2-3-18 16,6-4-3-16,3-1 1 0,12-2-14 15,2-3 9-15,2-4-27 16,25-2 23-16,11 2 10 16,3 4-6-16,5 6 7 15,-1 4-1 1,-3 9 7-16,-9 5-7 0,-10 0 1 15,-10 0-9-15,-6 12 7 16,-7 15-4-16,0 6 6 16,-2 6 12-16,-16 1-11 15,0-3-2-15,3-10-19 16,10-10-201-16</inkml:trace>
  <inkml:trace contextRef="#ctx0" brushRef="#br0" timeOffset="195690.6883">18910 13293 356 0,'0'0'149'0,"0"0"-95"16,0 0-18-16,0 0 41 15,0 0-27-15,0 0-40 16,0-5-10-16,0 15-9 16,-5 25 1-16,-4 16 4 15,2 18 4-15,3 3 0 0,4 0 0 16,0-7-5-1,0-6 6-15,0-8-1 0,0-7 0 16,6-2-21-16,6-5-45 16,3-10-75-16,8-15-159 15</inkml:trace>
  <inkml:trace contextRef="#ctx0" brushRef="#br0" timeOffset="196241.0221">20102 13880 67 0,'0'0'58'0,"0"0"-2"16,0 0-24-16,0 0-31 15,0 0 49-15,0 0 38 16,-80-101-25-16,80 78 4 16,0 0-35-16,0 4-31 15,7-4 8-15,8 5-5 16,9 3 5-16,10 0-9 15,3 3 3-15,6 5-9 0,-1 2 7 16,-8 3-1 0,-12 2 4-16,-11 0-4 0,-8 9 0 15,-3 12-1-15,0 7 4 16,-3 2 4-16,-19 3-7 16,-7-9-35-16,0-10-116 15</inkml:trace>
  <inkml:trace contextRef="#ctx0" brushRef="#br0" timeOffset="196712.0398">20847 13034 175 0,'0'0'114'16,"0"0"-47"-16,0 0 22 15,0 0-8-15,0 0-38 16,0 0-43-16,58-25 0 16,-29 24 10-16,0 1-8 15,-3 0 0-15,-1 0-2 16,-1 9-8-16,1 17 6 15,0 11-17-15,-6 16-7 16,-3 5 11-16,-5 2-11 0,-5-4 5 16,-6-5 14-16,0-5 2 15,0 0 3-15,-10 1 2 16,-5 5 0-16,-4 11 3 16,8 2 1-16,2 5-4 15,7 1 0-15,2-9-1 16,0-8-3-16,0-8 2 15,-2-5 2-15,-3-15 0 16,-1-2 1-16,-8-4-1 16,-6-4 6-16,-13-1-4 15,-18 4-4-15,-14-11-41 16,-11 2-370-16</inkml:trace>
  <inkml:trace contextRef="#ctx0" brushRef="#br0" timeOffset="197557.8518">17171 14829 538 0,'0'0'163'0,"0"0"-95"16,0 0-30-16,0 0 11 15,0 0-26-15,0 0-10 16,0 0-13 0,-18 98-9-16,18-17 5 0,0 16 4 15,14-2 0-15,-3-11-1 16,-5-11 5-16,-6-12-4 15,0-11 0-15,-13-6 1 16,-26 1-12-16,-9-9 11 16,-10-10-21-16,0-8 12 15,6-8-16-15,8-6 24 16,9-4-8-16,6-4 4 16,8-24 0-16,13-12 5 15,8-10-3-15,0 1-5 16,31-1 7-16,9 12 1 0,2 12-14 15,3 11-18-15,-1 15-4 16,3 0-36-16,-5 23-58 16,-1 7-105-16</inkml:trace>
  <inkml:trace contextRef="#ctx0" brushRef="#br0" timeOffset="197836.5999">17487 15508 437 0,'0'0'189'0,"0"0"-133"16,0 0-53 0,0 0 32-16,0 0-26 0,0 0 2 15,-89-6-11-15,74 3 6 16,1-12-5-16,7-3-1 16,7-12-1-16,0-11-4 15,29-10-50-15,11 1 47 16,3 10 4-16,-3 16-4 15,-11 12 7-15,-6 12-13 16,-8 0-6-16,-4 22-2 16,-4 17-9-16,-7 16 9 15,0 3-69-15,2-6-85 0,9-12-108 16</inkml:trace>
  <inkml:trace contextRef="#ctx0" brushRef="#br0" timeOffset="198242.0853">17994 15426 280 0,'0'0'241'0,"0"0"-172"16,0 0-33-16,0 0-21 15,0 0-14-15,0 0 16 16,-98-69-16-16,86 56 2 16,8 1-1-16,4-4-2 15,0-2 0-15,20-4-9 16,15 4 4-16,10 5 2 0,4 8-5 15,3 5 8 1,-8 0 9-16,-2 8-7 0,-13 28 18 16,-9 17-17-16,-13 25 15 15,-7 9 39 1,-3 18-18-16,-23 9 1 0,-4 6-16 16,1 2-16-16,4-1 34 15,2-11-27-15,3-16-14 16,-5-17-2-16,-4-23 0 15,-17-18 1-15,-15-14-17 16,-7-18-63-16,-4-4-25 16,7-4 51-16,17-32 54 15,11-13-1-15,22-13 1 16,15-6-25-16,4 2-16 0,38 3-50 16,14 0-11-1,11 5-91-15</inkml:trace>
  <inkml:trace contextRef="#ctx0" brushRef="#br0" timeOffset="198835.1476">18804 14600 467 0,'0'0'170'16,"0"0"-119"-16,0 0-51 15,0 0 0-15,0 0 11 16,0 0 13-16,0 142 18 16,-2-59 16-16,-2 5-46 15,-3-4 6-15,-1-8 0 16,-8-4-12-16,3-8 3 16,-3-7-9-16,5-15 0 0,4-13-9 15,3-16-5-15,1-6-5 16,3-7 5-16,0 0 14 15,0-15-12-15,16-29 9 16,22-21-45-16,7-5 28 16,3 2-2-16,-3 20 22 15,-11 14 0-15,-12 16 8 16,-5 11-8-16,-5 4 6 16,-1 3 2-16,0 0 12 15,-2 23-20-15,2 9 19 16,-4 11 18-16,-3 3-21 15,-4 11 10-15,2-7-26 16,0 0 5-16,3-8-6 0,6-7 1 16,7-3-5-1,18-3-23-15,24-9-92 0,18-10-157 16</inkml:trace>
  <inkml:trace contextRef="#ctx0" brushRef="#br0" timeOffset="200756.243">20474 14857 446 0,'0'0'96'0,"0"0"-51"16,0 0 41-16,0 0-8 16,0 0-27-16,0 0-32 15,-4-105 16-15,-7 93-24 16,-8 9 12-16,-12 3-6 16,-17 0-8-16,-19 33-9 15,-16 16 0-15,3 9 0 16,9 1 3-16,15-10 0 15,18-9-3-15,16-10 0 0,13-2 7 16,9-6-7 0,0 5 0-16,25 0 3 0,28 0 13 15,25-4-16 1,22-6 9-16,12-7-9 0,-8-10-25 16,-17 0-16-16,-27 0-53 15,-33 0-91-15,-27-3-96 16</inkml:trace>
  <inkml:trace contextRef="#ctx0" brushRef="#br0" timeOffset="204115.0922">16976 14151 115 0,'0'0'36'0,"0"0"-28"16,0 0-8-16,0 0 19 16,0 0 45-16,0 0-8 15,0 0-34-15,3 0 11 16,-3 0-5-16,0 0-8 16,0 0 13-16,0 0-22 15,0 0 11-15,0 0 8 16,0 0-19-16,0 0 12 15,0 0-17-15,0 0-4 16,0 0 1-16,0 0-1 16,0 0-2-16,0 0 0 15,0 0-9-15,0 0 9 0,4 12-14 16,14 5 14 0,9 6 3-16,13-1 1 0,14-4 2 15,10-3 12-15,8-12-17 16,6-3 26-16,-2 0-7 15,-5 0-18-15,-13-3 6 16,-12-10-1-16,-9 1-7 16,-8 0 0-16,-3-2 5 15,-4 7-10-15,-6-4 5 16,-5 7 0-16,-5 2-7 16,-1-1 10-16,-3 3-3 15,1 0 0-15,-3 0 1 16,0 0-5-16,0 0 4 15,0 0-1-15,0 0-7 16,0 0 1-16,0 0-21 0,0 0-21 16,0 0-16-1,0 0 29-15,2 0-12 0,0 0 0 16,3 0 11-16,-1 0-40 16,-2 0-10-16,-2 0-4 15</inkml:trace>
  <inkml:trace contextRef="#ctx0" brushRef="#br0" timeOffset="206445.9483">18459 13992 93 0,'0'0'44'0,"0"0"-20"15,0 0-23-15,0 0 18 16,0 0 54-16,0 0-15 15,-6-8-19-15,6 8-18 16,0 0-3-16,0 0 27 16,0 0-21-16,0 0-3 15,0 0-1-15,0 0-18 0,0 0 4 16,0 0-6-16,0 0 1 16,0 0-9-16,0 0 2 15,0 6 6-15,2 6-3 16,13 7 9-16,10-2-4 15,4 6 2-15,11-8-3 16,9 5 21-16,7-8-22 16,6-1 10-16,9-11 7 15,5 0-17-15,0 0 18 16,-2-9-10-16,-14-5-8 16,-14 5 18-16,-15 1-14 15,-6 2 15-15,-4 2-11 16,-4 1-3-16,-1 1 10 15,-5-1-2-15,-4 3-6 16,-3-4 28-16,-1 2-10 16,-1 2 0-16,-2 0-2 15,2-3-22-15,-2 3 14 0,0 0-15 16,0 0 2-16,0 0-6 16,0 0 6-16,0 0-2 15,0 0 0-15,0 0 8 16,0-2-7-16,0 2-1 15,0 0 1-15,0 0-2 16,2-2 1-16,-2 2-11 16,0 0-42-16,2 0-129 15,0 0-176-15</inkml:trace>
  <inkml:trace contextRef="#ctx0" brushRef="#br0" timeOffset="209193.8811">19894 14025 48 0,'0'0'97'15,"0"0"-68"-15,0 0-22 16,0 0 5-16,0 0 48 15,0 0-17-15,-4 0-5 0,4 0-16 16,0 0 17-16,0 0-1 16,0 0-22-16,0 0-3 15,0 0-13-15,0 4-13 16,0 10 10-16,4 4-13 16,21 1 16-16,8 6 0 15,15 1 6-15,10-6-3 16,15-5 7-16,16-4-4 15,9-11 20-15,1 0-22 16,-10 0 8-16,-20 0 0 16,-25-6-9-16,-13 0 13 15,-15 0 1-15,-7 6-7 16,-3-5 29-16,-1 5-37 16,-2 0 0-16,3 0-2 0,-4-3-13 15,1 3 9 1,-1 0-3-16,-2 0-11 0,0 0 15 15,0 0-31-15,0-2 6 16,0 2 11-16,0 0-21 16,0 0-43-16,0-2-108 15</inkml:trace>
  <inkml:trace contextRef="#ctx0" brushRef="#br0" timeOffset="251897.7956">15494 8499 14 0,'0'0'23'0,"0"0"-1"16,0 0 1-16,0 0 4 15,0 0-21-15,0 0-4 16,0 0-2-16,7 5 6 15,-4-1-4-15,1-1 5 16,2 4 10-16,1 1 13 16,5 2 3-16,-2 2 3 15,3 4-11-15,1 4-22 16,3 6 15-16,4 9-12 16,4 6 1-16,6 8 9 0,4 7-13 15,3 4 1-15,5 0-3 16,1 2 1-16,-3-6-1 15,1-2-1-15,-2-4 0 16,-4-3 0-16,4-3 3 16,0 0-3-16,5 7 0 15,7-2 2-15,7 6 5 16,3-2-4-16,10 3-2 16,3 1 6-16,8-3-7 15,8 0 6-15,7-4-1 16,8 1-2-16,2-3 4 15,2 1-7-15,1 6 0 0,0 3-2 16,5-2 6-16,7 2-4 16,2-4 0-16,4-4 2 15,5-1-4-15,4-8 2 16,-2 0 0-16,2-3-2 16,3-3 4-16,4-1-2 15,2-5 0-15,3 0 3 16,1-5-5-16,-2-5 2 15,0-4 0-15,8-8-5 16,-3 0-5-16,4-7 10 16,-2 0-2-16,-5 0 6 15,1-2-6-15,-9-19 2 16,-8-7 0-16,-12-8-2 0,-11-6 6 16,-6-5-4-1,2-11 0-15,0-9-32 0,4-5 2 16,0-2 19-16,-4 1 11 15,0 5 30-15,-2 1-12 16,-5 9 1-16,-9 2-6 16,-11 6-11-16,-6 8 24 15,-11 0-10-15,-4 2-1 16,3-1-8-16,-1 2-3 16,3 0-4-16,-1 1 0 15,-4 2 2-15,-6 3-4 16,-7-2 2-16,-7 8 0 0,-7-2 10 15,-4 5 4 1,-2 4 5-16,-4 2-6 0,-4 2-7 16,-3 4 24-16,-5 3-8 15,-1 0-10-15,-2-2-10 16,1 4 3-16,2-1-5 16,-2-1 0-16,-4 4 4 15,-1 1 4-15,-4 2 0 16,0-1 0-16,0 2 12 15,0 1-17-15,0 0 23 16,0 0 0-16,0 0-7 16,0 0 7-16,0-2-21 15,0 2 2-15,0 0 2 16,0 0-4-16,0 0-5 16,0-2 0-16,0 2-3 0,0 0-6 15,0 0-1 1,0 0-54-16,0 0-61 0,0-3-92 15</inkml:trace>
  <inkml:trace contextRef="#ctx0" brushRef="#br0" timeOffset="293904.3705">15010 7474 17 0,'0'0'58'0,"0"0"-57"16,0 0-1-16,0 0 31 16,0 0 43-16,0 0-39 15,0 0-27-15,0 0 5 16,54-61-5-16,-36 45 9 16,9-6 1-16,6-8-17 15,9-10 19-15,8-4-10 16,-2-8-10-16,6-7 31 0,0-7-25 15,-1-7 5 1,-4-2-11-16,-4 2 2 0,-14 8 2 16,-12 7-1-16,-9 12 5 15,-8 11 9-15,-2 9-13 16,0 10 27-16,0 6-3 16,0 4-24-16,-8 4 8 15,-8 2-12-15,-11 0-7 16,-11 20 5-16,-11 31-8 15,-9 21 10-15,-3 22 6 16,1 8-5-16,12 0 4 16,8-10-5-16,13-12 0 15,13-13 0-15,10-18-12 16,4-8 4-16,0-17 3 16,8-6-3-16,17-8 5 0,4-4 3 15,7-4 0-15,4-2-1 16,0 0 0-16,0-9-56 15,-7-14-129-15</inkml:trace>
  <inkml:trace contextRef="#ctx0" brushRef="#br0" timeOffset="294264.2477">15747 7400 100 0,'0'0'91'0,"0"0"-7"15,0 0-22-15,-29-111-22 16,29 85-20-16,2-1-11 15,20 3-2-15,7 7-12 16,2 3 5-16,-3 6-2 16,-1 6-1-16,-8 2-6 15,-7 0 4-15,-2 2 0 16,-3 15 5-16,-5 10 17 0,-2 5-10 16,0 6 4-16,-9 0-11 15,-7-2-9-15,3-11-90 16,7-11-88-16</inkml:trace>
  <inkml:trace contextRef="#ctx0" brushRef="#br0" timeOffset="294751.7033">16462 6904 34 0,'0'0'285'0,"0"0"-242"16,0 0-14-16,0 0 7 16,0 0 3-16,0-113-3 15,0 96 2-15,0 2-5 16,0 5-7-16,0 4-5 16,0 5 5-16,-5 1-24 15,-15 0-4-15,-11 1-1 16,-11 30-26-16,-10 9 21 15,4 7-9-15,0-1 1 16,13-3 10-16,10-7-19 16,8-8 11-16,9-8 10 0,8-6-18 15,0-2 22 1,0 0-9-16,17 0 9 0,12-1 19 16,8 0 3-16,3 1 16 15,-1-2-20-15,-10 4-3 16,-8 3 2-16,-7-1-16 15,-5 6 0-15,-3 3 16 16,-6 10-15-16,0 4 13 16,0 4-2-16,-13 1-12 15,-11-4 9-15,-5-2-10 16,-3-7-19-16,1-12-21 16,0-6-68-16,9-13-16 15,13 0-66-15</inkml:trace>
  <inkml:trace contextRef="#ctx0" brushRef="#br0" timeOffset="295121.2014">17072 6735 370 0,'0'0'47'15,"0"0"-21"-15,0 0 77 16,0 0-43-16,0 0-52 15,0 0-8-15,-158-24-5 16,89 46 5-16,3 19 0 0,1 7-7 16,9 8 1-1,15-4-7-15,12-12-31 16,19-6-1-16,10-14 4 0,0-4 31 16,2-2 10-1,20 1 10-15,10-4 34 0,9-1 4 16,9 3 2-16,6-1-5 15,-8 4-22-15,-3-1 9 16,-11 0-12-16,-12 1-18 16,-9-3 10-16,-11 8-12 15,-2 3 0-15,0 6 1 16,-8 7-1-16,-19-2-1 16,-9-1-48-16,1-10-126 15,-1-10-173-15</inkml:trace>
  <inkml:trace contextRef="#ctx0" brushRef="#br0" timeOffset="299221.4732">22180 9763 176 0,'0'0'123'0,"0"0"-111"16,0 0-10-16,0 0 2 15,0 0 47-15,0 0-5 16,0 0-20-16,0 0 20 15,0 0-5-15,0 0 6 16,0 0 1-16,0 0-20 16,0 0 6-16,0 0-19 0,-2 16-14 15,-14 19 22-15,-3 16-18 16,-4 18 19-16,-4 11 6 16,-4 7-27-16,2 2 11 15,2-2-14-15,6-7 8 16,11-7-16-16,10-10-3 15,0-6-23-15,15-17-19 16,21-12-43-16,17-15 16 16,15-13 15-16,9 0 3 15,2-20 19-15,-13-8-51 16,-16 0-35-16</inkml:trace>
  <inkml:trace contextRef="#ctx0" brushRef="#br0" timeOffset="299500.2178">22329 10229 423 0,'0'0'77'15,"0"0"-42"-15,0 0 72 16,0 0-35-16,0 0-18 15,0 0-12-15,-98-31-27 16,39 29-4-16,-16 2-11 16,-12 0-10-16,-4 0 2 15,6 0-31-15,12 0 11 0,21 0 11 16,21 0-11-16,16 0-9 16,15 0-63-16,6-3-112 15,32 0-121-15</inkml:trace>
  <inkml:trace contextRef="#ctx0" brushRef="#br0" timeOffset="300046.0955">22822 10467 126 0,'0'0'73'0,"0"0"-39"16,0 0 52-16,0 0 23 15,0 0-43-15,48-120-29 16,-48 104 18-16,-17 1 0 16,-1 6-32-16,-2 1 6 15,-4 2-24-15,-10 4 1 16,-7 2-6-16,-5 0 4 15,-8 14-2-15,1 14 6 16,2 6-6-16,6 2 1 16,10 0-3-16,12-2-2 0,12-2 2 15,11-8-28 1,0-5 0-16,23-12-14 0,21-7 34 16,12 0 8-16,13-18 1 15,-3-9 6-15,-8-2 16 16,-10 5 1-16,-19 11 8 15,-14 4-5-15,-11 6-22 16,-4 3 6-16,0 0-11 16,0 0 0-16,0 12 0 15,-6 13 3-15,-5 5 9 16,2 0-12-16,6-4-5 16,3-6-12-16,0-5-55 15,25-11 4-15,8-4 34 16,14-11-13-16,5-24-35 15,1-14-16-15,3-13 9 0,-1-12-12 16,1-8-45-16</inkml:trace>
  <inkml:trace contextRef="#ctx0" brushRef="#br0" timeOffset="300489.1904">23281 10096 19 0,'0'0'157'0,"0"0"-41"16,0 0 40-16,0 0-4 16,0 0-81-16,0 0-42 15,18-36-13-15,-18 68-15 16,-3 16 12-16,-3 15 4 15,1 4-10-15,1 6 13 16,0-1-14-16,-6-2-2 16,-3-5-4-16,-7-7-10 15,-2-11-9-15,-5-8-21 0,-2-11-16 16,0-8 20-16,0-10-9 16,2-10 8-16,7 0 31 15,9-14 6-15,11-24 4 16,0-22 11-16,20-20-5 15,22-13 4-15,14-9-7 16,7 0 22-16,10-2-7 16,3 5-8-16,2 13-4 15,0 10-7-15,-5 18-2 16,-1 7 6-16,-5 9-2 16,-7 9-5-16,-14 4 15 15,-14 12-11-15,-16 8 24 16,-12 6-4-16,-4 3-2 0,0 0-15 15,-9 17-7 1,-34 33 0-16,-23 30 6 0,-24 17-5 16,-7 5 10-1,7-10-11-15,17-20-31 0,19-17-9 16,23-22-46-16,13-8-29 16,18-15-44-16,0-6-80 15</inkml:trace>
  <inkml:trace contextRef="#ctx0" brushRef="#br0" timeOffset="300761.2182">23678 10488 225 0,'0'0'124'0,"0"0"-111"15,0 0-10-15,0 0 35 16,0 0 4-16,0 0-41 15,-36-51 13-15,36 21 63 16,0 0-40-16,11 2-28 16,11 5-9-16,-1 11 0 15,-6 9 3-15,-1 3-3 16,-6 0 0-16,1 15 0 16,-5 12 1-16,-1 6 24 15,-3 4-25-15,0-1-27 0,-16-10-134 16</inkml:trace>
  <inkml:trace contextRef="#ctx0" brushRef="#br0" timeOffset="301717.086">23727 10194 311 0,'0'0'63'16,"0"0"-63"-16,0 0-42 16,0 0 37-16,0 0 3 15,-41 105-16-15,70-102 18 16,12-3 12-16,10 0 14 16,0-3 12-16,-5-14-25 15,-5-2 0-15,-12 0 25 16,-6 1-7-16,-12 2 23 15,-9 2-12-15,-2 3 8 0,0 1 15 16,-13 1-29-16,-14 5-22 16,-9 4-6-16,-6 0-2 15,-10 16 8-15,-1 21-4 16,-1 11-9-16,5 5 7 16,9 5-8-16,11 0 0 15,11-1-1-15,9-7-4 16,9-7 2-16,0-6-2 15,9-6-6-15,22-12 10 16,14-4-22-16,13-7 8 16,11-8 8-16,2 0-30 15,1 0-13-15,-5-6-73 0,-7-6-65 16,-8 0-111-16</inkml:trace>
  <inkml:trace contextRef="#ctx0" brushRef="#br0" timeOffset="301974.8824">24531 10606 329 0,'0'0'72'16,"0"0"-66"-16,0 0-3 16,0 0-3-16,-131 2 29 15,115-2 17-15,7 0 14 16,9-7-12-16,0 0-15 0,0-5-33 15,5-1-4 1,13 1 4-16,1 5-2 0,0 0 5 16,-4 7-7-16,-4 0 4 15,-4 0-24-15,-5 10-40 16,0 8-76-16,-2 1-121 16</inkml:trace>
  <inkml:trace contextRef="#ctx0" brushRef="#br0" timeOffset="302558.3535">25212 10537 368 0,'0'0'100'15,"0"0"-100"-15,0 0-28 16,0 0 28-16,0 0 2 16,-126 0 3-16,113 0 7 15,4-8 35-15,0-10-8 16,5-4 9-16,1 2-15 15,3-5-1-15,0 4-2 0,0 1-23 16,0 3 6-16,5 8-1 16,4 1-6-16,2 6-9 15,-2 2 3-15,7 0-1 16,3 16 1-16,4 19-13 16,-1 23 12-16,-3 12-20 15,-9 13-2-15,-3 9 14 16,-7-1-18-16,0-1 27 15,0-3 2-15,-7-9 3 16,-3-10-7-16,-7-12 2 16,-3-12-32-16,-9-12 12 15,-4-10-5-15,-7-11 13 0,-2-7 7 16,1-4 5 0,8 0 9-16,6-25-4 0,10-14 21 15,11-7 31-15,6-9-13 16,0-1-7-16,19 2-21 15,10 6-16-15,4 6-11 16,7 3-54-16,-2 7-61 16,-2 0-88-16</inkml:trace>
  <inkml:trace contextRef="#ctx0" brushRef="#br0" timeOffset="302908.7122">25553 10314 580 0,'0'0'40'0,"0"0"-19"15,0 0-14-15,0 111 30 16,0-53-6-16,0 7-24 16,0-5-2-16,0-4-10 15,0-6 0-15,0-12-37 16,-5-14-20-16,-4-14-23 15,0-10 29-15,-2 0 36 16,2-16-24-16,9-24-19 16,2-21 63-16,34-14 39 0,13-14-4 15,4 2 53 1,-1 9 10-16,-10 19-15 0,-9 17-21 16,-6 13-35-16,-11 15-23 15,-7 11-8-15,2 3-2 16,7 0-110-16,11 24-20 15,4 6-25-15,-4 5-108 16</inkml:trace>
  <inkml:trace contextRef="#ctx0" brushRef="#br0" timeOffset="303338.8814">26145 10548 74 0,'0'0'77'0,"0"0"22"16,0 0 10-1,0 0-52-15,0 0 13 0,0 0 33 16,39-116-42-16,-47 105-12 16,-11 5-23-16,-4 6-23 15,-6 0-1-15,-6 8-2 16,-8 22 0-16,-6 6 4 16,2 6 0-16,5-2-4 15,13-1 0-15,11-7-5 16,16-6 3-16,2-8-20 15,18-4-8-15,26-11 27 16,12-3-7-16,8-3 10 16,-1-28 0-16,-5-9 7 15,-4-6-3-15,-15 5-4 0,-10 9 0 16,-10 12 9-16,-15 13-7 16,-4 7 1-16,0 0-3 15,0 0-27-15,0 22 22 16,-9 12 4-16,2 2 1 15,3-1 2-15,4-3-2 16,0-10-26-16,7-6-22 16,19-12-51-16,15-4 13 15,7-16 6-15,8-24-79 16,0-17 31-16</inkml:trace>
  <inkml:trace contextRef="#ctx0" brushRef="#br0" timeOffset="303712.6605">26799 10069 383 0,'0'0'96'0,"0"0"-33"0,0 0 9 16,0 0 1-16,0 0-23 15,0 0-27-15,0-5-23 16,0 35-8-16,0 23 8 16,-7 19 19-16,-13 16-19 15,-5 12 11-15,-4 3-11 16,-2-2 0-16,2-9-8 15,4-9-9-15,6-11 14 16,0-16 1-16,4-10-22 16,1-12-9-16,-1-13-14 0,-1-11 16 15,-1-10-10 1,-8 0 14-16,5-32 6 0,3-15 5 16,7-11 16-16,10-6 61 15,0 1-3-15,14 10-44 16,3 13 26-16,1 14-37 15,-5 12-2-15,1 5-1 16,-3 8-15-16,5 1 6 16,1 0-13-16,6 6-13 15,4 12-19-15,0 0-90 16,0-2-33-16</inkml:trace>
  <inkml:trace contextRef="#ctx0" brushRef="#br0" timeOffset="303895.6044">26952 10645 19 0,'0'0'390'16,"0"0"-375"-16,0 0 33 15,0 0 34-15,-24 143-23 16,11-95-7-16,3 1-43 16,6-8-9-16,4-7-15 15,0-9-59-15,0-13-13 16,0-12-34-16,4 0-74 15</inkml:trace>
  <inkml:trace contextRef="#ctx0" brushRef="#br0" timeOffset="304067.3465">27124 10299 443 0,'0'0'203'0,"0"0"-203"15,0 0-10-15,0 0 5 16,0 0-31-16,0 0-99 16,9 15 18-16,-7 14-29 15</inkml:trace>
  <inkml:trace contextRef="#ctx0" brushRef="#br0" timeOffset="305233.7382">27347 10614 324 0,'0'0'1'0,"0"0"6"15,0 0-2-15,0 0-3 16,0 0 1-16,2 110-2 16,27-106 7-16,7-4 44 15,11 0-40-15,-1-13-5 16,-1-13-3-16,-7-8-3 15,-11 3 9-15,-10 1-4 16,-15 5-2-16,-2 9 50 16,-4 9 10-16,-23 3-35 15,-13 4-15-15,-9 0-13 0,-4 23 26 16,-5 9-18-16,4 4-9 16,5 5 20-16,11 0-13 15,11 0 2-15,10-1-8 16,10-4 8-16,7-3-18 15,0-8-17-15,14-6-35 16,17-11 28-16,13-8 8 16,7 0 22-16,10-17-11 15,-1-11-27-15,2-5 7 16,-4-10 3-16,0-4 31 16,-6 1-5-16,-10 9 10 15,-13 9 14-15,-11 14 10 16,-9 5-9-16,-7 5 13 15,-2 4-13-15,0 3-18 0,0 25 12 16,-18 10 8-16,-9 8 1 16,3-4-13-16,-1-5-6 15,5-8 1-15,11-12-5 16,1-5-16-16,8-11 5 16,0-1-23-16,6-1 34 15,30-28-3-15,8-12 5 16,16-12-3-16,5-5 1 15,-4 5 0-15,-13 14 9 16,-19 17 6-16,-15 14 25 16,-10 8 2-16,-4 0-36 15,0 9 6-15,0 19-10 0,-9 11 20 16,-11 2 2 0,2 0-23-16,5-7 5 0,4-6-6 15,2-10-6-15,5-6 4 16,2-8-17-16,0-4-3 15,0 0 21-15,0 0-9 16,0 0 10-16,0 0 7 16,14-18-5-16,15-17-3 15,17-16 1-15,14-19-14 16,19-27-25-16,14-16-19 16,16-8-11-16,5 6-9 15,-14 22 78-15,-19 26 51 16,-30 18 18-16,-22 20-17 15,-14 12 27-15,-6 10-11 16,-6 7-20-16,-3 0-37 0,0 0-5 16,2 7-10-1,-2 30 13-15,0 21-2 0,-12 23 54 16,-25 14-31-16,-19 21-6 16,-19 11-21-16,-10 2-1 15,0-10-4-15,14-18-26 16,19-21 3-16,21-18 22 15,18-16-17-15,11-15-12 16,2-17-9-16,0-14-16 16,24-3 27-16,16-32 29 0,11-23-34 15,3-21-22 1,-3-13-15-16,-2-7-3 0,-4 8 64 16,-10 15 11-16,-12 18 91 15,-15 23-43-15,-8 11-30 16,0 11 42-16,0 8-7 15,0 5 7-15,0 0-52 16,0 0 3-16,0 0-15 16,3 0 4-16,3 5-26 15,10 20 15-15,7 8-24 16,8-2-44-16,2-2-45 16,1-6-20-16,-3-14-19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2:48:02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22621 11015 76 0,'0'0'33'0,"0"0"8"16,0 0 9-16,0 0 16 15,0 0-13-15,0 0-6 16,0 0-11-16,0 0-21 16,-17 66 11-16,14-60-10 15,-2 6-12-15,1 11 14 0,-3 2-15 16,1 8 28-1,-1 2-26-15,2-7 2 0,3-10-7 16,2-7 0-16,0-8 0 16,0-3 8-16,0 0 18 15,0-2 42-15,41-40 11 16,30-26-56-16,24-31-7 16,19-25-16-16,2-6 0 15,-9 0 6-15,-20 14 0 16,-16 19-6-16,-22 23 0 15,-9 20-6-15,-13 14 5 16,-9 14-12-16,-5 7-26 16,-1 5-19-16,7 5-78 15,4-7-87-15</inkml:trace>
  <inkml:trace contextRef="#ctx0" brushRef="#br0" timeOffset="8360.597">25173 6427 72 0,'0'0'25'16,"0"0"2"-16,0 0 31 15,0 0-15-15,0 0 13 16,0 0-1-16,0 0-29 15,-11-20 6-15,11 20-32 16,-2 0 0-16,2 0-1 16,0 0-21-16,0 0-12 0,0 0-26 15,0 9 53-15,0 5 3 16,0 3 4-16,0-3 0 16,0 4 6-16,0-4-5 15,0 1 7-15,0 0-1 16,0-4-7-16,0 1 10 15,0-5-8-15,0-3 2 16,0-2 7-16,0-2-2 16,0 0 31-16,11-20 32 15,14-31 1-15,12-21-73 16,8-10-5-16,0 4 1 16,-8 13 4-16,0 7-28 15,-6 12 22-15,-4 11-11 16,-4 7-5-16,-4 8-10 15,-9 9 15-15,-5 6 15 16,-5-4-8-16,0-7-98 16,-26-12-90-16</inkml:trace>
  <inkml:trace contextRef="#ctx0" brushRef="#br0" timeOffset="138639.7036">30192 10101 233 0,'0'0'125'0,"0"0"-94"16,0 0-18-16,0 0 59 15,0 0 23-15,0 0-49 16,0 0 5-16,0 0-23 16,-6-3-7-16,6 9 8 15,0 5-28-15,0 2 9 16,0 11-3-16,0 9 2 0,8 8 3 16,0 10-12-16,3 5 0 15,1 4 0-15,1 0 10 16,1 0-10-16,1 0 0 15,1-5 6-15,1-3-11 16,-1-8 5-16,-1-8-32 16,2-6-14-16,-5-10-40 15,7-8 1-15,2-8-36 16,4-4-37-16</inkml:trace>
  <inkml:trace contextRef="#ctx0" brushRef="#br0" timeOffset="139000.2663">30635 10761 287 0,'0'0'199'0,"0"0"-140"16,0 0-10-16,0 0 52 15,0 0-42-15,0 0-37 16,-9-21-22-16,-5 9 3 15,3-1-17-15,0 1 14 16,5 1-12-16,1-4 7 16,5 0-15-16,0-4 3 0,0 2 5 15,18-5-15 1,11 1 22-16,6 3-16 0,1 4 19 16,-5 9-5-16,-8 5-1 15,-3 0 8 1,-7 4-3-16,-2 17 0 0,-6 9-5 15,-5 2 8-15,0 1 0 16,0-1-7-16,-9 0 7 16,-11-2-30-16,0-6-95 15,1-3-104-15</inkml:trace>
  <inkml:trace contextRef="#ctx0" brushRef="#br0" timeOffset="139341.267">30985 10832 409 0,'0'0'57'15,"0"0"29"-15,0 0 36 16,0 0-72-16,0 0-36 16,0 0-11-16,-60-39 8 15,56 14-11-15,4-3 5 16,0-9-15-16,8-6 0 15,21-3-18-15,9 0 3 16,4 5-2-16,1 13 5 16,-3 10 15-16,-11 13-8 15,-7 5 5-15,-5 3-4 16,-5 23 5-16,-1 8-2 0,-5 2 17 16,-6 4-6-1,0 0 11-15,0-6 5 0,0-1 15 16,-13-8-28-16,-24-2-3 15,-23-5-40-15,-12-8-146 16,-4-10-200-16</inkml:trace>
  <inkml:trace contextRef="#ctx0" brushRef="#br0" timeOffset="152179.9616">27023 7275 38 0,'0'0'30'16,"0"0"19"-16,0 0 12 16,0 0-9-16,0 0-13 15,0 0-25-15,0 0 4 16,0-12-14-16,0 10 3 15,0 2-7-15,0-4 0 16,0 4 1-16,0 0-2 0,0-1 1 16,0 1 0-1,5 0-2-15,4-3-2 0,0 0 4 16,-3 3 0-16,-1 0 0 16,-3 0 9-16,0 0-7 15,-2 0-2-15,3 0 0 16,-3 0-6-16,0 0 6 15,0 15 8-15,-12 7 28 16,-12 2 22-16,-8-4-28 16,-3-4-2-16,-3-6-6 15,-4-6-21-15,-5-4 19 16,-2 0-20-16,-2-10-6 16,6-18 2-16,5-8 4 15,7-6-6-15,8-11 5 16,9-3-14-16,12-6 2 0,4-1-16 15,0 8 15-15,27 3 7 16,8 6-22-16,10 5-12 16,7 6 31-1,10 5 9-15,5 9-3 0,10 11 4 16,8 10 0-16,0 0-2 16,-4 19 3-16,-17 8-1 15,-13 2 7-15,-20 3-1 16,-13 1 0-16,-18 4 8 15,0 5 23-15,-24 2 29 16,-16-3-37-16,-10-4-16 16,0-7 2-16,2-5-10 0,-1-6 15 15,3 2-9 1,4-3-6-16,-1-1-10 0,7-2-15 16,5-3-24-16,2-2-17 15,2-3-56-15,3-3-115 16</inkml:trace>
  <inkml:trace contextRef="#ctx0" brushRef="#br0" timeOffset="153118.8852">26311 7207 29 0,'0'0'145'0,"0"0"-132"16,0 0-6-16,0 0 60 16,0 0 4-16,0 0-22 15,-137 95-27-15,102-84 14 16,-7-1 13-16,-4-5-19 0,-2-2-7 15,-4-3-18-15,1 0 1 16,2-3 2-16,0-12-8 16,5-5 0-16,7-3-8 15,8 6 9-15,8-1-1 16,5 2 7-16,7 1-2 16,3 0-1-16,6-3-4 15,0-3-21-15,0-1 11 16,21-2-48-16,13-3 24 15,11 0 21-15,6 2-23 16,2 6 29-16,-4 3-26 16,-7 5 14-16,-3 8 19 15,-6 3-8-15,-4 0 8 16,-2 0 0-16,-3 0-1 0,-4 10-4 16,1 0 2-16,-6 5 3 15,3 2 5-15,-3 0-2 16,1 0 4-16,-3 1 8 15,-1 5-7-15,-3-2 15 16,-5 1-11-16,-2 0 8 16,-2-1 8-16,0 1-23 15,0 0 16-15,-13 1 9 16,-9 0-16-16,-12-3 11 16,-6-3-17-16,-5 0-7 15,-1-5-2-15,3 0-20 0,3-6-22 16,3-2 5-16,2-2 1 15,2-2 22-15,4 0-20 16,7 0-3-16,4 0 0 16,7 0-36-16,7-2-19 15</inkml:trace>
  <inkml:trace contextRef="#ctx0" brushRef="#br0" timeOffset="154223.9637">29181 8051 214 0,'0'0'142'0,"0"0"-139"16,0 0 4-16,0 0 22 0,0 0 29 16,0 0-25-1,-154 0-28-15,106 0 23 0,-4-2-21 16,1-15 7-16,9-7 0 16,6-5-7-16,12-7 38 15,7-3-38-15,11 0-7 16,6 1 6-16,0 1-1 15,16 5-8-15,15 2 3 16,11 5-34-16,10 4 33 16,4 3-11-16,4 6-1 15,0 5 12-15,-5 7-15 16,-8 0 12-16,-11 0 3 16,-9 0-9-16,-7 12 6 15,-7 9-9-15,-9 4 13 0,-4 12 12 16,-4 7-8-1,-29 4 32-15,-9 2-36 16,-16-1-6-16,-7-6-74 0,-7-9-118 16</inkml:trace>
  <inkml:trace contextRef="#ctx0" brushRef="#br0" timeOffset="154991.8228">28219 8572 157 0,'0'0'66'15,"0"0"-17"-15,0 0 10 16,0 0-14-16,-121 92-21 15,88-70 16-15,-1-3-13 16,-4-2 7-16,3 0 9 16,-3-5-26-16,-3-2 12 15,-1-4-7-15,0-6-19 0,-3 0-6 16,3 0-13-16,7-4 16 16,8-10-3-16,9-4 3 15,5-2-17-15,3-2 2 16,10-6-11-16,0-1 26 15,31 0-26-15,14-2-11 16,5 7 24-16,-2 4 2 16,2 6 11-16,-11 6 0 15,-3 8 5-15,-7 0-12 16,-7 0 7-16,1 5 0 16,-4 12-10-16,-3 5 15 15,-3 6-5-15,-8 2 11 0,-5 7-5 16,0 0 7-1,-11 3-13-15,-22 3-5 0,-13-3-8 16,-8 0-25-16,-7-4-50 16,3-4-40-16,5-4-71 15</inkml:trace>
  <inkml:trace contextRef="#ctx0" brushRef="#br0" timeOffset="155719.8855">27762 9431 136 0,'0'0'67'16,"0"0"-16"-16,0 0 24 15,0 0-6-15,-141 24-30 16,103-21-27-16,-2 1 19 16,-2-4 3-16,2 0-28 15,1 0 18-15,8 0-24 16,7-9 0-16,2-9 14 15,6-4-11-15,5-1 14 16,7 1 10-16,4-2-25 0,0-1-4 16,26-1 2-1,16 3-18-15,16 2 10 0,13 0-9 16,10 5 16-16,4 7 1 16,-3 9-5-16,-6 0-6 15,-11 0 8-15,-10 9-21 16,-5 9 11-16,-10-1-1 15,-5-3 14-15,-6 3 0 16,-8-2 2-16,-6-1-3 16,-4 1 3-16,-6 2-2 15,-5 0 17-15,0 5-3 16,-18 4 6-16,-18 2 4 16,-9 0-17-16,-4 1 16 15,-4-5-23-15,-1-5 0 0,3 0 0 16,0-6-13-1,4-6-5-15,2 0-19 0,6-7-48 16,4 0-110-16</inkml:trace>
  <inkml:trace contextRef="#ctx0" brushRef="#br0" timeOffset="201423.9569">14835 7335 55 0,'0'0'61'15,"0"0"-28"-15,0 0 23 16,0 0-8-16,0 0-9 16,0 0 15-16,0 0-19 15,0 0 12-15,0 0-4 16,0 0-34-16,0 0-9 15,0 0 0-15,0 0-7 16,0 0 5-16,0 0-8 0,-12 5 10 16,-5 8 5-16,-10 1-3 15,-9 0 11-15,1-6-13 16,3-6-8-16,4-2 6 16,5 0 3-16,5 0-1 15,3-10 0-15,5-8-17 16,4-3 15-16,6-5-10 15,0-5-5-15,22-9 1 16,22-8-36-16,17-4 21 16,3-1-17-16,8 6-37 15,-3 4 82-15,-2 8-18 16,-7 12-3-16,-6 6 18 16,-12 8 11-16,-4 7-5 0,-9 2 11 15,-9 0-6 1,-4 14-10-16,-10 12 8 0,-6 6-3 15,0 2 34-15,0-2 6 16,0-4-15-16,-6-4 5 16,-15 1-20-16,-12 5 13 15,-19 4 10-15,-10 2-15 16,-9-4-18-16,4-6-1 16,9-8-34-16,13-10-17 15,12-7-39-15,11-1-41 16</inkml:trace>
  <inkml:trace contextRef="#ctx0" brushRef="#br0" timeOffset="201896.7433">15920 6979 68 0,'0'0'1'0,"0"0"0"15,0 0 46-15,0 0 22 16,0 0-18-16,0 0 12 0,-67 113-21 16,21-87-14-1,-12-3 2-15,-9-7-30 16,-1-7-9-16,10-4 3 0,14-5-45 15,13 0 30-15,15-21 20 16,14-9-10-16,2-6-9 16,12-8-51-16,32-4-9 15,20-3 56-15,23 2 0 16,16 1 1-16,6 2 20 16,3 9 3-16,-8 9 4 15,-15 12 4-15,-17 12-1 16,-21 4 35-16,-18 2-30 15,-17 23-5-15,-16 9-7 16,0 12 1-16,-20 8 17 16,-20 4 31-16,-11 4-17 0,-7-2-12 15,-5-1-19-15,-4-4-2 16,-1-6-63-16</inkml:trace>
  <inkml:trace contextRef="#ctx0" brushRef="#br0" timeOffset="202526.5738">15354 8141 248 0,'0'0'48'15,"0"0"-48"-15,0 0 5 16,0 0 18-16,0 0-15 15,0 0-1-15,-22 32-7 0,-16-6 7 16,-5 3-4-16,-1-8 3 16,-1-7-3-16,9-3-4 15,3-10 1-15,6-1-23 16,5 0 10-16,4 0 7 16,7-10 6-16,6-3-2 15,5-8 2-15,0-2 0 16,0 0-15-16,27-3-14 15,16-2 10-15,11 1 2 16,10 1 4-16,-1 3-9 16,1 0 22-16,-8 11 0 15,-10 3 3-15,-8 5 8 16,-9 4 1-16,-7 0-12 16,-5 8 0-16,-2 12 4 15,-4 3 1-15,-4 4 17 0,-1 1 15 16,-6 2-22-1,0 0 14-15,-4 4-16 0,-23 1 3 16,-8 2 10-16,-17-1-22 16,-12 5 5-16,-13-2-9 15,4-7-7-15,13-3-25 16,16-11-61-16,19-12-24 16,23-6-38-16</inkml:trace>
  <inkml:trace contextRef="#ctx0" brushRef="#br0" timeOffset="203166.6293">16131 8069 149 0,'0'0'157'15,"0"0"-150"-15,0 0 0 16,0 0 11-16,0 0-3 15,0 0 9-15,-112 35-23 0,51-17 4 16,-1-9-5 0,4-4-11-16,6-5-2 0,15-5-9 15,10-19 5-15,13-8 10 16,14-8-25-16,3-6 15 16,39 2-3-16,20 2-8 15,23 4-4-15,17 5 12 16,10 8-35-16,6 6 18 15,-13 13 21-15,-18 6 16 16,-25 0 11-16,-20 20-6 16,-15 6 14-16,-15 4 3 15,-12 7-3-15,0 3 28 16,-21 6-17-16,-16 4-16 16,-3-3-14-16,1-3-48 15,15-23-127-15</inkml:trace>
  <inkml:trace contextRef="#ctx0" brushRef="#br0" timeOffset="203609.238">17795 7935 162 0,'0'0'45'16,"0"0"-45"-16,0 0-16 15,0 0 11-15,0 0 5 16,0 0 31-16,-63 27-3 16,10-24-12-16,0-3-16 15,6 0 0-15,7-4 7 16,11-14-3-16,4-4-2 15,12-7 12-15,13-5-3 16,0-4-11-16,24-1-42 16,30 4 4-16,14 7 20 15,19 6-38-15,14 4 8 16,6 4 30-16,0 6 18 16,-11 8 14-16,-18 0 2 15,-23 1-15-15,-19 19 15 16,-18 6-11-16,-18 6-1 15,-6 8 15-15,-46 13 8 0,-29 9 16 16,-23 6-43-16,-12 3-7 16,4-7-57-16</inkml:trace>
  <inkml:trace contextRef="#ctx0" brushRef="#br0" timeOffset="204173.6097">16860 8736 22 0,'0'0'69'0,"0"0"-23"16,0 0-8-16,0 0 30 16,0 0 15-16,0 0-27 15,-33 25-24-15,33-25-30 16,-2 0 32-16,-2 0 3 16,-3 0-33-16,-1 0-4 15,0-8 0-15,6-5-9 0,2-6-18 16,0-4-7-16,20 0 6 15,16 0-7-15,15-1 11 16,12 4 3-16,10 1-6 16,7 0 11-16,1 6 0 15,-3 2-13-15,-20 5 14 16,-16 6 4-16,-20 0 6 16,-12 0 0-16,-8 17 4 15,-2 8 1-15,-2 11 31 16,-27 9-1-16,-10 3 31 15,-3 4-32-15,-5-6-9 16,1-4 14-16,0-10-24 0,2-6 1 16,1-5 14-16,-1-7-10 15,-3 1 3-15,5-7-18 16,7-6-43-16,5-2 23 16,12 0-15-16,12-12-45 15,6-10-145-15</inkml:trace>
  <inkml:trace contextRef="#ctx0" brushRef="#br0" timeOffset="209963.0025">16609 9224 35 0,'0'0'78'0,"0"0"-18"15,0 0-11-15,0 0-20 16,0 0 0-16,0 0 18 15,0 0-22-15,0 0 6 16,0-4-23-16,0 4 1 16,0 0-11-16,0 0 2 0,0 0 0 15,0 0-8-15,0 0 3 16,0 0-4-16,-5 4 7 16,1 16 2-16,-2 4-3 15,-2 6 3-15,4 0 0 16,0-2-2-16,1 1 2 15,3-8 0-15,0 1-3 16,0-7-13-16,0-5 14 16,0-5-6-16,9-3 7 15,5-2 1-15,5 0 1 16,13-5 31-16,8-15-2 16,9-4-28-16,13-2 18 15,6-1-12-15,1-1 5 16,2 3-3-16,-7-4-6 15,-6 2-4-15,-4 2 0 0,-7-1 8 16,-9 4-9 0,-9 6 1-16,-10 1 0 0,-5 8 3 15,-7 0 4-15,-5 4-5 16,-2 1 4-16,0 2 1 16,2-2-14-16,-2 2 2 15,0 0-13-15,0 0 16 16,0 0-30-16,0 0 3 15,0 0-12-15,0 0-55 16,0 0-39-16</inkml:trace>
  <inkml:trace contextRef="#ctx0" brushRef="#br0" timeOffset="215903.8835">26460 4020 91 0,'0'0'57'16,"0"0"32"-16,0 0-34 0,0 0 44 15,0 0-18-15,0 0-67 16,0 0 39-16,17-64-4 16,-17 64-27-16,0 0-22 15,0 0-7-15,0 2-51 16,2 24 2-16,3 6 40 15,2 7 16-15,2-2 0 16,-1-2 6-16,6-9-10 16,-3-4 4-16,3-5-4 15,-1-9-7-15,-2-3 10 16,9-5 1-16,20-10 19 16,20-32-5-16,23-24-4 15,15-21-10-15,5-15-3 16,12-22-7-16,5-9-16 15,-6-1 10-15,-8 6-65 0,-27 22 81 16,-14 21 9-16,-7 21-9 16,-13 24-1-16,-7 16-4 15,-14 12-2-15,-6 6 2 16,-7 3-15-16,-4 3-112 16,-3 0-6-16</inkml:trace>
  <inkml:trace contextRef="#ctx0" brushRef="#br0" timeOffset="218043.7322">15142 5187 64 0,'0'0'56'0,"0"0"-15"15,0 0 33-15,0 0-8 16,0 0-41-16,0 0-6 16,-2-56-9-16,2 50-3 15,0 5 13-15,0-2-15 16,0 3 12-16,0 0 1 16,0 0-12-16,0 0 1 15,0 0-7-15,0 0-6 16,0 0-3-16,0 6-35 15,2 12 43-15,9 7-3 16,-2 4 4-16,5 3-7 16,-4 3 7-16,2-5 0 0,-3-6-3 15,-1-7 4-15,2-6-2 16,-6-8-4-16,5-3 5 16,16-9 16-16,17-37 39 15,30-29-52-15,26-29-3 16,22-25 7-16,20-6-7 15,11-1 0-15,-6 15 2 16,-6 17-9-16,-18 12 7 16,-24 15-4-16,-19 11 2 15,-18 8-23-15,-17 9 21 16,-12 13-8-16,-10 10-7 16,-8 9-1-16,-3 6-93 15,-5 3-13-15</inkml:trace>
  <inkml:trace contextRef="#ctx0" brushRef="#br0" timeOffset="399738.195">27314 7038 20 0,'0'0'56'0,"0"0"-9"16,0 0 3-16,0 0 5 16,0 0-11-16,0 0-44 15,0 0 3-15,0 0 2 16,2-7-3-16,-2 7 4 16,0 0-6-16,0 0-5 15,0 0 2-15,0 0-24 16,0 0-14-16,0 6 32 15,0 2 6-15,-9 1 3 16,-3-1 0-16,-3 4 3 0,-1 0 0 16,-9 6 1-16,2 0-4 15,-6 2 3-15,-2-3 1 16,2-3-4-16,-6-5 0 16,2-1 3-16,-7-1-3 15,-2-1 0-15,-1-2-3 16,-3 0 2-16,5-3-14 15,8-1 15-15,11 0 0 16,8 3 3-16,6-3-13 16,1 4 2-16,2 1-80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2:54:2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16497 10700 18 0,'0'0'60'0,"0"0"-4"16,0 0-10-16,0 0 11 0,0 0-9 15,0 0-19-15,0 0-18 16,0 0-9-16,0-6-4 15,0 6 2-15,0 0-19 16,0 0 18-16,0 0-9 16,0 0 9-16,0 0-7 15,0 0 8-15,0-2 0 16,0-1-11-16,0 3-9 16,0 0 16-16,0 0 4 15,0 0-4-15,-2 0-20 16,-2 0-98-16</inkml:trace>
  <inkml:trace contextRef="#ctx0" brushRef="#br0" timeOffset="1463.2128">16411 12146 4 0,'0'0'56'16,"0"0"-24"-16,0 0-1 0,0 0-18 15,0 0-5-15,0 0 1 16,0 0-8-16,0 0 4 15,0 0-5-15,0 0 3 16,0 0-1-16,0 0-2 16,0 0-3-16,0 0 2 15,0 0-27-15,0 0-14 16,0-3-4-16,0 1 2 16</inkml:trace>
  <inkml:trace contextRef="#ctx0" brushRef="#br0" timeOffset="2319.0483">16411 12146 22 0,'0'-13'42'0,"0"13"-15"15,0 0-9-15,0 0-18 16,0 0 1-16,0 0-2 16,0 0-9-16,0 0-2 15,0 0 10-15,0 0-4 16,0 0 6-16,0 0 0 15,0 0-6-15,0 0 1 16,0 0-7-16,0 0 12 16,0 0 4-16,0 0 4 15,0 0 10-15,0 0-1 16,0 0-13-16,0 0 8 0,0 0-1 16,0 0 1-16,0 0 10 15,0 0-13-15,0-2 13 16,0 2 2-16,0 0-17 15,0 0 3-15,0 0-9 16,0 0 0-16,0 0 16 16,0 0-3-16,0 0 4 15,0 0-4-15,9 0-13 16,8-3 16-16,12-6 6 16,16 0 0-16,15-4-1 15,23-1-21-15,17 2 1 16,6 2-2-16,8 0-3 0,2 5-3 15,7-2 6 1,2 3-7-16,-1 0 4 0,-5 0-7 16,-12 2 8-16,-11-1 1 15,-11 0-4-15,-12 1 2 16,-13 0 2-16,-8 0 1 16,-15 2-4-16,-10 0-2 15,-12 0 6-15,-7 0-1 16,-6-2 1-16,-2-4 7 15,0-2-2-15,0-4-4 16,-18-4-2-16,-5-2 3 16,-4 0-2-16,-4 0 4 15,0 0 4-15,2 2 13 16,5 4-10-16,8 3-6 16,5 2 23-16,9 1-21 0,2 5 2 15,0-2-9-15,0 0-17 16,2 2-8-16,23-1-7 15,8-1 32-15,7 3-1 16,-2 0 2-16,-1 0-1 16,-4 0 0-16,-5 6 1 15,-1 7-8-15,-5 3 6 16,-6 2-1-16,-5 2-1 16,-7 8 5-16,-4 6-2 15,0 5 10-15,-20 8-7 16,-20 6 17-16,-16 1-16 15,-13 2-4-15,-9-8 0 0,3-9-22 16,8-10 14-16,15-9-22 16,19-10-69-16,13-8-53 15</inkml:trace>
  <inkml:trace contextRef="#ctx0" brushRef="#br0" timeOffset="5997.5783">16571 12596 193 0,'0'0'120'16,"0"0"-84"-16,0 0-26 15,0 0 26-15,0 0 47 0,0 0-30 16,0 0-20-16,-64-48-17 16,64 48-13-16,0 2-3 15,-3 19 0-15,-1 4 0 16,1 8 20-16,-1 3-10 15,-3 4-2-15,-4 8 14 16,-5 10-9-16,-8 9 13 16,-2 3-7-16,-3-2-16 15,6-4 13-15,5-6-16 16,7-7 0-16,7-8-4 16,4-10 8-16,0-10-10 15,0-4 6-15,0-5-6 16,8-4 0-16,9 0 3 15,6-2-10-15,11-4 13 0,6 0-1 16,9-4 1 0,11 0 0-16,12 1 1 0,5 6 1 15,8 0-2-15,2 4 0 16,1 3-3-16,-4 2-6 16,-4 1 3-16,1 6-4 15,-4-3-9-15,2 3 16 16,-3-4-16-16,-5 0 2 15,-2-2 8-15,-5-2-18 16,-6-6 25-16,0-1-3 16,-8-2 5-16,-2-2 0 15,6 3 3-15,6 0-1 16,9 5 49-16,12 0-33 0,3 3-11 16,6 1-7-16,8 4 2 15,11 3 1-15,4 5-3 16,-1 5 0-16,-6-6-5 15,-5 5 5-15,-1-6 0 16,0-1 0-16,6 3-7 16,2-8 2-16,4 4-2 15,4 0 7-15,2-2 0 16,3 0 7-16,4 0-8 16,-1 1 1-16,5-8 0 15,1 5-8-15,-1-6 8 16,-4 5 0-16,-7-3-5 0,-7 2 6 15,3-2-1 1,2 0 0-16,5 6 1 0,-3 0-3 16,2 4 2-16,-1 2 0 15,-1-2-1-15,-5 5 3 16,1-4-2-16,4 0 0 16,5 1 0-16,6-2-10 15,3 1 7-15,-3 0 1 16,0-5-2-16,-2-2 8 15,1 1-2-15,-4-4-2 16,1-2 0-16,6-2-4 16,6 0 4-16,2-1-23 15,7 1 12-15,1 1 2 16,0 5 8-16,-3-2 1 16,-9 1 0-16,-9-7-5 0,-7 4 9 15,-3 3-4 1,0-4 0-16,-3 9 5 0,-1-1-5 15,4 0 0-15,2 2 3 16,5-2-5-16,-5-1 2 16,2 2-3-16,-7-2 0 15,-5-1 4-15,-2-3-3 16,-7-3 2-16,-13 2-3 16,-5-2-4-16,-7-3 9 15,3 1-2-15,2-3 1 16,-2 3 3-16,2-4-4 15,-4 2 0-15,-5-6 2 16,-6 2-8-16,-4-2 7 0,-9 1-1 16,-8-5 0-16,-10 0 3 15,-4 0-3-15,-4 0 17 16,0 0-7-16,-2 0 12 16,-2 0-21-16,-3 0 2 15,-3-5 10-15,-2-7-8 16,-5 0 15-16,-4 0-1 15,-4-5 1-15,0-2 8 16,2-3-21-16,2 0 0 16,5-6-7-16,5-6-6 15,3-12 0-15,6-10-3 16,6-11-7-16,-2-2 13 0,-3 2-32 16,-6 9 4-16,-4 9 29 15,-6 3 2-15,-1 11 8 16,0 0-8-16,-5 5 2 15,-2 6 6-15,0 4-3 16,0 4 5-16,0 9 20 16,0-2-28-16,-2 3 12 15,-8 2-14-15,0 0-8 16,-6-2 3-16,-2 3-4 16,-6-2 3-16,-12 1-2 15,-11-8-25-15,-9 0 29 16,-11 0 0-16,-6-10 4 0,-7 0-5 15,-7-5 7-15,-3 0-2 16,-1-1 9-16,-5-2-8 16,3 2 15-16,-3-1 10 15,2 5-21-15,3-3 15 16,-2 2-16-16,-5 5-3 16,-3-1-1-16,3 7-5 15,2-3 3-15,9 3-19 16,0 1-9-16,2 2 28 15,3-1-10-15,0 0 5 16,5 1 5-16,2-1-10 16,-1 1 6-16,0 1 6 15,-2-4-10-15,-2 2 5 16,-2-2 5-16,-1-2 0 16,1 0 5-16,-3-2-3 0,0 4 14 15,-4-8-16-15,-2 5 5 16,-5 2 14-16,0-2-9 15,5 2 1-15,-1 2-6 16,1-5 2-16,-3 1-14 16,-9 3 7-16,1-5-18 15,-5-1 16-15,2-4-17 16,-2-3 19-16,0-2 7 16,-4-3-5-16,2 2 12 15,4 0-6-15,2-3-4 16,2 1-3-16,-3-2-1 15,-3 4 0-15,-2 0-1 0,-1 4-8 16,-4 0 4-16,-1 3-1 16,-3 3 6-16,0-6 7 15,6 6-5-15,6 1 0 16,7 0-1-16,11 4 3 16,3 0-8-16,8 1-4 15,2-1-24-15,-1-7 14 16,0-1-6-16,-6-1 23 15,-10-1-1-15,-3 0 4 16,-1-1 11-16,2 2-13 16,9 0 2-16,5 2 11 15,-3 2-13-15,1 0 0 16,-3 0-4-16,-6 0 7 0,-3-1-3 16,-9 1 0-16,-3 1-5 15,-8 0 1-15,0 3-13 16,7 2 17-16,10 5-3 15,5 0 9-15,5-1-6 16,2 2 0-16,5 0 2 16,0 1 5-16,4 3-7 15,5-1-5-15,0 3-15 16,7 0-63-16,10 1 26 16,4-1 26-16,10 0 31 15,2-1 3-15,2 1-1 16,-1 2-2-16,1-4 3 0,-2 3 1 15,-2 1-8 1,-2-3 2-16,-10 3-24 0,-2 0-37 16,-6 0-59-16,-2 0 55 15,-3-2 64-15,1-4 3 16,-3 0 18-16,3-2 15 16,-1 2-18-16,3 0 11 15,-3 2-15-15,5 2-11 16,4-1-3-16,2 0 3 15,7 3 18-15,5 0-18 16,-2 0 4-16,5 0-6 16,4 0 7-16,6 0-5 15,4 0 33-15,4 0-25 16,2 0-4-16,-3 0-4 16,-3 0 3-16,1 0 11 0,-7 5-14 15,2-4-2-15,-2-1-8 16,4 2 10-16,-2-2 0 15,-2 0 0-15,-5 0 1 16,0 0 6-16,2 0 6 16,8 0 27-16,6 0 6 15,8 0-2-15,10 0 14 16,2 0-50-16,0 0-8 16,0 2-1-16,0 5-55 15,0 0-8-15,6 1-14 16,0-4-66-16</inkml:trace>
  <inkml:trace contextRef="#ctx0" brushRef="#br0" timeOffset="8842.161">16457 11103 168 0,'0'0'81'0,"0"0"-79"16,0 0-2-16,0 0 0 0,0 0 26 15,0 0 28-15,27-13-5 16,-27 13 1-16,0 0-14 16,0 0 20-16,0 0-7 15,0 0-14-15,0 0 8 16,0 0-28-16,0 0-9 16,2 0-6-16,0 0-5 15,3 11 2-15,2 15 0 16,2 15 3-16,-3 5 10 15,-1 3-9-15,-5 2-1 16,0-5 0-16,0-5 1 16,0 0-8-16,0-5 6 15,0-4 1-15,0-8-7 0,0-8 8 16,0-2-2 0,0-9-4-16,0-2 2 0,0 1 3 15,0-4 0-15,0 0-2 16,0 0-7-16,0 0 7 15,0 0 2-15,0 2-2 16,0 0 0-16,0 4 1 16,0 2 1-16,0 2-3 15,4 1-4-15,12 7 0 16,1-3-5-16,6-1 9 16,6 0-43-16,0-4 35 15,6 2-6-15,4-2 0 16,1 3 9-16,4-1 9 15,-1-2-1-15,3 0 0 16,1 0-1-16,2-2 1 16,7-3 0-16,0 2 1 0,6-1 4 15,2-2-5-15,6-3 0 16,1 2-1-16,5-3 6 16,0 0-5-16,-1 0 0 15,6 0 3-15,2 0-3 16,4-3 5-16,-3-4-5 15,0-4 2-15,1 3 6 16,0 1-4-16,-3-1-3 16,3-1 1-16,0 4 2 15,2-1-2-15,2 2-2 16,-4-3 0-16,-1-3 2 0,-6-2-2 16,-9 5 0-1,3-7-3-15,-1-1-4 0,0 1-3 16,8-3 10-16,-2-3-1 15,-1 1 1-15,-2 1-1 16,-5 2 1-16,-6 4 0 16,-3 0-6-16,-2 2 6 15,-5 2 0-15,0 0 1 16,1-2 4-16,2 0-8 16,0-2 3-16,-1-4-11 15,1 0 9-15,-2-3-9 16,-3 2 11-16,2 3 0 15,-2-3 1-15,1 6 7 16,0-3-8-16,2-1 2 0,5-3 5 16,3-2-7-16,2-2 0 15,0 0 0-15,-2-4 2 16,3-2-3-16,-5-2 1 16,0-1 0-16,2-6-4 15,-4 1 8-15,-3-3-4 16,-1 2 16-16,-2-3-15 15,4-3 19-15,-1-2-13 16,0 2 3-16,1-1 10 16,-2 1-18-16,-5 4 4 15,-2 0 1-15,-4 4-5 16,-4 0 14-16,-3 3 0 16,-1 1 5-16,6-4 11 0,1-3-18 15,10-2-12 1,4-4 0-16,-1 3 3 0,-2 2-1 15,-5 3 2-15,-6 2-1 16,-5-1 23-16,4 0-21 16,-3 1 1-16,1-3-5 15,4 4 11-15,-3 1-18 16,2 1 4-16,-6 1 0 16,0-1-2-16,0 0 8 15,1-6-6-15,8-3 0 16,6-4 6-16,1-2-6 15,1-2 0-15,-6-1 2 16,-4 3-8-16,-8 3 9 16,0 2-3-16,3 0 0 0,-2 1 6 15,2-3-8-15,-2-1 2 16,1-4 0-16,9-8-4 16,6-12 4-16,8-4 0 15,-1 3-7-15,-6 7 14 16,-11 14-7-16,-8 5 0 15,-5 6 0-15,-9-1 4 16,0-3 1-16,-2-3 0 16,4-4 2-16,3-3-3 15,4-7-4-15,9-7 0 0,7-9 0 16,-1-2-11-16,3 0 14 16,-7 9-3-1,-5 6 0-15,-1 2 9 0,-3 7-6 16,-4 4-3-16,-7 4 0 15,2 4-1-15,0-2 3 16,9-7-2-16,10-6 0 16,3-3 0-16,6-1-9 15,0-3 9-15,2 1-8 16,2 1-3-16,-6 0 1 16,-3-2 7-16,-1-4-1 15,-1-8-3-15,-1-9 2 16,-2-3-10-16,-3 0 15 15,-6 0-10-15,0 3 11 16,-4 7-1-16,-1 4 0 0,-2 10-2 16,-5 8-3-16,-4 6 2 15,-4 10 3-15,-4-1-1 16,2 1 2-16,-5 0-1 16,3-2 0-16,2-8-21 15,0-3 18-15,1 2 1 16,0 1-11-16,-6 6 0 15,1 3 13-15,-5-3-1 16,2-2 1-16,-2-2-6 16,2 2 2-16,-2 2 4 15,0 2 0-15,0-3-7 16,0-3 7-16,0-5 0 16,-9-2-1-16,3 1-14 15,-2 6 2-15,2 10 1 0,-1 10 5 16,-1 2 4-16,-4 2-18 15,-3-2 8-15,-5-5 2 16,-7 0-7-16,-7 0 6 16,-5 3-25-16,-7 3 20 15,-2 0 12-15,-1 3-12 16,7 2 17-16,8 0 5 16,7 6-3-16,9 2-4 15,3 4 2-15,1 6-1 16,-3 0-8-16,-4 0-20 15,-8 8 7-15,-4 12 22 16,-2 1-7-16,1 4 6 16,3 1 1-16,2 2-5 0,4-1-1 15,3 3 1-15,-5 1 5 16,5 3-2-16,-4 2 4 16,-3 7-5-16,-7 1 3 15,-5 4 0-15,-1 2-1 16,-7 5 3-16,3-2-2 15,-4 2 0-15,6-6 6 16,1-2-6-16,3-1 0 16,5-6 0-16,-4 1 1 15,1 3-1-15,-3-3 0 0,-5 3 1 16,2 2 8 0,1 1-8-16,1 2-1 0,0-3 0 15,2 5 0-15,-2-5 1 16,2 0-1-16,1 3 0 15,-1-1 6-15,3 3-9 16,-1 0 3-16,2-3 0 16,0-2-1-16,-2 0 5 15,-1 0-4-15,-4 2 5 16,1 1 4-16,0-1-7 16,-3 2-2-16,3 2 0 15,-6 2-2-15,-1 4 4 16,-6 1-2-16,-5 0 0 15,-10 1 5-15,-1-2-5 16,-7 1 0-16,0-1 0 0,0-2-1 16,-2 1 7-16,-3-2-6 15,-2 3 3-15,-4 1 4 16,-2 1 3-16,-5-4-10 16,0 0 1-16,-4 1 4 15,-3-1 1-15,-1 2-6 16,-3 4 0-16,0 2 6 15,0-1-6-15,2 0 0 16,-2-5 2-16,7-9-4 16,4 1 3-16,5-1-1 15,4 4 0-15,-5 12-7 0,-8 13-11 16,-7 4-81 0,-5-8-157-16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2:55:5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14917 5993 25 0,'0'0'26'0,"0"0"3"0,0 0-3 16,0 0 18-16,0 0-16 15,0 0 7-15,0 0 5 16,0 0-19-16,0 0-2 15,0 0-19-15,0 0 2 16,0 0-8-16,0 0-3 16,0 0-2-16,0 4 10 15,5 13 2-15,8 5 4 16,7 4 3-16,7 4-5 16,11 2 8-16,10 3-8 15,12 0-2-15,12-3 4 16,4-4-3-16,4 0-1 15,-2-1-1-15,-2-6 3 16,-3 2-1-16,1-4-2 0,2 1 0 16,2-5 0-16,-1-4 4 15,2-1-8-15,-8-3 4 16,-1 0 0-16,-1-4-3 16,2-1 3-16,5-2 0 15,-3 0 3-15,-4 0 2 16,-4-12-5-16,-8-5 1 15,-1-1 0-15,2-1 13 16,5-6-5-16,3 5 16 16,-2-2 2-16,-9 4-27 15,-12 2 14-15,-10 2-7 16,-8 0-4-16,-4 2 27 0,2 1-17 16,-3-2-2-16,-3 3-11 15,-1 0 5-15,-3 0 1 16,1 2-6-16,-3 1 1 15,1 0 1-15,-6 0 3 16,-1 4-5-16,-3 1 15 16,-2 0-1-16,0 2 19 15,0 0-16-15,0 0-7 16,0-2 16-16,2 2-18 16,-2 0 12-16,0 0 11 15,0 0-21-15,0 0 14 16,0 0-24-16,0 0 7 15,0 0-12-15,0 0 5 0,0 0 0 16,0 0 0 0,2 0-11-16,-2 0 8 0,0 0-3 15,0-3-12-15,4 3 2 16,8-7-87-16,3-1-96 16,4-6-124-16</inkml:trace>
  <inkml:trace contextRef="#ctx0" brushRef="#br0" timeOffset="9286.0911">15963 6295 107 0,'0'0'107'16,"0"0"-93"-16,0 0-13 16,0 0 14-16,0 0 62 15,0 0-29-15,0 0-22 16,4 0 8-16,-2 0-13 15,5 0 14-15,11 0-2 16,13 0-32-16,21-3-2 16,14 2 1-16,12-6-3 15,11-2-4-15,7-8 4 16,0-7 3-16,-4-4 0 16,-19 0-13-16,-19 7 10 15,-23 9 0-15,-16 0-2 0,-15-1-3 16,0-8-100-1</inkml:trace>
  <inkml:trace contextRef="#ctx0" brushRef="#br0" timeOffset="14855.7082">10470 4791 3 0,'0'0'29'16,"0"0"-7"-16,0 0 2 16,0 0-23-16,0 0-1 15,0 0 0-15,-45-69 3 16,41 57 0-16,-3 0-2 16,1 2-1-16,-1 0 17 15,-3 0-17-15,4 1 0 16,2 4-4-16,-3 3 8 15,5-2-8-15,-2 4 4 16,1 0 0-16,3 0-4 16,0 0 6-16,0 0-2 15,0 0 7-15,0 0-2 0,0 0 1 16,-3 0-6-16,3 4-8 16,-2 15 7-16,2 4 2 15,-2 12 2-15,2 8 16 16,0 11-13-16,0 12 10 15,0 18-1-15,0 13-2 16,0 9 6-16,2 1-18 16,3-10 3-16,0-4-2 15,-3-9 3-15,2-8-2 16,1-8-3-16,-1 3 3 16,5-4-3-16,-2-4 3 15,2-1-2-15,2-5 2 0,2-6-2 16,3-1 8-1,0 1-6-15,-3 2 2 0,-2 2 5 16,-2-3-5-16,-5-2-5 16,-2-11 0-16,1-10 1 15,1 2-1-15,6-5 0 16,-2 0 0-16,7 2 0 16,3-1 1-16,5 2-1 15,2 0 2-15,-2 3 0 16,4-1 2-16,2 3-4 15,0 1 0-15,3-3 10 16,-3 0-10-16,-5-4 6 16,1-2-6-16,-3-5 6 15,-2-1-8-15,0-3 2 16,0-3 0-16,2 2 0 0,3-2 8 16,2 2-8-16,0 0 0 15,0 0 6-15,-4 3-6 16,-2-2 0-16,-1 0 1 15,3-2-2-15,-2 1 1 16,6-4 0-16,4 1 8 16,5-1-8-16,11-1 23 15,5-1-12-15,8-3-3 16,4-2 13-16,1-2-18 16,2-1 5-16,-3 0-2 15,3-2-1-15,3 0 2 16,3 0-7-16,5 0 2 15,6-4 3-15,1-11-2 0,2 0-3 16,-6-3 4-16,-4 1 2 16,-3-1-4-16,-5 2-2 15,2-2 1-15,3 0 3 16,4 0 1-16,-2-4-5 16,-1 1 0-16,-1 2 5 15,-9 1-6-15,-5 2 1 16,-2-1 0-16,-2 4-2 15,-3-1 7-15,-2-5-5 16,-3 2 0-16,-4-7 4 16,-7-8 1-16,-3-6 3 15,-5-13 20-15,-2 2 15 16,2-2-41-16,0 1 9 16,4 8-11-16,5-2 1 0,5-3-4 15,1 1 3-15,-1 0 0 16,-8 0-1-16,-6 4 1 15,-8 1 0-15,-4-2 2 16,-3 2 7-16,1 2-4 16,1-3-5-16,-3 2 0 15,5-5 1-15,-1-2 3 16,4-6-4-16,1-1 0 16,0-1 3-16,-2 2-4 15,3-1 1-15,-2 4 0 0,0 3-7 16,-3 6 12-16,-5 2-5 15,1 1 0-15,-8-1 6 16,-1-2-6-16,-5-5 2 16,0-2 0-16,0-2 3 15,0-3-2-15,-5 1-3 16,3 4 0-16,-2 4 5 16,2 5-7-16,-6 5 2 15,4 3 0-15,0-1-3 16,-5-1 8-16,2 1-5 15,-2 1 1-15,0-1 6 16,1 1-1-16,0 2 2 16,-2-3-6-16,-1-1 1 0,-8-1-2 15,-3 0-1 1,-9-2 0-16,0-1-6 0,-7 3 4 16,0 3-6-16,-5-1 8 15,-3 6-10-15,1-3 13 16,-1 5-3-16,-2-1 0 15,2 4 2-15,-5 3-3 16,-1 2 1-16,1 1 0 16,-2 4-7-16,-1 5 7 15,-4 0-4-15,2 2 4 16,-4 2-7-16,0-3-4 16,-1 2 11-16,1-6 0 15,3 4-7-15,1-2 10 16,-2 3-3-16,-2 0 0 0,2 3 4 15,0-1-4-15,8 2 0 16,6-3 0-16,7 3 9 16,-2 0-7-16,-1 0-2 15,-11 0 0-15,-6 5-13 16,-9 7 11-16,-1-1 2 16,1-1-6-16,1 1-1 15,3-3 11-15,2-1-4 16,4 1 0-16,6-1 11 15,8-2-11-15,3-5 0 16,-7 3 0-16,-5 1-3 16,-8 0 6-16,-20 2-3 15,-8 2 0-15,-2 0-15 16,6 0 13-16,19-3 0 16,11 0 2-16,3-1 5 0,1-1-3 15,-2 4-2-15,4-1 0 16,7 1 3-16,2 0-4 15,4 0 1-15,5-2 0 16,6 2-4-16,0-2 6 16,7-1-2-16,3 2 0 15,-5 2 2-15,-2-2-4 16,2 2 2-16,3-1 0 16,5-4-9-16,6-1 13 15,2 0-4-15,0-2 1 0,0 0 8 16,2 0-5-16,-5 2-4 15,-1 1 0-15,-4-1-6 16,-5 5 6-16,-3 3 0 16,-7 3-1-16,2 3-1 15,-2-3-1-15,2 3 3 16,1 2 0-16,7-4-10 16,-1 0 13-16,5-3-3 15,2-4 0-15,4-3 3 16,1 1-3-16,-1-3 0 15,-1 3 0-15,-1-3-5 16,0 5 5-16,-2 1 0 16,1 4 0-16,-3-3 7 0,1 4-11 15,4-6 4 1,-1 0 0-16,5-3-9 0,2-3 11 16,0-1-2-16,0 0 0 15,0 0 3-15,0 0-3 16,0 0 0-16,0 0 0 15,0 0 4-15,0 0-2 16,0 0-2-16,0 5 0 16,0 5-10-16,0 9 0 15,0 4-45-15,-20-7-36 16,-20-16-61-16</inkml:trace>
  <inkml:trace contextRef="#ctx0" brushRef="#br0" timeOffset="22544.342">6201 5816 3 0,'0'0'10'0,"0"0"-5"0,0 0-4 16,0 0 0 0,0 0 7-16,0 0-2 0,0 0 8 15,-2-39 11-15,2 37 2 16,0 2 21-16,0-2-15 16,0 2 6-16,0 0-9 15,0 0-29-15,0 0 2 16,0 0-3-16,0 0-13 15,0 0 13-15,22 11 0 16,11 10 2-16,15 9 22 16,16 9 3-16,14 8-3 15,17 10-5-15,11 3-16 16,2 3 10-16,8 7-13 16,7-5 0-16,2-5-4 0,5-7-11 15,-3-11 15-15,8-12 0 16,15-10 5-1,9-12-7-15,3-8 2 0,3-2 0 16,-10-24 2-16,-9-9-2 16,-14-9-8-16,-19-3 0 15,-18-10 2-15,-16 3 2 16,-15 3 4-16,-10 4 0 16,-8-1 4-16,-3-2-3 15,4-4 8-15,2-5 6 16,0 3-1-16,0 7 10 15,-2 5-6-15,-5 13-1 16,-9 7-9-16,-10 10-5 0,-10 3-3 16,-6 10 0-16,-7 1 8 15,0 0-6-15,0 0 1 16,0 0-3-16,0 0 1 16,0 0-1-16,0 0 0 15,3-3 0-15,-3 3-20 16,0-1 13-16,0-8-51 15,-3-1-87-15</inkml:trace>
  <inkml:trace contextRef="#ctx0" brushRef="#br0" timeOffset="77677.4534">10096 7594 218 0,'0'0'139'15,"0"0"-90"-15,0 0-46 16,0 0 33-16,0 0 56 16,0 0-20-16,0 0-8 0,-2-15-20 15,2 14-30-15,0-2 19 16,8-2-23-16,15-12-8 16,19-11-3-16,24-16 1 15,28-17 0-15,22-17-13 16,11-8-34-16,7-13 25 15,-3-4 1-15,-8-1 6 16,-13 8 14-16,-21 16-14 16,-18 17 15-16,-17 25 0 15,-17 14 3-15,-12 11 1 16,-14 4-3-16,-5 7 5 16,-4 2 25-16,-2 0-19 15,0 0 3-15,0 0-13 16,0 0 8-16,-17 0-7 15,-24 2 6-15,-14 12-6 0,-17 2-6 16,-5-3-4-16,1-6 7 16,9 0-4-16,11-7 8 15,16 0 21-15,13 0-15 16,11 0-7-16,10 0 20 16,6 0-22-16,0 0-2 15,0 0-6-15,12 0-47 16,32-2 11-16,27-13 33 15,20-11-5-15,12-4 3 16,-5 0-8-16,-17 6 17 16,-23 10-2-16,-27 8 4 15,-18 3-3-15,-11 3 1 0,-2 0-2 16,0 5 1-16,-2 27 8 16,-25 16 50-16,-8 15 4 15,-5 7-54-15,-3 0 9 16,1-4-13-16,-1-4-53 15,-1-10-71-15,0-14-145 16</inkml:trace>
  <inkml:trace contextRef="#ctx0" brushRef="#br0" timeOffset="148394.9295">7313 9372 298 0,'0'0'54'15,"0"0"-16"-15,0 0-2 16,0 0-7-16,-118-30-4 16,118 30-25-16,0 0-53 15,0 0 22-15,0 0 22 0,0 0 9 16,9 2 17-16,18 14-11 16,18 9 25-16,17 3-10 15,13 2-21-15,17 1 12 16,13 3-12-16,22 2 0 15,20 3 7-15,30 0-4 16,31 0 22-16,31-1-7 16,35-2-11-16,37-6 20 15,32 1-22-15,33-6-3 16,16 3 2-16,15-1-1 16,2 3-3-16,4-4 0 15,11 0 6-15,6-2-16 16,9-9 4-16,13-4-4 15,9-8 4-15,6-3-14 0,3 3 4 16,-2-1 3-16,-4 2 10 16,-12-2-7-16,-9 2 10 15,-17-2 0-15,-13-2 4 16,-8 0-2-16,-14 0-2 16,-8-12 0-16,-8-12 4 15,-10-6-1-15,-10-5-3 16,-23 1 0-16,-18 2-8 15,-22 1 8-15,-22-3-3 16,-25-1-2-16,-37 3-3 0,-39 2 8 16,-49 2 0-16,-41 4 0 15,-35-1 28-15,-20-7 14 16,-11 6 19-16,1-6 1 16,-3 6-53-1,-1 9 21-15,-2 2-30 0,-6 8 0 16,1 2 6-16,-1 1 0 15,-2 3-2-15,0-1 21 16,0 2-12-16,0 0 34 16,0 0-22-16,0-2-7 15,0 2 6-15,0-3-24 16,0 3-4-16,0 0-55 16,0 0-116-16,8 7-123 15,6-4-42-15</inkml:trace>
  <inkml:trace contextRef="#ctx0" brushRef="#br0" timeOffset="149894.7077">11635 13329 84 0,'123'4'63'16,"29"0"0"-16,28 0-19 0,21 1 0 16,15 6-21-16,9 1-12 15,18 0 26-15,16-1-18 16,19-2 0-16,15-6-17 16,0-3 8-16,4 0-7 15,2 0-3-15,-2-17 0 16,-3-3-2-16,-7-1 3 15,-25 1-1-15,-27 3 0 16,-32 3 0-16,-31-1-6 16,-32 6 6-16,-32-1 0 15,-31 0 1-15,-34 6 5 16,-24 1-5-16,-11 3 10 16,-8 0-5-16,0 0-6 0,-10 0-4 15,-27 0-188 1</inkml:trace>
  <inkml:trace contextRef="#ctx0" brushRef="#br0" timeOffset="151664.912">6549 15980 160 0,'0'0'79'15,"0"0"-1"-15,0 0 12 0,0 0-18 16,0 0-4 0,0 0-2-16,-18-53-21 0,18 53 18 15,-2 0-33-15,2 0-13 16,0 0-17-16,0 0-11 16,0 0-3-16,0 9-21 15,31 12 15-15,23 16 13 16,19 3 12-16,26 1-5 15,18 0 9-15,24-3-4 16,21-6 4-16,16-6-3 16,15-6 0-16,11-3 10 15,6-14-16-15,4-3 0 16,4-3-3-16,-1-28 8 16,-7-5-5-16,-15-4 0 15,-20 0 5-15,-33 0-6 0,-29 7 2 16,-21-2-1-1,-20-2 5-15,-5-5 0 0,-1-4 6 16,-1-2-11-16,-5 2 4 16,-9 2 1-16,-11 4-4 15,-13 3 1-15,-10 3 9 16,-9 10-6-16,-8 3 17 16,0 7-11-16,0-2-5 15,0 9 21-15,0 3-22 16,0 0-2-16,0 4-3 15,0-4 3-15,0-2-3 16,0-12 0-16,0-4-2 0,0-17-5 16,0-7 7-1,0-12-5-15,-2-12 4 0,-17-3-25 16,-5-2 20-16,-5 3-2 16,-2-2 3-16,-7 0-6 15,-14-6 7-15,-10 0-6 16,-13-9 5-16,-19 0-32 15,-7 4 8-15,-10-12-20 16,-9 7-16-16,-3 4 58 16,-1 3-62-16,5 18 54 15,-3 12 7-15,-17 15 6 16,-15 13 2-16,-26 15 2 16,-14 10-2-16,7 0 21 15,-3 1-17-15,1 22 8 16,10 8 6-16,8 10 8 0,14 9 18 15,20 16-26-15,2 19-17 16,0 36 28-16,-12 40-27 16,-1 29-1-16,9 16 4 15,20-1 11-15,32-26-23 16,33-21 7-16,32-21 0 16,15-20-6-16,7-13 6 15,21-17 0-15,21-15-3 16,18-6 1-16,7-8 2 15,11 0 0-15,5 1 6 16,1 3-13-16,1 1 7 16,0-5-3-16,6-4-1 0,5-14-17 15,9-8 4 1,11-20-5-16,9-12-19 0,4-5 36 16,-4-20-10-16,-9-11-9 15,-16-4-9-15,-18-1-52 16,-13 2 3-16,-13-12-72 15</inkml:trace>
  <inkml:trace contextRef="#ctx0" brushRef="#br0" timeOffset="154448.9514">18656 15990 107 0,'0'0'13'0,"0"0"-1"16,0 0 38-16,0 0 21 15,0 0-36-15,0 0-15 16,-10 0 31-16,2 0-8 16,-1 0 20-16,-5 0-2 15,-11 4-36-15,-8 5 4 16,-11 1-28-16,-10 6 5 16,-4 3-7-16,-9-1 9 15,-9 0-8-15,-10 0 0 16,-13 0 7-16,-1-2 23 15,-6-2 8-15,-4-4-9 16,-6 2 20-16,-9-2-37 16,-4 8 4-16,-5 0-14 0,-4-1 6 15,-3 2-4-15,2-3-4 16,-2-2 0-16,4-5 0 16,4-4 8-16,0-5-4 15,0 0 24-15,4 0-23 16,5 0 17-16,1-10-22 15,3 3 3-15,-3 2-3 16,-6 1 3-16,-5 2-3 16,-2-2 0-16,9-4 1 15,13 2-1-15,11-2 0 16,12 4 1-16,3-6-4 16,-5-2 11-16,2 2-7 15,-5-2 7-15,-4 2-3 0,-12 3 0 16,-12 2-5-1,-10 3 0-15,-7 2-7 0,10 0 7 16,13 0 0-16,20 0 1 16,15-4 10-16,12-4-11 15,9-2 0-15,-3-2 0 16,0 2 13-16,-4-2-13 16,-6 2 6-16,-4 2-6 15,-1 2 6-15,9-6-12 16,11 7 6-16,10-4 0 15,13-3 3-15,3 2-1 16,3-5-2-16,-2 2 0 0,-5-9 8 16,-3-4-9-1,-3-5 1-15,-7 0 0 0,-7-1-8 16,-1-5 6-16,1 7 2 16,8-2 0-16,0 1 4 15,11-1-10-15,-4 3 6 16,3 0 0-16,2-6 2 15,1 0 1-15,-2-2-3 16,3-3 0-16,-3-1 7 16,-1-3-11-16,5 5 4 15,2-7 0-15,6 3-8 16,6-1 8-16,5-2 0 16,3-4-3-16,4-3-5 0,2-5 6 15,0 3 2 1,-1-3 0-16,-2 3-4 0,1 1 8 15,3-5-4-15,1-3 0 16,5-2 1-16,0 3-10 16,0-2 9-16,25 6-14 15,13 3 11-15,10 0-26 16,8 4 20-16,4-2 5 16,-2 7-8-16,-2 6 4 15,2 0 8-15,0 6-5 16,5-1-6-16,8 0 0 15,3 2 11-15,6-2 0 16,7 1 6-16,0 6-17 16,2 0 11-16,0 1 0 0,5 4-3 15,8 0 5-15,10 3-2 16,8 6 0-16,11-6-1 16,14 7-10-16,11 3 6 15,12-1-16-15,8 2 19 16,2 1-12-16,0 2 14 15,-4 3-2-15,-6 2-3 16,-10 0-7-16,-2 0 12 16,6 0-10-16,8 0 6 15,2 4-17-15,6 2 6 16,-6 2 7-16,-7 6 4 16,-3-2 3-16,-6 6 1 15,-2 5 0-15,-4 3-5 0,-5 1 11 16,-3 5-6-1,1-4 0-15,0 2 7 0,-1 1-12 16,0-2 5-16,-1 2 0 16,-3-1-4-16,-6 0 4 15,-11 2 0-15,-15 4 0 16,-10-4 2-16,-11 7-10 16,-5-4 8-16,-7 2-1 15,-1-2-7-15,-3 5 3 16,-4 5 5-16,-3 6-1 15,-6 10 9-15,-4 7-17 16,-11 2 9-16,-5 6-1 16,-13 1-10-16,-13 3 15 15,-5 2-4-15,-5-2 0 0,0-4 4 16,5-10-7-16,6-12 3 16,4-8 0-16,-3-7-4 15,1-6 8-15,-7-1-4 16,1 2 0-16,-4-1 6 15,-3 7-10-15,0 3 4 16,-14 5 0-16,-18 6-9 16,-9-1 6-16,-9 5 0 15,0-5-7-15,2-7 2 16,6-8 0-16,4-6 8 16,4-5 0-16,5-5-9 15,0-3 6-15,3-2-8 16,2-3 0-16,-5-11 0 0,-5 2 1 15,-4-5-54 1,-9 0-13-16,-6 0-15 0,-5 0-128 16</inkml:trace>
  <inkml:trace contextRef="#ctx0" brushRef="#br0" timeOffset="170342.1122">14208 15620 23 0,'0'0'219'16,"0"0"-149"-16,0 0-69 15,0 0 51-15,0 0-10 16,0 0 3-16,0 0 3 16,0 0-11-16,-2-1 18 15,17 11-10-15,5 3-16 0,14 4 11 16,13-7-36-1,11-2 18-15,13-5-10 0,14-3-9 16,6 0-5-16,-1 0 2 16,-15 0-39-16,-21 0-12 15,-32 0-175-15</inkml:trace>
  <inkml:trace contextRef="#ctx0" brushRef="#br0" timeOffset="172291.4105">11313 5206 99 0,'0'0'52'0,"0"0"-50"16,0 0 58-16,0 0 42 16,0 0-42-16,0 0-12 0,0 0-30 15,4 18-12-15,-4-17-6 16,0 9-19-16,-12 9-7 16,-21 9 26-16,-9 7 13 15,-12 6 8-15,-4-4-21 16,-2-4 3-16,2-5 1 15,0-10 2-15,1-8-12 16,-1-10 0-16,-2 0-15 16,2-31 0-16,6-27-11 15,14-20 6-15,11-31 13 16,11-26-42-16,10-3 15 16,6 3 17-16,0 19 20 0,22 28 3 15,30 16 11 1,21 15-6-16,21 15 14 0,18 17-19 15,17 8 9-15,11 15 12 16,8 2-21-16,-11 26 14 16,-18 23-14-16,-39 16-2 15,-44 15 2-15,-36 17-12 16,-29 14 12-16,-54 10 21 16,-29 8-9-16,-21-3 16 15,-10-11-27-15,5-15-1 16,6-14-3-16,9-18-94 15,13-23-129-15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2:59:40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12137 4782 54 0,'0'0'0'0,"0"0"-23"16,0 0 23-16,-116-36 12 16,100 30 40-16,16 6-25 0,0 0-27 15</inkml:trace>
  <inkml:trace contextRef="#ctx0" brushRef="#br0" timeOffset="4176.0876">12153 9709 387 0,'0'0'128'0,"0"0"-84"16,0 0-41-16,0 0 18 0,0 0 47 15,0 0-49-15,0 0 15 16,-49-64-4-16,35 41-28 16,6 0 13-16,8-3-15 15,0-3-11-15,6-2 2 16,25 1-40-16,7 4 20 15,0 9 20-15,2 8-7 16,-9 6 8-16,-2 3 3 16,-6 4-15-16,-10 24 14 15,-11 15-14-15,-2 13 20 16,-21 7 4-16,-27 14-4 16,-8 11 23-16,-6 1-23 15,4-7 0-15,10-12 2 16,9-20-1-16,15-18-1 0,8-14 0 15,10-10 2-15,6-8-7 16,0 0-8-16,0 0 13 16,22-21-7-16,33-32 18 15,24-24-11-15,12-16 21 16,-2-3-15-16,-20 17 9 16,-20 25-8-16,-22 22 10 15,-20 18 21-15,-7 10-28 16,0 4 17-16,0 0-18 15,0 0-8-15,0 9-2 16,0 16-22-16,-9 10 23 16,2 6-5-16,2-1 10 15,5 4-5-15,0-4 0 0,0-1-6 16,25-7 2 0,13-14-54-16,18-18-14 0,10-2 5 15,8-37-19-15,-7-16-58 16</inkml:trace>
  <inkml:trace contextRef="#ctx0" brushRef="#br0" timeOffset="4543.1388">12827 9249 157 0,'0'0'228'0,"0"0"-168"0,0 0-5 16,0 0-47-16,0 0 22 15,0 0-15-15,-4-125-10 16,36 95-10-16,6 0-3 16,4 4 8-16,1 7 0 15,-5 6 0-15,-7 9-3 16,-6 4 3-16,-8 0-17 16,-11 9 12-16,-6 28-17 15,-10 21 22-15,-35 13 30 16,-13 13-17-16,0-5 8 15,7-8-21-15,13-13 0 16,16-10-3-16,11-6 6 16,9-6-3-16,2-9 0 15,10-8-7-15,32-11 0 16,28-8 3-16,22 0 2 0,8-13-15 16,-11-13-66-16,-22-1-168 15</inkml:trace>
  <inkml:trace contextRef="#ctx0" brushRef="#br0" timeOffset="5327.0205">16656 9057 427 0,'0'0'180'0,"0"0"-172"16,0 0-8-16,0 0-23 0,-14 153 23 15,-3-56 27-15,-4 10-10 16,5-4-8-16,6-13 6 16,5-15-22-16,3-12 7 15,2-10-31-15,0-14-3 16,0-7-75-16,0-23-39 15,11-9-93-15</inkml:trace>
  <inkml:trace contextRef="#ctx0" brushRef="#br0" timeOffset="6022.579">16941 9443 415 0,'0'0'83'16,"0"0"-40"-16,0 0 9 0,0 0-12 15,0 0-28 1,11-104-1-16,16 77-11 0,0 5-8 16,-3 8 3-16,-6 8-5 15,-9 4 8-15,-2 2 2 16,-1 2-26-16,1 26 19 16,-2 13 1-16,-3 6 6 15,-2 7 20-15,0-1-18 16,-7-3 11-16,-9-6-10 15,1-9 9-15,1-6-11 16,4-9-1-16,3-9 0 16,4-6-5-16,3-5 3 15,0 0 2-15,0 0 15 0,0-14-7 16,34-35 0 0,21-23-8-16,22-13-33 0,3 0 32 15,-11 17-12-15,-18 24 13 16,-25 21 36-16,-14 11-12 15,-10 7 32-15,-2 5-56 16,0 0-22-16,0 14 16 16,-8 24 6-16,-11 14 8 15,6 6-6-15,4 3 5 16,5-6-3-16,4-6-4 16,0-11-13-16,0-11-9 15,0-13-41-15,6-14-13 0,19-3-34 16,15-40 63-1,13-20-40-15,14-24-52 0,3-14 111 16,-1-3-56-16,-11 2 24 16,-19 22 60-16,-16 24 205 15,-19 24-3-15,-4 18-68 16,0 7 5-16,0 7-72 16,0 0-67-16,0 25-25 15,-2 30 3-15,-16 22 22 16,-6 22 0-16,4 8 18 15,-3 2-18-15,3-8 0 16,3-13-2-16,1-11 6 16,5-12-9-16,0-11 1 0,7-9-34 15,-2-15 15 1,6-6-58-16,0-12-65 0,0-12-84 16</inkml:trace>
  <inkml:trace contextRef="#ctx0" brushRef="#br0" timeOffset="29784.1358">5789 14841 49 0,'0'0'26'16,"0"0"11"-16,0 0-11 15,0 0-3-15,0 0 25 16,0 0-21-16,0 0 16 16,0 0-37-16,0 0-6 15,-54-30-15-15,54 30-14 0,0 0-12 16,0 0 19 0,0 0-9-16,0 0-46 0</inkml:trace>
  <inkml:trace contextRef="#ctx0" brushRef="#br0" timeOffset="32362.6052">5931 14997 26 0,'0'0'27'0,"0"0"8"16,0 0-12-16,0 0-15 16,0 0-5-16,0 0-3 15,0 0 0-15,0 0 0 0,0 0-10 16,0 2 10-16,2 7 0 15,12-6 0-15,1 3 0 16,8 2 1-16,3-2-1 16,8 3 9-16,6-2-8 15,0 1 2-15,0 3-3 16,0-8-2-16,1 1 0 16,5 1 3-16,6-4-1 15,8-1 43-15,4 0-41 16,7 0 5-16,6 0-7 15,3 0 0-15,2 0-7 16,1 0 12-16,-3 4-5 16,-4-4 0-16,0 4 2 0,-3 0-4 15,3 0 1-15,2-4 1 16,3 0 0-16,3 0-2 16,2 0 2-16,4 0-2 15,-3-6 2-15,0 4-5 16,-2-2 5-16,-8 4-1 15,-5 0-5-15,-3 0 9 16,-7 0-3-16,5 0 0 16,7 0 2-16,8 0-4 15,7 0 4-15,10 0-1 16,-1 0 3-16,2-4 3 16,3 4 0-16,-3 0-3 0,-2 0-4 15,-2 4-5-15,-5 6-4 16,3 2 6-16,-1-4 3 15,8 3-7-15,10-2 7 16,3 3 0-16,4-7 3 16,5 0-6-16,-3-1 3 15,0-4 0-15,-6 0-1 16,-9 0 2-16,-10 0-1 16,-12 0 0-16,-7 0 4 15,-5 0 2-15,0 0 8 16,1-5-12-16,2-4 4 15,0-3-5-15,1 3-1 16,3-3 0-16,-2 1 2 0,2 3-3 16,-9 2 1-16,-7 2 0 15,-12 0 3-15,-10 3-2 16,-14-2-1-16,-6 3 0 16,-4-2 5-16,-7 2 1 15,-5 0-6-15,-2-2 4 16,-2 2 39-16,0 0-7 15,0 0-18-15,0-2 10 16,0-1 9-16,0-2 48 16,0-7-39-16,0 6-21 15,-4-3 57-15,-1 6-64 16,5 1 22-16,-2 2-26 0,2 0-12 16,0 0-4-1,0 0-41-15,0 8-31 0,0 28 24 16,2 24 45-1,5 16 5-15,-5 17 0 0,-2 5-2 16,0-8 0-16,0-1-7 16,0-3 4-16,0 2-2 15,5-12 0-15,4-10-97 16,-3-16 101-16,3-15 6 16,5-3 7-16,-1-8-10 15,3-4 0-15,1-1-5 16,-1-7 12-16,-1-1-7 15,2 1 0-15,-4-2 5 16,5 3-8-16,-3-1 3 16,3 3 0-16,-2-3 0 0,-3-5 3 15,-4-4-3-15,-5 1 0 16,-1-4 3-16,-3 5-4 16,2 0 1-16,3 10 0 15,3 4-2-15,-1 3 5 16,5 7-3-16,-6-3 0 15,3-1 5-15,-1-6-5 16,0-1 0-16,-2-9 0 16,1 3-1-16,-3 2 2 15,6 5-1-15,-4 3 0 16,3 0 4-16,-3 2-8 16,2-2 4-16,-4-4 0 15,-2-2-1-15,0-9 3 0,0 0-2 16,1-7 3-16,-1 0 0 15,-2 0 23-15,0 0-6 16,0 0 3-16,0 0 4 16,0 0-14-16,-19 0 1 15,-14 5-14-15,-9-5-8 16,-9 5 4-16,-5-1 4 16,-9 0 0-16,-4-4 9 15,-11 4-7-15,-6 2 11 16,-9 3-13-16,-3-6 5 15,0 1-7-15,1 3 2 16,1-7 0-16,-1 0-3 0,-1 3 6 16,0 1-3-16,3 1 0 15,1-5 5-15,-1 3-10 16,-2 3 5 0,-3-6-1-16,2 4-4 0,2 0-1 15,-5 2-1-15,1 3 5 16,0-6-19-16,-1 3 21 15,10 2 0-15,9 2 0 16,10 2-6-16,10 2 7 16,7-5-1-16,-1 1 0 15,-2 2 4-15,-4-3-10 16,-3 4 6-16,-3 1 0 0,-3-6-3 16,0 2-10-1,-3-2-11-15,5-2 24 16,3-3 0-16,-4 2 2 0,3-1-2 15,-6 1 0-15,-1 0 6 16,1-1-3-16,-2-1 9 16,0 8-4-16,2-7-8 15,-3 4 5-15,1-6-5 16,3 5 0-16,3-2-2 16,7-5 8-16,1 4 2 15,1 1-8-15,-2 4 6 16,-3-6-12-16,-4 4 7 15,-3 1-1-15,1-3 0 16,0-5-19-16,6 0 16 16,7 0 2-16,1 0 1 0,-3 0 4 15,-1 0-4-15,-4 0 0 16,-2 0-1-16,-2 0 6 16,1 0-3-16,3 0-2 15,3 3 3-15,6-3-5 16,6 0 5-16,11 0 3 15,5 0 14-15,5 0-5 16,5 0 8-16,3 0-14 16,4-3-6-16,-1-6 17 15,-1 3-18-15,0-6 0 16,-4 2-4-16,-3-6 7 16,-3 2-5-16,-5-9 6 0,3-4-4 15,0-4 31 1,6-8-2-16,8-12-17 0,5-21-14 15,8-16-1-15,4-18-3 16,0 2 3-16,0 5 1 16,0 11 10-16,0 16-10 15,0 4 0-15,0 8-2 16,0 2 5-16,8-5-4 16,11-1 1-16,5-6-19 15,10-2 16-15,-1-5-13 16,0 2-1-16,-4 8 15 15,-6-3-18-15,-10 10 14 16,-9 6-14-16,-4 11 20 16,0 15 5-16,0 2-4 0,0 8 3 15,0 4-2-15,0 0 10 16,0-4-12 0,0 4 0-16,0-4 2 0,3 3-11 15,0 2 4-15,-1 3 5 16,-2 4 2-16,0 3 5 15,0 3-11-15,0 0 4 16,2 0-40-16,2 0-71 16,7 17-77-16,3 1 81 15</inkml:trace>
  <inkml:trace contextRef="#ctx0" brushRef="#br0" timeOffset="33608.2358">11355 15637 175 0,'0'0'146'15,"0"0"-31"-15,0 0-53 16,0 0-22-16,0 0-10 0,0 0-25 16,-58-34 24-16,56 32-12 15,2-1-15-15,-3 1 27 16,3 2-12-16,0-3 0 16,0-6-3-16,0-10-8 15,23-17-12-15,23-13-12 16,24-16 18-16,21-8 1 15,18-11 2-15,16-11-1 16,22-2-2-16,21-14 1 16,12-5-6-16,12-5 5 15,3 4 0-15,6 10-11 16,16 3-1-16,10 11 12 16,13-1-1-16,21 1-1 15,7 4-6-15,6 0 8 16,7-1-21-16,7 6 10 0,3 3-4 15,2 11-6-15,-13 17 8 16,-25 12 13-16,-32 17-7 16,-40 11 7-16,-36 8 0 15,-39 3-2-15,-38 2 8 16,-32 0-6-16,-21 0 0 16,-14 0 7-16,-3 0 42 15,0 0-20-15,0 0-25 16,0 0-4-16,0 0 0 15,0 0 0-15,0 0-2 16,0 0 9-16,0-4 2 16,0-11 4-16,0-17-13 0,-9-9-9 15,-14-10-61-15,-1 1 52 16,0 4 11-16,1 10-4 16,10 13 11-16,6 8 0 15,5 9 6-15,2 4-5 16,0 2-1-16,0 0-3 15,5 0-11-15,30 20-26 16,21 10 38-16,17 11 4 16,15 0-2-16,3 2 11 15,2-6-2-15,-5-6-9 16,-20-7 27-16,-23-9-23 16,-23-2-3-16,-18-3-1 15,-4 6 0-15,-23 16 5 0,-31 18 22 16,-17 14 17-16,-3 1-32 15,14-5-9-15,18-12-6 16,28-11-79-16,14-22-83 16,29-15-111-16</inkml:trace>
  <inkml:trace contextRef="#ctx0" brushRef="#br0" timeOffset="34571.1422">18033 9752 14 0,'0'0'39'15,"-33"216"-4"-15,8-83-19 16,-6 13 5-16,-4 8-7 16,-5 6-11-16,1 14 10 15,1 5-13-15,1 10 0 16,-1 22 6-16,0 7-6 16,0 11 6-16,7 9-6 15,2-2 5-15,4-4-9 16,3-6 4-16,-4 4-8 15,-6-8 7-15,-8-10-21 0,-7-10 14 16,-2-19-8 0,0-11 16-16,2-7-7 0,3-11 11 15,5-5-4-15,8 5 15 16,8 1 2-16,4 0 11 16,11-6-4-16,8-3-21 15,0-8-6-15,0-2-23 16,0-11-29-16,0-4-23 15</inkml:trace>
  <inkml:trace contextRef="#ctx0" brushRef="#br0" timeOffset="61979.1906">12169 11482 141 0,'0'0'90'0,"0"0"-45"16,0 0-42-16,0 0 13 15,0 0 14-15,0 0 6 16,0 0 5-16,0 0-26 16,-14 0 10-16,14 0-19 15,2 0 0-15,3 0-12 16,2 8 6-16,1 10 0 0,6 4 25 15,1 3-18-15,-1 2 7 16,-1-5 0-16,0-2-14 16,-1-8 16-16,1-6-14 15,1-6-2-15,13 0 22 16,17-48 6-16,22-32 13 16,21-42-41-16,9-32-2 15,0-15-14-15,-13 0-44 16,-15 21 32-16,-16 34 21 15,-14 33 2-15,-9 35-14 16,-7 28-25-16,1 18-72 16,-4 0-112-16</inkml:trace>
  <inkml:trace contextRef="#ctx0" brushRef="#br0" timeOffset="65382.8008">14397 11426 397 0,'0'0'0'0,"0"0"-38"16,0 0 17-16,0 0 21 16,0 0 6-16,70 108 5 15,-46-78-5-15,5-4 2 16,2-6-6-16,-2-6-2 16,2-12 19-16,3-2-13 15,9-28 40-15,8-27 5 16,12-23-13-16,3-18 9 15,5-13-36-15,-6-4 9 16,-7 14 11-16,-15 26-28 16,-20 26 12-16,-11 25-15 15,-5 22-42-15,-7 0-152 0,0 12-206 16</inkml:trace>
  <inkml:trace contextRef="#ctx0" brushRef="#br0" timeOffset="78723.0411">15348 4973 109 0,'0'0'55'0,"0"0"-26"15,0 0 15-15,0 0 33 16,0 0-11-16,0 0-23 16,0 0-4-16,0 0-1 15,0 0-6-15,0 0-20 16,0 0-12-16,0 0-2 16,0 0-11-16,0 0 3 15,-2 3 0-15,-15 4 8 16,-9 1 2-16,-12-2 2 15,-9 0 2-15,-16-2 1 16,-6-4-3-16,-4 0 0 0,3 0 3 16,10 0-4-1,12 0 3-15,3 0-4 0,7-8 3 16,3-3 2-16,-3-8 0 16,-5-11-1-16,-3-6 5 15,-6-11-8-15,-2-2 2 16,1-6-3-16,4-1 0 15,6 0 2-15,8 2-1 16,4 0 1-16,8 0 6 16,4 1-7-16,3-4 5 15,5 5 2-15,6-5-3 16,5 3-4-16,0 2 2 16,7-1-3-16,22 1-3 15,15 0 0-15,14 0-9 16,14 8-7-16,10 7 8 0,7 5 0 15,10 13 5-15,1 7-3 16,6 8 3-16,2 4 0 16,-2 2 1-16,-7 25-3 15,-15 14 0-15,-14 9-4 16,-17 10-8-16,-15 12 7 16,-11 9 5-16,-16 11 2 15,-11 6 6-15,0 6 1 16,-11 1 2-16,-18-5 3 15,-4-2-3-15,-8-3-1 16,-5-7 5-16,-10-4-4 16,-11-10 2-16,-7-10 5 0,-3-10 1 15,0-14-9-15,11-16 1 16,10-9 2-16,14-9-1 16,13-6-1-16,8 0 5 15,8 0-3-15,2 0-5 16,2-9-22-16,0 2-14 15,3-2 7-15,3 6-21 16,3 1-28-16,0 0-49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3:04:23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19422 4734 5 0,'0'0'14'0,"0"0"9"16,0 0 42-16,0 0-8 16,0 0-5-16,0 0-2 15,0 0-12-15,0-12-3 16,0 10-13-16,0-1-7 15,2 3-15-15,19 0-1 16,14 0-11-16,23 0 6 16,22 0 1-16,14 0-1 15,7 0 6-15,3 7 0 16,6 3-2-16,2-1 4 16,7 0-2-16,3 0 0 15,8-4-4-15,-7-1 2 16,-12-2-12-16,-15-2 5 15,-16 0 7-15,-18 0-6 16,-10 0 8-16,-17 0 0 0,-6-4 0 16,-6-3-1-16,-4 0 1 15,4 2 0-15,2-1-1 16,-3 3 3-16,0 1-2 16,-6 2 0-16,-10-2 1 15,-4 0-7-15,-2 0 4 16,0 2-16-16,0-2-8 15,0 2-1-15,0 0 27 16,0-1 0-16,0 1 4 16,0 0-4-16,5 0 0 15,4 0-5-15,4 0-10 16,-2 0-63-16</inkml:trace>
  <inkml:trace contextRef="#ctx0" brushRef="#br0" timeOffset="2357.986">18754 10582 0 0,'0'0'4'16,"0"0"-4"-16,0 0-4 15</inkml:trace>
  <inkml:trace contextRef="#ctx0" brushRef="#br0" timeOffset="2445.8202">18754 10582 28 0,'24'-67'28'16,"-24"67"-12"-16,0 0-15 0,0 0-1 15,0 0-63-15</inkml:trace>
  <inkml:trace contextRef="#ctx0" brushRef="#br0" timeOffset="3588.4836">19304 6944 62 0,'0'0'61'16,"0"0"-12"0,0 0 3-16,0 0-43 0,0 0 7 15,123-132-10-15,-41 72 8 16,16-13 16-16,18-5-5 15,18-6-15-15,15-3-10 16,21 2 3-16,24-10-7 16,24-13-9-16,27-18-26 15,10-27-25-15,-2-15-21 16,-25 1 77-16,-41 11-24 16,-45 24 32-16,-34 17 7 15,-33 17-7-15,-19 18-1 16,-21 22 0-16,-16 18-5 15,-11 15 6-15,-5 11 2 0,-1 11-2 16,7 3 0-16</inkml:trace>
  <inkml:trace contextRef="#ctx0" brushRef="#br0" timeOffset="4411.5681">19065 8937 7 0,'0'0'34'16,"0"0"1"-16,0 0 1 15,0 0 7-15,0 0-10 0,0 0-20 16,38-56-7-16,-13 30 0 16,12-10 10-16,17-13-12 15,17-10-1-15,18-24-2 16,17-17 3-16,12-28-3 15,11-20-1-15,6-11 0 16,2 2-3-16,-4 11 6 16,-3 12-3-16,-1 10 0 15,9-5 1-15,11-11-3 16,19-24-17-16,13-23-8 16,4-8 26-16,-7 7-15 15,-20 17 13-15,-27 30 0 16,-30 28 6-16,-30 18 0 15,-27 20 3-15,-14 6-4 0,-12 7 6 16,0 2-7 0,-3 9-1-16,1 5 8 0,-3 10-8 15,-2 9 10-15,1 6-10 16,-6 7 0-16,-2 7 0 16,-1 4 0-16,-3 3-16 15,0 0-122-15</inkml:trace>
  <inkml:trace contextRef="#ctx0" brushRef="#br0" timeOffset="5858.5512">19028 10018 41 0,'0'0'60'15,"0"0"-6"-15,0 0 8 16,0 0-29-16,0 0-7 16,0 0 16-16,-5-88-22 15,10 56 3-15,22-12-23 16,12-12 5-16,17-7-5 16,15-7 0-16,10-14 0 15,10-7-2-15,1-11 1 16,3-4 1-16,1-7 0 0,0-6 0 15,-5-10-7 1,-4-3 4-16,-10-3-7 0,-6 1 0 16,-7-3 2-16,3 1 8 15,7-1 0-15,13-15 0 16,13-8-5-16,7-6 5 16,4-1-16-16,1 13 13 15,-8 16 3-15,-5 13 4 16,-13 15-4-16,-14 18 1 15,-16 10 3-15,-14 12-3 16,-11 9 9-16,-8 3 12 16,1 3-21-16,10-12 4 15,12-16-5-15,19-7-5 16,7-4 0-16,-6 9-7 16,-14 22 12-16,-19 15 13 0,-13 13-7 15,-9 12 7-15,-2 4-3 16,-5 3-8-16,-4 2 14 15,5-4-16-15,-1-2 3 16,6-6 1-16,0-2 2 16,1-5-8-16,3 4 2 15,-3 3 0-15,-2 8-3 16,-2 1 3-16,-5 3 0 16,2-1 0-16,-1-2 3 15,1-2-3-15,2-3 0 0,2-2 2 16,3-5-7-1,-3 1 5-15,4 7 0 0,-6 2 0 16,-1 9 3-16,-3 10-3 16,-2 0 0-16,0 6-134 15</inkml:trace>
  <inkml:trace contextRef="#ctx0" brushRef="#br0" timeOffset="7747.7961">18970 11927 48 0,'0'0'86'0,"0"0"-45"16,0 0 0-16,0 0 10 15,0 0-17-15,0 0 2 16,-9-26-11-16,9 22-6 16,0 0-5-16,0 0-13 15,0-6 1-15,0-9-2 16,0-12-9-16,26-19-2 15,15-24-5-15,17-18 11 16,4-17-2-16,3-7 8 16,-5 5-1-16,-6 7 21 15,-6 7 15-15,-1 4 24 16,0-4-43-16,4 1-9 0,3-8-6 16,6-13 1-16,7-8-3 15,11-14 0-15,2-12 3 16,3 3-6-16,-8 7 3 15,-10 16 0-15,-14 18 1 16,-6 15-1-16,-12 6 0 16,-4 1 0-16,3 3 8 15,3-6-1-15,11-11-7 16,6-10 0-16,4-9 5 16,-5 2 0-16,-4 8 0 15,-6 3 13-15,-6-8-11 16,-2 9 45-16,-1 4-29 0,-3 11-17 15,0 19 10 1,0-2-12-16,10-9-2 0,9-13-2 16,12-10 2-16,0-6-6 15,0-1 4-15,-5 7 0 16,-5 6-2-16,-3 6 5 16,-7 4-3-16,-7 4 0 15,-2-1 6-15,-2-7-6 16,2-13 0-16,3-3 2 15,3 4-9-15,4 8 7 16,1 5 0-16,3 7 0 16,-1 0 3-16,-4 3-4 15,-1 8 1-15,-8 4 0 16,-2 7-2-16,-10 7 5 16,2 6-3-16,-1-3 0 0,0 2 6 15,0 0-12-15,-3 1 6 16,4 7 0-16,-1 5-4 15,-3 3 7-15,2 3-3 16,-4 7 0-16,-4 6 4 16,-4 4-4-16,-3 4 0 15,1-2 0-15,-1 2-1 16,-1-2 3-16,3-4-2 16,1-2 0-16,2-5 3 15,0 2-10-15,0 0 7 0,-3 3 0 16,-1 4-9-1,-3 5 8-15,-2 0 1 0,0 8 0 16,0-1 0-16,0 2-6 16,0 0-3-16,0 0-14 15,0 0 16-15,0 0-27 16,0 0-12-16,0 0-5 16,0 0 45-16,-17 13-13 15,-15 13-1-15,-11 6 20 16,-1 1-7-16,4-5 5 15,4-8 1-15,14-8-3 16,6-6 3-16,10-4-3 16,4-2 7-16,2 0-3 15,-2 0 17-15,-3 0-11 16,-4 0-2-16,2-12-4 0,3 0-7 16,2 0 6-1,2-3-3-15,0 0 4 0,0-1-5 16,0 0 5-16,8-2 0 15,11-1-2-15,0 6-3 16,-3 1 2-16,-5 5 3 16,-7 5 0-16,-4 2-7 15,0 0-14-15,0 0-25 16,0 10 18-16,0 16 13 16,0 5 13-16,-2 5 4 0,-9 2 8 15,-5 0 11 1,1 2-17-16,-3-5 9 0,5 0-8 15,2-7-2-15,1-6 1 16,2 0-4-16,-1 1-8 16,-5 0-13-16,1 5-38 15,-7 1-18-15,3-10-58 16</inkml:trace>
  <inkml:trace contextRef="#ctx0" brushRef="#br0" timeOffset="13882.9607">23225 7303 72 0,'0'0'2'0,"0"0"0"16,0 0-2-16,0 0 27 15,0 0 17-15,0 0-18 16,0 0 17-16,-4 16 13 16,4-14-17-16,0-2 7 15,0 2-28-15,0-2-12 16,0 2-6-16,0 1-1 16,-7 0-7-16,-9 8-9 15,-13 7 12-15,-13 1 5 16,-14 2 0-16,-10 2 0 15,-11-2 6-15,-14-4 4 16,-16 0 7-16,-17 0-6 16,-15-2-5-16,-2-4 2 15,6-3-2-15,14-4 3 0,15-4 22 16,9 0-6-16,4 0 5 16,-1-23 0-16,3-17-23 15,-3-19 11-15,5-17-18 16,9-12 0-16,17-10 2 15,23 1 0-15,25 3 33 16,15 4-32-16,31-3-3 16,34-5-20-16,26 4-38 15,20 4 1-15,21 15 23 16,18 17 12-16,14 12 0 16,21 12-2-16,10 10-3 15,9 10 25-15,3 10-25 16,-1 4-7-16,-13 0 21 0,-14 23-16 15,-21 11 5-15,-26 4 21 16,-28 13-2-16,-19 14 4 16,-20 11 1-16,-14 8-3 15,-17 4 1-15,-16-1-5 16,-18-3 7-16,0 1 0 16,-31-4 0-16,-21 0 12 15,-10-6 9-15,-19-4 3 16,-10-11 20-16,-14-6-19 15,-11-6 0-15,-11-6-7 16,-9-4-17-16,-11-5 3 16,-3-5-4-16,6-5-11 0,12-4-2 15,16-5-29-15,22-9-19 16,25-5-75-16</inkml:trace>
  <inkml:trace contextRef="#ctx0" brushRef="#br0" timeOffset="23742.5143">29092 5271 14 0,'0'0'91'0,"-9"-200"-45"15,18 90 10-15,29 5 3 16,11 19-36-16,11 21-19 15,7 19 14-15,13 12-18 16,20 13 0-16,21 9-1 16,15 7 1-16,7 5 0 15,-3 6 0-15,-13 25 2 16,-26 4 4-16,-30 14-6 16,-33 11-5-16,-38 21-1 15,-15 12 6-15,-66 16 22 16,-33-3 36-16,-19-4-9 15,-6-12-7-15,1-15-38 16,4-17 7-16,-2-18 0 0,7-14-11 16,11-14-16-1,9-12-87-15,24-1-69 0</inkml:trace>
  <inkml:trace contextRef="#ctx0" brushRef="#br0" timeOffset="24174.181">29763 7132 368 0,'0'0'16'16,"0"0"-16"-16,-144 0-3 15,52-12-2-15,-13-16 10 16,3-10-1-16,8-10 7 16,20-5 0-16,28-5 32 15,25-8-9-15,21-14-17 16,34-14-17-16,51-6-65 15,37 10 24-15,28 21 36 16,22 33-17-16,6 25 11 16,-7 11-8-16,-11 11 8 0,-25 29-1 15,-38 21 2-15,-41 12-1 16,-47 17-8-16,-38 14-26 16,-87 15 41-16,-62 20 0 15,-49 17-9-15,-25 4-51 16</inkml:trace>
  <inkml:trace contextRef="#ctx0" brushRef="#br0" timeOffset="24774.342">29291 10447 29 0,'0'0'41'16,"0"0"26"-16,0 0 12 15,0 0 44-15,0 0-2 16,0 0 0-16,-85 0-78 16,47-26-36-16,7-4-7 15,15-1 0-15,16-6-7 16,0-9 6-16,43-10-26 0,30-13-62 16,32-3 23-1,10 3 5-15,4 14 26 0,-12 13 33 16,-7 21-15-16,-8 21 3 15,-14 0-55-15,-18 31 6 16,-29 17 24-16,-29 8 2 16,-4 10 34-16,-51 8 3 15,-28 9 19-15,-23 6 6 16,-31 3-23-16,-11-7-2 16,-1-12-147-16</inkml:trace>
  <inkml:trace contextRef="#ctx0" brushRef="#br0" timeOffset="25246.1901">29313 12424 272 0,'0'0'20'0,"0"0"-20"15,-153-2-22-15,81-18 8 16,5-11-10-16,11-12 24 15,16-12 54-15,26-9 53 16,14-12-7-16,35-11-51 16,38-9-49-16,36-1-11 15,27 11-38-15,20 15 21 16,9 19 14-16,2 22 1 16,-15 20 10-16,-21 10-13 15,-26 26 4-15,-34 26 12 16,-38 17-27-16,-33 14-2 15,-39 16 29-15,-66 7 13 16,-40 2 25-16,-31-5 0 16,-23-7-25-16,-1-13-13 15,21-27-77-15,46-37-276 16</inkml:trace>
  <inkml:trace contextRef="#ctx0" brushRef="#br0" timeOffset="29255.8841">30026 6774 31 0,'0'0'143'0,"0"0"-108"16,0 0-28-16,0 0-5 15,0 0 44-15,0 0 43 16,0 0 4-16,0 0-31 15,-11-3-5-15,9-12-22 16,0-12-19-16,2-7 13 16,0-11-28-16,4-6 6 15,21-14-14-15,4-7 7 16,7-1-24-16,1 3 21 16,-1 12-18-16,-5 13 18 15,-6 15 3-15,-10 10 0 16,-8 11 1-16,-5 8 2 15,-2 1-3-15,0 0 0 0,0 0-17 16,0 10-17-16,-11 15-20 16,-21 16 49-1,-7 7 0-15,-8 2 5 0,4-1 0 16,8-12 0-16,10-8 0 16,12-12-6-16,6-8-3 15,5-8-23-15,2 1 22 16,0-2-10-16,0 0 20 15,0-12 20-15,16-20-20 16,13-12-26-16,8 0 1 16,8 4 8-16,0 8 11 15,-4 6 6-15,-2 8 0 16,-3 4 0-16,-3 5 4 16,-2 6-4-16,-2 1 0 0,-6 2 1 15,-4 0 17 1,-5 0-16-16,-3 0 5 0,1 0-7 15,-2 18-2-15,1 8 0 16,3 7 2-16,-3 11 0 16,3 4 8-16,3 10-8 15,10 7-13-15,6-10-61 16,1-22-171-16</inkml:trace>
  <inkml:trace contextRef="#ctx0" brushRef="#br0" timeOffset="61047.5615">22403 7238 14 0,'0'0'41'16,"0"0"-28"-16,0 0 10 0,0 0-23 15,0 0-4-15,0 0-34 16</inkml:trace>
  <inkml:trace contextRef="#ctx0" brushRef="#br0" timeOffset="85036.7785">31388 7671 139 0,'0'0'149'0,"0"0"-92"15,0 0 8-15,0 0 19 16,0 0 7-16,0 0 4 16,0 0-43-16,0 0-9 15,5-89 5-15,-5 89-48 16,0 0-3-16,0 0-5 16,0 36-73-16,-11 26 39 15,-16 28 40-15,-9 18 4 0,1 4 3 16,10-5-4-16,7-13-1 15,9-18 0-15,9-13 4 16,0-12-5-16,0-10 1 16,0-10-12-16,9-10 10 15,-3-10-25-15,0-8 25 16,-4-3 2-16,2 0 18 16,11-26 61-16,8-14-79 15,6-13 11-15,0-1-11 16,-4 11 1-16,-6 9-1 15,-7 11 7-15,-4 15 2 16,-5 6-5-16,-3 2-4 16,0 0-21-16,0 0 20 0,0 0-32 15,0 10 6-15,-11 13 26 16,-5 2 1-16,-2 3-2 16,2-8 2-16,6-6 0 15,0-9-1-15,8-3 13 16,-2-2-11-16,-9 0 53 15,-14-7-8-15,-11-22-7 16,-9-10-39-16,5-3 6 16,3-3 14-16,11-1-15 15,6 0 10-15,1-3-15 16,4 6-17-16,-3 7 14 16,-5 14-35-16,-19 19-62 0,-19 3-205 15</inkml:trace>
  <inkml:trace contextRef="#ctx0" brushRef="#br0" timeOffset="89271.5554">22786 5854 298 0,'0'0'0'0,"0"0"-24"0,-180 189 24 15,81-66 40-15,-10 23-30 16,-5 14-2-16,8-1 3 15,11-12-9-15,18-23 27 16,14-22-28-16,8-14 8 16,5-14-3-16,4-9-6 15,3-15 0-15,7-15-3 16,10-12-21-16,6-11-32 16,11-12-70-16</inkml:trace>
  <inkml:trace contextRef="#ctx0" brushRef="#br0" timeOffset="89623.8334">21921 5845 317 0,'0'0'85'0,"0"0"52"15,0 0-40-15,0 0-56 16,0 0-41-16,0 0-61 15,33-6 24-15,-4 94 37 16,14 35 2-16,10 21 31 16,11 20-32-16,11 9 0 15,5-7 6-15,0-14-1 16,3-17-6-16,-6-24 0 16,-3-21 5-16,-3-18 7 15,-13-18-12-15,-6-16 0 16,-17-12 3-16,-6-10-3 0,-10-8 0 15,-7-4-5-15,-1-1-27 16,-1-3 15-16,5 0-26 16,8 0-24-16,6 0-20 15,6 0-48-15,-2-15-84 16</inkml:trace>
  <inkml:trace contextRef="#ctx0" brushRef="#br0" timeOffset="93109.8684">31577 8930 262 0,'0'0'4'0,"0"0"4"16,0 0 24-16,177-133 45 15,-90 60-58-15,13-13-18 16,7-7-1-16,-2-8 0 16,-20 8-9-16,-30 19 9 15,-23 20 10-15,-26 25 28 16,-6 17-31-16,0 12 25 16,-20 0-32-16,-43 41-44 15,-26 24 44-15,-13 21 39 16,-2 10-20-16,19 3 5 15,20 0-24-15,24-2-2 16,37-5-3-16,6-12-34 16,54-14-21-16,25-18-46 0,17-24-60 15</inkml:trace>
  <inkml:trace contextRef="#ctx0" brushRef="#br0" timeOffset="93757.4878">32476 9039 151 0,'0'0'124'0,"0"0"-118"15,0 0 17-15,0 0 12 16,0 0 48-16,0 0 20 16,-105-37-43-16,105 0-5 0,7-7-55 15,29-8-32-15,8-3-30 16,10-1 27-16,-5 13 5 15,-11 10 8-15,-11 17 13 16,-19 14 9-16,-6 2 0 16,-2 7-63-16,0 25 56 15,0 8 7-15,-17 8 0 16,-8 0 27-16,-4-4-11 16,0-4-7-16,0-6-4 15,5-3 1-15,9-9-6 16,3-7 0-16,5-2-23 15,7-5-4-15,0-6-56 16,23-2 12-16,30-9 38 16,21-33 33-16,17-20 0 15,5-13 1-15,-5 2 25 0,-22 7 17 16,-24 13-30-16,-22 16 68 16,-19 7-22-16,-4 7-13 15,0 5 0-15,-12 6-18 16,-7 4-13-16,-6 8-13 15,-8 0-2-15,-10 17-4 16,-10 20 2-16,-3 7-14 16,5 8 11-16,11-2-26 15,19-3-6-15,13-6 27 16,8-4-19-16,0-7 23 16,13-2 1-16,7-4 10 15,-3-6 4-15,-3-4 24 0,-5-3-22 16,-7-4 4-16,-2 2-14 15,0 7-1-15,-25 3 10 16,-17 8-8 0,-18 1 25-16,-6 0-27 0,-1 0-23 15,11 0 11-15,23-5-153 16,28-8-145-16</inkml:trace>
  <inkml:trace contextRef="#ctx0" brushRef="#br0" timeOffset="94529.143">32966 9443 138 0,'0'0'164'15,"0"0"-142"-15,0 0 75 16,0 0 40-16,0 0-58 16,0 0 13-16,11-25-2 15,3-12-70-15,11-20-15 0,10-15-1 16,19-18-4-16,17-22 0 15,23-23-14-15,15-13 10 16,12-13-32-16,3-4-10 16,-17 15 29-16,-29 18-37 15,-34 18 53-15,-25 22-4 16,-11 11 3-16,-8 11-1 16,0 14 3-16,0 13 0 15,0 14 16-15,0 12-5 16,0 10-3-16,0 5-8 15,0 2-10-15,0 2-44 16,0 28-66-16,0 14 120 0,0 13 3 16,-35 6 2-1,-23 1-5-15,-23-5 0 0,-5-9 4 16,16-14-1-16,20-11-3 16,13-4 0-16,18-7-1 15,9-3-6-15,6 1-10 16,4-7-14-16,0 3-11 15,0-4 18-15,0-4 1 16,0 0 2-16,18 0 21 16,22-20 28-16,22-12-18 15,12-11-10-15,8 0-1 16,-8-3-2-16,-25 5-6 16,-15 12 9-16,-25 8-4 15,-1 10 2-15,-8 2-9 0,0 7 11 16,0 2 2-16,0 0-2 15,0 4 2-15,0 22 3 16,0 15 26-16,0 4-10 16,0 12 24-16,0 3-23 15,0 8-20-15,0 6 5 16,0 2-7-16,0 0-30 16,0-9-60-16,0-18-128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23T03:04:03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20450 5113 17 0,'0'0'40'0,"0"0"-11"15,0 0 14 1,0 0-31-16,0 0-3 0,0 0-9 16,0 0-1-16,-51-46-5 15,46 45 4-15,5 1 2 16,0 0 9-16,0 0-5 15,0 0 14-15,0 0-2 16,0 0 7-16,0 0 14 16,0 0-18-16,0 0 0 15,0 0-5-15,0 0-13 16,0 0-2-16,0 0-1 16,0 0-1-16,0 0-3 15,0 0 6-15,2 0 0 16,25 1 10-16,20 5 35 0,17-1 14 15,23-5-19 1,12 0-21-16,12 0 12 0,7 0-22 16,7 0-3-16,2 0 8 15,-5 0-11-15,-10 0 7 16,-14 0-10-16,-7 0 0 16,-10 0 10-16,-3 0-7 15,-5-5-3-15,-6-15 7 16,-7-6-1-16,-4-6-5 15,-2-2-1-15,-6 0 3 16,-5 6-4-16,-12 6 1 16,-8 3 0-16,-8 6 4 15,-8 1 2-15,-3 3-4 0,1 4 4 16,-5 0 0 0,0 3 26-16,0 2-31 0,0 0-1 15,0 0 0-15,0 0-28 16,2 0-21-16,-2 0-106 15,0 4-158-15</inkml:trace>
  <inkml:trace contextRef="#ctx0" brushRef="#br0" timeOffset="10537.0842">6990 5479 7 0,'0'0'84'15,"0"0"-15"-15,0 0-29 0,0 0-35 16,0 0-4-16,0 0-1 16,0 0 0-16,91-51-3 15,-35 13 6-15,11-8-3 16,11-7 0-16,14-5 1 15,10 0 2-15,20-2-2 16,26 2-1-16,21 4 0 16,21 4 0-16,13 6 0 15,7 0-4-15,8-2 4 16,4-3-4-16,-1 1 8 16,7 0-4-16,6 6 0 15,11 2 2-15,18 3-6 16,11 2 4-16,7 3 0 0,2 0 4 15,2 3-3 1,5 0-1-16,3-4 0 0,0 3 0 16,-5-2 0-16,-5 4 1 15,4 2 1-15,12 3 11 16,18 4-10-16,13 4 0 16,-1 3-2-16,7 7 3 15,-2-3-5-15,7 0 1 16,6 2 0-16,-1 2 1 15,-7 4-1-15,-5 0 0 16,-4 0-1-16,5 10 4 16,5 6-5-16,-1 6 2 15,2 2 0-15,3 2-4 16,3 0-1-16,8 0-1 0,-8 0 0 16,2 4-7-16,-11-2-2 15,1 2 6-15,4 0 9 16,-13 5-5-16,-13 1 5 15,-17 5 0-15,-10 8-1 16,3 1-22-16,2 6-2 16,2 4-14-16,-7 3-17 15</inkml:trace>
  <inkml:trace contextRef="#ctx0" brushRef="#br0" timeOffset="11098.0862">26934 5755 16 0,'0'0'28'0,"195"46"10"16,-131-28-9-16,-18-6-8 16,-14-4 3-16,-12-2-4 15,-9-4-16-15,-6 0 3 16,-3-2-3-16,-2 0 11 15,0 0 34-15,0 0-8 16,0 0-1-16,0 0-6 16,-7-2-1-16,-17-14-33 15,-19-6-3-15,-13-8-19 0,-15-8-26 16,-9-11-6-16,2-4 52 16,0-5 2-16,5-1 3 15,4 4 5-15,1 6-6 16,10 5-2-16,12 7 11 15,15 14-8-15,12 7 11 16,13 7-9-16,4 6-1 16,2 3-4-16,4 0-16 15,32 0-10-15,15 14 26 16,14 8 1-16,-1 4 10 16,-1 4-11-16,-10 1 0 15,-8 2 1-15,-7 1-1 16,-7 1 0-16,-2-1 0 0,-4-3 6 15,-6-3-3 1,-7-3-3-16,-12-4 0 0,-2 2-4 16,-61-1 8-1,-46 2 32-15,-34-2 25 0,-11-5-49 16,13 2-1-16,31 0-11 16,23 2-14-16,18 1-43 15,15-7-118-15</inkml:trace>
  <inkml:trace contextRef="#ctx0" brushRef="#br0" timeOffset="535308.9117">4456 7118 220 0,'0'0'54'16,"0"0"-34"-16,0 0 16 16,0 0 24-16,0 0 4 15,0 0-45-15,0 0-1 16,-10-10 25-16,8 6-28 0,2 3 3 15,0-2 14-15,0 2-19 16,0 1 13-16,0-3-26 16,0-1 6-16,2-8-15 15,37-9 3-15,15-7-11 16,12-9 14-16,5-4 1 16,0-3 0-16,1-2 2 15,1-2 0-15,8 3 0 16,-1-4 2-16,0 7-2 15,-11 4 0-15,-20 8 9 16,-15 9-8-16,-18 9 1 16,-12 7-1-16,-2 1 25 15,-2 1-23-15,0 2 8 16,0-1-11-16,-14 0-3 0,-15 0-1 16,-10 2 4-16,-3 0 0 15,-1-2-9-15,9 0 15 16,12 0-6-16,9 0 5 15,11 0 3-15,2-1-16 16,0 3 6-16,0-1-20 16,0 1 13-16,4 0-10 15,21 0-13-15,12 0 29 16,8 0 3-16,4 1 1 16,-4 10-1-16,-5 3 0 15,-5 0-3-15,-4 0 6 0,-6 2-3 16,-7 0 0-16,-7 2-2 15,-4 3-3-15,-7 8 1 16,-3 12-9-16,-36 12 5 16,-17 10-22-16,-4-1-43 15,10-15-49-15,29-20-168 16</inkml:trace>
  <inkml:trace contextRef="#ctx0" brushRef="#br0" timeOffset="538962.5146">6514 4942 131 0,'0'0'3'15,"0"0"10"-15,0 0 16 16,0 0-16-16,0 0 17 16,0 0-12-16,0 0 17 15,19-75 6-15,-17 68-39 16,2 2 36-16,-4-1 4 15,0 3-27-15,0 2 15 16,0 1-10-16,0 0-14 16,0 0-1-16,0 0-5 15,-15 1-10-15,-18 30 5 16,-14 15 3-16,-6 14-4 16,-7 16 6-16,0 10 0 15,-4 9-6-15,5-1 7 16,14-7-1-16,14-9 0 0,20-18-7 15,11-13 6-15,0-11-8 16,27-12-10-16,17-17 14 16,18-7-6-16,15-27 11 15,9-24 6-15,-1-14-3 16,-11-9 0-16,-16 0-3 16,-18 4 0-16,-23 5 5 15,-17 12 1-15,0 9-6 16,-28 11 0-16,-20 11-1 15,-14 6-5-15,-2 4-3 16,-6 6 9-16,7 0 9 16,11 0-6-16,4 3 1 15,13-6 3-15,8-3 0 0,7-8 0 16,15-9 1-16,5-6-6 16,16-10-4-16,24-1-19 15,10 3 8 1,0 6 11-16,-5 9 2 0,-9 12-6 15,-11 7 6-15,-10 9-1 16,-4 0-5-16,-2 0-11 16,0 21 12-16,0 7 4 15,0 2-4-15,0 5 4 16,-1-3 1-16,4 1-6 16,1 1-1-16,1-5-110 15</inkml:trace>
  <inkml:trace contextRef="#ctx0" brushRef="#br0" timeOffset="539345.0192">5559 5424 283 0,'0'0'42'16,"0"0"-42"-16,0 0 0 15,-21 122 24-15,6-62-9 16,-5 9 10-16,1-6-4 16,-2-5-7-16,5-9 10 15,3-8-24-15,2-4 2 16,-3-9-5-16,2-4-14 16,-7-7-35-16,2-14-71 15,-1-3-109-15</inkml:trace>
  <inkml:trace contextRef="#ctx0" brushRef="#br0" timeOffset="539513.016">5291 5789 236 0,'0'0'72'0,"0"0"-62"16,0 0 44-16,0 0 6 15,0 0-53-15,0 0-7 16,0 10-4-16,-2 8 1 15,-4 0-61-15,-3-11-56 16</inkml:trace>
  <inkml:trace contextRef="#ctx0" brushRef="#br0" timeOffset="540063.0834">5764 4129 397 0,'0'0'98'15,"0"0"-55"1,0 0-36-16,0 0 9 0,0 0 9 16,0 0-8-16,-2-12-8 15,-16 12-2-15,-11 0-4 16,-7 5-3-16,3 0-8 16,-3-5 2-16,5 0 0 15,4-5-9-15,7-14 15 16,9-10-25-16,11-8 10 15,0-10-26-15,36-5-15 16,9 0 40-16,8 9-18 16,-4 10 31-16,-11 8 0 0,-7 11 4 15,-9 9-1-15,-11 5 0 16,-1 0 5-16,-4 9-10 16,-4 26 11-16,-2 18 1 15,0 25 21 1,-10 13 8-16,-11 8 13 0,1-7-18 15,3-10-31-15,3-16 6 16,5-14-6-16,0-9-2 16,2-12 2-16,-2-4-51 15,-9-5-11-15,-10-13-61 16,-8-9-113-16</inkml:trace>
  <inkml:trace contextRef="#ctx0" brushRef="#br0" timeOffset="540284.5058">5481 4381 306 0,'0'0'76'0,"0"0"-76"16,0 0-11-16,0 0 11 15,0 0 16-15,-38 111 6 16,16-78-22-16,0-3 5 15,-1-5-5-15,3-1 0 16,2-4-34-16,0-6-96 16,3-12-115-16</inkml:trace>
  <inkml:trace contextRef="#ctx0" brushRef="#br0" timeOffset="540420.9147">5258 4584 287 0,'0'0'8'0,"0"0"-5"16,0 0 22-16,0 0-19 16,0 0-6-16,0 0-81 15,-51 94-87-15</inkml:trace>
  <inkml:trace contextRef="#ctx0" brushRef="#br0" timeOffset="541023.0282">6109 4480 75 0,'0'0'118'0,"0"0"-118"15,-68 102 0-15,7-42 30 16,-5 8 9-16,-9-3 1 16,2-6 7-16,-5-9-27 15,-6-11 15-15,-11-9 0 16,-13-10-21-16,-15-10-14 16,-8-10-18-16,3-21-37 15,24-32 23-15,28-25 11 16,31-36 14-16,35-16-44 15,10-18-1-15,42-10-50 16,31 1 51-16,16 7-13 16</inkml:trace>
  <inkml:trace contextRef="#ctx0" brushRef="#br0" timeOffset="541229.5322">6038 3178 17 0,'0'0'22'0,"175"7"3"16,-105 42-7-16,-20 26-10 15,-17 30 12-15,-22 27-7 16,-11 15 6-16,0 3 18 16,-9-11-9-16,-11-15 2 15,-7-12-9-15,-8-17-15 16,-9-8 18-16,-12-6-7 16,-9-10-9-16,-11-5-4 15,-7-10-4-15,-1-13-60 0,1-22-122 16</inkml:trace>
  <inkml:trace contextRef="#ctx0" brushRef="#br0" timeOffset="550862.183">961 7990 6 0,'0'0'72'0,"0"0"-9"15,0 0-18-15,0 0 1 0,0 0 4 16,0 0-20-16,0 0 26 16,0 0-36-16,-37-65 9 15,37 65 1-15,0-2-27 16,0 2 7-16,0 0-8 15,0 0 4-15,0 0-11 16,0 0 5-16,0 0-4 16,0 0 0-16,0 20-36 15,0 43 38-15,0 38 2 16,3 57 6-16,-3 42 12 16,0 50-16-16,2 25 7 15,5-7-9-15,12-11 4 16,4-25-11-16,2-11 7 0,1-8-23 15,-5-9 5-15,-6-18-9 16,-4-22-6-16,-8-21 18 16,-3-24 3-16,0-23 12 15,0-21 0-15,0-22 0 16,0-17-3-16,0-12 3 16,0-12-6-16,0-9-42 15,2-3-53-15,11-36 65 16,5-21-34-16</inkml:trace>
  <inkml:trace contextRef="#ctx0" brushRef="#br0" timeOffset="552395.9398">916 7822 14 0,'0'0'53'16,"0"0"-20"-16,0 0 3 15,0 0 6-15,0 0-19 16,0 0 14-16,-3-6-6 16,3 6-13-16,0 0-6 15,0-2-12-15,0 2-5 16,16 0-3-16,35 0-3 16,43-4 11-16,44-13 17 15,43-15-2-15,28-7 9 16,10-12-21-16,3-2-3 0,10-4 2 15,1-1 4 1,-2 0-9-16,-5 2 3 0,-24 7 0 16,-14 11-3-16,-26 6 6 15,-26 7-3-15,-24 9 0 16,-23 4 3-16,-18 6-3 16,-15 2 0-16,-5 4 0 15,1 0-5-15,1 0 8 16,7 0-3-16,0 8 0 15,-6-1 0-15,-7 6-4 16,-9-3 4-16,-9 2 0 16,-5 1-4-16,-6-2 3 15,0 4 1-15,-1 2 0 16,-1 7 2-16,1 4-4 0,4 6 2 16,-5 11 0-16,1 6 3 15,-5 10 1-15,-8 8 3 16,-2 14 18-16,-2 9-24 15,0 24 19-15,0 33-17 16,-6 28 1-16,3 11-4 16,3 2 4-16,0-11-4 15,0-17 0-15,7-8 1 16,6-5-3-16,-4-11 2 16,3-1 0-16,-6-3-3 15,0 7 6-15,-1 7-3 0,2-4 0 16,2-3 2-1,6-16-8-15,5-16 5 0,7-10-7 16,4-11 2 0,-2-9-2-16,-2-16 0 0,-4-10-1 15,-4-14 9-15,-5-9-6 16,-3-9 5-16,-7-12-10 16,-2-4 8-16,-2-5 5 15,0 0-2-15,0 0 21 16,0 0-4-16,0 4 17 15,-10 4-5-15,-19 3-19 16,-16 5-10-16,-10 3 4 16,-11 0-4-16,-9 1 0 15,-10 3 2-15,-13 0-3 0,-16-2 1 16,-6-1-6-16,-5-3 1 16,2-5-14-16,3-3 19 15,-7-4-1-15,-16 2-2 16,-13-1-3-16,-18 4-24 15,-6 4 30-15,-5 2 0 16,9 6 7-16,6 2 36 16,19 2 1-16,14 1-37 15,13-4 3-15,17-2-10 16,2-4 0-16,5-1 3 16,6-3 3-16,7-5-5 15,4-2-1-15,8-5 2 16,9 2-11-16,10-3 9 15,11 2 0-15,7 0-1 16,9 0-8-16,4-2 7 0,8 2 2 16,5-2 0-16,8 0-10 15,-1 0 8-15,5 0-9 16,0 0 7-16,0 0-22 16,0 0 7-16,0 0-20 15,0 0-22-15,0 0 7 16,0 0-5-16,0 0 11 15,0 0 30-15,0 0-7 16,0 0-19-16,0 2-22 16</inkml:trace>
  <inkml:trace contextRef="#ctx0" brushRef="#br0" timeOffset="559572.2012">1644 8610 18 0,'0'0'16'0,"0"0"20"16,0 0-16-16,0 0-6 16,0 0 27-16,0 0-11 15,0 0 20-15,0 0-25 16,0-21-18-16,0 21-2 15,0 0-3-15,0 0-3 16,0 0 1-16,0 0-18 16,5 0 9-16,19 0 4 15,16 1 5-15,10 5 16 16,12 1-7-16,7-2 15 16,3 2-2-16,-1 0-20 15,-2 7 6-15,-7 11-8 16,-2 7 0-16,-2 8 11 0,-2 4-4 15,0 10-4-15,-2 4-2 16,-6 0 3-16,-5-2-4 16,-9-9 0-16,-12-14 0 15,-3-10 0-15,-5-10 4 16,-3-4-4-16,-7-6 4 16,3 2 0-16,-2-5 5 15,0 0-6-15,-3 0 15 16,-2 0 10-16,0 0-10 15,0 0-1-15,0 0-15 16,0 0 5-16,0 0-9 16,0 0 2-16,0 0 0 0,0 0-2 15,0 0-14-15,4 0-27 16,3-5-57-16,-7-22-101 16</inkml:trace>
  <inkml:trace contextRef="#ctx0" brushRef="#br0" timeOffset="560052.1404">1649 8657 68 0,'0'0'74'0,"0"0"-15"15,0 0 10 1,0 0-56-16,0 0 6 0,0 0 9 16,-5-21-25-16,5 21-3 15,0 9-7-15,0 21 7 16,3 17 10-16,11 12 3 16,5 9 7-16,6 6-5 15,6 0-15-15,6-3 12 16,9-8-8-16,0-8-2 15,5-9 2-15,-1-8-4 16,-4-10-8-16,-3-7-5 16,-10-12-23-16,-6-7-7 15,-3-2-24-15,-4 0-19 16</inkml:trace>
  <inkml:trace contextRef="#ctx0" brushRef="#br0" timeOffset="560937.5644">3212 8860 174 0,'0'0'131'0,"0"0"-111"16,0 0-3-16,0 0-15 15,0 0-1-15,0 0-1 16,-4-3 0-16,10-19 0 16,19-14 0-16,10-10-6 15,7-11-2-15,5-3 6 16,2-7-2-16,5-8-1 15,2 1-7-15,4 1 4 16,0 12-18-16,-2 15 6 16,-4 7 10-16,-6 15 10 15,-3 6 11-15,-3 10-10 16,-6 4 1-16,-7 2 2 16,-7 2-4-16,-3 0 0 15,-9 0 7-15,1 0 12 16,-1 0 11-16,-6 0-24 0,0 0 0 15,-4 0-4-15,0 0-1 16,0 0-1-16,0 0 4 16,0 0-4-16,3 0-8 15,5 0-48-15,2 2-45 16,3 2-33-16</inkml:trace>
  <inkml:trace contextRef="#ctx0" brushRef="#br0" timeOffset="561351.3078">4081 8238 99 0,'0'0'99'0,"0"0"-99"16,0 0-42-1,0 0 42-15,-32 108 12 0,15-44 8 16,-8 12 8-16,-4 4-5 15,-2-1-8-15,-4-7 5 16,-3-7-18-16,0-7 9 16,0-7-4-16,0-7 0 15,5-10 21-15,6-8-24 16,4-8 11-16,6-7-15 16,1-8-2-16,1-3-31 15,-1 0-56-15,1 0-67 16</inkml:trace>
  <inkml:trace contextRef="#ctx0" brushRef="#br0" timeOffset="562348.9244">2222 9622 76 0,'0'0'2'0,"0"0"-2"15,0 0 0-15,0 0 1 16,0 0 19-16,0 0-6 15,41 67 8-15,-41-14 15 16,0 12-15-16,0 20 7 16,0 8-13-16,0 2-12 15,0 0 1-15,0-12-5 16,8-10-5-16,1-11 3 16,-3-6-15-16,4 5-1 15,-4-6 1-15,5-6-75 16</inkml:trace>
  <inkml:trace contextRef="#ctx0" brushRef="#br0" timeOffset="562732.502">3530 9293 43 0,'0'0'23'15,"0"0"-17"-15,0 0 17 16,0 151 20-16,0-82-11 16,0 3 3-16,0-1-24 15,0-4-3-15,0-4 5 16,0-5-9-16,4 0 9 16,10 0-13-16,-1-4-7 15,1 1-24-15,-1-11-44 0,-3-10-61 16</inkml:trace>
  <inkml:trace contextRef="#ctx0" brushRef="#br0" timeOffset="562983.2548">3847 10235 181 0,'0'0'0'0,"0"0"5"15,-120 56-10 1,50-28 8-16,-5 2-3 16,-12 2 7-16,-11-2 7 0,-14 3 19 15,-15 6-20-15,-8-5-9 16,5-1-4-16,17-10 5 16,26-11-4-16,26-10 1 15,28-2-2-15,19-12-8 16,14-24-75-16</inkml:trace>
  <inkml:trace contextRef="#ctx0" brushRef="#br0" timeOffset="563422.6516">2197 9715 1 0,'0'0'34'16,"0"0"12"-16,179-72 1 15,-78 39 22-15,7-2-22 16,13-3-11-16,-1 0-33 15,-4 1 24-15,2 3-26 16,-7 3-2-16,-3 2-1 16,-8 1-48-16,-11 7 9 15,-15 0-50-15</inkml:trace>
  <inkml:trace contextRef="#ctx0" brushRef="#br0" timeOffset="564488.222">3330 9719 111 0,'0'0'61'16,"0"0"-61"-16,0 0-24 16,0 0 13-16,0 0 6 15,0 0 7-15,-85 30-2 16,77-50 14-16,0-6-14 0,6-2 1 15,2 0-1 1,0 5-5-16,0 9 3 0,2 1 2 16,16 3 0-1,3 1 2-15,6 9-1 0,-4 0 3 16,0 0-4-16,-3 0 1 16,-5 5-2-16,-5 13 1 15,-10 10 0-15,0 4-19 16,-20 1-110-16</inkml:trace>
  <inkml:trace contextRef="#ctx0" brushRef="#br0" timeOffset="564913.4585">2608 9912 167 0,'0'0'49'16,"0"0"-49"-16,0 0-22 15,0 0 3-15,0 0 18 0,0 0-19 16,0-19 20-16,4 16 24 16,-2-1-2-16,0-1 14 15,0 0-15-15,5-2-8 16,3-1 2-16,0 1-15 16,6-1 0-16,6-1-3 15,3 4 6-15,2 3-5 16,-5 0 2-16,-2 2 0 15,-9 0-6-15,-2 0 3 16,-5 4-13-16,-4 20-18 16,0 1-27-16,-4-4-102 15</inkml:trace>
  <inkml:trace contextRef="#ctx0" brushRef="#br0" timeOffset="565176.2246">3080 9849 211 0,'0'0'122'0,"0"0"-110"15,0 0-5-15,0 0-7 16,0 0-8-16,0 0 4 15,14 27 3-15,-8 4 1 16,6 3 0-16,-3 3-1 0,-3-1-7 16,3-4-56-1,-5-2-13-15,-4-10-68 0</inkml:trace>
  <inkml:trace contextRef="#ctx0" brushRef="#br0" timeOffset="565429.7934">2861 10316 181 0,'0'0'83'15,"0"0"-83"-15,0 0 0 16,0 0 29-1,0 0 14-15,148-43-34 0,-92 26-6 16,2 4-1-16,0 3-2 16,4 1-57-16,3-3-39 15,-5-6-101-15</inkml:trace>
  <inkml:trace contextRef="#ctx0" brushRef="#br0" timeOffset="570472.2306">3758 8127 134 0,'0'0'0'0,"0"0"-42"16,0 0 42-16,0 0 0 16,0 0 26-16,0 0 1 15,17 143 6-15,-15-88 1 16,2 15-3-16,-4 9-4 15,0 9-14-15,0 9 9 16,-12 5 15-16,-5 6-27 0,-4-8 7 16,7-12-17-1,8-21 2-15,6-22-7 0,0-14-4 16,0-16-17-16,0-8-33 16,6-7-26-16,6-14 45 15,-3-25-2-15</inkml:trace>
  <inkml:trace contextRef="#ctx0" brushRef="#br0" timeOffset="570933.4722">3368 8265 175 0,'0'0'60'16,"0"0"-27"-16,0 0 6 16,0 0-38-16,0 0 5 15,0 0-1-15,-11-23 1 16,11 23-6-16,0 0-2 16,0 15-7-16,4 17 9 15,25 15 3-15,15 12 17 16,15 4-8-16,12-1-2 15,11-10 12-15,5-7-18 16,0-10 19-16,-11-9-1 16,-12-1-12-16,-12-7 2 0,-9 0-12 15,-10-4 0-15,-11-2-3 16,-6 0 4-16,-5-2-2 16,-2 0 0-16,-2-2-7 15,-3 2 3-15,-2-4 4 16,0-2 1-16,-2-4-2 15,2 0 5-15,-2 0-3 16,3 0 0-16,-1 0-14 16,-2 0-3-16,2 0-42 15,7 0-24-15,0 0-42 0,4-9-12 16</inkml:trace>
  <inkml:trace contextRef="#ctx0" brushRef="#br0" timeOffset="608353.4157">7536 7548 274 0,'0'0'71'0,"0"0"-27"16,0 0-11-16,0 0 43 15,0 0-23-15,0 0-24 16,0 0 6-16,0 0-31 15,0-31-4-15,0 31-4 16,-11 33-37-16,-20 28 26 16,-18 31 10-16,-18 19 10 0,-8 10-2 15,3-7-1 1,11-14-2-16,15-16 0 0,11-16-55 16,14-18-11-1,10-19-20-15,8-21-46 0,3-10-15 16</inkml:trace>
  <inkml:trace contextRef="#ctx0" brushRef="#br0" timeOffset="608586.5164">7073 7720 225 0,'0'0'89'0,"0"0"-89"16,0 0-15-16,0 0 15 15,114-8 19-15,-68 16-3 0,10 18 19 16,2 12-30 0,2 10-3-16,0 8 4 0,-2 3-4 15,-2 2-2-15,-3 0 0 16,1-6-14-16,-1-4-31 16,-1-9-91-16</inkml:trace>
  <inkml:trace contextRef="#ctx0" brushRef="#br0" timeOffset="609144.6995">7594 9256 306 0,'0'0'104'0,"0"0"-75"16,0 0-29-16,0 0 0 0,0 0-7 16,0 0 1-16,-58 122 6 15,14-35 3-15,-8 7 0 16,-1-4-6-16,2-6-4 15,-1-11-41-15,1-18-22 16,2-16-86-16</inkml:trace>
  <inkml:trace contextRef="#ctx0" brushRef="#br0" timeOffset="609331.0898">7175 9453 78 0,'0'0'88'16,"0"0"-43"-16,0 0-27 15,151-30 0-15,-106 39-12 16,-5 19-4-16,-6 11-2 16,-3 5 27-16,0 6-10 0,0 2 2 15,6-3-16-15,2-5 2 16,10-10-5-16,9-17-16 16,0-17-121-16</inkml:trace>
  <inkml:trace contextRef="#ctx0" brushRef="#br0" timeOffset="613395.158">6921 5993 38 0,'0'0'65'0,"0"0"-11"15,-129 67 1-15,71-43 9 16,-7 2-36-16,-11 4-12 16,-3 1 0-16,-18 1-12 15,-10 3 21-15,-15-1-13 16,-13 1 5-16,0-6 13 15,-4-5-25-15,8-5 16 16,-2-16-10-16,-2-3-5 0,0-1-12 16,-4-27 6-16,2-15-25 15,4-11 3-15,15-14-7 16,18-14 3-16,17-13 23 16,19-9-15-16,22-14 11 15,24-8 0-15,18-7-9 16,43-7 13-16,38-5-4 15,42-1-2-15,36 4 3 16,32 9-1-16,30 15 7 16,11 8 0-16,13 13-13 15,7 19-1-15,-7 18-3 16,-11 22 15-16,-26 28-3 16,-36 10 3-16,-32 32-4 0,-33 32 0 15,-25 24-17-15,-24 25 19 16,-27 19-1-1,-27 15 5-15,-4 5 0 0,-26-9 2 16,-27-13-2-16,-14-18 4 16,-20-10-2-16,-18-3 28 15,-22-4 4-15,-18 4-6 16,-11-4-24-16,-11-7 2 16,-5-5-12-16,10-11 5 15,12-11-37-15,21-20 8 16,22-11-3-16,15-19 30 15,24-9-2-15,16-2-33 16,19-13-38-16</inkml:trace>
  <inkml:trace contextRef="#ctx0" brushRef="#br0" timeOffset="661269.0834">20575 5170 14 0,'0'0'20'16,"0"0"-17"-16,0 0 51 16,0 0-7-16,0 0 14 15,0 0-5-15,0 0-24 16,0 0 11-16,-23-34-2 15,5 34-32-15,-17 0-9 16,-18 0 0-16,-21 11 0 16,-20 5-2-16,-8 0 4 0,-14-10-2 15,-11-6 0-15,-10-3 2 16,-10-36-2-16,-7-15 0 16,5-18 0-16,16-15-2 15,17-9 7-15,24-2 7 16,21 2 8-16,28 4-9 15,24 3 9-15,19 4-20 16,24 7-19-16,41 0 10 16,39 6-37-16,48 7 31 15,53 4-19-15,49 11 8 16,30 12 15-16,25 15-16 0,19 14 27 16,11 9-4-16,4 4-40 15,-15 27 19-15,-25 16 4 16,-41 9-1-1,-42 11 5-15,-51 8-11 0,-49 6 28 16,-46 15-6-16,-43 13 6 16,-31 12 6-16,-36 18 9 15,-42 0 15-15,-29-5 3 16,-22-20-16-16,-16-29 0 16,-15-26 14-16,-28-20-23 15,-23-23-2-15,-30-16-6 16,-20-2-24-16,9-34-27 15,36-9-31-15,54-5 31 16,58-4 30-16,56-5-7 16</inkml:trace>
  <inkml:trace contextRef="#ctx0" brushRef="#br0" timeOffset="667618.2214">13180 4059 160 0,'0'0'27'0,"0"0"65"16,12-129-16-16,-8 105 8 16,-1 10-11-16,-1 8-67 15,-2 6-4-15,0 0-2 16,2 0-45-16,0 28 11 16,0 25 30-16,-2 25 4 15,0 22 44-15,-15 18-28 16,-24 8 12-16,-5 1-25 15,-3-5 3-15,7-10-3 0,9-16-3 16,11-15-2-16,15-20 2 16,5-15-27-16,0-19 21 15,12-10-23 1,16-14 28-16,15-3 1 0,13-26 2 16,9-22 10-16,-1-6-12 15,-8 1 6-15,-14 9-6 16,-15 14 6-16,-13 11-2 15,-10 8 28-15,-4 10-14 16,0-2-4-16,0 3-14 16,0 0 6-16,-7 0-3 15,-25 0-3-15,-12 15 0 0,-5 1-7 16,3 2 13 0,12-9-6-16,12-3 0 15,9-6 8-15,-1 0 0 16,-4-1 16-16,-6-30 28 0,-3-11-9 15,-9-18-41-15,-4-12 7 16,-4-4-9-16,-6-5 6 16,2 5-12-16,0 6 6 15,4 7 0-15,6 8-3 16,9 8 7-16,5 14-4 16,12 8 0-16,6 14-8 15,6 4-17-15,0 7-97 16,0 0-107-16,13 0-15 15</inkml:trace>
  <inkml:trace contextRef="#ctx0" brushRef="#br0" timeOffset="704991.1204">19556 5131 3 0,'0'0'25'0,"0"0"13"16,0 0-28-16,0 0 5 15,0 0-15-15,0 0-5 16,0 0-14-16</inkml:trace>
  <inkml:trace contextRef="#ctx0" brushRef="#br0" timeOffset="705426.539">18907 5131 4 0,'0'0'87'16,"0"0"-43"-16,0 0-5 16,0 0-9-16,0 0-30 15,0 0 5-15,119-12 8 16,-5 29 9-16,34 2-3 15,42 5 6-15,37-2-15 16,30-7 5-16,37-14-4 16,38-2-8-16,31-36 8 0,12-15-3 15,-19-4-2-15,-32 2 13 16,-44 4-10-16,-28 4 7 16,-28 7-16-16,-37 12 5 15,-36 6-9-15,-37 13 4 16,-34 3-6-16,-31 3 6 15,-22-3-17-15,-16 3 17 16,-9 0 1-16,-2 1 0 16,0-3-1-16,0 1-19 15,0 3-66-15,0 0-49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A7D3-2B8E-4F67-B7EF-08BAFC66A09B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0BAE-3626-4760-827E-A34A6BCD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B0BAE-3626-4760-827E-A34A6BCDD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0F4F-2E68-49E1-BA91-BDD695958591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emf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4.emf"/><Relationship Id="rId5" Type="http://schemas.openxmlformats.org/officeDocument/2006/relationships/image" Target="NULL"/><Relationship Id="rId10" Type="http://schemas.openxmlformats.org/officeDocument/2006/relationships/customXml" Target="../ink/ink2.xml"/><Relationship Id="rId4" Type="http://schemas.openxmlformats.org/officeDocument/2006/relationships/image" Target="NUL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986" y="2092094"/>
            <a:ext cx="10839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Lecture 5:</a:t>
            </a:r>
          </a:p>
          <a:p>
            <a:pPr algn="ctr"/>
            <a:r>
              <a:rPr lang="en-US" sz="54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Regularization</a:t>
            </a:r>
            <a:endParaRPr lang="en-US" sz="5400" dirty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10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76" y="1065141"/>
            <a:ext cx="49911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76" y="2082118"/>
            <a:ext cx="694372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15" y="150124"/>
            <a:ext cx="892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Regularization Techniques: L1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122" y="1215309"/>
            <a:ext cx="9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Loss: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122" y="2064808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Derivations: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9" y="3429000"/>
            <a:ext cx="6176809" cy="2746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"/>
          <a:stretch/>
        </p:blipFill>
        <p:spPr>
          <a:xfrm>
            <a:off x="6230732" y="3569110"/>
            <a:ext cx="5961268" cy="25419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8480" y="278984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Difference: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064600" y="1366560"/>
              <a:ext cx="4427640" cy="472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0280" y="1360440"/>
                <a:ext cx="443484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6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6" y="1179871"/>
            <a:ext cx="4043307" cy="3811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02" y="1253613"/>
            <a:ext cx="4573201" cy="3569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15" y="150124"/>
            <a:ext cx="96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Regularization Techniques: 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30" y="4698555"/>
            <a:ext cx="432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Without dropout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7900" y="4698555"/>
            <a:ext cx="432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With dropout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751440" y="1651320"/>
              <a:ext cx="5445720" cy="2850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8920" y="1646640"/>
                <a:ext cx="5455440" cy="28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2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315523"/>
            <a:ext cx="9182636" cy="408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615" y="150124"/>
            <a:ext cx="96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Regularization Techniques: Dropout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8680" y="1144080"/>
              <a:ext cx="9502920" cy="298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360" y="1141560"/>
                <a:ext cx="951228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8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5"/>
          <a:stretch/>
        </p:blipFill>
        <p:spPr>
          <a:xfrm>
            <a:off x="847299" y="1844003"/>
            <a:ext cx="9525000" cy="4003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14" y="150124"/>
            <a:ext cx="1153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Regularization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Techniques: Data Augmentation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82280" y="808560"/>
              <a:ext cx="6972480" cy="333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5440" y="802800"/>
                <a:ext cx="6985440" cy="33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6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8" b="10526"/>
          <a:stretch/>
        </p:blipFill>
        <p:spPr>
          <a:xfrm>
            <a:off x="1061884" y="1460090"/>
            <a:ext cx="10068232" cy="3937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614" y="150124"/>
            <a:ext cx="1153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Regularization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Techniques: Early Stopping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74040" y="1286280"/>
              <a:ext cx="6435720" cy="3219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560" y="1279440"/>
                <a:ext cx="6447240" cy="32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3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15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072" y="2579426"/>
            <a:ext cx="1179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Questions??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236" y="132286"/>
            <a:ext cx="5525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time: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Neural Networks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57374" y="969736"/>
            <a:ext cx="5146096" cy="2123769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165888" y="3605872"/>
            <a:ext cx="3851208" cy="2394145"/>
            <a:chOff x="7208768" y="3794717"/>
            <a:chExt cx="3851208" cy="2394145"/>
          </a:xfrm>
        </p:grpSpPr>
        <p:grpSp>
          <p:nvGrpSpPr>
            <p:cNvPr id="35" name="Group 34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70394" y="3560224"/>
            <a:ext cx="3737476" cy="2403547"/>
            <a:chOff x="417573" y="3888840"/>
            <a:chExt cx="3737476" cy="2403547"/>
          </a:xfrm>
        </p:grpSpPr>
        <p:grpSp>
          <p:nvGrpSpPr>
            <p:cNvPr id="45" name="Group 44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50275" y="1746120"/>
            <a:ext cx="346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Neural Network: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9943" y="4789203"/>
            <a:ext cx="346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Activation Functions: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01968" y="5765308"/>
            <a:ext cx="34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42981" y="5782176"/>
            <a:ext cx="34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4112640" y="424800"/>
              <a:ext cx="4632120" cy="1078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07240" y="417600"/>
                <a:ext cx="4641480" cy="10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7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236" y="132286"/>
            <a:ext cx="6999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: Representation Learning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112"/>
            <a:ext cx="3465871" cy="353377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3825072" y="2292608"/>
            <a:ext cx="3785096" cy="1747368"/>
            <a:chOff x="1154501" y="1474931"/>
            <a:chExt cx="3854872" cy="1747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65" idx="3"/>
              <a:endCxn id="63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67" idx="3"/>
              <a:endCxn id="64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64" idx="6"/>
              <a:endCxn id="68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65" idx="3"/>
              <a:endCxn id="64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67" idx="3"/>
              <a:endCxn id="63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63" idx="6"/>
              <a:endCxn id="68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5885" y="1591657"/>
            <a:ext cx="3876675" cy="3600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9135360" y="2621160"/>
              <a:ext cx="2220840" cy="193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31400" y="2616120"/>
                <a:ext cx="2229840" cy="19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3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089" y="132286"/>
            <a:ext cx="60212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time: Multi-Classification</a:t>
            </a:r>
          </a:p>
          <a:p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2914" y="2599159"/>
            <a:ext cx="884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Cross-Entropy loss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39" y="2180891"/>
            <a:ext cx="3810000" cy="1438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4" y="975314"/>
            <a:ext cx="347662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82914" y="1354073"/>
            <a:ext cx="1655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Soft-max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2913" y="4128888"/>
            <a:ext cx="283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Targets - Labels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8714" y="4038314"/>
            <a:ext cx="884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One-Hot Encoding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403600" y="463320"/>
              <a:ext cx="6326640" cy="547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9640" y="455760"/>
                <a:ext cx="6335640" cy="54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06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3239" y="457200"/>
            <a:ext cx="10515600" cy="734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Century Schoolbook" charset="0"/>
                <a:ea typeface="Century Schoolbook" charset="0"/>
                <a:cs typeface="Century Schoolbook" charset="0"/>
              </a:rPr>
              <a:t>   </a:t>
            </a:r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Today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1752599"/>
            <a:ext cx="10515600" cy="2565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Regularization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3600" dirty="0" smtClean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Convolutional Neural Networks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800" dirty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72" y="2579426"/>
            <a:ext cx="1179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Regularization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514" y="5996721"/>
            <a:ext cx="982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Schoolbook" charset="0"/>
                <a:ea typeface="Century Schoolbook" charset="0"/>
                <a:cs typeface="Century Schoolbook" charset="0"/>
              </a:rPr>
              <a:t>Most material from Andrew NG’s course at Coursera</a:t>
            </a:r>
          </a:p>
        </p:txBody>
      </p:sp>
    </p:spTree>
    <p:extLst>
      <p:ext uri="{BB962C8B-B14F-4D97-AF65-F5344CB8AC3E}">
        <p14:creationId xmlns:p14="http://schemas.microsoft.com/office/powerpoint/2010/main" val="1367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616" y="150124"/>
            <a:ext cx="677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What is Over-fitting?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062037"/>
            <a:ext cx="11515725" cy="4733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47360" y="1094040"/>
              <a:ext cx="5991480" cy="296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960" y="1089360"/>
                <a:ext cx="6003720" cy="29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616" y="150124"/>
            <a:ext cx="677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What is Over-fitting?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79" y="928380"/>
            <a:ext cx="7886700" cy="4676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876640" y="1815480"/>
              <a:ext cx="3954960" cy="3629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9080" y="1809720"/>
                <a:ext cx="3969720" cy="36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5  -  </a:t>
            </a:r>
            <a:fld id="{D0B40B6D-1000-41F9-A545-0A256AF55CE8}" type="slidenum">
              <a:rPr lang="en-US" smtClean="0"/>
              <a:t>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0" y="1680758"/>
            <a:ext cx="7620000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16" y="2723362"/>
            <a:ext cx="57912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0" y="3987403"/>
            <a:ext cx="762000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0" y="5089134"/>
            <a:ext cx="7391400" cy="638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615" y="150124"/>
            <a:ext cx="892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Regularization Techniques: L2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303" y="1791393"/>
            <a:ext cx="9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Loss: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303" y="2723362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Derivations: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303" y="4084446"/>
            <a:ext cx="1317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Update: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132640" y="1495440"/>
              <a:ext cx="5679000" cy="445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5440" y="1488960"/>
                <a:ext cx="5688720" cy="44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2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140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pooya mohammadikazaj</cp:lastModifiedBy>
  <cp:revision>180</cp:revision>
  <dcterms:created xsi:type="dcterms:W3CDTF">2019-07-08T20:04:47Z</dcterms:created>
  <dcterms:modified xsi:type="dcterms:W3CDTF">2020-01-23T07:11:47Z</dcterms:modified>
</cp:coreProperties>
</file>