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1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8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A4BB-3AC9-401F-BB20-0DE42A0D0F3F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67C5-87DD-4B73-B88A-A33DA404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20" y="44982"/>
            <a:ext cx="4620425" cy="12647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AIH Project</a:t>
            </a:r>
            <a:br>
              <a:rPr lang="en-US" sz="3600" b="1" dirty="0" smtClean="0"/>
            </a:br>
            <a:r>
              <a:rPr lang="en-US" sz="3600" b="1" dirty="0" smtClean="0"/>
              <a:t>Suggested Wireframes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0457" y="1936108"/>
            <a:ext cx="5216405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1"/>
                </a:solidFill>
              </a:rPr>
              <a:t>Stats for User </a:t>
            </a:r>
            <a:r>
              <a:rPr lang="en-US" sz="1400" b="1" u="sng" dirty="0" smtClean="0">
                <a:solidFill>
                  <a:schemeClr val="tx1"/>
                </a:solidFill>
              </a:rPr>
              <a:t>U33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Comments made: 102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Posts made: 4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Comments received: 80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Popularity of topics: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On average</a:t>
            </a:r>
            <a:r>
              <a:rPr lang="en-US" sz="1400" smtClean="0">
                <a:solidFill>
                  <a:schemeClr val="tx1"/>
                </a:solidFill>
              </a:rPr>
              <a:t>, 29.5 </a:t>
            </a:r>
            <a:r>
              <a:rPr lang="en-US" sz="1400" dirty="0" smtClean="0">
                <a:solidFill>
                  <a:schemeClr val="tx1"/>
                </a:solidFill>
              </a:rPr>
              <a:t>other users discussed topics shared with this user.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Topics Discussed: </a:t>
            </a:r>
          </a:p>
          <a:p>
            <a:r>
              <a:rPr lang="en-US" sz="1400" u="sng" dirty="0" smtClean="0">
                <a:solidFill>
                  <a:srgbClr val="00B050"/>
                </a:solidFill>
              </a:rPr>
              <a:t>T3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u="sng" dirty="0" smtClean="0">
                <a:solidFill>
                  <a:srgbClr val="00B050"/>
                </a:solidFill>
              </a:rPr>
              <a:t>T19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u="sng" dirty="0" smtClean="0">
                <a:solidFill>
                  <a:srgbClr val="00B050"/>
                </a:solidFill>
              </a:rPr>
              <a:t>T21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u="sng" dirty="0" smtClean="0">
                <a:solidFill>
                  <a:srgbClr val="00B050"/>
                </a:solidFill>
              </a:rPr>
              <a:t>T22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u="sng" dirty="0" smtClean="0">
                <a:solidFill>
                  <a:srgbClr val="00B050"/>
                </a:solidFill>
              </a:rPr>
              <a:t>T48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779" y="5265853"/>
            <a:ext cx="6744057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 smtClean="0"/>
              <a:t>Stats for Topic </a:t>
            </a:r>
            <a:r>
              <a:rPr lang="en-US" sz="1400" b="1" u="sng" dirty="0" smtClean="0"/>
              <a:t>T22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11 users discuss this topic (#26 out of 50)</a:t>
            </a:r>
          </a:p>
          <a:p>
            <a:endParaRPr lang="en-US" sz="1400" dirty="0"/>
          </a:p>
          <a:p>
            <a:r>
              <a:rPr lang="en-US" sz="1400" dirty="0" smtClean="0"/>
              <a:t>Topic Title: Insurance problems with medication</a:t>
            </a:r>
          </a:p>
          <a:p>
            <a:r>
              <a:rPr lang="en-US" sz="1400" dirty="0" smtClean="0"/>
              <a:t>Keywords: </a:t>
            </a:r>
            <a:r>
              <a:rPr lang="en-US" sz="1400" dirty="0" err="1" smtClean="0"/>
              <a:t>payor</a:t>
            </a:r>
            <a:r>
              <a:rPr lang="en-US" sz="1400" dirty="0" smtClean="0"/>
              <a:t> anthem </a:t>
            </a:r>
            <a:r>
              <a:rPr lang="en-US" sz="1400" dirty="0" err="1" smtClean="0"/>
              <a:t>aetna</a:t>
            </a:r>
            <a:r>
              <a:rPr lang="en-US" sz="1400" dirty="0" smtClean="0"/>
              <a:t> not covering, </a:t>
            </a:r>
            <a:r>
              <a:rPr lang="en-US" sz="1400" dirty="0" err="1" smtClean="0"/>
              <a:t>imuran</a:t>
            </a:r>
            <a:r>
              <a:rPr lang="en-US" sz="1400" dirty="0" smtClean="0"/>
              <a:t>, expensive</a:t>
            </a:r>
          </a:p>
        </p:txBody>
      </p:sp>
      <p:sp>
        <p:nvSpPr>
          <p:cNvPr id="6" name="Oval 5"/>
          <p:cNvSpPr/>
          <p:nvPr/>
        </p:nvSpPr>
        <p:spPr>
          <a:xfrm>
            <a:off x="7622047" y="2958552"/>
            <a:ext cx="846034" cy="828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U33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67066" y="4593650"/>
            <a:ext cx="846034" cy="828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5"/>
            <a:endCxn id="7" idx="1"/>
          </p:cNvCxnSpPr>
          <p:nvPr/>
        </p:nvCxnSpPr>
        <p:spPr>
          <a:xfrm>
            <a:off x="8344182" y="3666098"/>
            <a:ext cx="946783" cy="104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4" idx="3"/>
          </p:cNvCxnSpPr>
          <p:nvPr/>
        </p:nvCxnSpPr>
        <p:spPr>
          <a:xfrm flipH="1" flipV="1">
            <a:off x="5436862" y="3059493"/>
            <a:ext cx="2185185" cy="3135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5" idx="3"/>
          </p:cNvCxnSpPr>
          <p:nvPr/>
        </p:nvCxnSpPr>
        <p:spPr>
          <a:xfrm flipH="1">
            <a:off x="6882836" y="5008121"/>
            <a:ext cx="2284230" cy="84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23130" y="334274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onclick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27663" y="558867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onclick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21" name="Straight Connector 20"/>
          <p:cNvCxnSpPr>
            <a:stCxn id="6" idx="0"/>
          </p:cNvCxnSpPr>
          <p:nvPr/>
        </p:nvCxnSpPr>
        <p:spPr>
          <a:xfrm flipV="1">
            <a:off x="8045064" y="2428713"/>
            <a:ext cx="0" cy="529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1"/>
          </p:cNvCxnSpPr>
          <p:nvPr/>
        </p:nvCxnSpPr>
        <p:spPr>
          <a:xfrm flipH="1" flipV="1">
            <a:off x="7435464" y="2733513"/>
            <a:ext cx="310482" cy="346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7"/>
          </p:cNvCxnSpPr>
          <p:nvPr/>
        </p:nvCxnSpPr>
        <p:spPr>
          <a:xfrm flipV="1">
            <a:off x="8344182" y="2428714"/>
            <a:ext cx="125323" cy="651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6" idx="3"/>
          </p:cNvCxnSpPr>
          <p:nvPr/>
        </p:nvCxnSpPr>
        <p:spPr>
          <a:xfrm flipV="1">
            <a:off x="7639138" y="3666098"/>
            <a:ext cx="106808" cy="529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</p:cNvCxnSpPr>
          <p:nvPr/>
        </p:nvCxnSpPr>
        <p:spPr>
          <a:xfrm>
            <a:off x="9590083" y="5422592"/>
            <a:ext cx="423017" cy="324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0"/>
          </p:cNvCxnSpPr>
          <p:nvPr/>
        </p:nvCxnSpPr>
        <p:spPr>
          <a:xfrm flipV="1">
            <a:off x="9590083" y="3772105"/>
            <a:ext cx="423017" cy="821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0"/>
          </p:cNvCxnSpPr>
          <p:nvPr/>
        </p:nvCxnSpPr>
        <p:spPr>
          <a:xfrm flipV="1">
            <a:off x="9590083" y="3739620"/>
            <a:ext cx="0" cy="854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6"/>
          </p:cNvCxnSpPr>
          <p:nvPr/>
        </p:nvCxnSpPr>
        <p:spPr>
          <a:xfrm>
            <a:off x="10013100" y="5008121"/>
            <a:ext cx="585400" cy="174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6"/>
          </p:cNvCxnSpPr>
          <p:nvPr/>
        </p:nvCxnSpPr>
        <p:spPr>
          <a:xfrm>
            <a:off x="10013100" y="5008121"/>
            <a:ext cx="400214" cy="407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5"/>
          </p:cNvCxnSpPr>
          <p:nvPr/>
        </p:nvCxnSpPr>
        <p:spPr>
          <a:xfrm>
            <a:off x="9889201" y="5301196"/>
            <a:ext cx="324006" cy="296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4"/>
          </p:cNvCxnSpPr>
          <p:nvPr/>
        </p:nvCxnSpPr>
        <p:spPr>
          <a:xfrm>
            <a:off x="9590083" y="5422592"/>
            <a:ext cx="0" cy="324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7"/>
          </p:cNvCxnSpPr>
          <p:nvPr/>
        </p:nvCxnSpPr>
        <p:spPr>
          <a:xfrm flipV="1">
            <a:off x="9889201" y="4593650"/>
            <a:ext cx="499914" cy="121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7" idx="3"/>
          </p:cNvCxnSpPr>
          <p:nvPr/>
        </p:nvCxnSpPr>
        <p:spPr>
          <a:xfrm flipV="1">
            <a:off x="9066660" y="5301196"/>
            <a:ext cx="224305" cy="296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7"/>
          </p:cNvCxnSpPr>
          <p:nvPr/>
        </p:nvCxnSpPr>
        <p:spPr>
          <a:xfrm flipV="1">
            <a:off x="9889201" y="4246971"/>
            <a:ext cx="416599" cy="468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48425" y="222191"/>
            <a:ext cx="3114319" cy="17543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Shade users by</a:t>
            </a:r>
          </a:p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Comments made</a:t>
            </a:r>
          </a:p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Posts made</a:t>
            </a:r>
          </a:p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Comments received</a:t>
            </a:r>
          </a:p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Popularity of the user’s topics</a:t>
            </a:r>
          </a:p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928071" y="215823"/>
            <a:ext cx="2068082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Shade topics by</a:t>
            </a:r>
          </a:p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Popularity</a:t>
            </a:r>
          </a:p>
          <a:p>
            <a:pPr algn="ctr"/>
            <a:endParaRPr lang="en-US" dirty="0"/>
          </a:p>
        </p:txBody>
      </p:sp>
      <p:cxnSp>
        <p:nvCxnSpPr>
          <p:cNvPr id="75" name="Straight Arrow Connector 74"/>
          <p:cNvCxnSpPr>
            <a:endCxn id="5" idx="0"/>
          </p:cNvCxnSpPr>
          <p:nvPr/>
        </p:nvCxnSpPr>
        <p:spPr>
          <a:xfrm>
            <a:off x="1485900" y="4182877"/>
            <a:ext cx="2024908" cy="1082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23760" y="453038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onclick</a:t>
            </a:r>
            <a:r>
              <a:rPr lang="en-US" dirty="0" smtClean="0"/>
              <a:t> T22]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9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AIH Project Suggested Wireframes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AIH Project Suggested Wireframes</dc:title>
  <dc:creator>Windows User</dc:creator>
  <cp:lastModifiedBy>Windows User</cp:lastModifiedBy>
  <cp:revision>10</cp:revision>
  <dcterms:created xsi:type="dcterms:W3CDTF">2016-10-20T16:00:41Z</dcterms:created>
  <dcterms:modified xsi:type="dcterms:W3CDTF">2016-10-20T17:14:31Z</dcterms:modified>
</cp:coreProperties>
</file>