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5" r:id="rId6"/>
    <p:sldId id="266" r:id="rId7"/>
    <p:sldId id="267" r:id="rId8"/>
    <p:sldId id="269" r:id="rId9"/>
    <p:sldId id="276" r:id="rId10"/>
    <p:sldId id="270" r:id="rId11"/>
    <p:sldId id="271" r:id="rId12"/>
    <p:sldId id="272" r:id="rId13"/>
    <p:sldId id="273" r:id="rId14"/>
    <p:sldId id="274" r:id="rId15"/>
    <p:sldId id="275"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26" autoAdjust="0"/>
  </p:normalViewPr>
  <p:slideViewPr>
    <p:cSldViewPr>
      <p:cViewPr varScale="1">
        <p:scale>
          <a:sx n="80" d="100"/>
          <a:sy n="80" d="100"/>
        </p:scale>
        <p:origin x="62" y="91"/>
      </p:cViewPr>
      <p:guideLst>
        <p:guide pos="3840"/>
        <p:guide orient="horz" pos="2160"/>
      </p:guideLst>
    </p:cSldViewPr>
  </p:slideViewPr>
  <p:outlineViewPr>
    <p:cViewPr>
      <p:scale>
        <a:sx n="33" d="100"/>
        <a:sy n="33" d="100"/>
      </p:scale>
      <p:origin x="0" y="-347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85FB9A08-40BC-47B5-8130-616BDCF09507}" type="datetime1">
              <a:rPr lang="fr-FR" smtClean="0"/>
              <a:t>24/06/2019</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fr-FR" smtClean="0"/>
              <a:pPr algn="r" rtl="0"/>
              <a:t>‹N°›</a:t>
            </a:fld>
            <a:endParaRPr lang="fr-F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082B9BC8-1895-4EB7-B2E1-D3911C69AD0C}" type="datetime1">
              <a:rPr lang="fr-FR" smtClean="0"/>
              <a:pPr/>
              <a:t>24/06/2019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fr-FR" smtClean="0"/>
              <a:pPr/>
              <a:t>‹N°›</a:t>
            </a:fld>
            <a:endParaRPr lang="fr-F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EE2CF44-2B13-41B4-A334-1CDF534EEBBF}" type="slidenum">
              <a:rPr lang="fr-FR" smtClean="0"/>
              <a:pPr/>
              <a:t>12</a:t>
            </a:fld>
            <a:endParaRPr lang="fr-FR" dirty="0"/>
          </a:p>
        </p:txBody>
      </p:sp>
    </p:spTree>
    <p:extLst>
      <p:ext uri="{BB962C8B-B14F-4D97-AF65-F5344CB8AC3E}">
        <p14:creationId xmlns:p14="http://schemas.microsoft.com/office/powerpoint/2010/main" val="3459061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0AE1499-D871-4B5A-815F-37F8E0C46F8C}" type="datetime1">
              <a:rPr lang="fr-FR" smtClean="0"/>
              <a:pPr/>
              <a:t>24/06/2019</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457199"/>
            <a:ext cx="1943100" cy="5638801"/>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4000" y="457199"/>
            <a:ext cx="7048500" cy="5638801"/>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7CFD53AE-A1A9-4971-B817-D6F393C7FE35}" type="datetime1">
              <a:rPr lang="fr-FR" smtClean="0"/>
              <a:pPr/>
              <a:t>24/06/2019</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B4EA85BC-BD2B-458E-8340-8D31B4F152AE}" type="datetime1">
              <a:rPr lang="fr-FR" smtClean="0"/>
              <a:pPr/>
              <a:t>24/06/2019</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fr-FR" noProof="0"/>
              <a:t>Cliquez pour modifier les styles du texte du masque</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2C9DB741-A3C2-4C75-A4D1-97F129BE9491}" type="datetime1">
              <a:rPr lang="fr-FR" smtClean="0"/>
              <a:pPr/>
              <a:t>24/06/2019</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11B59C61-65A8-4FB6-8060-9ACE25B631CB}" type="datetime1">
              <a:rPr lang="fr-FR" noProof="0" smtClean="0"/>
              <a:pPr/>
              <a:t>24/06/2019</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algn="r">
              <a:defRPr/>
            </a:lvl1pPr>
          </a:lstStyle>
          <a:p>
            <a:fld id="{E31375A4-56A4-47D6-9801-1991572033F7}" type="slidenum">
              <a:rPr lang="fr-FR" noProof="0" smtClean="0"/>
              <a:pPr/>
              <a:t>‹N°›</a:t>
            </a:fld>
            <a:endParaRPr lang="fr-FR"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B19C7B91-9FE1-44A2-8FAA-E998ADCC26EE}" type="datetime1">
              <a:rPr lang="fr-FR" smtClean="0"/>
              <a:pPr/>
              <a:t>24/06/2019</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24294901-3B67-4101-8D94-E7F6C7A7004D}" type="datetime1">
              <a:rPr lang="fr-FR" smtClean="0"/>
              <a:pPr/>
              <a:t>24/06/2019</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36311718-BEC8-4DB8-9B0A-52986EABC5C9}" type="datetime1">
              <a:rPr lang="fr-FR" smtClean="0"/>
              <a:pPr/>
              <a:t>24/06/2019</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600" noProof="0" dirty="0"/>
          </a:p>
        </p:txBody>
      </p:sp>
      <p:sp>
        <p:nvSpPr>
          <p:cNvPr id="2" name="Titre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fr-FR" noProof="0"/>
              <a:t>Modifiez le style du titre</a:t>
            </a:r>
            <a:endParaRPr lang="fr-FR" noProof="0" dirty="0"/>
          </a:p>
        </p:txBody>
      </p:sp>
      <p:sp>
        <p:nvSpPr>
          <p:cNvPr id="3" name="Espace réservé pour l’imag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883871E-5D80-4EDF-9E01-94E184402302}" type="datetime1">
              <a:rPr lang="fr-FR" smtClean="0"/>
              <a:pPr/>
              <a:t>24/06/2019</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lgn="r">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A9F01D7A-F2CA-4D89-BC48-D8C829AA64E1}" type="datetime1">
              <a:rPr lang="fr-FR" smtClean="0"/>
              <a:pPr/>
              <a:t>24/06/2019</a:t>
            </a:fld>
            <a:endParaRPr lang="fr-FR" dirty="0"/>
          </a:p>
        </p:txBody>
      </p:sp>
      <p:sp>
        <p:nvSpPr>
          <p:cNvPr id="5" name="Espace réservé du pied de page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fr-FR" smtClean="0"/>
              <a:pPr algn="r"/>
              <a:t>‹N°›</a:t>
            </a:fld>
            <a:endParaRPr lang="fr-FR"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CI" dirty="0"/>
              <a:t>P</a:t>
            </a:r>
            <a:r>
              <a:rPr lang="fr-FR" dirty="0"/>
              <a:t>ROJET INFRASTRUCTURE</a:t>
            </a:r>
          </a:p>
        </p:txBody>
      </p:sp>
      <p:sp>
        <p:nvSpPr>
          <p:cNvPr id="3" name="Sous-titre 2"/>
          <p:cNvSpPr>
            <a:spLocks noGrp="1"/>
          </p:cNvSpPr>
          <p:nvPr>
            <p:ph type="subTitle" idx="1"/>
          </p:nvPr>
        </p:nvSpPr>
        <p:spPr/>
        <p:txBody>
          <a:bodyPr rtlCol="0"/>
          <a:lstStyle/>
          <a:p>
            <a:pPr rtl="0"/>
            <a:r>
              <a:rPr lang="fr-CI" dirty="0"/>
              <a:t> U</a:t>
            </a:r>
            <a:r>
              <a:rPr lang="fr-FR" dirty="0"/>
              <a:t>F-INFRA B1A   2018-2019</a:t>
            </a:r>
          </a:p>
          <a:p>
            <a:pPr rtl="0"/>
            <a:r>
              <a:rPr lang="fr-FR" dirty="0"/>
              <a:t>-Aziz Kone  -</a:t>
            </a:r>
            <a:r>
              <a:rPr lang="fr-FR" dirty="0" err="1"/>
              <a:t>Dmitrii</a:t>
            </a:r>
            <a:r>
              <a:rPr lang="fr-FR" dirty="0"/>
              <a:t> </a:t>
            </a:r>
            <a:r>
              <a:rPr lang="fr-FR" dirty="0" err="1"/>
              <a:t>Kopenkin</a:t>
            </a:r>
            <a:r>
              <a:rPr lang="fr-FR" dirty="0"/>
              <a:t> –Samy Lacombe</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D91906-3D77-4152-B050-9C976F64A7AC}"/>
              </a:ext>
            </a:extLst>
          </p:cNvPr>
          <p:cNvSpPr>
            <a:spLocks noGrp="1"/>
          </p:cNvSpPr>
          <p:nvPr>
            <p:ph type="title"/>
          </p:nvPr>
        </p:nvSpPr>
        <p:spPr>
          <a:xfrm>
            <a:off x="7997952" y="1600200"/>
            <a:ext cx="3127248" cy="1828800"/>
          </a:xfrm>
          <a:prstGeom prst="rect">
            <a:avLst/>
          </a:prstGeom>
        </p:spPr>
        <p:txBody>
          <a:bodyPr anchor="b">
            <a:normAutofit/>
          </a:bodyPr>
          <a:lstStyle/>
          <a:p>
            <a:r>
              <a:rPr lang="fr-FR" sz="2600"/>
              <a:t>INSTALLATION ET CONFIGURATION D’UN SERVEUR DE PRODUCTION</a:t>
            </a:r>
            <a:endParaRPr lang="en-US" sz="2600"/>
          </a:p>
        </p:txBody>
      </p:sp>
      <p:pic>
        <p:nvPicPr>
          <p:cNvPr id="3" name="Espace réservé du contenu 2" descr="Une image contenant équipement électronique, capture d’écran&#10;&#10;Description générée automatiquement">
            <a:extLst>
              <a:ext uri="{FF2B5EF4-FFF2-40B4-BE49-F238E27FC236}">
                <a16:creationId xmlns:a16="http://schemas.microsoft.com/office/drawing/2014/main" id="{F1E5CFB6-CF11-4979-8113-40B641D7F92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781251" y="1012698"/>
            <a:ext cx="6400800" cy="4832603"/>
          </a:xfrm>
          <a:prstGeom prst="rect">
            <a:avLst/>
          </a:prstGeom>
          <a:noFill/>
        </p:spPr>
      </p:pic>
      <p:sp>
        <p:nvSpPr>
          <p:cNvPr id="11" name="Text Placeholder 3">
            <a:extLst>
              <a:ext uri="{FF2B5EF4-FFF2-40B4-BE49-F238E27FC236}">
                <a16:creationId xmlns:a16="http://schemas.microsoft.com/office/drawing/2014/main" id="{8D1D7933-2F1C-4E47-9231-E75252C02C5E}"/>
              </a:ext>
            </a:extLst>
          </p:cNvPr>
          <p:cNvSpPr>
            <a:spLocks noGrp="1"/>
          </p:cNvSpPr>
          <p:nvPr>
            <p:ph type="body" sz="half" idx="2"/>
          </p:nvPr>
        </p:nvSpPr>
        <p:spPr>
          <a:xfrm>
            <a:off x="7997952" y="3429000"/>
            <a:ext cx="3127248" cy="2520280"/>
          </a:xfrm>
        </p:spPr>
        <p:txBody>
          <a:bodyPr>
            <a:normAutofit/>
          </a:bodyPr>
          <a:lstStyle/>
          <a:p>
            <a:r>
              <a:rPr lang="en-US" dirty="0"/>
              <a:t>-Utilisation Windows  server 2012</a:t>
            </a:r>
          </a:p>
          <a:p>
            <a:endParaRPr lang="en-US" dirty="0"/>
          </a:p>
          <a:p>
            <a:r>
              <a:rPr lang="en-US" dirty="0"/>
              <a:t>- Configuration  des roles </a:t>
            </a:r>
          </a:p>
          <a:p>
            <a:r>
              <a:rPr lang="fr-FR" dirty="0"/>
              <a:t>	-Accès à distance </a:t>
            </a:r>
          </a:p>
          <a:p>
            <a:r>
              <a:rPr lang="fr-FR" dirty="0"/>
              <a:t>	-Direct Access VPN</a:t>
            </a:r>
          </a:p>
          <a:p>
            <a:r>
              <a:rPr lang="fr-FR" dirty="0"/>
              <a:t>	-active directory </a:t>
            </a:r>
          </a:p>
          <a:p>
            <a:r>
              <a:rPr lang="fr-FR" dirty="0"/>
              <a:t>	-rôle DHCP</a:t>
            </a:r>
          </a:p>
          <a:p>
            <a:r>
              <a:rPr lang="fr-FR" dirty="0"/>
              <a:t>	-rôle DNS </a:t>
            </a:r>
            <a:r>
              <a:rPr lang="en-US" dirty="0"/>
              <a:t> </a:t>
            </a:r>
          </a:p>
          <a:p>
            <a:endParaRPr lang="en-US" dirty="0"/>
          </a:p>
          <a:p>
            <a:r>
              <a:rPr lang="en-US" dirty="0"/>
              <a:t>-Partage sur le reseau  </a:t>
            </a:r>
          </a:p>
        </p:txBody>
      </p:sp>
    </p:spTree>
    <p:extLst>
      <p:ext uri="{BB962C8B-B14F-4D97-AF65-F5344CB8AC3E}">
        <p14:creationId xmlns:p14="http://schemas.microsoft.com/office/powerpoint/2010/main" val="366118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D3A2105-0EE2-4C52-9E6E-C7010DFEFAEB}"/>
              </a:ext>
            </a:extLst>
          </p:cNvPr>
          <p:cNvSpPr>
            <a:spLocks noGrp="1"/>
          </p:cNvSpPr>
          <p:nvPr>
            <p:ph type="title"/>
          </p:nvPr>
        </p:nvSpPr>
        <p:spPr/>
        <p:txBody>
          <a:bodyPr>
            <a:normAutofit fontScale="90000"/>
          </a:bodyPr>
          <a:lstStyle/>
          <a:p>
            <a:r>
              <a:rPr lang="fr-FR" dirty="0"/>
              <a:t>INSTALLATION ET CONFIGURATION D’UN SERVEUR CLIENT </a:t>
            </a:r>
            <a:endParaRPr lang="en-US" dirty="0"/>
          </a:p>
        </p:txBody>
      </p:sp>
      <p:pic>
        <p:nvPicPr>
          <p:cNvPr id="7" name="Espace réservé du contenu 6">
            <a:extLst>
              <a:ext uri="{FF2B5EF4-FFF2-40B4-BE49-F238E27FC236}">
                <a16:creationId xmlns:a16="http://schemas.microsoft.com/office/drawing/2014/main" id="{5E775A48-1F9E-4B2C-8E8F-4960BE06244E}"/>
              </a:ext>
            </a:extLst>
          </p:cNvPr>
          <p:cNvPicPr>
            <a:picLocks noGrp="1"/>
          </p:cNvPicPr>
          <p:nvPr>
            <p:ph type="pic" idx="1"/>
          </p:nvPr>
        </p:nvPicPr>
        <p:blipFill>
          <a:blip r:embed="rId2">
            <a:extLst>
              <a:ext uri="{28A0092B-C50C-407E-A947-70E740481C1C}">
                <a14:useLocalDpi xmlns:a14="http://schemas.microsoft.com/office/drawing/2010/main" val="0"/>
              </a:ext>
            </a:extLst>
          </a:blip>
          <a:srcRect l="16056" r="16056"/>
          <a:stretch>
            <a:fillRect/>
          </a:stretch>
        </p:blipFill>
        <p:spPr>
          <a:prstGeom prst="rect">
            <a:avLst/>
          </a:prstGeom>
        </p:spPr>
      </p:pic>
      <p:sp>
        <p:nvSpPr>
          <p:cNvPr id="5" name="Espace réservé du texte 4">
            <a:extLst>
              <a:ext uri="{FF2B5EF4-FFF2-40B4-BE49-F238E27FC236}">
                <a16:creationId xmlns:a16="http://schemas.microsoft.com/office/drawing/2014/main" id="{5222EC45-6E34-475D-8E9A-00B6CFD367D2}"/>
              </a:ext>
            </a:extLst>
          </p:cNvPr>
          <p:cNvSpPr>
            <a:spLocks noGrp="1"/>
          </p:cNvSpPr>
          <p:nvPr>
            <p:ph type="body" sz="half" idx="2"/>
          </p:nvPr>
        </p:nvSpPr>
        <p:spPr/>
        <p:txBody>
          <a:bodyPr>
            <a:normAutofit/>
          </a:bodyPr>
          <a:lstStyle/>
          <a:p>
            <a:r>
              <a:rPr lang="en-US" dirty="0"/>
              <a:t>-Utilisation Windows  server 2010</a:t>
            </a:r>
          </a:p>
          <a:p>
            <a:endParaRPr lang="en-US" dirty="0"/>
          </a:p>
          <a:p>
            <a:r>
              <a:rPr lang="en-US" dirty="0"/>
              <a:t>-Configuration  des reseaux </a:t>
            </a:r>
          </a:p>
          <a:p>
            <a:pPr marL="285750" indent="-285750">
              <a:buFontTx/>
              <a:buChar char="-"/>
            </a:pPr>
            <a:endParaRPr lang="en-US" dirty="0"/>
          </a:p>
          <a:p>
            <a:r>
              <a:rPr lang="en-US" dirty="0"/>
              <a:t>-Partage sur le reseau  </a:t>
            </a:r>
          </a:p>
          <a:p>
            <a:endParaRPr lang="fr-FR" dirty="0"/>
          </a:p>
        </p:txBody>
      </p:sp>
    </p:spTree>
    <p:extLst>
      <p:ext uri="{BB962C8B-B14F-4D97-AF65-F5344CB8AC3E}">
        <p14:creationId xmlns:p14="http://schemas.microsoft.com/office/powerpoint/2010/main" val="323256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E125652-C6CD-4D4C-A7BF-EC992796DC05}"/>
              </a:ext>
            </a:extLst>
          </p:cNvPr>
          <p:cNvSpPr>
            <a:spLocks noGrp="1"/>
          </p:cNvSpPr>
          <p:nvPr>
            <p:ph type="title"/>
          </p:nvPr>
        </p:nvSpPr>
        <p:spPr>
          <a:xfrm>
            <a:off x="1524000" y="1828800"/>
            <a:ext cx="9144000" cy="2743200"/>
          </a:xfrm>
          <a:prstGeom prst="rect">
            <a:avLst/>
          </a:prstGeom>
        </p:spPr>
        <p:txBody>
          <a:bodyPr anchor="b">
            <a:normAutofit/>
          </a:bodyPr>
          <a:lstStyle/>
          <a:p>
            <a:r>
              <a:rPr lang="en-US" dirty="0"/>
              <a:t>CONCLUSION </a:t>
            </a:r>
          </a:p>
        </p:txBody>
      </p:sp>
      <p:sp>
        <p:nvSpPr>
          <p:cNvPr id="21" name="Text Placeholder 2">
            <a:extLst>
              <a:ext uri="{FF2B5EF4-FFF2-40B4-BE49-F238E27FC236}">
                <a16:creationId xmlns:a16="http://schemas.microsoft.com/office/drawing/2014/main" id="{F8FC760D-869D-4323-8276-9880F8E21D82}"/>
              </a:ext>
            </a:extLst>
          </p:cNvPr>
          <p:cNvSpPr>
            <a:spLocks noGrp="1"/>
          </p:cNvSpPr>
          <p:nvPr>
            <p:ph type="body" idx="1"/>
          </p:nvPr>
        </p:nvSpPr>
        <p:spPr>
          <a:xfrm>
            <a:off x="1524000" y="4589463"/>
            <a:ext cx="9144000" cy="1506537"/>
          </a:xfrm>
        </p:spPr>
        <p:txBody>
          <a:bodyPr/>
          <a:lstStyle/>
          <a:p>
            <a:endParaRPr lang="en-US"/>
          </a:p>
        </p:txBody>
      </p:sp>
    </p:spTree>
    <p:extLst>
      <p:ext uri="{BB962C8B-B14F-4D97-AF65-F5344CB8AC3E}">
        <p14:creationId xmlns:p14="http://schemas.microsoft.com/office/powerpoint/2010/main" val="185764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a:xfrm>
            <a:off x="1524000" y="457200"/>
            <a:ext cx="9144000" cy="1143000"/>
          </a:xfrm>
        </p:spPr>
        <p:txBody>
          <a:bodyPr rtlCol="0"/>
          <a:lstStyle/>
          <a:p>
            <a:pPr rtl="0"/>
            <a:r>
              <a:rPr lang="fr-CI" dirty="0"/>
              <a:t>SOMMAIRE</a:t>
            </a:r>
            <a:endParaRPr lang="fr-FR" dirty="0"/>
          </a:p>
        </p:txBody>
      </p:sp>
      <p:sp>
        <p:nvSpPr>
          <p:cNvPr id="14" name="Espace réservé du contenu 13"/>
          <p:cNvSpPr>
            <a:spLocks noGrp="1"/>
          </p:cNvSpPr>
          <p:nvPr>
            <p:ph idx="1"/>
          </p:nvPr>
        </p:nvSpPr>
        <p:spPr/>
        <p:txBody>
          <a:bodyPr rtlCol="0">
            <a:normAutofit lnSpcReduction="10000"/>
          </a:bodyPr>
          <a:lstStyle/>
          <a:p>
            <a:pPr rtl="0"/>
            <a:r>
              <a:rPr lang="fr-FR" dirty="0"/>
              <a:t>INTRODUCTION</a:t>
            </a:r>
          </a:p>
          <a:p>
            <a:pPr rtl="0"/>
            <a:r>
              <a:rPr lang="fr-FR" dirty="0"/>
              <a:t>DEROULEMENT DU PROJET</a:t>
            </a:r>
          </a:p>
          <a:p>
            <a:r>
              <a:rPr lang="fr-FR" dirty="0"/>
              <a:t>MISE EN ŒUVRE DU PROJET </a:t>
            </a:r>
          </a:p>
          <a:p>
            <a:r>
              <a:rPr lang="fr-FR" dirty="0"/>
              <a:t>INSTALLATION ET CONFIGURATION D’UN SERVEUR LINUX </a:t>
            </a:r>
          </a:p>
          <a:p>
            <a:r>
              <a:rPr lang="fr-FR" dirty="0"/>
              <a:t>INSTALLATION ET CONFIGURATION D’UN SERVEUR WEB NGINX</a:t>
            </a:r>
          </a:p>
          <a:p>
            <a:r>
              <a:rPr lang="fr-FR" dirty="0"/>
              <a:t>INSTALLATION ET CONFIGURATION DU WORDPRESS</a:t>
            </a:r>
          </a:p>
          <a:p>
            <a:r>
              <a:rPr lang="fr-FR" dirty="0"/>
              <a:t>INSTALLATION ET CONFIGURATION D’UN SERVEUR DE PRODUCTION</a:t>
            </a:r>
          </a:p>
          <a:p>
            <a:r>
              <a:rPr lang="fr-FR" dirty="0"/>
              <a:t>INSTALLATION ET CONFIGURATION D’UN SERVEUR CLIENT </a:t>
            </a:r>
          </a:p>
          <a:p>
            <a:r>
              <a:rPr lang="fr-FR" dirty="0"/>
              <a:t>CONCLUSION </a:t>
            </a:r>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CI" dirty="0"/>
              <a:t>I</a:t>
            </a:r>
            <a:r>
              <a:rPr lang="fr-FR" dirty="0"/>
              <a:t>NTRODUCTION </a:t>
            </a:r>
          </a:p>
        </p:txBody>
      </p:sp>
      <p:sp>
        <p:nvSpPr>
          <p:cNvPr id="6" name="Espace réservé du contenu 5">
            <a:extLst>
              <a:ext uri="{FF2B5EF4-FFF2-40B4-BE49-F238E27FC236}">
                <a16:creationId xmlns:a16="http://schemas.microsoft.com/office/drawing/2014/main" id="{6BA6B117-1003-43DB-B75A-8D30B1036473}"/>
              </a:ext>
            </a:extLst>
          </p:cNvPr>
          <p:cNvSpPr>
            <a:spLocks noGrp="1"/>
          </p:cNvSpPr>
          <p:nvPr>
            <p:ph idx="1"/>
          </p:nvPr>
        </p:nvSpPr>
        <p:spPr/>
        <p:txBody>
          <a:bodyPr/>
          <a:lstStyle/>
          <a:p>
            <a:pPr marL="0" indent="0">
              <a:buNone/>
            </a:pPr>
            <a:endParaRPr lang="fr-CI" dirty="0"/>
          </a:p>
          <a:p>
            <a:pPr marL="0" indent="0">
              <a:buNone/>
            </a:pPr>
            <a:r>
              <a:rPr lang="fr-FR" dirty="0"/>
              <a:t>-La société Inventaire+ est une société qui fait des inventaires en pharmacies, en points presse et bureaux de tabac. La société fait l’inventaire des stocks des clients et fournit ensuite des rapports sur l’état du stock </a:t>
            </a:r>
          </a:p>
          <a:p>
            <a:pPr marL="0" indent="0">
              <a:buNone/>
            </a:pPr>
            <a:r>
              <a:rPr lang="fr-FR" dirty="0"/>
              <a:t>-Le but de notre projet est d’améliorer  les outils informatique de la  société Inventaire+</a:t>
            </a:r>
          </a:p>
          <a:p>
            <a:pPr marL="0" indent="0">
              <a:buNone/>
            </a:pPr>
            <a:r>
              <a:rPr lang="fr-FR" dirty="0"/>
              <a:t>- Pour l’ </a:t>
            </a:r>
            <a:r>
              <a:rPr lang="fr-FR" dirty="0" err="1"/>
              <a:t>amelioration</a:t>
            </a:r>
            <a:r>
              <a:rPr lang="fr-FR" dirty="0"/>
              <a:t> de leur performance 	 avec un budget bien précis </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CI" dirty="0"/>
              <a:t>D</a:t>
            </a:r>
            <a:r>
              <a:rPr lang="fr-FR" dirty="0"/>
              <a:t>EROULEMENT DU PROJET </a:t>
            </a:r>
          </a:p>
        </p:txBody>
      </p:sp>
      <p:pic>
        <p:nvPicPr>
          <p:cNvPr id="6" name="Espace réservé du contenu 5" descr="Une image contenant intérieur, bouteille&#10;&#10;Description générée automatiquement">
            <a:extLst>
              <a:ext uri="{FF2B5EF4-FFF2-40B4-BE49-F238E27FC236}">
                <a16:creationId xmlns:a16="http://schemas.microsoft.com/office/drawing/2014/main" id="{8CB3B664-2BE7-4D49-A491-067AFA12BD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0" y="1772816"/>
            <a:ext cx="9036496" cy="4536504"/>
          </a:xfrm>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a:prstGeom prst="rect">
            <a:avLst/>
          </a:prstGeom>
        </p:spPr>
        <p:txBody>
          <a:bodyPr rtlCol="0" anchor="b">
            <a:normAutofit/>
          </a:bodyPr>
          <a:lstStyle/>
          <a:p>
            <a:pPr rtl="0"/>
            <a:r>
              <a:rPr lang="fr-CI" dirty="0"/>
              <a:t>M</a:t>
            </a:r>
            <a:r>
              <a:rPr lang="fr-FR" dirty="0"/>
              <a:t>ISE EN ŒUVRE DU PROJET </a:t>
            </a:r>
          </a:p>
        </p:txBody>
      </p:sp>
      <p:pic>
        <p:nvPicPr>
          <p:cNvPr id="5" name="Espace réservé du contenu 4" descr="Une image contenant texte&#10;&#10;Description générée automatiquement">
            <a:extLst>
              <a:ext uri="{FF2B5EF4-FFF2-40B4-BE49-F238E27FC236}">
                <a16:creationId xmlns:a16="http://schemas.microsoft.com/office/drawing/2014/main" id="{81D736C8-239F-4E32-AD13-B8696B8AE9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412" y="1628774"/>
            <a:ext cx="6400800" cy="3600451"/>
          </a:xfrm>
          <a:prstGeom prst="rect">
            <a:avLst/>
          </a:prstGeom>
          <a:noFill/>
        </p:spPr>
      </p:pic>
      <p:sp>
        <p:nvSpPr>
          <p:cNvPr id="10" name="Text Placeholder 3">
            <a:extLst>
              <a:ext uri="{FF2B5EF4-FFF2-40B4-BE49-F238E27FC236}">
                <a16:creationId xmlns:a16="http://schemas.microsoft.com/office/drawing/2014/main" id="{8F18CC7B-725E-40E1-9CEA-15958B239D2B}"/>
              </a:ext>
            </a:extLst>
          </p:cNvPr>
          <p:cNvSpPr>
            <a:spLocks noGrp="1"/>
          </p:cNvSpPr>
          <p:nvPr>
            <p:ph type="body" sz="half" idx="2"/>
          </p:nvPr>
        </p:nvSpPr>
        <p:spPr>
          <a:xfrm>
            <a:off x="8001039" y="3429000"/>
            <a:ext cx="3124161" cy="1828800"/>
          </a:xfrm>
          <a:prstGeom prst="rect">
            <a:avLst/>
          </a:prstGeom>
        </p:spPr>
        <p:txBody>
          <a:bodyPr>
            <a:normAutofit/>
          </a:bodyPr>
          <a:lstStyle/>
          <a:p>
            <a:pPr>
              <a:spcAft>
                <a:spcPts val="600"/>
              </a:spcAft>
            </a:pPr>
            <a:r>
              <a:rPr lang="en-US" sz="1200" dirty="0"/>
              <a:t>-PREMIER PLAN </a:t>
            </a:r>
          </a:p>
          <a:p>
            <a:pPr marL="285750" indent="-285750">
              <a:spcAft>
                <a:spcPts val="600"/>
              </a:spcAft>
              <a:buFontTx/>
              <a:buChar char="-"/>
            </a:pPr>
            <a:endParaRPr lang="en-US" sz="1200" dirty="0"/>
          </a:p>
          <a:p>
            <a:pPr>
              <a:spcAft>
                <a:spcPts val="600"/>
              </a:spcAft>
            </a:pPr>
            <a:r>
              <a:rPr lang="en-US" sz="1200" dirty="0"/>
              <a:t>-ADRESSAGE RESAUX</a:t>
            </a:r>
          </a:p>
          <a:p>
            <a:pPr>
              <a:spcAft>
                <a:spcPts val="600"/>
              </a:spcAft>
            </a:pPr>
            <a:endParaRPr lang="en-US" sz="1200" dirty="0"/>
          </a:p>
          <a:p>
            <a:pPr>
              <a:spcAft>
                <a:spcPts val="600"/>
              </a:spcAft>
            </a:pPr>
            <a:r>
              <a:rPr lang="en-US" sz="1200" dirty="0"/>
              <a:t>-DEUX SOUS RESEAUX</a:t>
            </a:r>
          </a:p>
          <a:p>
            <a:pPr>
              <a:spcAft>
                <a:spcPts val="600"/>
              </a:spcAft>
            </a:pPr>
            <a:r>
              <a:rPr lang="en-US" sz="1200" dirty="0"/>
              <a:t> </a:t>
            </a:r>
          </a:p>
          <a:p>
            <a:pPr>
              <a:spcAft>
                <a:spcPts val="600"/>
              </a:spcAft>
            </a:pPr>
            <a:r>
              <a:rPr lang="en-US" sz="1200" dirty="0"/>
              <a:t>-NON UTILISATION IPCOP</a:t>
            </a:r>
          </a:p>
        </p:txBody>
      </p:sp>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02587" y="1600200"/>
            <a:ext cx="3122613" cy="1828800"/>
          </a:xfrm>
          <a:prstGeom prst="rect">
            <a:avLst/>
          </a:prstGeom>
        </p:spPr>
        <p:txBody>
          <a:bodyPr rtlCol="0" anchor="b">
            <a:normAutofit/>
          </a:bodyPr>
          <a:lstStyle/>
          <a:p>
            <a:pPr rtl="0"/>
            <a:r>
              <a:rPr lang="fr-CI" dirty="0"/>
              <a:t>M</a:t>
            </a:r>
            <a:r>
              <a:rPr lang="fr-FR" dirty="0"/>
              <a:t>ISE EN ŒUVRE DU PROJET </a:t>
            </a:r>
          </a:p>
        </p:txBody>
      </p:sp>
      <p:sp>
        <p:nvSpPr>
          <p:cNvPr id="10" name="Text Placeholder 3">
            <a:extLst>
              <a:ext uri="{FF2B5EF4-FFF2-40B4-BE49-F238E27FC236}">
                <a16:creationId xmlns:a16="http://schemas.microsoft.com/office/drawing/2014/main" id="{8F18CC7B-725E-40E1-9CEA-15958B239D2B}"/>
              </a:ext>
            </a:extLst>
          </p:cNvPr>
          <p:cNvSpPr>
            <a:spLocks noGrp="1"/>
          </p:cNvSpPr>
          <p:nvPr>
            <p:ph type="body" sz="half" idx="2"/>
          </p:nvPr>
        </p:nvSpPr>
        <p:spPr>
          <a:xfrm>
            <a:off x="8001039" y="3429000"/>
            <a:ext cx="3124161" cy="1828800"/>
          </a:xfrm>
          <a:prstGeom prst="rect">
            <a:avLst/>
          </a:prstGeom>
        </p:spPr>
        <p:txBody>
          <a:bodyPr>
            <a:normAutofit/>
          </a:bodyPr>
          <a:lstStyle/>
          <a:p>
            <a:pPr>
              <a:spcAft>
                <a:spcPts val="600"/>
              </a:spcAft>
            </a:pPr>
            <a:r>
              <a:rPr lang="en-US" sz="1200" dirty="0"/>
              <a:t>-PACKET TRACER </a:t>
            </a:r>
          </a:p>
          <a:p>
            <a:pPr marL="285750" indent="-285750">
              <a:spcAft>
                <a:spcPts val="600"/>
              </a:spcAft>
              <a:buFontTx/>
              <a:buChar char="-"/>
            </a:pPr>
            <a:endParaRPr lang="en-US" sz="1200" dirty="0"/>
          </a:p>
          <a:p>
            <a:pPr>
              <a:spcAft>
                <a:spcPts val="600"/>
              </a:spcAft>
            </a:pPr>
            <a:r>
              <a:rPr lang="en-US" sz="1200" dirty="0"/>
              <a:t>-ROUTAGE RESEAU </a:t>
            </a:r>
          </a:p>
          <a:p>
            <a:pPr>
              <a:spcAft>
                <a:spcPts val="600"/>
              </a:spcAft>
            </a:pPr>
            <a:endParaRPr lang="en-US" sz="1200" dirty="0"/>
          </a:p>
          <a:p>
            <a:pPr>
              <a:spcAft>
                <a:spcPts val="600"/>
              </a:spcAft>
            </a:pPr>
            <a:r>
              <a:rPr lang="en-US" sz="1200" dirty="0"/>
              <a:t>-CONFIGURATION INTERFACE </a:t>
            </a:r>
          </a:p>
          <a:p>
            <a:pPr>
              <a:spcAft>
                <a:spcPts val="600"/>
              </a:spcAft>
            </a:pPr>
            <a:r>
              <a:rPr lang="en-US" sz="1200" dirty="0"/>
              <a:t> </a:t>
            </a:r>
          </a:p>
          <a:p>
            <a:pPr>
              <a:spcAft>
                <a:spcPts val="600"/>
              </a:spcAft>
            </a:pPr>
            <a:r>
              <a:rPr lang="en-US" sz="1200" dirty="0"/>
              <a:t>-TESTER LA CONNEXION DES PC ET SERVERS </a:t>
            </a:r>
          </a:p>
        </p:txBody>
      </p:sp>
      <p:pic>
        <p:nvPicPr>
          <p:cNvPr id="7" name="Espace réservé du contenu 6" descr="Une image contenant carte, texte&#10;&#10;Description générée automatiquement">
            <a:extLst>
              <a:ext uri="{FF2B5EF4-FFF2-40B4-BE49-F238E27FC236}">
                <a16:creationId xmlns:a16="http://schemas.microsoft.com/office/drawing/2014/main" id="{9C38DDD7-880D-4A22-A9DD-A732763AA4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526059"/>
            <a:ext cx="6400800" cy="3805881"/>
          </a:xfrm>
        </p:spPr>
      </p:pic>
    </p:spTree>
    <p:extLst>
      <p:ext uri="{BB962C8B-B14F-4D97-AF65-F5344CB8AC3E}">
        <p14:creationId xmlns:p14="http://schemas.microsoft.com/office/powerpoint/2010/main" val="198038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E525FE0-7E16-4006-84EA-351831864655}"/>
              </a:ext>
            </a:extLst>
          </p:cNvPr>
          <p:cNvSpPr>
            <a:spLocks noGrp="1"/>
          </p:cNvSpPr>
          <p:nvPr>
            <p:ph type="title"/>
          </p:nvPr>
        </p:nvSpPr>
        <p:spPr>
          <a:xfrm>
            <a:off x="1524000" y="457200"/>
            <a:ext cx="9144000" cy="1143000"/>
          </a:xfrm>
          <a:prstGeom prst="rect">
            <a:avLst/>
          </a:prstGeom>
        </p:spPr>
        <p:txBody>
          <a:bodyPr anchor="b">
            <a:normAutofit/>
          </a:bodyPr>
          <a:lstStyle/>
          <a:p>
            <a:br>
              <a:rPr lang="fr-FR" sz="1900" dirty="0"/>
            </a:br>
            <a:br>
              <a:rPr lang="fr-FR" sz="1900" dirty="0"/>
            </a:br>
            <a:br>
              <a:rPr lang="fr-FR" sz="1900" dirty="0"/>
            </a:br>
            <a:r>
              <a:rPr lang="fr-FR" sz="1900" dirty="0"/>
              <a:t>INSTALLATION ET CONFIGURATION D’UN SERVEUR LINUX </a:t>
            </a:r>
            <a:endParaRPr lang="en-US" sz="1900" dirty="0"/>
          </a:p>
        </p:txBody>
      </p:sp>
      <p:pic>
        <p:nvPicPr>
          <p:cNvPr id="5" name="Espace réservé du contenu 4" descr="Une image contenant nature, texte&#10;&#10;Description générée automatiquement">
            <a:extLst>
              <a:ext uri="{FF2B5EF4-FFF2-40B4-BE49-F238E27FC236}">
                <a16:creationId xmlns:a16="http://schemas.microsoft.com/office/drawing/2014/main" id="{706918D5-FD9D-4EF0-BCBC-5B2D9F9D8578}"/>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982" r="4480" b="-2"/>
          <a:stretch/>
        </p:blipFill>
        <p:spPr>
          <a:xfrm>
            <a:off x="1524000" y="1825625"/>
            <a:ext cx="4343400" cy="4270375"/>
          </a:xfrm>
          <a:prstGeom prst="rect">
            <a:avLst/>
          </a:prstGeom>
          <a:noFill/>
        </p:spPr>
      </p:pic>
      <p:sp>
        <p:nvSpPr>
          <p:cNvPr id="16" name="Content Placeholder 3">
            <a:extLst>
              <a:ext uri="{FF2B5EF4-FFF2-40B4-BE49-F238E27FC236}">
                <a16:creationId xmlns:a16="http://schemas.microsoft.com/office/drawing/2014/main" id="{6FCE794A-2E70-4BF7-987A-30E7AC0413CF}"/>
              </a:ext>
            </a:extLst>
          </p:cNvPr>
          <p:cNvSpPr>
            <a:spLocks noGrp="1"/>
          </p:cNvSpPr>
          <p:nvPr>
            <p:ph sz="half" idx="2"/>
          </p:nvPr>
        </p:nvSpPr>
        <p:spPr>
          <a:xfrm>
            <a:off x="6324600" y="1825625"/>
            <a:ext cx="4343400" cy="4270375"/>
          </a:xfrm>
        </p:spPr>
        <p:txBody>
          <a:bodyPr/>
          <a:lstStyle/>
          <a:p>
            <a:r>
              <a:rPr lang="en-US" dirty="0"/>
              <a:t>Pour installation de Notre server Linux  nous </a:t>
            </a:r>
            <a:r>
              <a:rPr lang="en-US" dirty="0" err="1"/>
              <a:t>avons</a:t>
            </a:r>
            <a:r>
              <a:rPr lang="en-US" dirty="0"/>
              <a:t>  </a:t>
            </a:r>
            <a:r>
              <a:rPr lang="en-US" dirty="0" err="1"/>
              <a:t>utiliser</a:t>
            </a:r>
            <a:r>
              <a:rPr lang="en-US" dirty="0"/>
              <a:t> la distribution Debian 9 </a:t>
            </a:r>
          </a:p>
          <a:p>
            <a:r>
              <a:rPr lang="en-US" dirty="0"/>
              <a:t>Configuration au </a:t>
            </a:r>
            <a:r>
              <a:rPr lang="en-US" dirty="0" err="1"/>
              <a:t>Niveau</a:t>
            </a:r>
            <a:r>
              <a:rPr lang="en-US" dirty="0"/>
              <a:t> de la partition du </a:t>
            </a:r>
            <a:r>
              <a:rPr lang="en-US" dirty="0" err="1"/>
              <a:t>disque</a:t>
            </a:r>
            <a:r>
              <a:rPr lang="en-US" dirty="0"/>
              <a:t> </a:t>
            </a:r>
          </a:p>
          <a:p>
            <a:pPr marL="0" indent="0">
              <a:buNone/>
            </a:pPr>
            <a:r>
              <a:rPr lang="en-US" dirty="0"/>
              <a:t>     -</a:t>
            </a:r>
            <a:r>
              <a:rPr lang="fr-FR" b="1" dirty="0"/>
              <a:t>Swap  8gio</a:t>
            </a:r>
          </a:p>
          <a:p>
            <a:pPr marL="0" indent="0">
              <a:buNone/>
            </a:pPr>
            <a:r>
              <a:rPr lang="fr-FR" b="1" dirty="0"/>
              <a:t>      -/          2gio</a:t>
            </a:r>
          </a:p>
          <a:p>
            <a:pPr marL="0" indent="0">
              <a:buNone/>
            </a:pPr>
            <a:r>
              <a:rPr lang="fr-FR" b="1" dirty="0"/>
              <a:t>      -/</a:t>
            </a:r>
            <a:r>
              <a:rPr lang="fr-FR" b="1" dirty="0" err="1"/>
              <a:t>tmp</a:t>
            </a:r>
            <a:r>
              <a:rPr lang="fr-FR" b="1" dirty="0"/>
              <a:t>   500 Moi sur ext4</a:t>
            </a:r>
          </a:p>
          <a:p>
            <a:pPr marL="0" indent="0">
              <a:buNone/>
            </a:pPr>
            <a:r>
              <a:rPr lang="fr-FR" b="1" dirty="0"/>
              <a:t>      -/home  15 </a:t>
            </a:r>
            <a:r>
              <a:rPr lang="fr-FR" b="1" dirty="0" err="1"/>
              <a:t>gio</a:t>
            </a:r>
            <a:r>
              <a:rPr lang="fr-FR" b="1" dirty="0"/>
              <a:t> </a:t>
            </a:r>
          </a:p>
          <a:p>
            <a:pPr marL="0" indent="0">
              <a:buNone/>
            </a:pPr>
            <a:r>
              <a:rPr lang="fr-FR" b="1" dirty="0"/>
              <a:t>      -/var         1 </a:t>
            </a:r>
            <a:r>
              <a:rPr lang="fr-FR" b="1" dirty="0" err="1"/>
              <a:t>gio</a:t>
            </a:r>
            <a:r>
              <a:rPr lang="fr-FR" b="1" dirty="0"/>
              <a:t> </a:t>
            </a:r>
            <a:endParaRPr lang="en-US" dirty="0"/>
          </a:p>
        </p:txBody>
      </p:sp>
    </p:spTree>
    <p:extLst>
      <p:ext uri="{BB962C8B-B14F-4D97-AF65-F5344CB8AC3E}">
        <p14:creationId xmlns:p14="http://schemas.microsoft.com/office/powerpoint/2010/main" val="344443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8A8F73-262F-4F0E-B106-25B9AE661E18}"/>
              </a:ext>
            </a:extLst>
          </p:cNvPr>
          <p:cNvSpPr>
            <a:spLocks noGrp="1"/>
          </p:cNvSpPr>
          <p:nvPr>
            <p:ph type="title"/>
          </p:nvPr>
        </p:nvSpPr>
        <p:spPr>
          <a:xfrm>
            <a:off x="7997952" y="1600200"/>
            <a:ext cx="3127248" cy="1828800"/>
          </a:xfrm>
          <a:prstGeom prst="rect">
            <a:avLst/>
          </a:prstGeom>
        </p:spPr>
        <p:txBody>
          <a:bodyPr anchor="b">
            <a:normAutofit/>
          </a:bodyPr>
          <a:lstStyle/>
          <a:p>
            <a:r>
              <a:rPr lang="fr-FR" sz="2600"/>
              <a:t>INSTALLATION ET CONFIGURATION D’UN SERVEUR WEB NGINX</a:t>
            </a:r>
            <a:endParaRPr lang="en-US" sz="2600"/>
          </a:p>
        </p:txBody>
      </p:sp>
      <p:pic>
        <p:nvPicPr>
          <p:cNvPr id="10" name="Espace réservé du contenu 9" descr="Une image contenant capture d’écran&#10;&#10;Description générée automatiquement">
            <a:extLst>
              <a:ext uri="{FF2B5EF4-FFF2-40B4-BE49-F238E27FC236}">
                <a16:creationId xmlns:a16="http://schemas.microsoft.com/office/drawing/2014/main" id="{05F70B0A-924D-4EC2-AA35-A6711D76F80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781251" y="884682"/>
            <a:ext cx="6400800" cy="5088636"/>
          </a:xfrm>
          <a:prstGeom prst="rect">
            <a:avLst/>
          </a:prstGeom>
          <a:noFill/>
        </p:spPr>
      </p:pic>
      <p:sp>
        <p:nvSpPr>
          <p:cNvPr id="19" name="Text Placeholder 3">
            <a:extLst>
              <a:ext uri="{FF2B5EF4-FFF2-40B4-BE49-F238E27FC236}">
                <a16:creationId xmlns:a16="http://schemas.microsoft.com/office/drawing/2014/main" id="{E50D9515-262D-4780-8270-02DD36ACEA08}"/>
              </a:ext>
            </a:extLst>
          </p:cNvPr>
          <p:cNvSpPr>
            <a:spLocks noGrp="1"/>
          </p:cNvSpPr>
          <p:nvPr>
            <p:ph type="body" sz="half" idx="2"/>
          </p:nvPr>
        </p:nvSpPr>
        <p:spPr>
          <a:xfrm>
            <a:off x="7997952" y="3429000"/>
            <a:ext cx="3127248" cy="2544318"/>
          </a:xfrm>
        </p:spPr>
        <p:txBody>
          <a:bodyPr/>
          <a:lstStyle/>
          <a:p>
            <a:r>
              <a:rPr lang="en-US" dirty="0"/>
              <a:t>-Utilisation Ansible  (</a:t>
            </a:r>
            <a:r>
              <a:rPr lang="fr-FR" dirty="0"/>
              <a:t>Ansible est une plate-forme logicielle libre pour la configuration et la gestion des ordinateurs)</a:t>
            </a:r>
            <a:endParaRPr lang="en-US" dirty="0"/>
          </a:p>
          <a:p>
            <a:endParaRPr lang="en-US" dirty="0"/>
          </a:p>
          <a:p>
            <a:r>
              <a:rPr lang="en-US" dirty="0"/>
              <a:t>-installation Ansible et configuration </a:t>
            </a:r>
            <a:r>
              <a:rPr lang="en-US" dirty="0" err="1"/>
              <a:t>ssh</a:t>
            </a:r>
            <a:r>
              <a:rPr lang="en-US" dirty="0"/>
              <a:t> </a:t>
            </a:r>
          </a:p>
          <a:p>
            <a:endParaRPr lang="en-US" dirty="0"/>
          </a:p>
          <a:p>
            <a:r>
              <a:rPr lang="en-US" dirty="0"/>
              <a:t>- </a:t>
            </a:r>
            <a:r>
              <a:rPr lang="en-US" dirty="0" err="1"/>
              <a:t>Terminer</a:t>
            </a:r>
            <a:r>
              <a:rPr lang="en-US" dirty="0"/>
              <a:t> </a:t>
            </a:r>
            <a:r>
              <a:rPr lang="en-US" dirty="0" err="1"/>
              <a:t>l’installation</a:t>
            </a:r>
            <a:r>
              <a:rPr lang="en-US" dirty="0"/>
              <a:t> de Notre server avec le lancement de Notre script (playbooks)</a:t>
            </a:r>
          </a:p>
        </p:txBody>
      </p:sp>
    </p:spTree>
    <p:extLst>
      <p:ext uri="{BB962C8B-B14F-4D97-AF65-F5344CB8AC3E}">
        <p14:creationId xmlns:p14="http://schemas.microsoft.com/office/powerpoint/2010/main" val="147584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8B900DC-FD71-4803-99C5-6593C0D26B54}"/>
              </a:ext>
            </a:extLst>
          </p:cNvPr>
          <p:cNvSpPr>
            <a:spLocks noGrp="1"/>
          </p:cNvSpPr>
          <p:nvPr>
            <p:ph type="title"/>
          </p:nvPr>
        </p:nvSpPr>
        <p:spPr>
          <a:xfrm>
            <a:off x="1524000" y="457200"/>
            <a:ext cx="9144000" cy="1143000"/>
          </a:xfrm>
          <a:prstGeom prst="rect">
            <a:avLst/>
          </a:prstGeom>
        </p:spPr>
        <p:txBody>
          <a:bodyPr anchor="b">
            <a:normAutofit/>
          </a:bodyPr>
          <a:lstStyle/>
          <a:p>
            <a:r>
              <a:rPr lang="fr-FR" dirty="0"/>
              <a:t>INSTALLATION ET CONFIGURATION DU WORDPRESS</a:t>
            </a:r>
          </a:p>
        </p:txBody>
      </p:sp>
      <p:sp>
        <p:nvSpPr>
          <p:cNvPr id="11" name="Content Placeholder 2">
            <a:extLst>
              <a:ext uri="{FF2B5EF4-FFF2-40B4-BE49-F238E27FC236}">
                <a16:creationId xmlns:a16="http://schemas.microsoft.com/office/drawing/2014/main" id="{AEAC51F4-DE84-4FB1-ADEA-94383C7486A8}"/>
              </a:ext>
            </a:extLst>
          </p:cNvPr>
          <p:cNvSpPr>
            <a:spLocks noGrp="1"/>
          </p:cNvSpPr>
          <p:nvPr>
            <p:ph sz="half" idx="1"/>
          </p:nvPr>
        </p:nvSpPr>
        <p:spPr>
          <a:xfrm>
            <a:off x="1524000" y="1825625"/>
            <a:ext cx="4343400" cy="4270375"/>
          </a:xfrm>
        </p:spPr>
        <p:txBody>
          <a:bodyPr/>
          <a:lstStyle/>
          <a:p>
            <a:r>
              <a:rPr lang="en-US" dirty="0"/>
              <a:t>Via le server Nginx </a:t>
            </a:r>
          </a:p>
          <a:p>
            <a:r>
              <a:rPr lang="en-US" dirty="0"/>
              <a:t>Installation </a:t>
            </a:r>
          </a:p>
          <a:p>
            <a:r>
              <a:rPr lang="en-US" dirty="0"/>
              <a:t>Configuration de database sous MariaDB</a:t>
            </a:r>
          </a:p>
          <a:p>
            <a:r>
              <a:rPr lang="en-US" dirty="0"/>
              <a:t>Installation de WordPress </a:t>
            </a:r>
          </a:p>
          <a:p>
            <a:r>
              <a:rPr lang="en-US" dirty="0"/>
              <a:t>Configuration du Server web </a:t>
            </a:r>
            <a:r>
              <a:rPr lang="en-US" dirty="0" err="1"/>
              <a:t>Nginix</a:t>
            </a:r>
            <a:r>
              <a:rPr lang="en-US" dirty="0"/>
              <a:t> </a:t>
            </a:r>
          </a:p>
          <a:p>
            <a:endParaRPr lang="en-US" dirty="0"/>
          </a:p>
        </p:txBody>
      </p:sp>
      <p:pic>
        <p:nvPicPr>
          <p:cNvPr id="6" name="Espace réservé du contenu 5" descr="Une image contenant capture d’écran&#10;&#10;Description générée automatiquement">
            <a:extLst>
              <a:ext uri="{FF2B5EF4-FFF2-40B4-BE49-F238E27FC236}">
                <a16:creationId xmlns:a16="http://schemas.microsoft.com/office/drawing/2014/main" id="{C50AC2E6-1B4A-47BE-AC72-3A034A47F9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4600" y="2619788"/>
            <a:ext cx="4343400" cy="2682049"/>
          </a:xfrm>
          <a:prstGeom prst="rect">
            <a:avLst/>
          </a:prstGeom>
          <a:noFill/>
        </p:spPr>
      </p:pic>
    </p:spTree>
    <p:extLst>
      <p:ext uri="{BB962C8B-B14F-4D97-AF65-F5344CB8AC3E}">
        <p14:creationId xmlns:p14="http://schemas.microsoft.com/office/powerpoint/2010/main" val="215988672"/>
      </p:ext>
    </p:extLst>
  </p:cSld>
  <p:clrMapOvr>
    <a:masterClrMapping/>
  </p:clrMapOvr>
</p:sld>
</file>

<file path=ppt/theme/theme1.xml><?xml version="1.0" encoding="utf-8"?>
<a:theme xmlns:a="http://schemas.openxmlformats.org/drawingml/2006/main" name="Technologie informatique 16: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88_TF02901026_TF02901026.potx" id="{5B96A3B2-8F6C-4C57-AD71-65ECFD3B95A9}" vid="{BBAB43E6-1C62-4FD6-865E-EDACF7274DEC}"/>
    </a:ext>
  </a:extLst>
</a:theme>
</file>

<file path=ppt/theme/theme2.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4098515-0C12-46CF-BC7C-69B4A13CD5FA}">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327</Words>
  <Application>Microsoft Office PowerPoint</Application>
  <PresentationFormat>Grand écran</PresentationFormat>
  <Paragraphs>76</Paragraphs>
  <Slides>12</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Candara</vt:lpstr>
      <vt:lpstr>Consolas</vt:lpstr>
      <vt:lpstr>Technologie informatique 16:9</vt:lpstr>
      <vt:lpstr>PROJET INFRASTRUCTURE</vt:lpstr>
      <vt:lpstr>SOMMAIRE</vt:lpstr>
      <vt:lpstr>INTRODUCTION </vt:lpstr>
      <vt:lpstr>DEROULEMENT DU PROJET </vt:lpstr>
      <vt:lpstr>MISE EN ŒUVRE DU PROJET </vt:lpstr>
      <vt:lpstr>MISE EN ŒUVRE DU PROJET </vt:lpstr>
      <vt:lpstr>   INSTALLATION ET CONFIGURATION D’UN SERVEUR LINUX </vt:lpstr>
      <vt:lpstr>INSTALLATION ET CONFIGURATION D’UN SERVEUR WEB NGINX</vt:lpstr>
      <vt:lpstr>INSTALLATION ET CONFIGURATION DU WORDPRESS</vt:lpstr>
      <vt:lpstr>INSTALLATION ET CONFIGURATION D’UN SERVEUR DE PRODUCTION</vt:lpstr>
      <vt:lpstr>INSTALLATION ET CONFIGURATION D’UN SERVEUR CLIENT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2019-06-24T05:54:21Z</dcterms:created>
  <dcterms:modified xsi:type="dcterms:W3CDTF">2019-06-24T07:11:59Z</dcterms:modified>
</cp:coreProperties>
</file>