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Libre Franklin" pitchFamily="2" charset="0"/>
      <p:regular r:id="rId4"/>
      <p:bold r:id="rId5"/>
      <p:italic r:id="rId6"/>
      <p:boldItalic r:id="rId7"/>
    </p:embeddedFont>
    <p:embeddedFont>
      <p:font typeface="Poppins" panose="00000500000000000000" pitchFamily="2" charset="0"/>
      <p:regular r:id="rId8"/>
      <p:bold r:id="rId9"/>
      <p:italic r:id="rId10"/>
      <p:boldItalic r:id="rId11"/>
    </p:embeddedFont>
    <p:embeddedFont>
      <p:font typeface="Poppins ExtraBold" panose="00000900000000000000" pitchFamily="2" charset="0"/>
      <p:bold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2C3CF2-830F-4AE1-A6C4-1464C7F395C5}">
  <a:tblStyle styleId="{FD2C3CF2-830F-4AE1-A6C4-1464C7F395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8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27475" y="1408075"/>
            <a:ext cx="4366200" cy="17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1025" y="3114400"/>
            <a:ext cx="41727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31225" y="229756"/>
            <a:ext cx="8724000" cy="4217169"/>
            <a:chOff x="231225" y="229756"/>
            <a:chExt cx="8724000" cy="4217169"/>
          </a:xfrm>
        </p:grpSpPr>
        <p:sp>
          <p:nvSpPr>
            <p:cNvPr id="13" name="Google Shape;13;p2"/>
            <p:cNvSpPr/>
            <p:nvPr/>
          </p:nvSpPr>
          <p:spPr>
            <a:xfrm>
              <a:off x="231225" y="3733500"/>
              <a:ext cx="389700" cy="389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58300" y="4152925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83125" y="3550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56445" y="2297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28"/>
          <p:cNvGrpSpPr/>
          <p:nvPr/>
        </p:nvGrpSpPr>
        <p:grpSpPr>
          <a:xfrm>
            <a:off x="270750" y="-561264"/>
            <a:ext cx="8627325" cy="4964025"/>
            <a:chOff x="270750" y="-561264"/>
            <a:chExt cx="8627325" cy="4964025"/>
          </a:xfrm>
        </p:grpSpPr>
        <p:grpSp>
          <p:nvGrpSpPr>
            <p:cNvPr id="327" name="Google Shape;327;p28"/>
            <p:cNvGrpSpPr/>
            <p:nvPr/>
          </p:nvGrpSpPr>
          <p:grpSpPr>
            <a:xfrm rot="10800000" flipH="1">
              <a:off x="270750" y="253149"/>
              <a:ext cx="8627325" cy="4149612"/>
              <a:chOff x="270750" y="192538"/>
              <a:chExt cx="8627325" cy="4149612"/>
            </a:xfrm>
          </p:grpSpPr>
          <p:sp>
            <p:nvSpPr>
              <p:cNvPr id="328" name="Google Shape;328;p28"/>
              <p:cNvSpPr/>
              <p:nvPr/>
            </p:nvSpPr>
            <p:spPr>
              <a:xfrm>
                <a:off x="270750" y="3248150"/>
                <a:ext cx="572100" cy="5721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8"/>
              <p:cNvSpPr/>
              <p:nvPr/>
            </p:nvSpPr>
            <p:spPr>
              <a:xfrm>
                <a:off x="8301150" y="4048150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8"/>
              <p:cNvSpPr/>
              <p:nvPr/>
            </p:nvSpPr>
            <p:spPr>
              <a:xfrm>
                <a:off x="7218275" y="36057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8"/>
              <p:cNvSpPr/>
              <p:nvPr/>
            </p:nvSpPr>
            <p:spPr>
              <a:xfrm>
                <a:off x="8325975" y="296582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8"/>
              <p:cNvSpPr/>
              <p:nvPr/>
            </p:nvSpPr>
            <p:spPr>
              <a:xfrm>
                <a:off x="817013" y="192538"/>
                <a:ext cx="520200" cy="5208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8"/>
              <p:cNvSpPr/>
              <p:nvPr/>
            </p:nvSpPr>
            <p:spPr>
              <a:xfrm>
                <a:off x="1337220" y="250706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4" name="Google Shape;334;p28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 flipH="1">
            <a:off x="1076330" y="3499180"/>
            <a:ext cx="6991339" cy="1329929"/>
            <a:chOff x="404800" y="1010238"/>
            <a:chExt cx="8208688" cy="1561500"/>
          </a:xfrm>
        </p:grpSpPr>
        <p:sp>
          <p:nvSpPr>
            <p:cNvPr id="20" name="Google Shape;20;p3"/>
            <p:cNvSpPr/>
            <p:nvPr/>
          </p:nvSpPr>
          <p:spPr>
            <a:xfrm>
              <a:off x="2560391" y="1010238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8319788" y="13988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10800000">
              <a:off x="8016563" y="17701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04800" y="20509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 flipH="1">
            <a:off x="3408602" y="765505"/>
            <a:ext cx="1013400" cy="10134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26" name="Google Shape;26;p3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1887000" y="1732200"/>
            <a:ext cx="5370000" cy="16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1388100" y="5263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9" name="Google Shape;79;p8"/>
          <p:cNvGrpSpPr/>
          <p:nvPr/>
        </p:nvGrpSpPr>
        <p:grpSpPr>
          <a:xfrm rot="10800000" flipH="1">
            <a:off x="1101156" y="253149"/>
            <a:ext cx="7611770" cy="2949179"/>
            <a:chOff x="404800" y="-890960"/>
            <a:chExt cx="8937149" cy="3462697"/>
          </a:xfrm>
        </p:grpSpPr>
        <p:sp>
          <p:nvSpPr>
            <p:cNvPr id="80" name="Google Shape;80;p8"/>
            <p:cNvSpPr/>
            <p:nvPr/>
          </p:nvSpPr>
          <p:spPr>
            <a:xfrm>
              <a:off x="8152149" y="-89096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10800000">
              <a:off x="8319788" y="13988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10800000">
              <a:off x="8016563" y="17701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04800" y="20509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 rot="10800000" flipH="1">
            <a:off x="4746823" y="3303353"/>
            <a:ext cx="1013400" cy="10134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 rot="10800000">
            <a:off x="270750" y="740109"/>
            <a:ext cx="8627325" cy="4089001"/>
            <a:chOff x="270750" y="253149"/>
            <a:chExt cx="8627325" cy="4089001"/>
          </a:xfrm>
        </p:grpSpPr>
        <p:sp>
          <p:nvSpPr>
            <p:cNvPr id="86" name="Google Shape;86;p8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10"/>
          <p:cNvGrpSpPr/>
          <p:nvPr/>
        </p:nvGrpSpPr>
        <p:grpSpPr>
          <a:xfrm>
            <a:off x="270750" y="305956"/>
            <a:ext cx="7172425" cy="3514294"/>
            <a:chOff x="270750" y="305956"/>
            <a:chExt cx="7172425" cy="3514294"/>
          </a:xfrm>
        </p:grpSpPr>
        <p:sp>
          <p:nvSpPr>
            <p:cNvPr id="104" name="Google Shape;104;p10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6871075" y="4450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64175" y="3620975"/>
            <a:ext cx="35079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title" hasCustomPrompt="1"/>
          </p:nvPr>
        </p:nvSpPr>
        <p:spPr>
          <a:xfrm>
            <a:off x="2616450" y="1487125"/>
            <a:ext cx="39111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>
            <a:spLocks noGrp="1"/>
          </p:cNvSpPr>
          <p:nvPr>
            <p:ph type="body" idx="1"/>
          </p:nvPr>
        </p:nvSpPr>
        <p:spPr>
          <a:xfrm>
            <a:off x="1821000" y="2923625"/>
            <a:ext cx="550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113" name="Google Shape;113;p11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1_2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25"/>
          <p:cNvGrpSpPr/>
          <p:nvPr/>
        </p:nvGrpSpPr>
        <p:grpSpPr>
          <a:xfrm flipH="1">
            <a:off x="466113" y="283325"/>
            <a:ext cx="8310488" cy="4058138"/>
            <a:chOff x="270750" y="369050"/>
            <a:chExt cx="8310488" cy="4058138"/>
          </a:xfrm>
        </p:grpSpPr>
        <p:sp>
          <p:nvSpPr>
            <p:cNvPr id="295" name="Google Shape;295;p25"/>
            <p:cNvSpPr/>
            <p:nvPr/>
          </p:nvSpPr>
          <p:spPr>
            <a:xfrm>
              <a:off x="622525" y="369050"/>
              <a:ext cx="896100" cy="896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270750" y="2638875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 rot="10800000">
              <a:off x="8287538" y="3923537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7891375" y="1494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 rot="10800000">
              <a:off x="7637888" y="38544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2194400" y="340271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6692981" y="897169"/>
              <a:ext cx="274200" cy="2745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1661220" y="625231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ONLY_1_1_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" name="Google Shape;305;p26"/>
          <p:cNvGrpSpPr/>
          <p:nvPr/>
        </p:nvGrpSpPr>
        <p:grpSpPr>
          <a:xfrm flipH="1">
            <a:off x="366000" y="253149"/>
            <a:ext cx="8563397" cy="4105938"/>
            <a:chOff x="536166" y="253149"/>
            <a:chExt cx="8563397" cy="4105938"/>
          </a:xfrm>
        </p:grpSpPr>
        <p:sp>
          <p:nvSpPr>
            <p:cNvPr id="306" name="Google Shape;306;p26"/>
            <p:cNvSpPr/>
            <p:nvPr/>
          </p:nvSpPr>
          <p:spPr>
            <a:xfrm>
              <a:off x="536166" y="349650"/>
              <a:ext cx="860700" cy="860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723100" y="313160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8466300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3585300" y="25428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5778038" y="13197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_1_1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27"/>
          <p:cNvGrpSpPr/>
          <p:nvPr/>
        </p:nvGrpSpPr>
        <p:grpSpPr>
          <a:xfrm flipH="1">
            <a:off x="290300" y="219124"/>
            <a:ext cx="8687224" cy="4649838"/>
            <a:chOff x="412338" y="27249"/>
            <a:chExt cx="8687224" cy="4649838"/>
          </a:xfrm>
        </p:grpSpPr>
        <p:sp>
          <p:nvSpPr>
            <p:cNvPr id="317" name="Google Shape;317;p27"/>
            <p:cNvSpPr/>
            <p:nvPr/>
          </p:nvSpPr>
          <p:spPr>
            <a:xfrm>
              <a:off x="412338" y="904050"/>
              <a:ext cx="687300" cy="6873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959150" y="39782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7399500" y="272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6661875" y="415628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●"/>
              <a:defRPr sz="1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  <p:sldLayoutId id="2147483657" r:id="rId5"/>
    <p:sldLayoutId id="2147483658" r:id="rId6"/>
    <p:sldLayoutId id="2147483671" r:id="rId7"/>
    <p:sldLayoutId id="2147483672" r:id="rId8"/>
    <p:sldLayoutId id="2147483673" r:id="rId9"/>
    <p:sldLayoutId id="214748367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31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344" name="Google Shape;344;p31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345" name="Google Shape;345;p31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" name="Google Shape;346;p31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7" name="Google Shape;347;p31">
            <a:hlinkClick r:id="" action="ppaction://noaction"/>
          </p:cNvPr>
          <p:cNvSpPr txBox="1"/>
          <p:nvPr/>
        </p:nvSpPr>
        <p:spPr>
          <a:xfrm>
            <a:off x="219912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Tue</a:t>
            </a: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8" name="Google Shape;348;p31">
            <a:hlinkClick r:id="" action="ppaction://noaction"/>
          </p:cNvPr>
          <p:cNvSpPr txBox="1"/>
          <p:nvPr/>
        </p:nvSpPr>
        <p:spPr>
          <a:xfrm>
            <a:off x="298757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Wed</a:t>
            </a: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9" name="Google Shape;349;p31">
            <a:hlinkClick r:id="" action="ppaction://noaction"/>
          </p:cNvPr>
          <p:cNvSpPr txBox="1"/>
          <p:nvPr/>
        </p:nvSpPr>
        <p:spPr>
          <a:xfrm>
            <a:off x="3777211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Thu</a:t>
            </a: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0" name="Google Shape;350;p31">
            <a:hlinkClick r:id="" action="ppaction://noaction"/>
          </p:cNvPr>
          <p:cNvSpPr txBox="1"/>
          <p:nvPr/>
        </p:nvSpPr>
        <p:spPr>
          <a:xfrm>
            <a:off x="456446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Fri</a:t>
            </a: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51" name="Google Shape;351;p31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4" y="585350"/>
            <a:ext cx="360887" cy="26025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1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1">
            <a:hlinkClick r:id="" action="ppaction://noaction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54" name="Google Shape;354;p31">
            <a:hlinkClick r:id="" action="ppaction://noaction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1">
            <a:hlinkClick r:id="" action="ppaction://noaction"/>
          </p:cNvPr>
          <p:cNvSpPr txBox="1"/>
          <p:nvPr/>
        </p:nvSpPr>
        <p:spPr>
          <a:xfrm>
            <a:off x="140947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Mon</a:t>
            </a: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6" name="Google Shape;356;p31">
            <a:hlinkClick r:id="" action="ppaction://noaction"/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57" name="Google Shape;357;p31">
            <a:hlinkClick r:id="" action="ppaction://noaction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2688" y="4588783"/>
            <a:ext cx="360876" cy="341206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1"/>
          <p:cNvSpPr txBox="1">
            <a:spLocks noGrp="1"/>
          </p:cNvSpPr>
          <p:nvPr>
            <p:ph type="ctrTitle"/>
          </p:nvPr>
        </p:nvSpPr>
        <p:spPr>
          <a:xfrm>
            <a:off x="427475" y="1408075"/>
            <a:ext cx="4366200" cy="17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Titre</a:t>
            </a:r>
            <a:endParaRPr dirty="0"/>
          </a:p>
        </p:txBody>
      </p:sp>
      <p:sp>
        <p:nvSpPr>
          <p:cNvPr id="359" name="Google Shape;359;p31"/>
          <p:cNvSpPr txBox="1">
            <a:spLocks noGrp="1"/>
          </p:cNvSpPr>
          <p:nvPr>
            <p:ph type="subTitle" idx="1"/>
          </p:nvPr>
        </p:nvSpPr>
        <p:spPr>
          <a:xfrm>
            <a:off x="621025" y="3114400"/>
            <a:ext cx="41727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60" name="Google Shape;360;p31"/>
          <p:cNvGrpSpPr/>
          <p:nvPr/>
        </p:nvGrpSpPr>
        <p:grpSpPr>
          <a:xfrm>
            <a:off x="4865767" y="1152801"/>
            <a:ext cx="3860584" cy="2875990"/>
            <a:chOff x="1190200" y="811850"/>
            <a:chExt cx="5212075" cy="3882800"/>
          </a:xfrm>
        </p:grpSpPr>
        <p:sp>
          <p:nvSpPr>
            <p:cNvPr id="361" name="Google Shape;361;p31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1"/>
            <p:cNvSpPr/>
            <p:nvPr/>
          </p:nvSpPr>
          <p:spPr>
            <a:xfrm>
              <a:off x="4552600" y="4420275"/>
              <a:ext cx="90075" cy="2525"/>
            </a:xfrm>
            <a:custGeom>
              <a:avLst/>
              <a:gdLst/>
              <a:ahLst/>
              <a:cxnLst/>
              <a:rect l="l" t="t" r="r" b="b"/>
              <a:pathLst>
                <a:path w="3603" h="101" extrusionOk="0">
                  <a:moveTo>
                    <a:pt x="0" y="0"/>
                  </a:moveTo>
                  <a:lnTo>
                    <a:pt x="0" y="100"/>
                  </a:lnTo>
                  <a:lnTo>
                    <a:pt x="3603" y="100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1"/>
            <p:cNvSpPr/>
            <p:nvPr/>
          </p:nvSpPr>
          <p:spPr>
            <a:xfrm>
              <a:off x="5323975" y="4295175"/>
              <a:ext cx="200175" cy="2525"/>
            </a:xfrm>
            <a:custGeom>
              <a:avLst/>
              <a:gdLst/>
              <a:ahLst/>
              <a:cxnLst/>
              <a:rect l="l" t="t" r="r" b="b"/>
              <a:pathLst>
                <a:path w="8007" h="101" extrusionOk="0">
                  <a:moveTo>
                    <a:pt x="0" y="1"/>
                  </a:moveTo>
                  <a:lnTo>
                    <a:pt x="0" y="101"/>
                  </a:lnTo>
                  <a:lnTo>
                    <a:pt x="8006" y="101"/>
                  </a:lnTo>
                  <a:lnTo>
                    <a:pt x="800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1737250" y="4312700"/>
              <a:ext cx="450350" cy="2525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2280125" y="4312700"/>
              <a:ext cx="65925" cy="2525"/>
            </a:xfrm>
            <a:custGeom>
              <a:avLst/>
              <a:gdLst/>
              <a:ahLst/>
              <a:cxnLst/>
              <a:rect l="l" t="t" r="r" b="b"/>
              <a:pathLst>
                <a:path w="2637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2560325" y="4356900"/>
              <a:ext cx="976575" cy="2525"/>
            </a:xfrm>
            <a:custGeom>
              <a:avLst/>
              <a:gdLst/>
              <a:ahLst/>
              <a:cxnLst/>
              <a:rect l="l" t="t" r="r" b="b"/>
              <a:pathLst>
                <a:path w="3906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39062" y="100"/>
                  </a:lnTo>
                  <a:lnTo>
                    <a:pt x="39062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1"/>
            <p:cNvSpPr/>
            <p:nvPr/>
          </p:nvSpPr>
          <p:spPr>
            <a:xfrm>
              <a:off x="1588800" y="811850"/>
              <a:ext cx="2131550" cy="2947975"/>
            </a:xfrm>
            <a:custGeom>
              <a:avLst/>
              <a:gdLst/>
              <a:ahLst/>
              <a:cxnLst/>
              <a:rect l="l" t="t" r="r" b="b"/>
              <a:pathLst>
                <a:path w="85262" h="117919" extrusionOk="0">
                  <a:moveTo>
                    <a:pt x="82893" y="67"/>
                  </a:moveTo>
                  <a:cubicBezTo>
                    <a:pt x="84127" y="67"/>
                    <a:pt x="85162" y="1102"/>
                    <a:pt x="85162" y="2336"/>
                  </a:cubicBezTo>
                  <a:lnTo>
                    <a:pt x="85162" y="115517"/>
                  </a:lnTo>
                  <a:cubicBezTo>
                    <a:pt x="85162" y="116784"/>
                    <a:pt x="84127" y="117785"/>
                    <a:pt x="82893" y="117785"/>
                  </a:cubicBezTo>
                  <a:lnTo>
                    <a:pt x="2369" y="117785"/>
                  </a:lnTo>
                  <a:cubicBezTo>
                    <a:pt x="1102" y="117785"/>
                    <a:pt x="101" y="116784"/>
                    <a:pt x="101" y="115517"/>
                  </a:cubicBezTo>
                  <a:lnTo>
                    <a:pt x="101" y="2336"/>
                  </a:lnTo>
                  <a:cubicBezTo>
                    <a:pt x="101" y="1102"/>
                    <a:pt x="1102" y="67"/>
                    <a:pt x="2369" y="67"/>
                  </a:cubicBezTo>
                  <a:close/>
                  <a:moveTo>
                    <a:pt x="82953" y="0"/>
                  </a:moveTo>
                  <a:cubicBezTo>
                    <a:pt x="82933" y="0"/>
                    <a:pt x="82913" y="0"/>
                    <a:pt x="82893" y="1"/>
                  </a:cubicBezTo>
                  <a:lnTo>
                    <a:pt x="2369" y="1"/>
                  </a:lnTo>
                  <a:cubicBezTo>
                    <a:pt x="1068" y="1"/>
                    <a:pt x="1" y="1035"/>
                    <a:pt x="1" y="2336"/>
                  </a:cubicBezTo>
                  <a:lnTo>
                    <a:pt x="1" y="115517"/>
                  </a:lnTo>
                  <a:cubicBezTo>
                    <a:pt x="1" y="116818"/>
                    <a:pt x="1068" y="117885"/>
                    <a:pt x="2369" y="117919"/>
                  </a:cubicBezTo>
                  <a:lnTo>
                    <a:pt x="82893" y="117919"/>
                  </a:lnTo>
                  <a:cubicBezTo>
                    <a:pt x="84194" y="117919"/>
                    <a:pt x="85262" y="116851"/>
                    <a:pt x="85262" y="115517"/>
                  </a:cubicBezTo>
                  <a:lnTo>
                    <a:pt x="85262" y="2369"/>
                  </a:lnTo>
                  <a:cubicBezTo>
                    <a:pt x="85262" y="1055"/>
                    <a:pt x="84226" y="0"/>
                    <a:pt x="82953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>
              <a:off x="3842925" y="811850"/>
              <a:ext cx="2132375" cy="2947975"/>
            </a:xfrm>
            <a:custGeom>
              <a:avLst/>
              <a:gdLst/>
              <a:ahLst/>
              <a:cxnLst/>
              <a:rect l="l" t="t" r="r" b="b"/>
              <a:pathLst>
                <a:path w="85295" h="117919" extrusionOk="0">
                  <a:moveTo>
                    <a:pt x="82893" y="67"/>
                  </a:moveTo>
                  <a:cubicBezTo>
                    <a:pt x="84160" y="67"/>
                    <a:pt x="85194" y="1102"/>
                    <a:pt x="85194" y="2336"/>
                  </a:cubicBezTo>
                  <a:lnTo>
                    <a:pt x="85194" y="115517"/>
                  </a:lnTo>
                  <a:cubicBezTo>
                    <a:pt x="85194" y="116784"/>
                    <a:pt x="84160" y="117785"/>
                    <a:pt x="82893" y="117785"/>
                  </a:cubicBezTo>
                  <a:lnTo>
                    <a:pt x="2402" y="117785"/>
                  </a:lnTo>
                  <a:cubicBezTo>
                    <a:pt x="1134" y="117785"/>
                    <a:pt x="100" y="116784"/>
                    <a:pt x="100" y="115517"/>
                  </a:cubicBezTo>
                  <a:lnTo>
                    <a:pt x="100" y="2336"/>
                  </a:lnTo>
                  <a:cubicBezTo>
                    <a:pt x="100" y="1102"/>
                    <a:pt x="1134" y="67"/>
                    <a:pt x="2402" y="67"/>
                  </a:cubicBezTo>
                  <a:close/>
                  <a:moveTo>
                    <a:pt x="2402" y="1"/>
                  </a:moveTo>
                  <a:cubicBezTo>
                    <a:pt x="1068" y="1"/>
                    <a:pt x="33" y="1035"/>
                    <a:pt x="0" y="2336"/>
                  </a:cubicBezTo>
                  <a:lnTo>
                    <a:pt x="0" y="115517"/>
                  </a:lnTo>
                  <a:cubicBezTo>
                    <a:pt x="0" y="116851"/>
                    <a:pt x="1068" y="117885"/>
                    <a:pt x="2402" y="117919"/>
                  </a:cubicBezTo>
                  <a:lnTo>
                    <a:pt x="82893" y="117919"/>
                  </a:lnTo>
                  <a:cubicBezTo>
                    <a:pt x="84227" y="117885"/>
                    <a:pt x="85294" y="116818"/>
                    <a:pt x="85294" y="115517"/>
                  </a:cubicBezTo>
                  <a:lnTo>
                    <a:pt x="85294" y="2336"/>
                  </a:lnTo>
                  <a:cubicBezTo>
                    <a:pt x="85261" y="1035"/>
                    <a:pt x="84194" y="1"/>
                    <a:pt x="828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1824800" y="1027000"/>
              <a:ext cx="763900" cy="1263450"/>
            </a:xfrm>
            <a:custGeom>
              <a:avLst/>
              <a:gdLst/>
              <a:ahLst/>
              <a:cxnLst/>
              <a:rect l="l" t="t" r="r" b="b"/>
              <a:pathLst>
                <a:path w="30556" h="50538" extrusionOk="0">
                  <a:moveTo>
                    <a:pt x="1" y="1"/>
                  </a:moveTo>
                  <a:lnTo>
                    <a:pt x="1" y="50537"/>
                  </a:lnTo>
                  <a:lnTo>
                    <a:pt x="30556" y="50537"/>
                  </a:lnTo>
                  <a:lnTo>
                    <a:pt x="3055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1809800" y="1027000"/>
              <a:ext cx="15025" cy="1263450"/>
            </a:xfrm>
            <a:custGeom>
              <a:avLst/>
              <a:gdLst/>
              <a:ahLst/>
              <a:cxnLst/>
              <a:rect l="l" t="t" r="r" b="b"/>
              <a:pathLst>
                <a:path w="601" h="50538" extrusionOk="0">
                  <a:moveTo>
                    <a:pt x="0" y="1"/>
                  </a:moveTo>
                  <a:lnTo>
                    <a:pt x="0" y="50537"/>
                  </a:lnTo>
                  <a:lnTo>
                    <a:pt x="601" y="50537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1"/>
            <p:cNvSpPr/>
            <p:nvPr/>
          </p:nvSpPr>
          <p:spPr>
            <a:xfrm>
              <a:off x="1902375" y="1082050"/>
              <a:ext cx="608775" cy="1152525"/>
            </a:xfrm>
            <a:custGeom>
              <a:avLst/>
              <a:gdLst/>
              <a:ahLst/>
              <a:cxnLst/>
              <a:rect l="l" t="t" r="r" b="b"/>
              <a:pathLst>
                <a:path w="24351" h="46101" extrusionOk="0">
                  <a:moveTo>
                    <a:pt x="0" y="0"/>
                  </a:moveTo>
                  <a:lnTo>
                    <a:pt x="0" y="46100"/>
                  </a:lnTo>
                  <a:lnTo>
                    <a:pt x="24351" y="46100"/>
                  </a:lnTo>
                  <a:lnTo>
                    <a:pt x="2435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1"/>
            <p:cNvSpPr/>
            <p:nvPr/>
          </p:nvSpPr>
          <p:spPr>
            <a:xfrm>
              <a:off x="2768825" y="1470650"/>
              <a:ext cx="764725" cy="1263450"/>
            </a:xfrm>
            <a:custGeom>
              <a:avLst/>
              <a:gdLst/>
              <a:ahLst/>
              <a:cxnLst/>
              <a:rect l="l" t="t" r="r" b="b"/>
              <a:pathLst>
                <a:path w="30589" h="50538" extrusionOk="0">
                  <a:moveTo>
                    <a:pt x="0" y="1"/>
                  </a:moveTo>
                  <a:lnTo>
                    <a:pt x="0" y="50537"/>
                  </a:lnTo>
                  <a:lnTo>
                    <a:pt x="30589" y="50537"/>
                  </a:lnTo>
                  <a:lnTo>
                    <a:pt x="30589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2753800" y="1470650"/>
              <a:ext cx="15050" cy="1263450"/>
            </a:xfrm>
            <a:custGeom>
              <a:avLst/>
              <a:gdLst/>
              <a:ahLst/>
              <a:cxnLst/>
              <a:rect l="l" t="t" r="r" b="b"/>
              <a:pathLst>
                <a:path w="602" h="50538" extrusionOk="0">
                  <a:moveTo>
                    <a:pt x="1" y="1"/>
                  </a:moveTo>
                  <a:lnTo>
                    <a:pt x="1" y="50537"/>
                  </a:lnTo>
                  <a:lnTo>
                    <a:pt x="601" y="50537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2847200" y="1525700"/>
              <a:ext cx="608800" cy="1152525"/>
            </a:xfrm>
            <a:custGeom>
              <a:avLst/>
              <a:gdLst/>
              <a:ahLst/>
              <a:cxnLst/>
              <a:rect l="l" t="t" r="r" b="b"/>
              <a:pathLst>
                <a:path w="24352" h="46101" extrusionOk="0">
                  <a:moveTo>
                    <a:pt x="1" y="1"/>
                  </a:moveTo>
                  <a:lnTo>
                    <a:pt x="1" y="46100"/>
                  </a:lnTo>
                  <a:lnTo>
                    <a:pt x="24351" y="46100"/>
                  </a:lnTo>
                  <a:lnTo>
                    <a:pt x="2435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2112050" y="2749350"/>
              <a:ext cx="183125" cy="1148900"/>
            </a:xfrm>
            <a:custGeom>
              <a:avLst/>
              <a:gdLst/>
              <a:ahLst/>
              <a:cxnLst/>
              <a:rect l="l" t="t" r="r" b="b"/>
              <a:pathLst>
                <a:path w="7325" h="45956" extrusionOk="0">
                  <a:moveTo>
                    <a:pt x="1693" y="0"/>
                  </a:moveTo>
                  <a:cubicBezTo>
                    <a:pt x="514" y="0"/>
                    <a:pt x="0" y="1892"/>
                    <a:pt x="152" y="2591"/>
                  </a:cubicBezTo>
                  <a:cubicBezTo>
                    <a:pt x="986" y="6294"/>
                    <a:pt x="1787" y="15467"/>
                    <a:pt x="2554" y="31412"/>
                  </a:cubicBezTo>
                  <a:cubicBezTo>
                    <a:pt x="2921" y="39351"/>
                    <a:pt x="2554" y="44788"/>
                    <a:pt x="3555" y="45956"/>
                  </a:cubicBezTo>
                  <a:lnTo>
                    <a:pt x="6590" y="45922"/>
                  </a:lnTo>
                  <a:cubicBezTo>
                    <a:pt x="7324" y="32179"/>
                    <a:pt x="5323" y="10063"/>
                    <a:pt x="3155" y="2425"/>
                  </a:cubicBezTo>
                  <a:cubicBezTo>
                    <a:pt x="2854" y="1391"/>
                    <a:pt x="2554" y="223"/>
                    <a:pt x="2054" y="56"/>
                  </a:cubicBezTo>
                  <a:cubicBezTo>
                    <a:pt x="1927" y="18"/>
                    <a:pt x="1807" y="0"/>
                    <a:pt x="169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2186725" y="2904175"/>
              <a:ext cx="592675" cy="685525"/>
            </a:xfrm>
            <a:custGeom>
              <a:avLst/>
              <a:gdLst/>
              <a:ahLst/>
              <a:cxnLst/>
              <a:rect l="l" t="t" r="r" b="b"/>
              <a:pathLst>
                <a:path w="23707" h="27421" extrusionOk="0">
                  <a:moveTo>
                    <a:pt x="20725" y="0"/>
                  </a:moveTo>
                  <a:cubicBezTo>
                    <a:pt x="15601" y="0"/>
                    <a:pt x="2733" y="4578"/>
                    <a:pt x="1335" y="9074"/>
                  </a:cubicBezTo>
                  <a:cubicBezTo>
                    <a:pt x="1" y="13377"/>
                    <a:pt x="1135" y="20149"/>
                    <a:pt x="1435" y="27421"/>
                  </a:cubicBezTo>
                  <a:cubicBezTo>
                    <a:pt x="2169" y="23951"/>
                    <a:pt x="4904" y="17714"/>
                    <a:pt x="7640" y="14011"/>
                  </a:cubicBezTo>
                  <a:cubicBezTo>
                    <a:pt x="11142" y="9208"/>
                    <a:pt x="19648" y="4671"/>
                    <a:pt x="21483" y="2936"/>
                  </a:cubicBezTo>
                  <a:cubicBezTo>
                    <a:pt x="23706" y="854"/>
                    <a:pt x="22938" y="0"/>
                    <a:pt x="20725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2238425" y="3104325"/>
              <a:ext cx="459775" cy="635475"/>
            </a:xfrm>
            <a:custGeom>
              <a:avLst/>
              <a:gdLst/>
              <a:ahLst/>
              <a:cxnLst/>
              <a:rect l="l" t="t" r="r" b="b"/>
              <a:pathLst>
                <a:path w="18391" h="25419" extrusionOk="0">
                  <a:moveTo>
                    <a:pt x="15376" y="1"/>
                  </a:moveTo>
                  <a:cubicBezTo>
                    <a:pt x="11804" y="1"/>
                    <a:pt x="4999" y="2986"/>
                    <a:pt x="2169" y="9241"/>
                  </a:cubicBezTo>
                  <a:cubicBezTo>
                    <a:pt x="301" y="13344"/>
                    <a:pt x="1" y="18114"/>
                    <a:pt x="301" y="25419"/>
                  </a:cubicBezTo>
                  <a:cubicBezTo>
                    <a:pt x="1035" y="21950"/>
                    <a:pt x="3770" y="15712"/>
                    <a:pt x="6506" y="11976"/>
                  </a:cubicBezTo>
                  <a:cubicBezTo>
                    <a:pt x="10008" y="7206"/>
                    <a:pt x="15512" y="4871"/>
                    <a:pt x="17013" y="2836"/>
                  </a:cubicBezTo>
                  <a:cubicBezTo>
                    <a:pt x="18390" y="963"/>
                    <a:pt x="17405" y="1"/>
                    <a:pt x="15376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1624700" y="3034400"/>
              <a:ext cx="637950" cy="740425"/>
            </a:xfrm>
            <a:custGeom>
              <a:avLst/>
              <a:gdLst/>
              <a:ahLst/>
              <a:cxnLst/>
              <a:rect l="l" t="t" r="r" b="b"/>
              <a:pathLst>
                <a:path w="25518" h="29617" extrusionOk="0">
                  <a:moveTo>
                    <a:pt x="4436" y="1"/>
                  </a:moveTo>
                  <a:cubicBezTo>
                    <a:pt x="1523" y="1"/>
                    <a:pt x="0" y="1230"/>
                    <a:pt x="1900" y="3432"/>
                  </a:cubicBezTo>
                  <a:cubicBezTo>
                    <a:pt x="3835" y="5666"/>
                    <a:pt x="10540" y="9769"/>
                    <a:pt x="15644" y="15006"/>
                  </a:cubicBezTo>
                  <a:cubicBezTo>
                    <a:pt x="19580" y="19109"/>
                    <a:pt x="24016" y="25848"/>
                    <a:pt x="25517" y="29617"/>
                  </a:cubicBezTo>
                  <a:cubicBezTo>
                    <a:pt x="24550" y="21878"/>
                    <a:pt x="23249" y="16274"/>
                    <a:pt x="21114" y="11204"/>
                  </a:cubicBezTo>
                  <a:cubicBezTo>
                    <a:pt x="17853" y="3351"/>
                    <a:pt x="9247" y="1"/>
                    <a:pt x="4436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2155050" y="2769975"/>
              <a:ext cx="465025" cy="583725"/>
            </a:xfrm>
            <a:custGeom>
              <a:avLst/>
              <a:gdLst/>
              <a:ahLst/>
              <a:cxnLst/>
              <a:rect l="l" t="t" r="r" b="b"/>
              <a:pathLst>
                <a:path w="18601" h="23349" extrusionOk="0">
                  <a:moveTo>
                    <a:pt x="15064" y="0"/>
                  </a:moveTo>
                  <a:cubicBezTo>
                    <a:pt x="11416" y="0"/>
                    <a:pt x="5003" y="2403"/>
                    <a:pt x="2135" y="7671"/>
                  </a:cubicBezTo>
                  <a:cubicBezTo>
                    <a:pt x="34" y="11507"/>
                    <a:pt x="0" y="16277"/>
                    <a:pt x="334" y="23349"/>
                  </a:cubicBezTo>
                  <a:cubicBezTo>
                    <a:pt x="1034" y="19979"/>
                    <a:pt x="4203" y="15276"/>
                    <a:pt x="6838" y="11674"/>
                  </a:cubicBezTo>
                  <a:cubicBezTo>
                    <a:pt x="10241" y="7037"/>
                    <a:pt x="15411" y="4702"/>
                    <a:pt x="17012" y="2834"/>
                  </a:cubicBezTo>
                  <a:cubicBezTo>
                    <a:pt x="18601" y="985"/>
                    <a:pt x="17399" y="0"/>
                    <a:pt x="15064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1676525" y="2760475"/>
              <a:ext cx="540250" cy="570700"/>
            </a:xfrm>
            <a:custGeom>
              <a:avLst/>
              <a:gdLst/>
              <a:ahLst/>
              <a:cxnLst/>
              <a:rect l="l" t="t" r="r" b="b"/>
              <a:pathLst>
                <a:path w="21610" h="22828" extrusionOk="0">
                  <a:moveTo>
                    <a:pt x="1446" y="0"/>
                  </a:moveTo>
                  <a:cubicBezTo>
                    <a:pt x="309" y="0"/>
                    <a:pt x="1" y="537"/>
                    <a:pt x="1128" y="1813"/>
                  </a:cubicBezTo>
                  <a:cubicBezTo>
                    <a:pt x="5665" y="6917"/>
                    <a:pt x="8901" y="6016"/>
                    <a:pt x="13237" y="10486"/>
                  </a:cubicBezTo>
                  <a:cubicBezTo>
                    <a:pt x="16573" y="13955"/>
                    <a:pt x="20309" y="19692"/>
                    <a:pt x="21610" y="22828"/>
                  </a:cubicBezTo>
                  <a:cubicBezTo>
                    <a:pt x="20776" y="16290"/>
                    <a:pt x="19808" y="12054"/>
                    <a:pt x="17173" y="8217"/>
                  </a:cubicBezTo>
                  <a:cubicBezTo>
                    <a:pt x="14416" y="4254"/>
                    <a:pt x="4647" y="0"/>
                    <a:pt x="144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2180900" y="2674650"/>
              <a:ext cx="292125" cy="397175"/>
            </a:xfrm>
            <a:custGeom>
              <a:avLst/>
              <a:gdLst/>
              <a:ahLst/>
              <a:cxnLst/>
              <a:rect l="l" t="t" r="r" b="b"/>
              <a:pathLst>
                <a:path w="11685" h="15887" extrusionOk="0">
                  <a:moveTo>
                    <a:pt x="10555" y="1"/>
                  </a:moveTo>
                  <a:cubicBezTo>
                    <a:pt x="8489" y="1"/>
                    <a:pt x="3084" y="2445"/>
                    <a:pt x="1401" y="5479"/>
                  </a:cubicBezTo>
                  <a:cubicBezTo>
                    <a:pt x="0" y="8015"/>
                    <a:pt x="0" y="11183"/>
                    <a:pt x="200" y="15887"/>
                  </a:cubicBezTo>
                  <a:cubicBezTo>
                    <a:pt x="667" y="13652"/>
                    <a:pt x="3069" y="10650"/>
                    <a:pt x="4804" y="8248"/>
                  </a:cubicBezTo>
                  <a:cubicBezTo>
                    <a:pt x="7072" y="5179"/>
                    <a:pt x="9174" y="3611"/>
                    <a:pt x="10941" y="1343"/>
                  </a:cubicBezTo>
                  <a:cubicBezTo>
                    <a:pt x="11685" y="407"/>
                    <a:pt x="11397" y="1"/>
                    <a:pt x="1055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1798825" y="2688925"/>
              <a:ext cx="405450" cy="432100"/>
            </a:xfrm>
            <a:custGeom>
              <a:avLst/>
              <a:gdLst/>
              <a:ahLst/>
              <a:cxnLst/>
              <a:rect l="l" t="t" r="r" b="b"/>
              <a:pathLst>
                <a:path w="16218" h="17284" extrusionOk="0">
                  <a:moveTo>
                    <a:pt x="847" y="1"/>
                  </a:moveTo>
                  <a:cubicBezTo>
                    <a:pt x="166" y="1"/>
                    <a:pt x="0" y="378"/>
                    <a:pt x="673" y="1306"/>
                  </a:cubicBezTo>
                  <a:cubicBezTo>
                    <a:pt x="1807" y="2874"/>
                    <a:pt x="6677" y="6743"/>
                    <a:pt x="9913" y="10112"/>
                  </a:cubicBezTo>
                  <a:cubicBezTo>
                    <a:pt x="12481" y="12747"/>
                    <a:pt x="15250" y="14882"/>
                    <a:pt x="16217" y="17284"/>
                  </a:cubicBezTo>
                  <a:cubicBezTo>
                    <a:pt x="15584" y="12314"/>
                    <a:pt x="15217" y="8811"/>
                    <a:pt x="12848" y="6176"/>
                  </a:cubicBezTo>
                  <a:cubicBezTo>
                    <a:pt x="11029" y="4151"/>
                    <a:pt x="3106" y="1"/>
                    <a:pt x="84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1599525" y="2920200"/>
              <a:ext cx="719825" cy="605300"/>
            </a:xfrm>
            <a:custGeom>
              <a:avLst/>
              <a:gdLst/>
              <a:ahLst/>
              <a:cxnLst/>
              <a:rect l="l" t="t" r="r" b="b"/>
              <a:pathLst>
                <a:path w="28793" h="24212" extrusionOk="0">
                  <a:moveTo>
                    <a:pt x="2459" y="1"/>
                  </a:moveTo>
                  <a:cubicBezTo>
                    <a:pt x="591" y="1"/>
                    <a:pt x="1" y="474"/>
                    <a:pt x="1773" y="1628"/>
                  </a:cubicBezTo>
                  <a:cubicBezTo>
                    <a:pt x="4008" y="3063"/>
                    <a:pt x="13815" y="5564"/>
                    <a:pt x="18585" y="10535"/>
                  </a:cubicBezTo>
                  <a:cubicBezTo>
                    <a:pt x="22288" y="14371"/>
                    <a:pt x="23622" y="20742"/>
                    <a:pt x="25057" y="24211"/>
                  </a:cubicBezTo>
                  <a:cubicBezTo>
                    <a:pt x="28793" y="18073"/>
                    <a:pt x="27558" y="10034"/>
                    <a:pt x="24089" y="6165"/>
                  </a:cubicBezTo>
                  <a:cubicBezTo>
                    <a:pt x="21541" y="3374"/>
                    <a:pt x="7447" y="1"/>
                    <a:pt x="2459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2091675" y="3774800"/>
              <a:ext cx="281050" cy="449525"/>
            </a:xfrm>
            <a:custGeom>
              <a:avLst/>
              <a:gdLst/>
              <a:ahLst/>
              <a:cxnLst/>
              <a:rect l="l" t="t" r="r" b="b"/>
              <a:pathLst>
                <a:path w="11242" h="17981" extrusionOk="0">
                  <a:moveTo>
                    <a:pt x="1201" y="1"/>
                  </a:moveTo>
                  <a:cubicBezTo>
                    <a:pt x="534" y="1"/>
                    <a:pt x="0" y="2002"/>
                    <a:pt x="67" y="4371"/>
                  </a:cubicBezTo>
                  <a:lnTo>
                    <a:pt x="367" y="15879"/>
                  </a:lnTo>
                  <a:cubicBezTo>
                    <a:pt x="398" y="17921"/>
                    <a:pt x="874" y="17981"/>
                    <a:pt x="1431" y="17981"/>
                  </a:cubicBezTo>
                  <a:cubicBezTo>
                    <a:pt x="1465" y="17981"/>
                    <a:pt x="1500" y="17980"/>
                    <a:pt x="1535" y="17980"/>
                  </a:cubicBezTo>
                  <a:lnTo>
                    <a:pt x="9707" y="17980"/>
                  </a:lnTo>
                  <a:cubicBezTo>
                    <a:pt x="9744" y="17980"/>
                    <a:pt x="9780" y="17981"/>
                    <a:pt x="9816" y="17981"/>
                  </a:cubicBezTo>
                  <a:cubicBezTo>
                    <a:pt x="10397" y="17981"/>
                    <a:pt x="10843" y="17921"/>
                    <a:pt x="10875" y="15879"/>
                  </a:cubicBezTo>
                  <a:lnTo>
                    <a:pt x="11208" y="4371"/>
                  </a:lnTo>
                  <a:cubicBezTo>
                    <a:pt x="11241" y="2002"/>
                    <a:pt x="10708" y="1"/>
                    <a:pt x="10041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2064975" y="3757200"/>
              <a:ext cx="335275" cy="70175"/>
            </a:xfrm>
            <a:custGeom>
              <a:avLst/>
              <a:gdLst/>
              <a:ahLst/>
              <a:cxnLst/>
              <a:rect l="l" t="t" r="r" b="b"/>
              <a:pathLst>
                <a:path w="13411" h="2807" extrusionOk="0">
                  <a:moveTo>
                    <a:pt x="284" y="0"/>
                  </a:moveTo>
                  <a:cubicBezTo>
                    <a:pt x="112" y="0"/>
                    <a:pt x="1" y="155"/>
                    <a:pt x="1" y="338"/>
                  </a:cubicBezTo>
                  <a:lnTo>
                    <a:pt x="268" y="2540"/>
                  </a:lnTo>
                  <a:cubicBezTo>
                    <a:pt x="301" y="2706"/>
                    <a:pt x="468" y="2806"/>
                    <a:pt x="634" y="2806"/>
                  </a:cubicBezTo>
                  <a:lnTo>
                    <a:pt x="12776" y="2806"/>
                  </a:lnTo>
                  <a:cubicBezTo>
                    <a:pt x="12910" y="2806"/>
                    <a:pt x="13077" y="2706"/>
                    <a:pt x="13110" y="2540"/>
                  </a:cubicBezTo>
                  <a:lnTo>
                    <a:pt x="13410" y="338"/>
                  </a:lnTo>
                  <a:cubicBezTo>
                    <a:pt x="13410" y="155"/>
                    <a:pt x="13271" y="0"/>
                    <a:pt x="13094" y="0"/>
                  </a:cubicBezTo>
                  <a:cubicBezTo>
                    <a:pt x="13078" y="0"/>
                    <a:pt x="13061" y="2"/>
                    <a:pt x="13043" y="4"/>
                  </a:cubicBezTo>
                  <a:lnTo>
                    <a:pt x="334" y="4"/>
                  </a:lnTo>
                  <a:cubicBezTo>
                    <a:pt x="317" y="2"/>
                    <a:pt x="300" y="0"/>
                    <a:pt x="28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3993025" y="2609800"/>
              <a:ext cx="229350" cy="1545300"/>
            </a:xfrm>
            <a:custGeom>
              <a:avLst/>
              <a:gdLst/>
              <a:ahLst/>
              <a:cxnLst/>
              <a:rect l="l" t="t" r="r" b="b"/>
              <a:pathLst>
                <a:path w="9174" h="61812" extrusionOk="0">
                  <a:moveTo>
                    <a:pt x="0" y="1"/>
                  </a:moveTo>
                  <a:lnTo>
                    <a:pt x="0" y="61812"/>
                  </a:lnTo>
                  <a:lnTo>
                    <a:pt x="9174" y="61812"/>
                  </a:lnTo>
                  <a:lnTo>
                    <a:pt x="9174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4036375" y="4155075"/>
              <a:ext cx="1740450" cy="69250"/>
            </a:xfrm>
            <a:custGeom>
              <a:avLst/>
              <a:gdLst/>
              <a:ahLst/>
              <a:cxnLst/>
              <a:rect l="l" t="t" r="r" b="b"/>
              <a:pathLst>
                <a:path w="69618" h="2770" extrusionOk="0">
                  <a:moveTo>
                    <a:pt x="1" y="1"/>
                  </a:moveTo>
                  <a:lnTo>
                    <a:pt x="1" y="2769"/>
                  </a:lnTo>
                  <a:lnTo>
                    <a:pt x="69617" y="2769"/>
                  </a:lnTo>
                  <a:lnTo>
                    <a:pt x="69617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4222350" y="2609800"/>
              <a:ext cx="1598675" cy="1545300"/>
            </a:xfrm>
            <a:custGeom>
              <a:avLst/>
              <a:gdLst/>
              <a:ahLst/>
              <a:cxnLst/>
              <a:rect l="l" t="t" r="r" b="b"/>
              <a:pathLst>
                <a:path w="63947" h="61812" extrusionOk="0">
                  <a:moveTo>
                    <a:pt x="1" y="1"/>
                  </a:moveTo>
                  <a:lnTo>
                    <a:pt x="1" y="61812"/>
                  </a:lnTo>
                  <a:lnTo>
                    <a:pt x="63946" y="61812"/>
                  </a:lnTo>
                  <a:lnTo>
                    <a:pt x="6394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3963825" y="2549775"/>
              <a:ext cx="234375" cy="60050"/>
            </a:xfrm>
            <a:custGeom>
              <a:avLst/>
              <a:gdLst/>
              <a:ahLst/>
              <a:cxnLst/>
              <a:rect l="l" t="t" r="r" b="b"/>
              <a:pathLst>
                <a:path w="9375" h="2402" extrusionOk="0">
                  <a:moveTo>
                    <a:pt x="1" y="0"/>
                  </a:moveTo>
                  <a:lnTo>
                    <a:pt x="1" y="2402"/>
                  </a:lnTo>
                  <a:lnTo>
                    <a:pt x="9374" y="2402"/>
                  </a:lnTo>
                  <a:lnTo>
                    <a:pt x="9374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4198175" y="2549775"/>
              <a:ext cx="1652025" cy="60900"/>
            </a:xfrm>
            <a:custGeom>
              <a:avLst/>
              <a:gdLst/>
              <a:ahLst/>
              <a:cxnLst/>
              <a:rect l="l" t="t" r="r" b="b"/>
              <a:pathLst>
                <a:path w="66081" h="2436" extrusionOk="0">
                  <a:moveTo>
                    <a:pt x="0" y="0"/>
                  </a:moveTo>
                  <a:lnTo>
                    <a:pt x="0" y="2435"/>
                  </a:lnTo>
                  <a:lnTo>
                    <a:pt x="66081" y="2435"/>
                  </a:lnTo>
                  <a:lnTo>
                    <a:pt x="6608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4305750" y="2739075"/>
              <a:ext cx="1431875" cy="600450"/>
            </a:xfrm>
            <a:custGeom>
              <a:avLst/>
              <a:gdLst/>
              <a:ahLst/>
              <a:cxnLst/>
              <a:rect l="l" t="t" r="r" b="b"/>
              <a:pathLst>
                <a:path w="57275" h="24018" extrusionOk="0">
                  <a:moveTo>
                    <a:pt x="56741" y="534"/>
                  </a:moveTo>
                  <a:lnTo>
                    <a:pt x="56741" y="23484"/>
                  </a:lnTo>
                  <a:lnTo>
                    <a:pt x="567" y="23484"/>
                  </a:lnTo>
                  <a:lnTo>
                    <a:pt x="534" y="534"/>
                  </a:lnTo>
                  <a:close/>
                  <a:moveTo>
                    <a:pt x="0" y="0"/>
                  </a:moveTo>
                  <a:lnTo>
                    <a:pt x="0" y="24017"/>
                  </a:lnTo>
                  <a:lnTo>
                    <a:pt x="57275" y="24017"/>
                  </a:lnTo>
                  <a:lnTo>
                    <a:pt x="5727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4305750" y="3433725"/>
              <a:ext cx="1431875" cy="592125"/>
            </a:xfrm>
            <a:custGeom>
              <a:avLst/>
              <a:gdLst/>
              <a:ahLst/>
              <a:cxnLst/>
              <a:rect l="l" t="t" r="r" b="b"/>
              <a:pathLst>
                <a:path w="57275" h="23685" extrusionOk="0">
                  <a:moveTo>
                    <a:pt x="56741" y="535"/>
                  </a:moveTo>
                  <a:lnTo>
                    <a:pt x="56741" y="23184"/>
                  </a:lnTo>
                  <a:lnTo>
                    <a:pt x="567" y="23184"/>
                  </a:lnTo>
                  <a:lnTo>
                    <a:pt x="534" y="535"/>
                  </a:lnTo>
                  <a:close/>
                  <a:moveTo>
                    <a:pt x="0" y="1"/>
                  </a:moveTo>
                  <a:lnTo>
                    <a:pt x="0" y="23684"/>
                  </a:lnTo>
                  <a:lnTo>
                    <a:pt x="57275" y="23684"/>
                  </a:lnTo>
                  <a:lnTo>
                    <a:pt x="5727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4718550" y="2807450"/>
              <a:ext cx="606275" cy="49225"/>
            </a:xfrm>
            <a:custGeom>
              <a:avLst/>
              <a:gdLst/>
              <a:ahLst/>
              <a:cxnLst/>
              <a:rect l="l" t="t" r="r" b="b"/>
              <a:pathLst>
                <a:path w="24251" h="1969" extrusionOk="0">
                  <a:moveTo>
                    <a:pt x="967" y="1"/>
                  </a:moveTo>
                  <a:cubicBezTo>
                    <a:pt x="434" y="1"/>
                    <a:pt x="0" y="434"/>
                    <a:pt x="0" y="1001"/>
                  </a:cubicBezTo>
                  <a:cubicBezTo>
                    <a:pt x="0" y="1535"/>
                    <a:pt x="434" y="1969"/>
                    <a:pt x="967" y="1969"/>
                  </a:cubicBezTo>
                  <a:lnTo>
                    <a:pt x="23283" y="1969"/>
                  </a:lnTo>
                  <a:cubicBezTo>
                    <a:pt x="23817" y="1969"/>
                    <a:pt x="24251" y="1535"/>
                    <a:pt x="24251" y="1001"/>
                  </a:cubicBezTo>
                  <a:cubicBezTo>
                    <a:pt x="24251" y="434"/>
                    <a:pt x="23817" y="1"/>
                    <a:pt x="2328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718550" y="3502950"/>
              <a:ext cx="606275" cy="49225"/>
            </a:xfrm>
            <a:custGeom>
              <a:avLst/>
              <a:gdLst/>
              <a:ahLst/>
              <a:cxnLst/>
              <a:rect l="l" t="t" r="r" b="b"/>
              <a:pathLst>
                <a:path w="24251" h="1969" extrusionOk="0">
                  <a:moveTo>
                    <a:pt x="967" y="0"/>
                  </a:moveTo>
                  <a:cubicBezTo>
                    <a:pt x="434" y="0"/>
                    <a:pt x="0" y="434"/>
                    <a:pt x="0" y="968"/>
                  </a:cubicBezTo>
                  <a:cubicBezTo>
                    <a:pt x="0" y="1535"/>
                    <a:pt x="434" y="1969"/>
                    <a:pt x="967" y="1969"/>
                  </a:cubicBezTo>
                  <a:lnTo>
                    <a:pt x="23283" y="1969"/>
                  </a:lnTo>
                  <a:cubicBezTo>
                    <a:pt x="23817" y="1969"/>
                    <a:pt x="24251" y="1535"/>
                    <a:pt x="24251" y="968"/>
                  </a:cubicBezTo>
                  <a:cubicBezTo>
                    <a:pt x="24251" y="434"/>
                    <a:pt x="23817" y="0"/>
                    <a:pt x="232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947025" y="1957675"/>
              <a:ext cx="717225" cy="591275"/>
            </a:xfrm>
            <a:custGeom>
              <a:avLst/>
              <a:gdLst/>
              <a:ahLst/>
              <a:cxnLst/>
              <a:rect l="l" t="t" r="r" b="b"/>
              <a:pathLst>
                <a:path w="28689" h="23651" extrusionOk="0">
                  <a:moveTo>
                    <a:pt x="2169" y="1"/>
                  </a:moveTo>
                  <a:lnTo>
                    <a:pt x="1" y="23651"/>
                  </a:lnTo>
                  <a:lnTo>
                    <a:pt x="26520" y="23651"/>
                  </a:lnTo>
                  <a:lnTo>
                    <a:pt x="28688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4924525" y="1957675"/>
              <a:ext cx="717200" cy="591275"/>
            </a:xfrm>
            <a:custGeom>
              <a:avLst/>
              <a:gdLst/>
              <a:ahLst/>
              <a:cxnLst/>
              <a:rect l="l" t="t" r="r" b="b"/>
              <a:pathLst>
                <a:path w="28688" h="23651" extrusionOk="0">
                  <a:moveTo>
                    <a:pt x="2169" y="1"/>
                  </a:moveTo>
                  <a:lnTo>
                    <a:pt x="0" y="23651"/>
                  </a:lnTo>
                  <a:lnTo>
                    <a:pt x="26519" y="23651"/>
                  </a:lnTo>
                  <a:lnTo>
                    <a:pt x="28687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4996250" y="2023550"/>
              <a:ext cx="573750" cy="459525"/>
            </a:xfrm>
            <a:custGeom>
              <a:avLst/>
              <a:gdLst/>
              <a:ahLst/>
              <a:cxnLst/>
              <a:rect l="l" t="t" r="r" b="b"/>
              <a:pathLst>
                <a:path w="22950" h="18381" extrusionOk="0">
                  <a:moveTo>
                    <a:pt x="1668" y="1"/>
                  </a:moveTo>
                  <a:lnTo>
                    <a:pt x="0" y="18381"/>
                  </a:lnTo>
                  <a:lnTo>
                    <a:pt x="21282" y="18381"/>
                  </a:lnTo>
                  <a:lnTo>
                    <a:pt x="22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4754400" y="2116950"/>
              <a:ext cx="356950" cy="432000"/>
            </a:xfrm>
            <a:custGeom>
              <a:avLst/>
              <a:gdLst/>
              <a:ahLst/>
              <a:cxnLst/>
              <a:rect l="l" t="t" r="r" b="b"/>
              <a:pathLst>
                <a:path w="14278" h="17280" extrusionOk="0">
                  <a:moveTo>
                    <a:pt x="1568" y="1"/>
                  </a:moveTo>
                  <a:lnTo>
                    <a:pt x="0" y="17280"/>
                  </a:lnTo>
                  <a:lnTo>
                    <a:pt x="12710" y="17280"/>
                  </a:lnTo>
                  <a:lnTo>
                    <a:pt x="14277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4737725" y="2116950"/>
              <a:ext cx="356950" cy="432000"/>
            </a:xfrm>
            <a:custGeom>
              <a:avLst/>
              <a:gdLst/>
              <a:ahLst/>
              <a:cxnLst/>
              <a:rect l="l" t="t" r="r" b="b"/>
              <a:pathLst>
                <a:path w="14278" h="17280" extrusionOk="0">
                  <a:moveTo>
                    <a:pt x="1568" y="1"/>
                  </a:moveTo>
                  <a:lnTo>
                    <a:pt x="0" y="17280"/>
                  </a:lnTo>
                  <a:lnTo>
                    <a:pt x="12709" y="17280"/>
                  </a:lnTo>
                  <a:lnTo>
                    <a:pt x="14277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4790250" y="2165325"/>
              <a:ext cx="252725" cy="336100"/>
            </a:xfrm>
            <a:custGeom>
              <a:avLst/>
              <a:gdLst/>
              <a:ahLst/>
              <a:cxnLst/>
              <a:rect l="l" t="t" r="r" b="b"/>
              <a:pathLst>
                <a:path w="10109" h="13444" extrusionOk="0">
                  <a:moveTo>
                    <a:pt x="1202" y="1"/>
                  </a:moveTo>
                  <a:lnTo>
                    <a:pt x="1" y="13443"/>
                  </a:lnTo>
                  <a:lnTo>
                    <a:pt x="8874" y="13443"/>
                  </a:lnTo>
                  <a:lnTo>
                    <a:pt x="101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1774775" y="445862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3882950" y="1300825"/>
              <a:ext cx="413650" cy="484075"/>
            </a:xfrm>
            <a:custGeom>
              <a:avLst/>
              <a:gdLst/>
              <a:ahLst/>
              <a:cxnLst/>
              <a:rect l="l" t="t" r="r" b="b"/>
              <a:pathLst>
                <a:path w="16546" h="19363" extrusionOk="0">
                  <a:moveTo>
                    <a:pt x="8602" y="1"/>
                  </a:moveTo>
                  <a:cubicBezTo>
                    <a:pt x="7565" y="1"/>
                    <a:pt x="6512" y="211"/>
                    <a:pt x="5504" y="656"/>
                  </a:cubicBezTo>
                  <a:cubicBezTo>
                    <a:pt x="1935" y="2224"/>
                    <a:pt x="0" y="6794"/>
                    <a:pt x="1368" y="10430"/>
                  </a:cubicBezTo>
                  <a:cubicBezTo>
                    <a:pt x="2035" y="12265"/>
                    <a:pt x="3369" y="13799"/>
                    <a:pt x="5104" y="14666"/>
                  </a:cubicBezTo>
                  <a:cubicBezTo>
                    <a:pt x="5838" y="15033"/>
                    <a:pt x="6438" y="15567"/>
                    <a:pt x="6872" y="16234"/>
                  </a:cubicBezTo>
                  <a:lnTo>
                    <a:pt x="7973" y="18002"/>
                  </a:lnTo>
                  <a:cubicBezTo>
                    <a:pt x="8539" y="18864"/>
                    <a:pt x="9488" y="19363"/>
                    <a:pt x="10470" y="19363"/>
                  </a:cubicBezTo>
                  <a:cubicBezTo>
                    <a:pt x="10817" y="19363"/>
                    <a:pt x="11168" y="19300"/>
                    <a:pt x="11508" y="19169"/>
                  </a:cubicBezTo>
                  <a:lnTo>
                    <a:pt x="14310" y="18069"/>
                  </a:lnTo>
                  <a:cubicBezTo>
                    <a:pt x="15611" y="17535"/>
                    <a:pt x="16345" y="16167"/>
                    <a:pt x="16078" y="14800"/>
                  </a:cubicBezTo>
                  <a:lnTo>
                    <a:pt x="15678" y="12698"/>
                  </a:lnTo>
                  <a:cubicBezTo>
                    <a:pt x="15511" y="11931"/>
                    <a:pt x="15611" y="11164"/>
                    <a:pt x="15878" y="10463"/>
                  </a:cubicBezTo>
                  <a:cubicBezTo>
                    <a:pt x="16545" y="8662"/>
                    <a:pt x="16545" y="6694"/>
                    <a:pt x="15845" y="4926"/>
                  </a:cubicBezTo>
                  <a:cubicBezTo>
                    <a:pt x="14622" y="1856"/>
                    <a:pt x="11682" y="1"/>
                    <a:pt x="8602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4143125" y="1766900"/>
              <a:ext cx="161800" cy="100725"/>
            </a:xfrm>
            <a:custGeom>
              <a:avLst/>
              <a:gdLst/>
              <a:ahLst/>
              <a:cxnLst/>
              <a:rect l="l" t="t" r="r" b="b"/>
              <a:pathLst>
                <a:path w="6472" h="4029" extrusionOk="0">
                  <a:moveTo>
                    <a:pt x="5140" y="394"/>
                  </a:moveTo>
                  <a:cubicBezTo>
                    <a:pt x="5493" y="406"/>
                    <a:pt x="5809" y="604"/>
                    <a:pt x="5938" y="927"/>
                  </a:cubicBezTo>
                  <a:cubicBezTo>
                    <a:pt x="6038" y="1160"/>
                    <a:pt x="6038" y="1394"/>
                    <a:pt x="5938" y="1627"/>
                  </a:cubicBezTo>
                  <a:cubicBezTo>
                    <a:pt x="5838" y="1827"/>
                    <a:pt x="5671" y="1994"/>
                    <a:pt x="5471" y="2094"/>
                  </a:cubicBezTo>
                  <a:lnTo>
                    <a:pt x="1769" y="3529"/>
                  </a:lnTo>
                  <a:cubicBezTo>
                    <a:pt x="1669" y="3579"/>
                    <a:pt x="1560" y="3604"/>
                    <a:pt x="1448" y="3604"/>
                  </a:cubicBezTo>
                  <a:cubicBezTo>
                    <a:pt x="1335" y="3604"/>
                    <a:pt x="1218" y="3579"/>
                    <a:pt x="1101" y="3529"/>
                  </a:cubicBezTo>
                  <a:cubicBezTo>
                    <a:pt x="368" y="3228"/>
                    <a:pt x="401" y="2194"/>
                    <a:pt x="1135" y="1927"/>
                  </a:cubicBezTo>
                  <a:lnTo>
                    <a:pt x="4837" y="460"/>
                  </a:lnTo>
                  <a:cubicBezTo>
                    <a:pt x="4930" y="429"/>
                    <a:pt x="5022" y="398"/>
                    <a:pt x="5140" y="394"/>
                  </a:cubicBezTo>
                  <a:close/>
                  <a:moveTo>
                    <a:pt x="5144" y="1"/>
                  </a:moveTo>
                  <a:cubicBezTo>
                    <a:pt x="4987" y="1"/>
                    <a:pt x="4827" y="30"/>
                    <a:pt x="4671" y="93"/>
                  </a:cubicBezTo>
                  <a:lnTo>
                    <a:pt x="1001" y="1527"/>
                  </a:lnTo>
                  <a:cubicBezTo>
                    <a:pt x="334" y="1794"/>
                    <a:pt x="1" y="2561"/>
                    <a:pt x="268" y="3195"/>
                  </a:cubicBezTo>
                  <a:cubicBezTo>
                    <a:pt x="401" y="3529"/>
                    <a:pt x="634" y="3795"/>
                    <a:pt x="968" y="3929"/>
                  </a:cubicBezTo>
                  <a:cubicBezTo>
                    <a:pt x="1135" y="3996"/>
                    <a:pt x="1302" y="4029"/>
                    <a:pt x="1468" y="4029"/>
                  </a:cubicBezTo>
                  <a:cubicBezTo>
                    <a:pt x="1635" y="4029"/>
                    <a:pt x="1802" y="3996"/>
                    <a:pt x="1969" y="3929"/>
                  </a:cubicBezTo>
                  <a:lnTo>
                    <a:pt x="5638" y="2495"/>
                  </a:lnTo>
                  <a:cubicBezTo>
                    <a:pt x="5938" y="2361"/>
                    <a:pt x="6205" y="2128"/>
                    <a:pt x="6339" y="1794"/>
                  </a:cubicBezTo>
                  <a:cubicBezTo>
                    <a:pt x="6472" y="1494"/>
                    <a:pt x="6472" y="1127"/>
                    <a:pt x="6339" y="827"/>
                  </a:cubicBezTo>
                  <a:cubicBezTo>
                    <a:pt x="6134" y="316"/>
                    <a:pt x="5656" y="1"/>
                    <a:pt x="5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4202350" y="1856575"/>
              <a:ext cx="105100" cy="66925"/>
            </a:xfrm>
            <a:custGeom>
              <a:avLst/>
              <a:gdLst/>
              <a:ahLst/>
              <a:cxnLst/>
              <a:rect l="l" t="t" r="r" b="b"/>
              <a:pathLst>
                <a:path w="4204" h="2677" extrusionOk="0">
                  <a:moveTo>
                    <a:pt x="3202" y="409"/>
                  </a:moveTo>
                  <a:cubicBezTo>
                    <a:pt x="3369" y="409"/>
                    <a:pt x="3503" y="509"/>
                    <a:pt x="3569" y="675"/>
                  </a:cubicBezTo>
                  <a:lnTo>
                    <a:pt x="3636" y="809"/>
                  </a:lnTo>
                  <a:cubicBezTo>
                    <a:pt x="3669" y="909"/>
                    <a:pt x="3669" y="1042"/>
                    <a:pt x="3636" y="1109"/>
                  </a:cubicBezTo>
                  <a:cubicBezTo>
                    <a:pt x="3603" y="1209"/>
                    <a:pt x="3536" y="1276"/>
                    <a:pt x="3436" y="1343"/>
                  </a:cubicBezTo>
                  <a:lnTo>
                    <a:pt x="1134" y="2243"/>
                  </a:lnTo>
                  <a:cubicBezTo>
                    <a:pt x="1092" y="2257"/>
                    <a:pt x="1049" y="2264"/>
                    <a:pt x="1006" y="2264"/>
                  </a:cubicBezTo>
                  <a:cubicBezTo>
                    <a:pt x="844" y="2264"/>
                    <a:pt x="687" y="2168"/>
                    <a:pt x="634" y="2010"/>
                  </a:cubicBezTo>
                  <a:lnTo>
                    <a:pt x="567" y="1843"/>
                  </a:lnTo>
                  <a:cubicBezTo>
                    <a:pt x="467" y="1643"/>
                    <a:pt x="567" y="1443"/>
                    <a:pt x="767" y="1343"/>
                  </a:cubicBezTo>
                  <a:lnTo>
                    <a:pt x="3069" y="442"/>
                  </a:lnTo>
                  <a:cubicBezTo>
                    <a:pt x="3102" y="409"/>
                    <a:pt x="3169" y="409"/>
                    <a:pt x="3202" y="409"/>
                  </a:cubicBezTo>
                  <a:close/>
                  <a:moveTo>
                    <a:pt x="3191" y="1"/>
                  </a:moveTo>
                  <a:cubicBezTo>
                    <a:pt x="3105" y="1"/>
                    <a:pt x="3019" y="14"/>
                    <a:pt x="2935" y="42"/>
                  </a:cubicBezTo>
                  <a:lnTo>
                    <a:pt x="634" y="976"/>
                  </a:lnTo>
                  <a:cubicBezTo>
                    <a:pt x="234" y="1109"/>
                    <a:pt x="0" y="1609"/>
                    <a:pt x="167" y="2010"/>
                  </a:cubicBezTo>
                  <a:lnTo>
                    <a:pt x="234" y="2177"/>
                  </a:lnTo>
                  <a:cubicBezTo>
                    <a:pt x="334" y="2377"/>
                    <a:pt x="467" y="2543"/>
                    <a:pt x="667" y="2610"/>
                  </a:cubicBezTo>
                  <a:cubicBezTo>
                    <a:pt x="767" y="2677"/>
                    <a:pt x="867" y="2677"/>
                    <a:pt x="1001" y="2677"/>
                  </a:cubicBezTo>
                  <a:cubicBezTo>
                    <a:pt x="1067" y="2677"/>
                    <a:pt x="1168" y="2677"/>
                    <a:pt x="1268" y="2644"/>
                  </a:cubicBezTo>
                  <a:lnTo>
                    <a:pt x="3603" y="1710"/>
                  </a:lnTo>
                  <a:cubicBezTo>
                    <a:pt x="4003" y="1543"/>
                    <a:pt x="4203" y="1076"/>
                    <a:pt x="4036" y="675"/>
                  </a:cubicBezTo>
                  <a:lnTo>
                    <a:pt x="3970" y="509"/>
                  </a:lnTo>
                  <a:cubicBezTo>
                    <a:pt x="3838" y="192"/>
                    <a:pt x="3518" y="1"/>
                    <a:pt x="3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4005525" y="1530275"/>
              <a:ext cx="100925" cy="78000"/>
            </a:xfrm>
            <a:custGeom>
              <a:avLst/>
              <a:gdLst/>
              <a:ahLst/>
              <a:cxnLst/>
              <a:rect l="l" t="t" r="r" b="b"/>
              <a:pathLst>
                <a:path w="4037" h="3120" extrusionOk="0">
                  <a:moveTo>
                    <a:pt x="2002" y="418"/>
                  </a:moveTo>
                  <a:lnTo>
                    <a:pt x="2002" y="451"/>
                  </a:lnTo>
                  <a:cubicBezTo>
                    <a:pt x="2026" y="450"/>
                    <a:pt x="2050" y="449"/>
                    <a:pt x="2073" y="449"/>
                  </a:cubicBezTo>
                  <a:cubicBezTo>
                    <a:pt x="2513" y="449"/>
                    <a:pt x="2911" y="740"/>
                    <a:pt x="3070" y="1152"/>
                  </a:cubicBezTo>
                  <a:lnTo>
                    <a:pt x="3503" y="2219"/>
                  </a:lnTo>
                  <a:lnTo>
                    <a:pt x="2436" y="2620"/>
                  </a:lnTo>
                  <a:cubicBezTo>
                    <a:pt x="2328" y="2662"/>
                    <a:pt x="2227" y="2681"/>
                    <a:pt x="2131" y="2681"/>
                  </a:cubicBezTo>
                  <a:cubicBezTo>
                    <a:pt x="1097" y="2681"/>
                    <a:pt x="781" y="418"/>
                    <a:pt x="2002" y="418"/>
                  </a:cubicBezTo>
                  <a:close/>
                  <a:moveTo>
                    <a:pt x="2013" y="0"/>
                  </a:moveTo>
                  <a:cubicBezTo>
                    <a:pt x="1524" y="0"/>
                    <a:pt x="1029" y="222"/>
                    <a:pt x="701" y="685"/>
                  </a:cubicBezTo>
                  <a:cubicBezTo>
                    <a:pt x="1" y="1719"/>
                    <a:pt x="768" y="3120"/>
                    <a:pt x="2002" y="3120"/>
                  </a:cubicBezTo>
                  <a:cubicBezTo>
                    <a:pt x="2202" y="3120"/>
                    <a:pt x="2402" y="3087"/>
                    <a:pt x="2603" y="3020"/>
                  </a:cubicBezTo>
                  <a:lnTo>
                    <a:pt x="4037" y="2453"/>
                  </a:lnTo>
                  <a:lnTo>
                    <a:pt x="3470" y="985"/>
                  </a:lnTo>
                  <a:cubicBezTo>
                    <a:pt x="3212" y="340"/>
                    <a:pt x="2617" y="0"/>
                    <a:pt x="2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4093100" y="1557400"/>
              <a:ext cx="150125" cy="226000"/>
            </a:xfrm>
            <a:custGeom>
              <a:avLst/>
              <a:gdLst/>
              <a:ahLst/>
              <a:cxnLst/>
              <a:rect l="l" t="t" r="r" b="b"/>
              <a:pathLst>
                <a:path w="6005" h="9040" extrusionOk="0">
                  <a:moveTo>
                    <a:pt x="2869" y="0"/>
                  </a:moveTo>
                  <a:lnTo>
                    <a:pt x="0" y="1134"/>
                  </a:lnTo>
                  <a:lnTo>
                    <a:pt x="3136" y="9040"/>
                  </a:lnTo>
                  <a:lnTo>
                    <a:pt x="3503" y="8873"/>
                  </a:lnTo>
                  <a:lnTo>
                    <a:pt x="534" y="1368"/>
                  </a:lnTo>
                  <a:lnTo>
                    <a:pt x="2635" y="534"/>
                  </a:lnTo>
                  <a:lnTo>
                    <a:pt x="5604" y="8073"/>
                  </a:lnTo>
                  <a:lnTo>
                    <a:pt x="6005" y="7906"/>
                  </a:lnTo>
                  <a:lnTo>
                    <a:pt x="28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4134400" y="1480525"/>
              <a:ext cx="93825" cy="90225"/>
            </a:xfrm>
            <a:custGeom>
              <a:avLst/>
              <a:gdLst/>
              <a:ahLst/>
              <a:cxnLst/>
              <a:rect l="l" t="t" r="r" b="b"/>
              <a:pathLst>
                <a:path w="3753" h="3609" extrusionOk="0">
                  <a:moveTo>
                    <a:pt x="1884" y="440"/>
                  </a:moveTo>
                  <a:cubicBezTo>
                    <a:pt x="3118" y="440"/>
                    <a:pt x="3452" y="2174"/>
                    <a:pt x="2284" y="2641"/>
                  </a:cubicBezTo>
                  <a:lnTo>
                    <a:pt x="1217" y="3075"/>
                  </a:lnTo>
                  <a:lnTo>
                    <a:pt x="817" y="2008"/>
                  </a:lnTo>
                  <a:cubicBezTo>
                    <a:pt x="583" y="1407"/>
                    <a:pt x="850" y="740"/>
                    <a:pt x="1450" y="507"/>
                  </a:cubicBezTo>
                  <a:cubicBezTo>
                    <a:pt x="1584" y="473"/>
                    <a:pt x="1717" y="440"/>
                    <a:pt x="1851" y="440"/>
                  </a:cubicBezTo>
                  <a:close/>
                  <a:moveTo>
                    <a:pt x="1850" y="1"/>
                  </a:moveTo>
                  <a:cubicBezTo>
                    <a:pt x="830" y="1"/>
                    <a:pt x="0" y="1059"/>
                    <a:pt x="416" y="2141"/>
                  </a:cubicBezTo>
                  <a:lnTo>
                    <a:pt x="983" y="3609"/>
                  </a:lnTo>
                  <a:lnTo>
                    <a:pt x="2451" y="3042"/>
                  </a:lnTo>
                  <a:cubicBezTo>
                    <a:pt x="3752" y="2508"/>
                    <a:pt x="3752" y="707"/>
                    <a:pt x="2485" y="140"/>
                  </a:cubicBezTo>
                  <a:cubicBezTo>
                    <a:pt x="2271" y="44"/>
                    <a:pt x="2056" y="1"/>
                    <a:pt x="18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4204000" y="2047750"/>
              <a:ext cx="116775" cy="20025"/>
            </a:xfrm>
            <a:custGeom>
              <a:avLst/>
              <a:gdLst/>
              <a:ahLst/>
              <a:cxnLst/>
              <a:rect l="l" t="t" r="r" b="b"/>
              <a:pathLst>
                <a:path w="4671" h="801" extrusionOk="0">
                  <a:moveTo>
                    <a:pt x="67" y="0"/>
                  </a:moveTo>
                  <a:lnTo>
                    <a:pt x="1" y="400"/>
                  </a:lnTo>
                  <a:cubicBezTo>
                    <a:pt x="1535" y="667"/>
                    <a:pt x="3103" y="801"/>
                    <a:pt x="4671" y="801"/>
                  </a:cubicBezTo>
                  <a:lnTo>
                    <a:pt x="4671" y="367"/>
                  </a:lnTo>
                  <a:cubicBezTo>
                    <a:pt x="3136" y="367"/>
                    <a:pt x="1602" y="234"/>
                    <a:pt x="67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3812900" y="1352250"/>
              <a:ext cx="1015750" cy="823100"/>
            </a:xfrm>
            <a:custGeom>
              <a:avLst/>
              <a:gdLst/>
              <a:ahLst/>
              <a:cxnLst/>
              <a:rect l="l" t="t" r="r" b="b"/>
              <a:pathLst>
                <a:path w="40630" h="32924" extrusionOk="0">
                  <a:moveTo>
                    <a:pt x="20315" y="0"/>
                  </a:moveTo>
                  <a:cubicBezTo>
                    <a:pt x="9107" y="0"/>
                    <a:pt x="0" y="6405"/>
                    <a:pt x="0" y="14310"/>
                  </a:cubicBezTo>
                  <a:cubicBezTo>
                    <a:pt x="0" y="20048"/>
                    <a:pt x="4870" y="25218"/>
                    <a:pt x="12376" y="27487"/>
                  </a:cubicBezTo>
                  <a:lnTo>
                    <a:pt x="12476" y="27053"/>
                  </a:lnTo>
                  <a:cubicBezTo>
                    <a:pt x="5137" y="24885"/>
                    <a:pt x="401" y="19848"/>
                    <a:pt x="401" y="14277"/>
                  </a:cubicBezTo>
                  <a:cubicBezTo>
                    <a:pt x="401" y="6638"/>
                    <a:pt x="9307" y="401"/>
                    <a:pt x="20281" y="401"/>
                  </a:cubicBezTo>
                  <a:cubicBezTo>
                    <a:pt x="31256" y="401"/>
                    <a:pt x="40196" y="6638"/>
                    <a:pt x="40196" y="14277"/>
                  </a:cubicBezTo>
                  <a:cubicBezTo>
                    <a:pt x="40196" y="22917"/>
                    <a:pt x="34858" y="30155"/>
                    <a:pt x="29721" y="32190"/>
                  </a:cubicBezTo>
                  <a:cubicBezTo>
                    <a:pt x="30389" y="30422"/>
                    <a:pt x="30455" y="28487"/>
                    <a:pt x="29922" y="26686"/>
                  </a:cubicBezTo>
                  <a:lnTo>
                    <a:pt x="29855" y="26486"/>
                  </a:lnTo>
                  <a:lnTo>
                    <a:pt x="29655" y="26553"/>
                  </a:lnTo>
                  <a:cubicBezTo>
                    <a:pt x="27987" y="27153"/>
                    <a:pt x="26286" y="27587"/>
                    <a:pt x="24518" y="27854"/>
                  </a:cubicBezTo>
                  <a:lnTo>
                    <a:pt x="24584" y="28287"/>
                  </a:lnTo>
                  <a:cubicBezTo>
                    <a:pt x="26286" y="28020"/>
                    <a:pt x="27987" y="27620"/>
                    <a:pt x="29588" y="27020"/>
                  </a:cubicBezTo>
                  <a:lnTo>
                    <a:pt x="29588" y="27020"/>
                  </a:lnTo>
                  <a:cubicBezTo>
                    <a:pt x="30088" y="28854"/>
                    <a:pt x="29922" y="30756"/>
                    <a:pt x="29154" y="32490"/>
                  </a:cubicBezTo>
                  <a:lnTo>
                    <a:pt x="28954" y="32924"/>
                  </a:lnTo>
                  <a:lnTo>
                    <a:pt x="29421" y="32757"/>
                  </a:lnTo>
                  <a:cubicBezTo>
                    <a:pt x="34792" y="30956"/>
                    <a:pt x="40629" y="23350"/>
                    <a:pt x="40629" y="14310"/>
                  </a:cubicBezTo>
                  <a:cubicBezTo>
                    <a:pt x="40629" y="6405"/>
                    <a:pt x="31523" y="0"/>
                    <a:pt x="20315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4436675" y="1439750"/>
              <a:ext cx="483700" cy="360400"/>
            </a:xfrm>
            <a:custGeom>
              <a:avLst/>
              <a:gdLst/>
              <a:ahLst/>
              <a:cxnLst/>
              <a:rect l="l" t="t" r="r" b="b"/>
              <a:pathLst>
                <a:path w="19348" h="14416" extrusionOk="0">
                  <a:moveTo>
                    <a:pt x="15934" y="1"/>
                  </a:moveTo>
                  <a:cubicBezTo>
                    <a:pt x="15817" y="1"/>
                    <a:pt x="15698" y="12"/>
                    <a:pt x="15578" y="36"/>
                  </a:cubicBezTo>
                  <a:lnTo>
                    <a:pt x="1668" y="2505"/>
                  </a:lnTo>
                  <a:cubicBezTo>
                    <a:pt x="668" y="2671"/>
                    <a:pt x="0" y="3639"/>
                    <a:pt x="201" y="4639"/>
                  </a:cubicBezTo>
                  <a:lnTo>
                    <a:pt x="1668" y="12912"/>
                  </a:lnTo>
                  <a:cubicBezTo>
                    <a:pt x="1815" y="13793"/>
                    <a:pt x="2582" y="14415"/>
                    <a:pt x="3446" y="14415"/>
                  </a:cubicBezTo>
                  <a:cubicBezTo>
                    <a:pt x="3564" y="14415"/>
                    <a:pt x="3683" y="14404"/>
                    <a:pt x="3803" y="14380"/>
                  </a:cubicBezTo>
                  <a:lnTo>
                    <a:pt x="17680" y="11911"/>
                  </a:lnTo>
                  <a:cubicBezTo>
                    <a:pt x="18680" y="11744"/>
                    <a:pt x="19348" y="10777"/>
                    <a:pt x="19181" y="9776"/>
                  </a:cubicBezTo>
                  <a:lnTo>
                    <a:pt x="17680" y="1504"/>
                  </a:lnTo>
                  <a:cubicBezTo>
                    <a:pt x="17533" y="623"/>
                    <a:pt x="16792" y="1"/>
                    <a:pt x="15934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4619300" y="1564050"/>
              <a:ext cx="123450" cy="129300"/>
            </a:xfrm>
            <a:custGeom>
              <a:avLst/>
              <a:gdLst/>
              <a:ahLst/>
              <a:cxnLst/>
              <a:rect l="l" t="t" r="r" b="b"/>
              <a:pathLst>
                <a:path w="4938" h="5172" extrusionOk="0">
                  <a:moveTo>
                    <a:pt x="1" y="1"/>
                  </a:moveTo>
                  <a:lnTo>
                    <a:pt x="935" y="5171"/>
                  </a:lnTo>
                  <a:lnTo>
                    <a:pt x="4937" y="18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2515300" y="3330325"/>
              <a:ext cx="952375" cy="114275"/>
            </a:xfrm>
            <a:custGeom>
              <a:avLst/>
              <a:gdLst/>
              <a:ahLst/>
              <a:cxnLst/>
              <a:rect l="l" t="t" r="r" b="b"/>
              <a:pathLst>
                <a:path w="38095" h="4571" extrusionOk="0">
                  <a:moveTo>
                    <a:pt x="1335" y="1"/>
                  </a:moveTo>
                  <a:cubicBezTo>
                    <a:pt x="601" y="1"/>
                    <a:pt x="1" y="601"/>
                    <a:pt x="1" y="1335"/>
                  </a:cubicBezTo>
                  <a:lnTo>
                    <a:pt x="1" y="3236"/>
                  </a:lnTo>
                  <a:cubicBezTo>
                    <a:pt x="1" y="3970"/>
                    <a:pt x="601" y="4570"/>
                    <a:pt x="1335" y="4570"/>
                  </a:cubicBezTo>
                  <a:lnTo>
                    <a:pt x="36760" y="4570"/>
                  </a:lnTo>
                  <a:cubicBezTo>
                    <a:pt x="37494" y="4570"/>
                    <a:pt x="38094" y="3970"/>
                    <a:pt x="38094" y="3236"/>
                  </a:cubicBezTo>
                  <a:lnTo>
                    <a:pt x="38094" y="1335"/>
                  </a:lnTo>
                  <a:cubicBezTo>
                    <a:pt x="38094" y="601"/>
                    <a:pt x="37494" y="1"/>
                    <a:pt x="36760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3383425" y="3444575"/>
              <a:ext cx="66725" cy="1069950"/>
            </a:xfrm>
            <a:custGeom>
              <a:avLst/>
              <a:gdLst/>
              <a:ahLst/>
              <a:cxnLst/>
              <a:rect l="l" t="t" r="r" b="b"/>
              <a:pathLst>
                <a:path w="2669" h="42798" extrusionOk="0">
                  <a:moveTo>
                    <a:pt x="0" y="0"/>
                  </a:moveTo>
                  <a:lnTo>
                    <a:pt x="1635" y="42798"/>
                  </a:lnTo>
                  <a:lnTo>
                    <a:pt x="2669" y="42798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3383425" y="3444575"/>
              <a:ext cx="66725" cy="1069950"/>
            </a:xfrm>
            <a:custGeom>
              <a:avLst/>
              <a:gdLst/>
              <a:ahLst/>
              <a:cxnLst/>
              <a:rect l="l" t="t" r="r" b="b"/>
              <a:pathLst>
                <a:path w="2669" h="42798" extrusionOk="0">
                  <a:moveTo>
                    <a:pt x="0" y="0"/>
                  </a:moveTo>
                  <a:lnTo>
                    <a:pt x="1635" y="42798"/>
                  </a:lnTo>
                  <a:lnTo>
                    <a:pt x="2669" y="42798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3154925" y="3444575"/>
              <a:ext cx="66750" cy="1069950"/>
            </a:xfrm>
            <a:custGeom>
              <a:avLst/>
              <a:gdLst/>
              <a:ahLst/>
              <a:cxnLst/>
              <a:rect l="l" t="t" r="r" b="b"/>
              <a:pathLst>
                <a:path w="2670" h="42798" extrusionOk="0">
                  <a:moveTo>
                    <a:pt x="1201" y="0"/>
                  </a:moveTo>
                  <a:lnTo>
                    <a:pt x="0" y="42798"/>
                  </a:lnTo>
                  <a:lnTo>
                    <a:pt x="1035" y="42798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3154925" y="3444575"/>
              <a:ext cx="66750" cy="1069950"/>
            </a:xfrm>
            <a:custGeom>
              <a:avLst/>
              <a:gdLst/>
              <a:ahLst/>
              <a:cxnLst/>
              <a:rect l="l" t="t" r="r" b="b"/>
              <a:pathLst>
                <a:path w="2670" h="42798" extrusionOk="0">
                  <a:moveTo>
                    <a:pt x="1201" y="0"/>
                  </a:moveTo>
                  <a:lnTo>
                    <a:pt x="0" y="42798"/>
                  </a:lnTo>
                  <a:lnTo>
                    <a:pt x="1035" y="42798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2761300" y="3444575"/>
              <a:ext cx="66750" cy="1069950"/>
            </a:xfrm>
            <a:custGeom>
              <a:avLst/>
              <a:gdLst/>
              <a:ahLst/>
              <a:cxnLst/>
              <a:rect l="l" t="t" r="r" b="b"/>
              <a:pathLst>
                <a:path w="2670" h="42798" extrusionOk="0">
                  <a:moveTo>
                    <a:pt x="1" y="0"/>
                  </a:moveTo>
                  <a:lnTo>
                    <a:pt x="1602" y="42798"/>
                  </a:lnTo>
                  <a:lnTo>
                    <a:pt x="2669" y="42798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2761300" y="3444575"/>
              <a:ext cx="66750" cy="1069950"/>
            </a:xfrm>
            <a:custGeom>
              <a:avLst/>
              <a:gdLst/>
              <a:ahLst/>
              <a:cxnLst/>
              <a:rect l="l" t="t" r="r" b="b"/>
              <a:pathLst>
                <a:path w="2670" h="42798" extrusionOk="0">
                  <a:moveTo>
                    <a:pt x="1" y="0"/>
                  </a:moveTo>
                  <a:lnTo>
                    <a:pt x="1602" y="42798"/>
                  </a:lnTo>
                  <a:lnTo>
                    <a:pt x="2669" y="42798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2531975" y="3444575"/>
              <a:ext cx="66750" cy="1069950"/>
            </a:xfrm>
            <a:custGeom>
              <a:avLst/>
              <a:gdLst/>
              <a:ahLst/>
              <a:cxnLst/>
              <a:rect l="l" t="t" r="r" b="b"/>
              <a:pathLst>
                <a:path w="2670" h="42798" extrusionOk="0">
                  <a:moveTo>
                    <a:pt x="1235" y="0"/>
                  </a:moveTo>
                  <a:lnTo>
                    <a:pt x="1" y="42798"/>
                  </a:lnTo>
                  <a:lnTo>
                    <a:pt x="1068" y="42798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2531975" y="3444575"/>
              <a:ext cx="66750" cy="1069950"/>
            </a:xfrm>
            <a:custGeom>
              <a:avLst/>
              <a:gdLst/>
              <a:ahLst/>
              <a:cxnLst/>
              <a:rect l="l" t="t" r="r" b="b"/>
              <a:pathLst>
                <a:path w="2670" h="42798" extrusionOk="0">
                  <a:moveTo>
                    <a:pt x="1235" y="0"/>
                  </a:moveTo>
                  <a:lnTo>
                    <a:pt x="1" y="42798"/>
                  </a:lnTo>
                  <a:lnTo>
                    <a:pt x="1068" y="42798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3628600" y="3991625"/>
              <a:ext cx="170975" cy="251050"/>
            </a:xfrm>
            <a:custGeom>
              <a:avLst/>
              <a:gdLst/>
              <a:ahLst/>
              <a:cxnLst/>
              <a:rect l="l" t="t" r="r" b="b"/>
              <a:pathLst>
                <a:path w="6839" h="10042" extrusionOk="0">
                  <a:moveTo>
                    <a:pt x="3736" y="1"/>
                  </a:moveTo>
                  <a:lnTo>
                    <a:pt x="0" y="1268"/>
                  </a:lnTo>
                  <a:lnTo>
                    <a:pt x="3069" y="10041"/>
                  </a:lnTo>
                  <a:lnTo>
                    <a:pt x="6839" y="8774"/>
                  </a:lnTo>
                  <a:lnTo>
                    <a:pt x="3736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3684475" y="4165875"/>
              <a:ext cx="313000" cy="152650"/>
            </a:xfrm>
            <a:custGeom>
              <a:avLst/>
              <a:gdLst/>
              <a:ahLst/>
              <a:cxnLst/>
              <a:rect l="l" t="t" r="r" b="b"/>
              <a:pathLst>
                <a:path w="12520" h="6106" extrusionOk="0">
                  <a:moveTo>
                    <a:pt x="11071" y="0"/>
                  </a:moveTo>
                  <a:cubicBezTo>
                    <a:pt x="11004" y="0"/>
                    <a:pt x="10938" y="12"/>
                    <a:pt x="10875" y="36"/>
                  </a:cubicBezTo>
                  <a:cubicBezTo>
                    <a:pt x="9949" y="376"/>
                    <a:pt x="8690" y="513"/>
                    <a:pt x="7501" y="513"/>
                  </a:cubicBezTo>
                  <a:cubicBezTo>
                    <a:pt x="6591" y="513"/>
                    <a:pt x="5721" y="433"/>
                    <a:pt x="5071" y="303"/>
                  </a:cubicBezTo>
                  <a:cubicBezTo>
                    <a:pt x="4966" y="273"/>
                    <a:pt x="4854" y="256"/>
                    <a:pt x="4742" y="256"/>
                  </a:cubicBezTo>
                  <a:cubicBezTo>
                    <a:pt x="4604" y="256"/>
                    <a:pt x="4465" y="281"/>
                    <a:pt x="4337" y="336"/>
                  </a:cubicBezTo>
                  <a:lnTo>
                    <a:pt x="200" y="2171"/>
                  </a:lnTo>
                  <a:cubicBezTo>
                    <a:pt x="67" y="2237"/>
                    <a:pt x="0" y="2404"/>
                    <a:pt x="67" y="2538"/>
                  </a:cubicBezTo>
                  <a:lnTo>
                    <a:pt x="1635" y="5707"/>
                  </a:lnTo>
                  <a:cubicBezTo>
                    <a:pt x="1781" y="5951"/>
                    <a:pt x="2053" y="6106"/>
                    <a:pt x="2332" y="6106"/>
                  </a:cubicBezTo>
                  <a:cubicBezTo>
                    <a:pt x="2434" y="6106"/>
                    <a:pt x="2537" y="6085"/>
                    <a:pt x="2635" y="6040"/>
                  </a:cubicBezTo>
                  <a:cubicBezTo>
                    <a:pt x="4036" y="5373"/>
                    <a:pt x="4704" y="5006"/>
                    <a:pt x="6505" y="4205"/>
                  </a:cubicBezTo>
                  <a:cubicBezTo>
                    <a:pt x="7606" y="3738"/>
                    <a:pt x="9874" y="2838"/>
                    <a:pt x="11275" y="1971"/>
                  </a:cubicBezTo>
                  <a:cubicBezTo>
                    <a:pt x="12519" y="1151"/>
                    <a:pt x="11748" y="0"/>
                    <a:pt x="1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3628600" y="3991625"/>
              <a:ext cx="137625" cy="152650"/>
            </a:xfrm>
            <a:custGeom>
              <a:avLst/>
              <a:gdLst/>
              <a:ahLst/>
              <a:cxnLst/>
              <a:rect l="l" t="t" r="r" b="b"/>
              <a:pathLst>
                <a:path w="5505" h="6106" extrusionOk="0">
                  <a:moveTo>
                    <a:pt x="3770" y="1"/>
                  </a:moveTo>
                  <a:lnTo>
                    <a:pt x="0" y="1268"/>
                  </a:lnTo>
                  <a:lnTo>
                    <a:pt x="1702" y="6105"/>
                  </a:lnTo>
                  <a:lnTo>
                    <a:pt x="5504" y="5004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2660400" y="3033450"/>
              <a:ext cx="1128325" cy="1072450"/>
            </a:xfrm>
            <a:custGeom>
              <a:avLst/>
              <a:gdLst/>
              <a:ahLst/>
              <a:cxnLst/>
              <a:rect l="l" t="t" r="r" b="b"/>
              <a:pathLst>
                <a:path w="45133" h="42898" extrusionOk="0">
                  <a:moveTo>
                    <a:pt x="15178" y="0"/>
                  </a:moveTo>
                  <a:lnTo>
                    <a:pt x="534" y="34"/>
                  </a:lnTo>
                  <a:cubicBezTo>
                    <a:pt x="534" y="34"/>
                    <a:pt x="1" y="6105"/>
                    <a:pt x="1468" y="10041"/>
                  </a:cubicBezTo>
                  <a:cubicBezTo>
                    <a:pt x="2683" y="13296"/>
                    <a:pt x="9824" y="13738"/>
                    <a:pt x="17674" y="13738"/>
                  </a:cubicBezTo>
                  <a:cubicBezTo>
                    <a:pt x="20603" y="13738"/>
                    <a:pt x="23631" y="13677"/>
                    <a:pt x="26486" y="13677"/>
                  </a:cubicBezTo>
                  <a:cubicBezTo>
                    <a:pt x="27787" y="21049"/>
                    <a:pt x="37994" y="42898"/>
                    <a:pt x="37994" y="42898"/>
                  </a:cubicBezTo>
                  <a:lnTo>
                    <a:pt x="45133" y="40796"/>
                  </a:lnTo>
                  <a:cubicBezTo>
                    <a:pt x="45133" y="40796"/>
                    <a:pt x="38428" y="21749"/>
                    <a:pt x="35459" y="9574"/>
                  </a:cubicBezTo>
                  <a:cubicBezTo>
                    <a:pt x="33925" y="3403"/>
                    <a:pt x="15178" y="0"/>
                    <a:pt x="15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3563550" y="3974125"/>
              <a:ext cx="245200" cy="162625"/>
            </a:xfrm>
            <a:custGeom>
              <a:avLst/>
              <a:gdLst/>
              <a:ahLst/>
              <a:cxnLst/>
              <a:rect l="l" t="t" r="r" b="b"/>
              <a:pathLst>
                <a:path w="9808" h="6505" extrusionOk="0">
                  <a:moveTo>
                    <a:pt x="9107" y="0"/>
                  </a:moveTo>
                  <a:lnTo>
                    <a:pt x="0" y="3203"/>
                  </a:lnTo>
                  <a:lnTo>
                    <a:pt x="1468" y="6505"/>
                  </a:lnTo>
                  <a:lnTo>
                    <a:pt x="9807" y="3770"/>
                  </a:lnTo>
                  <a:lnTo>
                    <a:pt x="9107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3243325" y="4027500"/>
              <a:ext cx="157625" cy="256025"/>
            </a:xfrm>
            <a:custGeom>
              <a:avLst/>
              <a:gdLst/>
              <a:ahLst/>
              <a:cxnLst/>
              <a:rect l="l" t="t" r="r" b="b"/>
              <a:pathLst>
                <a:path w="6305" h="10241" extrusionOk="0">
                  <a:moveTo>
                    <a:pt x="3870" y="0"/>
                  </a:moveTo>
                  <a:lnTo>
                    <a:pt x="0" y="867"/>
                  </a:lnTo>
                  <a:lnTo>
                    <a:pt x="2135" y="9941"/>
                  </a:lnTo>
                  <a:lnTo>
                    <a:pt x="6305" y="10241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3273350" y="4246650"/>
              <a:ext cx="296900" cy="133200"/>
            </a:xfrm>
            <a:custGeom>
              <a:avLst/>
              <a:gdLst/>
              <a:ahLst/>
              <a:cxnLst/>
              <a:rect l="l" t="t" r="r" b="b"/>
              <a:pathLst>
                <a:path w="11876" h="5328" extrusionOk="0">
                  <a:moveTo>
                    <a:pt x="471" y="1"/>
                  </a:moveTo>
                  <a:cubicBezTo>
                    <a:pt x="335" y="1"/>
                    <a:pt x="234" y="95"/>
                    <a:pt x="234" y="241"/>
                  </a:cubicBezTo>
                  <a:lnTo>
                    <a:pt x="0" y="3776"/>
                  </a:lnTo>
                  <a:cubicBezTo>
                    <a:pt x="0" y="4177"/>
                    <a:pt x="300" y="4477"/>
                    <a:pt x="701" y="4544"/>
                  </a:cubicBezTo>
                  <a:cubicBezTo>
                    <a:pt x="2235" y="4710"/>
                    <a:pt x="3002" y="4677"/>
                    <a:pt x="4970" y="4911"/>
                  </a:cubicBezTo>
                  <a:cubicBezTo>
                    <a:pt x="6030" y="5028"/>
                    <a:pt x="7999" y="5328"/>
                    <a:pt x="9594" y="5328"/>
                  </a:cubicBezTo>
                  <a:cubicBezTo>
                    <a:pt x="9806" y="5328"/>
                    <a:pt x="10011" y="5323"/>
                    <a:pt x="10207" y="5311"/>
                  </a:cubicBezTo>
                  <a:cubicBezTo>
                    <a:pt x="11875" y="5244"/>
                    <a:pt x="11575" y="3576"/>
                    <a:pt x="10841" y="3443"/>
                  </a:cubicBezTo>
                  <a:cubicBezTo>
                    <a:pt x="9107" y="3176"/>
                    <a:pt x="6805" y="1808"/>
                    <a:pt x="5671" y="808"/>
                  </a:cubicBezTo>
                  <a:cubicBezTo>
                    <a:pt x="5504" y="641"/>
                    <a:pt x="5237" y="507"/>
                    <a:pt x="5004" y="474"/>
                  </a:cubicBezTo>
                  <a:lnTo>
                    <a:pt x="534" y="7"/>
                  </a:lnTo>
                  <a:cubicBezTo>
                    <a:pt x="512" y="3"/>
                    <a:pt x="491" y="1"/>
                    <a:pt x="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3243325" y="4027500"/>
              <a:ext cx="127600" cy="146800"/>
            </a:xfrm>
            <a:custGeom>
              <a:avLst/>
              <a:gdLst/>
              <a:ahLst/>
              <a:cxnLst/>
              <a:rect l="l" t="t" r="r" b="b"/>
              <a:pathLst>
                <a:path w="5104" h="5872" extrusionOk="0">
                  <a:moveTo>
                    <a:pt x="3870" y="0"/>
                  </a:moveTo>
                  <a:lnTo>
                    <a:pt x="0" y="901"/>
                  </a:lnTo>
                  <a:lnTo>
                    <a:pt x="1168" y="5871"/>
                  </a:lnTo>
                  <a:lnTo>
                    <a:pt x="5104" y="5204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rgbClr val="000000">
                <a:alpha val="4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2491950" y="3033450"/>
              <a:ext cx="906500" cy="1095800"/>
            </a:xfrm>
            <a:custGeom>
              <a:avLst/>
              <a:gdLst/>
              <a:ahLst/>
              <a:cxnLst/>
              <a:rect l="l" t="t" r="r" b="b"/>
              <a:pathLst>
                <a:path w="36260" h="43832" extrusionOk="0">
                  <a:moveTo>
                    <a:pt x="534" y="0"/>
                  </a:moveTo>
                  <a:cubicBezTo>
                    <a:pt x="534" y="0"/>
                    <a:pt x="1" y="6071"/>
                    <a:pt x="1468" y="10041"/>
                  </a:cubicBezTo>
                  <a:cubicBezTo>
                    <a:pt x="2815" y="13649"/>
                    <a:pt x="11529" y="13997"/>
                    <a:pt x="18735" y="13997"/>
                  </a:cubicBezTo>
                  <a:cubicBezTo>
                    <a:pt x="20455" y="13997"/>
                    <a:pt x="22090" y="13977"/>
                    <a:pt x="23517" y="13977"/>
                  </a:cubicBezTo>
                  <a:cubicBezTo>
                    <a:pt x="23584" y="21449"/>
                    <a:pt x="28955" y="43832"/>
                    <a:pt x="28955" y="43832"/>
                  </a:cubicBezTo>
                  <a:lnTo>
                    <a:pt x="36260" y="42531"/>
                  </a:lnTo>
                  <a:cubicBezTo>
                    <a:pt x="36260" y="42531"/>
                    <a:pt x="32390" y="24518"/>
                    <a:pt x="33925" y="12076"/>
                  </a:cubicBezTo>
                  <a:cubicBezTo>
                    <a:pt x="34959" y="3436"/>
                    <a:pt x="12143" y="0"/>
                    <a:pt x="12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3174950" y="4017475"/>
              <a:ext cx="242675" cy="142625"/>
            </a:xfrm>
            <a:custGeom>
              <a:avLst/>
              <a:gdLst/>
              <a:ahLst/>
              <a:cxnLst/>
              <a:rect l="l" t="t" r="r" b="b"/>
              <a:pathLst>
                <a:path w="9707" h="5705" extrusionOk="0">
                  <a:moveTo>
                    <a:pt x="9407" y="1"/>
                  </a:moveTo>
                  <a:lnTo>
                    <a:pt x="0" y="2236"/>
                  </a:lnTo>
                  <a:lnTo>
                    <a:pt x="1134" y="5705"/>
                  </a:lnTo>
                  <a:lnTo>
                    <a:pt x="9707" y="3837"/>
                  </a:lnTo>
                  <a:lnTo>
                    <a:pt x="9407" y="1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2963950" y="2433850"/>
              <a:ext cx="459525" cy="571475"/>
            </a:xfrm>
            <a:custGeom>
              <a:avLst/>
              <a:gdLst/>
              <a:ahLst/>
              <a:cxnLst/>
              <a:rect l="l" t="t" r="r" b="b"/>
              <a:pathLst>
                <a:path w="18381" h="22859" extrusionOk="0">
                  <a:moveTo>
                    <a:pt x="9233" y="16874"/>
                  </a:moveTo>
                  <a:cubicBezTo>
                    <a:pt x="9245" y="16874"/>
                    <a:pt x="9281" y="16886"/>
                    <a:pt x="9341" y="16946"/>
                  </a:cubicBezTo>
                  <a:lnTo>
                    <a:pt x="9407" y="17013"/>
                  </a:lnTo>
                  <a:cubicBezTo>
                    <a:pt x="9341" y="16979"/>
                    <a:pt x="9274" y="16946"/>
                    <a:pt x="9241" y="16879"/>
                  </a:cubicBezTo>
                  <a:cubicBezTo>
                    <a:pt x="9227" y="16879"/>
                    <a:pt x="9225" y="16874"/>
                    <a:pt x="9233" y="16874"/>
                  </a:cubicBezTo>
                  <a:close/>
                  <a:moveTo>
                    <a:pt x="5304" y="1"/>
                  </a:moveTo>
                  <a:lnTo>
                    <a:pt x="1" y="1235"/>
                  </a:lnTo>
                  <a:cubicBezTo>
                    <a:pt x="568" y="3703"/>
                    <a:pt x="1168" y="6105"/>
                    <a:pt x="1835" y="8507"/>
                  </a:cubicBezTo>
                  <a:cubicBezTo>
                    <a:pt x="2469" y="10942"/>
                    <a:pt x="3170" y="13310"/>
                    <a:pt x="3903" y="15745"/>
                  </a:cubicBezTo>
                  <a:cubicBezTo>
                    <a:pt x="4070" y="16346"/>
                    <a:pt x="4304" y="16946"/>
                    <a:pt x="4504" y="17546"/>
                  </a:cubicBezTo>
                  <a:lnTo>
                    <a:pt x="4804" y="18447"/>
                  </a:lnTo>
                  <a:lnTo>
                    <a:pt x="4971" y="18914"/>
                  </a:lnTo>
                  <a:lnTo>
                    <a:pt x="5038" y="19114"/>
                  </a:lnTo>
                  <a:cubicBezTo>
                    <a:pt x="5104" y="19281"/>
                    <a:pt x="5171" y="19414"/>
                    <a:pt x="5271" y="19548"/>
                  </a:cubicBezTo>
                  <a:lnTo>
                    <a:pt x="5371" y="19748"/>
                  </a:lnTo>
                  <a:lnTo>
                    <a:pt x="5505" y="19915"/>
                  </a:lnTo>
                  <a:cubicBezTo>
                    <a:pt x="5571" y="20015"/>
                    <a:pt x="5638" y="20115"/>
                    <a:pt x="5738" y="20182"/>
                  </a:cubicBezTo>
                  <a:cubicBezTo>
                    <a:pt x="5972" y="20449"/>
                    <a:pt x="6238" y="20649"/>
                    <a:pt x="6505" y="20849"/>
                  </a:cubicBezTo>
                  <a:cubicBezTo>
                    <a:pt x="6705" y="20982"/>
                    <a:pt x="6939" y="21082"/>
                    <a:pt x="7172" y="21182"/>
                  </a:cubicBezTo>
                  <a:cubicBezTo>
                    <a:pt x="7506" y="21383"/>
                    <a:pt x="7906" y="21516"/>
                    <a:pt x="8273" y="21649"/>
                  </a:cubicBezTo>
                  <a:cubicBezTo>
                    <a:pt x="8940" y="21850"/>
                    <a:pt x="9608" y="22016"/>
                    <a:pt x="10308" y="22150"/>
                  </a:cubicBezTo>
                  <a:cubicBezTo>
                    <a:pt x="11576" y="22417"/>
                    <a:pt x="12877" y="22583"/>
                    <a:pt x="14177" y="22717"/>
                  </a:cubicBezTo>
                  <a:cubicBezTo>
                    <a:pt x="15221" y="22799"/>
                    <a:pt x="16264" y="22859"/>
                    <a:pt x="17325" y="22859"/>
                  </a:cubicBezTo>
                  <a:cubicBezTo>
                    <a:pt x="17554" y="22859"/>
                    <a:pt x="17783" y="22856"/>
                    <a:pt x="18014" y="22850"/>
                  </a:cubicBezTo>
                  <a:lnTo>
                    <a:pt x="18380" y="20182"/>
                  </a:lnTo>
                  <a:cubicBezTo>
                    <a:pt x="16045" y="19448"/>
                    <a:pt x="13644" y="18781"/>
                    <a:pt x="11476" y="17980"/>
                  </a:cubicBezTo>
                  <a:cubicBezTo>
                    <a:pt x="10942" y="17747"/>
                    <a:pt x="10408" y="17546"/>
                    <a:pt x="9974" y="17346"/>
                  </a:cubicBezTo>
                  <a:cubicBezTo>
                    <a:pt x="9837" y="17277"/>
                    <a:pt x="9699" y="17193"/>
                    <a:pt x="9572" y="17114"/>
                  </a:cubicBezTo>
                  <a:lnTo>
                    <a:pt x="9572" y="17114"/>
                  </a:lnTo>
                  <a:lnTo>
                    <a:pt x="9541" y="16979"/>
                  </a:lnTo>
                  <a:lnTo>
                    <a:pt x="9307" y="16112"/>
                  </a:lnTo>
                  <a:lnTo>
                    <a:pt x="8840" y="14344"/>
                  </a:lnTo>
                  <a:cubicBezTo>
                    <a:pt x="8240" y="11976"/>
                    <a:pt x="7673" y="9574"/>
                    <a:pt x="7072" y="7206"/>
                  </a:cubicBezTo>
                  <a:cubicBezTo>
                    <a:pt x="6505" y="4804"/>
                    <a:pt x="5905" y="2402"/>
                    <a:pt x="5304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2872225" y="2333525"/>
              <a:ext cx="282725" cy="318000"/>
            </a:xfrm>
            <a:custGeom>
              <a:avLst/>
              <a:gdLst/>
              <a:ahLst/>
              <a:cxnLst/>
              <a:rect l="l" t="t" r="r" b="b"/>
              <a:pathLst>
                <a:path w="11309" h="12720" extrusionOk="0">
                  <a:moveTo>
                    <a:pt x="5423" y="0"/>
                  </a:moveTo>
                  <a:cubicBezTo>
                    <a:pt x="4593" y="0"/>
                    <a:pt x="3790" y="378"/>
                    <a:pt x="3103" y="1145"/>
                  </a:cubicBezTo>
                  <a:cubicBezTo>
                    <a:pt x="0" y="4614"/>
                    <a:pt x="1468" y="8984"/>
                    <a:pt x="3169" y="12720"/>
                  </a:cubicBezTo>
                  <a:lnTo>
                    <a:pt x="11075" y="10285"/>
                  </a:lnTo>
                  <a:cubicBezTo>
                    <a:pt x="11075" y="10285"/>
                    <a:pt x="11308" y="8850"/>
                    <a:pt x="10541" y="6082"/>
                  </a:cubicBezTo>
                  <a:cubicBezTo>
                    <a:pt x="9465" y="2081"/>
                    <a:pt x="7372" y="0"/>
                    <a:pt x="5423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2872225" y="2333525"/>
              <a:ext cx="282725" cy="318000"/>
            </a:xfrm>
            <a:custGeom>
              <a:avLst/>
              <a:gdLst/>
              <a:ahLst/>
              <a:cxnLst/>
              <a:rect l="l" t="t" r="r" b="b"/>
              <a:pathLst>
                <a:path w="11309" h="12720" extrusionOk="0">
                  <a:moveTo>
                    <a:pt x="5423" y="0"/>
                  </a:moveTo>
                  <a:cubicBezTo>
                    <a:pt x="4593" y="0"/>
                    <a:pt x="3790" y="378"/>
                    <a:pt x="3103" y="1145"/>
                  </a:cubicBezTo>
                  <a:cubicBezTo>
                    <a:pt x="0" y="4614"/>
                    <a:pt x="1468" y="8984"/>
                    <a:pt x="3169" y="12720"/>
                  </a:cubicBezTo>
                  <a:lnTo>
                    <a:pt x="11075" y="10285"/>
                  </a:lnTo>
                  <a:cubicBezTo>
                    <a:pt x="11075" y="10285"/>
                    <a:pt x="11308" y="8850"/>
                    <a:pt x="10541" y="6082"/>
                  </a:cubicBezTo>
                  <a:cubicBezTo>
                    <a:pt x="9465" y="2081"/>
                    <a:pt x="7372" y="0"/>
                    <a:pt x="5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3366750" y="2903050"/>
              <a:ext cx="190150" cy="108525"/>
            </a:xfrm>
            <a:custGeom>
              <a:avLst/>
              <a:gdLst/>
              <a:ahLst/>
              <a:cxnLst/>
              <a:rect l="l" t="t" r="r" b="b"/>
              <a:pathLst>
                <a:path w="7606" h="4341" extrusionOk="0">
                  <a:moveTo>
                    <a:pt x="4682" y="1"/>
                  </a:moveTo>
                  <a:cubicBezTo>
                    <a:pt x="4577" y="1"/>
                    <a:pt x="4472" y="5"/>
                    <a:pt x="4370" y="13"/>
                  </a:cubicBezTo>
                  <a:lnTo>
                    <a:pt x="2836" y="213"/>
                  </a:lnTo>
                  <a:cubicBezTo>
                    <a:pt x="1868" y="446"/>
                    <a:pt x="1001" y="1080"/>
                    <a:pt x="534" y="1981"/>
                  </a:cubicBezTo>
                  <a:lnTo>
                    <a:pt x="0" y="2981"/>
                  </a:lnTo>
                  <a:cubicBezTo>
                    <a:pt x="163" y="4118"/>
                    <a:pt x="1623" y="4341"/>
                    <a:pt x="2741" y="4341"/>
                  </a:cubicBezTo>
                  <a:cubicBezTo>
                    <a:pt x="3459" y="4341"/>
                    <a:pt x="4036" y="4249"/>
                    <a:pt x="4036" y="4249"/>
                  </a:cubicBezTo>
                  <a:lnTo>
                    <a:pt x="7606" y="4249"/>
                  </a:lnTo>
                  <a:lnTo>
                    <a:pt x="7472" y="1714"/>
                  </a:lnTo>
                  <a:cubicBezTo>
                    <a:pt x="7439" y="1080"/>
                    <a:pt x="7005" y="546"/>
                    <a:pt x="6405" y="346"/>
                  </a:cubicBezTo>
                  <a:lnTo>
                    <a:pt x="5704" y="146"/>
                  </a:lnTo>
                  <a:cubicBezTo>
                    <a:pt x="5373" y="44"/>
                    <a:pt x="5022" y="1"/>
                    <a:pt x="4682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3462775" y="2802925"/>
              <a:ext cx="126650" cy="177075"/>
            </a:xfrm>
            <a:custGeom>
              <a:avLst/>
              <a:gdLst/>
              <a:ahLst/>
              <a:cxnLst/>
              <a:rect l="l" t="t" r="r" b="b"/>
              <a:pathLst>
                <a:path w="5066" h="7083" extrusionOk="0">
                  <a:moveTo>
                    <a:pt x="4782" y="1"/>
                  </a:moveTo>
                  <a:cubicBezTo>
                    <a:pt x="4732" y="1"/>
                    <a:pt x="4681" y="15"/>
                    <a:pt x="4632" y="48"/>
                  </a:cubicBezTo>
                  <a:cubicBezTo>
                    <a:pt x="4031" y="415"/>
                    <a:pt x="3564" y="915"/>
                    <a:pt x="3231" y="1516"/>
                  </a:cubicBezTo>
                  <a:cubicBezTo>
                    <a:pt x="2864" y="2083"/>
                    <a:pt x="2497" y="2650"/>
                    <a:pt x="2130" y="3217"/>
                  </a:cubicBezTo>
                  <a:cubicBezTo>
                    <a:pt x="1430" y="4385"/>
                    <a:pt x="729" y="5519"/>
                    <a:pt x="95" y="6720"/>
                  </a:cubicBezTo>
                  <a:cubicBezTo>
                    <a:pt x="0" y="6909"/>
                    <a:pt x="142" y="7082"/>
                    <a:pt x="303" y="7082"/>
                  </a:cubicBezTo>
                  <a:cubicBezTo>
                    <a:pt x="369" y="7082"/>
                    <a:pt x="438" y="7054"/>
                    <a:pt x="496" y="6986"/>
                  </a:cubicBezTo>
                  <a:cubicBezTo>
                    <a:pt x="1396" y="5986"/>
                    <a:pt x="2197" y="4918"/>
                    <a:pt x="2997" y="3818"/>
                  </a:cubicBezTo>
                  <a:cubicBezTo>
                    <a:pt x="3398" y="3250"/>
                    <a:pt x="3798" y="2717"/>
                    <a:pt x="4165" y="2150"/>
                  </a:cubicBezTo>
                  <a:cubicBezTo>
                    <a:pt x="4599" y="1616"/>
                    <a:pt x="4899" y="982"/>
                    <a:pt x="4999" y="282"/>
                  </a:cubicBezTo>
                  <a:lnTo>
                    <a:pt x="5066" y="315"/>
                  </a:lnTo>
                  <a:cubicBezTo>
                    <a:pt x="5066" y="139"/>
                    <a:pt x="4933" y="1"/>
                    <a:pt x="47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2505300" y="2261900"/>
              <a:ext cx="612950" cy="772400"/>
            </a:xfrm>
            <a:custGeom>
              <a:avLst/>
              <a:gdLst/>
              <a:ahLst/>
              <a:cxnLst/>
              <a:rect l="l" t="t" r="r" b="b"/>
              <a:pathLst>
                <a:path w="24518" h="30896" extrusionOk="0">
                  <a:moveTo>
                    <a:pt x="7919" y="1"/>
                  </a:moveTo>
                  <a:cubicBezTo>
                    <a:pt x="6209" y="1"/>
                    <a:pt x="4714" y="1111"/>
                    <a:pt x="4170" y="2742"/>
                  </a:cubicBezTo>
                  <a:cubicBezTo>
                    <a:pt x="3102" y="6078"/>
                    <a:pt x="2102" y="10881"/>
                    <a:pt x="1368" y="15051"/>
                  </a:cubicBezTo>
                  <a:cubicBezTo>
                    <a:pt x="467" y="20255"/>
                    <a:pt x="34" y="25559"/>
                    <a:pt x="0" y="30896"/>
                  </a:cubicBezTo>
                  <a:lnTo>
                    <a:pt x="21382" y="30896"/>
                  </a:lnTo>
                  <a:cubicBezTo>
                    <a:pt x="21816" y="19021"/>
                    <a:pt x="23217" y="13216"/>
                    <a:pt x="24051" y="9013"/>
                  </a:cubicBezTo>
                  <a:cubicBezTo>
                    <a:pt x="24518" y="6478"/>
                    <a:pt x="23250" y="3876"/>
                    <a:pt x="20882" y="2776"/>
                  </a:cubicBezTo>
                  <a:lnTo>
                    <a:pt x="18313" y="1508"/>
                  </a:lnTo>
                  <a:lnTo>
                    <a:pt x="13877" y="274"/>
                  </a:lnTo>
                  <a:lnTo>
                    <a:pt x="8139" y="7"/>
                  </a:lnTo>
                  <a:cubicBezTo>
                    <a:pt x="8066" y="3"/>
                    <a:pt x="7992" y="1"/>
                    <a:pt x="7919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2813850" y="2320425"/>
              <a:ext cx="173475" cy="138475"/>
            </a:xfrm>
            <a:custGeom>
              <a:avLst/>
              <a:gdLst/>
              <a:ahLst/>
              <a:cxnLst/>
              <a:rect l="l" t="t" r="r" b="b"/>
              <a:pathLst>
                <a:path w="6939" h="5539" extrusionOk="0">
                  <a:moveTo>
                    <a:pt x="0" y="1"/>
                  </a:moveTo>
                  <a:lnTo>
                    <a:pt x="0" y="1"/>
                  </a:lnTo>
                  <a:cubicBezTo>
                    <a:pt x="534" y="1402"/>
                    <a:pt x="2636" y="4371"/>
                    <a:pt x="5071" y="5538"/>
                  </a:cubicBezTo>
                  <a:cubicBezTo>
                    <a:pt x="6438" y="4571"/>
                    <a:pt x="6739" y="2436"/>
                    <a:pt x="6939" y="14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2803850" y="2087775"/>
              <a:ext cx="206825" cy="345275"/>
            </a:xfrm>
            <a:custGeom>
              <a:avLst/>
              <a:gdLst/>
              <a:ahLst/>
              <a:cxnLst/>
              <a:rect l="l" t="t" r="r" b="b"/>
              <a:pathLst>
                <a:path w="8273" h="13811" extrusionOk="0">
                  <a:moveTo>
                    <a:pt x="3169" y="0"/>
                  </a:moveTo>
                  <a:cubicBezTo>
                    <a:pt x="2969" y="2469"/>
                    <a:pt x="2802" y="5538"/>
                    <a:pt x="834" y="7439"/>
                  </a:cubicBezTo>
                  <a:cubicBezTo>
                    <a:pt x="134" y="8106"/>
                    <a:pt x="0" y="8340"/>
                    <a:pt x="400" y="9307"/>
                  </a:cubicBezTo>
                  <a:cubicBezTo>
                    <a:pt x="934" y="10708"/>
                    <a:pt x="2902" y="12643"/>
                    <a:pt x="5304" y="13810"/>
                  </a:cubicBezTo>
                  <a:cubicBezTo>
                    <a:pt x="6371" y="13110"/>
                    <a:pt x="7105" y="11976"/>
                    <a:pt x="7339" y="10741"/>
                  </a:cubicBezTo>
                  <a:cubicBezTo>
                    <a:pt x="7472" y="10174"/>
                    <a:pt x="7439" y="9607"/>
                    <a:pt x="7139" y="9107"/>
                  </a:cubicBezTo>
                  <a:cubicBezTo>
                    <a:pt x="6805" y="8540"/>
                    <a:pt x="6905" y="7939"/>
                    <a:pt x="7239" y="7306"/>
                  </a:cubicBezTo>
                  <a:cubicBezTo>
                    <a:pt x="7505" y="6772"/>
                    <a:pt x="7839" y="6305"/>
                    <a:pt x="8273" y="5905"/>
                  </a:cubicBezTo>
                  <a:lnTo>
                    <a:pt x="5471" y="2636"/>
                  </a:lnTo>
                  <a:lnTo>
                    <a:pt x="3169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2930600" y="2156975"/>
              <a:ext cx="80075" cy="118450"/>
            </a:xfrm>
            <a:custGeom>
              <a:avLst/>
              <a:gdLst/>
              <a:ahLst/>
              <a:cxnLst/>
              <a:rect l="l" t="t" r="r" b="b"/>
              <a:pathLst>
                <a:path w="3203" h="4738" extrusionOk="0">
                  <a:moveTo>
                    <a:pt x="734" y="1"/>
                  </a:moveTo>
                  <a:cubicBezTo>
                    <a:pt x="734" y="68"/>
                    <a:pt x="668" y="134"/>
                    <a:pt x="634" y="234"/>
                  </a:cubicBezTo>
                  <a:cubicBezTo>
                    <a:pt x="501" y="535"/>
                    <a:pt x="401" y="868"/>
                    <a:pt x="301" y="1202"/>
                  </a:cubicBezTo>
                  <a:cubicBezTo>
                    <a:pt x="0" y="2336"/>
                    <a:pt x="968" y="3970"/>
                    <a:pt x="2035" y="4738"/>
                  </a:cubicBezTo>
                  <a:cubicBezTo>
                    <a:pt x="2102" y="4671"/>
                    <a:pt x="2135" y="4604"/>
                    <a:pt x="2169" y="4538"/>
                  </a:cubicBezTo>
                  <a:cubicBezTo>
                    <a:pt x="2435" y="4037"/>
                    <a:pt x="2769" y="3604"/>
                    <a:pt x="3136" y="3170"/>
                  </a:cubicBezTo>
                  <a:cubicBezTo>
                    <a:pt x="3136" y="3170"/>
                    <a:pt x="3169" y="3137"/>
                    <a:pt x="3203" y="3137"/>
                  </a:cubicBezTo>
                  <a:lnTo>
                    <a:pt x="2335" y="2569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000000">
                <a:alpha val="44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3113650" y="1928275"/>
              <a:ext cx="99550" cy="153075"/>
            </a:xfrm>
            <a:custGeom>
              <a:avLst/>
              <a:gdLst/>
              <a:ahLst/>
              <a:cxnLst/>
              <a:rect l="l" t="t" r="r" b="b"/>
              <a:pathLst>
                <a:path w="3982" h="6123" extrusionOk="0">
                  <a:moveTo>
                    <a:pt x="1134" y="0"/>
                  </a:moveTo>
                  <a:cubicBezTo>
                    <a:pt x="24" y="0"/>
                    <a:pt x="0" y="2088"/>
                    <a:pt x="517" y="5580"/>
                  </a:cubicBezTo>
                  <a:cubicBezTo>
                    <a:pt x="576" y="5960"/>
                    <a:pt x="713" y="6122"/>
                    <a:pt x="894" y="6122"/>
                  </a:cubicBezTo>
                  <a:cubicBezTo>
                    <a:pt x="1839" y="6122"/>
                    <a:pt x="3982" y="1663"/>
                    <a:pt x="2385" y="543"/>
                  </a:cubicBezTo>
                  <a:cubicBezTo>
                    <a:pt x="1868" y="176"/>
                    <a:pt x="1456" y="0"/>
                    <a:pt x="1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2872225" y="1867425"/>
              <a:ext cx="307750" cy="380300"/>
            </a:xfrm>
            <a:custGeom>
              <a:avLst/>
              <a:gdLst/>
              <a:ahLst/>
              <a:cxnLst/>
              <a:rect l="l" t="t" r="r" b="b"/>
              <a:pathLst>
                <a:path w="12310" h="15212" extrusionOk="0">
                  <a:moveTo>
                    <a:pt x="5838" y="1"/>
                  </a:moveTo>
                  <a:cubicBezTo>
                    <a:pt x="3095" y="1"/>
                    <a:pt x="709" y="2070"/>
                    <a:pt x="534" y="4945"/>
                  </a:cubicBezTo>
                  <a:cubicBezTo>
                    <a:pt x="334" y="8781"/>
                    <a:pt x="0" y="11016"/>
                    <a:pt x="1768" y="13217"/>
                  </a:cubicBezTo>
                  <a:cubicBezTo>
                    <a:pt x="2853" y="14590"/>
                    <a:pt x="4356" y="15212"/>
                    <a:pt x="5847" y="15212"/>
                  </a:cubicBezTo>
                  <a:cubicBezTo>
                    <a:pt x="7978" y="15212"/>
                    <a:pt x="10084" y="13942"/>
                    <a:pt x="10908" y="11783"/>
                  </a:cubicBezTo>
                  <a:cubicBezTo>
                    <a:pt x="12176" y="8481"/>
                    <a:pt x="12309" y="2743"/>
                    <a:pt x="8640" y="742"/>
                  </a:cubicBezTo>
                  <a:cubicBezTo>
                    <a:pt x="7712" y="232"/>
                    <a:pt x="6755" y="1"/>
                    <a:pt x="5838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2765475" y="1770800"/>
              <a:ext cx="467875" cy="364525"/>
            </a:xfrm>
            <a:custGeom>
              <a:avLst/>
              <a:gdLst/>
              <a:ahLst/>
              <a:cxnLst/>
              <a:rect l="l" t="t" r="r" b="b"/>
              <a:pathLst>
                <a:path w="18715" h="14581" extrusionOk="0">
                  <a:moveTo>
                    <a:pt x="11315" y="0"/>
                  </a:moveTo>
                  <a:cubicBezTo>
                    <a:pt x="11225" y="0"/>
                    <a:pt x="11134" y="2"/>
                    <a:pt x="11042" y="4"/>
                  </a:cubicBezTo>
                  <a:cubicBezTo>
                    <a:pt x="11275" y="204"/>
                    <a:pt x="11542" y="404"/>
                    <a:pt x="11876" y="504"/>
                  </a:cubicBezTo>
                  <a:cubicBezTo>
                    <a:pt x="11876" y="504"/>
                    <a:pt x="10777" y="322"/>
                    <a:pt x="9351" y="322"/>
                  </a:cubicBezTo>
                  <a:cubicBezTo>
                    <a:pt x="8114" y="322"/>
                    <a:pt x="6629" y="459"/>
                    <a:pt x="5405" y="971"/>
                  </a:cubicBezTo>
                  <a:cubicBezTo>
                    <a:pt x="5605" y="1271"/>
                    <a:pt x="5872" y="1538"/>
                    <a:pt x="6238" y="1738"/>
                  </a:cubicBezTo>
                  <a:cubicBezTo>
                    <a:pt x="6029" y="1722"/>
                    <a:pt x="5819" y="1714"/>
                    <a:pt x="5613" y="1714"/>
                  </a:cubicBezTo>
                  <a:cubicBezTo>
                    <a:pt x="3256" y="1714"/>
                    <a:pt x="1247" y="2768"/>
                    <a:pt x="2903" y="5007"/>
                  </a:cubicBezTo>
                  <a:cubicBezTo>
                    <a:pt x="534" y="5241"/>
                    <a:pt x="1" y="8243"/>
                    <a:pt x="1268" y="10211"/>
                  </a:cubicBezTo>
                  <a:cubicBezTo>
                    <a:pt x="2502" y="12212"/>
                    <a:pt x="2736" y="13680"/>
                    <a:pt x="4404" y="14581"/>
                  </a:cubicBezTo>
                  <a:cubicBezTo>
                    <a:pt x="4404" y="11879"/>
                    <a:pt x="5038" y="11245"/>
                    <a:pt x="5038" y="11245"/>
                  </a:cubicBezTo>
                  <a:cubicBezTo>
                    <a:pt x="6238" y="10745"/>
                    <a:pt x="7639" y="8176"/>
                    <a:pt x="7339" y="6875"/>
                  </a:cubicBezTo>
                  <a:lnTo>
                    <a:pt x="7339" y="6875"/>
                  </a:lnTo>
                  <a:cubicBezTo>
                    <a:pt x="8616" y="7389"/>
                    <a:pt x="9942" y="7730"/>
                    <a:pt x="10916" y="7730"/>
                  </a:cubicBezTo>
                  <a:cubicBezTo>
                    <a:pt x="11902" y="7730"/>
                    <a:pt x="12527" y="7381"/>
                    <a:pt x="12376" y="6508"/>
                  </a:cubicBezTo>
                  <a:lnTo>
                    <a:pt x="12376" y="6508"/>
                  </a:lnTo>
                  <a:cubicBezTo>
                    <a:pt x="12376" y="6508"/>
                    <a:pt x="14067" y="8153"/>
                    <a:pt x="15633" y="8153"/>
                  </a:cubicBezTo>
                  <a:cubicBezTo>
                    <a:pt x="15959" y="8153"/>
                    <a:pt x="16280" y="8082"/>
                    <a:pt x="16579" y="7909"/>
                  </a:cubicBezTo>
                  <a:cubicBezTo>
                    <a:pt x="18347" y="6909"/>
                    <a:pt x="18714" y="4340"/>
                    <a:pt x="16579" y="2072"/>
                  </a:cubicBezTo>
                  <a:cubicBezTo>
                    <a:pt x="15609" y="1005"/>
                    <a:pt x="14138" y="0"/>
                    <a:pt x="11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2799675" y="1835925"/>
              <a:ext cx="53400" cy="71750"/>
            </a:xfrm>
            <a:custGeom>
              <a:avLst/>
              <a:gdLst/>
              <a:ahLst/>
              <a:cxnLst/>
              <a:rect l="l" t="t" r="r" b="b"/>
              <a:pathLst>
                <a:path w="2136" h="2870" extrusionOk="0">
                  <a:moveTo>
                    <a:pt x="301" y="0"/>
                  </a:moveTo>
                  <a:lnTo>
                    <a:pt x="301" y="0"/>
                  </a:lnTo>
                  <a:cubicBezTo>
                    <a:pt x="0" y="1335"/>
                    <a:pt x="1401" y="2869"/>
                    <a:pt x="1401" y="2869"/>
                  </a:cubicBezTo>
                  <a:lnTo>
                    <a:pt x="2135" y="2302"/>
                  </a:lnTo>
                  <a:cubicBezTo>
                    <a:pt x="1335" y="1735"/>
                    <a:pt x="667" y="934"/>
                    <a:pt x="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2837350" y="2003875"/>
              <a:ext cx="81600" cy="107300"/>
            </a:xfrm>
            <a:custGeom>
              <a:avLst/>
              <a:gdLst/>
              <a:ahLst/>
              <a:cxnLst/>
              <a:rect l="l" t="t" r="r" b="b"/>
              <a:pathLst>
                <a:path w="3264" h="4292" extrusionOk="0">
                  <a:moveTo>
                    <a:pt x="1284" y="1"/>
                  </a:moveTo>
                  <a:cubicBezTo>
                    <a:pt x="544" y="1"/>
                    <a:pt x="1" y="696"/>
                    <a:pt x="28" y="1588"/>
                  </a:cubicBezTo>
                  <a:cubicBezTo>
                    <a:pt x="61" y="2456"/>
                    <a:pt x="395" y="3290"/>
                    <a:pt x="995" y="3923"/>
                  </a:cubicBezTo>
                  <a:cubicBezTo>
                    <a:pt x="1241" y="4180"/>
                    <a:pt x="1513" y="4291"/>
                    <a:pt x="1778" y="4291"/>
                  </a:cubicBezTo>
                  <a:cubicBezTo>
                    <a:pt x="2374" y="4291"/>
                    <a:pt x="2935" y="3728"/>
                    <a:pt x="3097" y="2989"/>
                  </a:cubicBezTo>
                  <a:cubicBezTo>
                    <a:pt x="3263" y="2022"/>
                    <a:pt x="2830" y="554"/>
                    <a:pt x="1829" y="121"/>
                  </a:cubicBezTo>
                  <a:cubicBezTo>
                    <a:pt x="1640" y="39"/>
                    <a:pt x="1456" y="1"/>
                    <a:pt x="1284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3041500" y="2028275"/>
              <a:ext cx="21725" cy="28950"/>
            </a:xfrm>
            <a:custGeom>
              <a:avLst/>
              <a:gdLst/>
              <a:ahLst/>
              <a:cxnLst/>
              <a:rect l="l" t="t" r="r" b="b"/>
              <a:pathLst>
                <a:path w="869" h="1158" extrusionOk="0">
                  <a:moveTo>
                    <a:pt x="488" y="0"/>
                  </a:moveTo>
                  <a:cubicBezTo>
                    <a:pt x="290" y="0"/>
                    <a:pt x="127" y="214"/>
                    <a:pt x="68" y="479"/>
                  </a:cubicBezTo>
                  <a:cubicBezTo>
                    <a:pt x="1" y="813"/>
                    <a:pt x="101" y="1113"/>
                    <a:pt x="334" y="1146"/>
                  </a:cubicBezTo>
                  <a:cubicBezTo>
                    <a:pt x="358" y="1154"/>
                    <a:pt x="381" y="1158"/>
                    <a:pt x="404" y="1158"/>
                  </a:cubicBezTo>
                  <a:cubicBezTo>
                    <a:pt x="579" y="1158"/>
                    <a:pt x="743" y="944"/>
                    <a:pt x="801" y="679"/>
                  </a:cubicBezTo>
                  <a:cubicBezTo>
                    <a:pt x="868" y="346"/>
                    <a:pt x="768" y="45"/>
                    <a:pt x="568" y="12"/>
                  </a:cubicBezTo>
                  <a:cubicBezTo>
                    <a:pt x="541" y="4"/>
                    <a:pt x="514" y="0"/>
                    <a:pt x="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3129900" y="2049325"/>
              <a:ext cx="22550" cy="28750"/>
            </a:xfrm>
            <a:custGeom>
              <a:avLst/>
              <a:gdLst/>
              <a:ahLst/>
              <a:cxnLst/>
              <a:rect l="l" t="t" r="r" b="b"/>
              <a:pathLst>
                <a:path w="902" h="1150" extrusionOk="0">
                  <a:moveTo>
                    <a:pt x="524" y="0"/>
                  </a:moveTo>
                  <a:cubicBezTo>
                    <a:pt x="335" y="0"/>
                    <a:pt x="129" y="195"/>
                    <a:pt x="67" y="504"/>
                  </a:cubicBezTo>
                  <a:cubicBezTo>
                    <a:pt x="1" y="804"/>
                    <a:pt x="134" y="1105"/>
                    <a:pt x="334" y="1138"/>
                  </a:cubicBezTo>
                  <a:cubicBezTo>
                    <a:pt x="358" y="1146"/>
                    <a:pt x="381" y="1149"/>
                    <a:pt x="404" y="1149"/>
                  </a:cubicBezTo>
                  <a:cubicBezTo>
                    <a:pt x="579" y="1149"/>
                    <a:pt x="742" y="936"/>
                    <a:pt x="801" y="671"/>
                  </a:cubicBezTo>
                  <a:cubicBezTo>
                    <a:pt x="901" y="337"/>
                    <a:pt x="768" y="37"/>
                    <a:pt x="568" y="4"/>
                  </a:cubicBezTo>
                  <a:cubicBezTo>
                    <a:pt x="553" y="1"/>
                    <a:pt x="539" y="0"/>
                    <a:pt x="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3084875" y="2061075"/>
              <a:ext cx="33375" cy="68550"/>
            </a:xfrm>
            <a:custGeom>
              <a:avLst/>
              <a:gdLst/>
              <a:ahLst/>
              <a:cxnLst/>
              <a:rect l="l" t="t" r="r" b="b"/>
              <a:pathLst>
                <a:path w="1335" h="2742" extrusionOk="0">
                  <a:moveTo>
                    <a:pt x="701" y="1"/>
                  </a:moveTo>
                  <a:lnTo>
                    <a:pt x="0" y="2503"/>
                  </a:lnTo>
                  <a:cubicBezTo>
                    <a:pt x="0" y="2503"/>
                    <a:pt x="405" y="2742"/>
                    <a:pt x="860" y="2742"/>
                  </a:cubicBezTo>
                  <a:cubicBezTo>
                    <a:pt x="1017" y="2742"/>
                    <a:pt x="1180" y="2713"/>
                    <a:pt x="1335" y="2636"/>
                  </a:cubicBezTo>
                  <a:cubicBezTo>
                    <a:pt x="1001" y="1802"/>
                    <a:pt x="801" y="902"/>
                    <a:pt x="701" y="1"/>
                  </a:cubicBez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3022825" y="2133400"/>
              <a:ext cx="57900" cy="35275"/>
            </a:xfrm>
            <a:custGeom>
              <a:avLst/>
              <a:gdLst/>
              <a:ahLst/>
              <a:cxnLst/>
              <a:rect l="l" t="t" r="r" b="b"/>
              <a:pathLst>
                <a:path w="2316" h="1411" extrusionOk="0">
                  <a:moveTo>
                    <a:pt x="150" y="1"/>
                  </a:moveTo>
                  <a:cubicBezTo>
                    <a:pt x="84" y="1"/>
                    <a:pt x="1" y="64"/>
                    <a:pt x="47" y="110"/>
                  </a:cubicBezTo>
                  <a:cubicBezTo>
                    <a:pt x="448" y="777"/>
                    <a:pt x="1081" y="1211"/>
                    <a:pt x="1849" y="1378"/>
                  </a:cubicBezTo>
                  <a:cubicBezTo>
                    <a:pt x="1949" y="1411"/>
                    <a:pt x="2082" y="1411"/>
                    <a:pt x="2216" y="1411"/>
                  </a:cubicBezTo>
                  <a:cubicBezTo>
                    <a:pt x="2249" y="1411"/>
                    <a:pt x="2316" y="1378"/>
                    <a:pt x="2316" y="1344"/>
                  </a:cubicBezTo>
                  <a:cubicBezTo>
                    <a:pt x="2316" y="1278"/>
                    <a:pt x="2282" y="1244"/>
                    <a:pt x="2216" y="1244"/>
                  </a:cubicBezTo>
                  <a:cubicBezTo>
                    <a:pt x="1415" y="1177"/>
                    <a:pt x="648" y="710"/>
                    <a:pt x="214" y="43"/>
                  </a:cubicBezTo>
                  <a:cubicBezTo>
                    <a:pt x="204" y="13"/>
                    <a:pt x="179" y="1"/>
                    <a:pt x="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3028175" y="1989275"/>
              <a:ext cx="49500" cy="19650"/>
            </a:xfrm>
            <a:custGeom>
              <a:avLst/>
              <a:gdLst/>
              <a:ahLst/>
              <a:cxnLst/>
              <a:rect l="l" t="t" r="r" b="b"/>
              <a:pathLst>
                <a:path w="1980" h="786" extrusionOk="0">
                  <a:moveTo>
                    <a:pt x="1244" y="1"/>
                  </a:moveTo>
                  <a:cubicBezTo>
                    <a:pt x="823" y="1"/>
                    <a:pt x="402" y="150"/>
                    <a:pt x="67" y="438"/>
                  </a:cubicBezTo>
                  <a:cubicBezTo>
                    <a:pt x="0" y="505"/>
                    <a:pt x="0" y="638"/>
                    <a:pt x="67" y="705"/>
                  </a:cubicBezTo>
                  <a:cubicBezTo>
                    <a:pt x="67" y="738"/>
                    <a:pt x="100" y="771"/>
                    <a:pt x="134" y="771"/>
                  </a:cubicBezTo>
                  <a:cubicBezTo>
                    <a:pt x="153" y="781"/>
                    <a:pt x="173" y="785"/>
                    <a:pt x="192" y="785"/>
                  </a:cubicBezTo>
                  <a:cubicBezTo>
                    <a:pt x="239" y="785"/>
                    <a:pt x="287" y="762"/>
                    <a:pt x="334" y="738"/>
                  </a:cubicBezTo>
                  <a:cubicBezTo>
                    <a:pt x="580" y="517"/>
                    <a:pt x="916" y="386"/>
                    <a:pt x="1263" y="386"/>
                  </a:cubicBezTo>
                  <a:cubicBezTo>
                    <a:pt x="1387" y="386"/>
                    <a:pt x="1512" y="403"/>
                    <a:pt x="1635" y="438"/>
                  </a:cubicBezTo>
                  <a:cubicBezTo>
                    <a:pt x="1654" y="443"/>
                    <a:pt x="1673" y="446"/>
                    <a:pt x="1690" y="446"/>
                  </a:cubicBezTo>
                  <a:cubicBezTo>
                    <a:pt x="1888" y="446"/>
                    <a:pt x="1980" y="132"/>
                    <a:pt x="1735" y="71"/>
                  </a:cubicBezTo>
                  <a:cubicBezTo>
                    <a:pt x="1575" y="24"/>
                    <a:pt x="1409" y="1"/>
                    <a:pt x="1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3142425" y="2004375"/>
              <a:ext cx="38375" cy="35275"/>
            </a:xfrm>
            <a:custGeom>
              <a:avLst/>
              <a:gdLst/>
              <a:ahLst/>
              <a:cxnLst/>
              <a:rect l="l" t="t" r="r" b="b"/>
              <a:pathLst>
                <a:path w="1535" h="1411" extrusionOk="0">
                  <a:moveTo>
                    <a:pt x="234" y="1"/>
                  </a:moveTo>
                  <a:cubicBezTo>
                    <a:pt x="134" y="1"/>
                    <a:pt x="33" y="34"/>
                    <a:pt x="0" y="134"/>
                  </a:cubicBezTo>
                  <a:cubicBezTo>
                    <a:pt x="0" y="167"/>
                    <a:pt x="0" y="201"/>
                    <a:pt x="0" y="234"/>
                  </a:cubicBezTo>
                  <a:cubicBezTo>
                    <a:pt x="33" y="301"/>
                    <a:pt x="67" y="368"/>
                    <a:pt x="134" y="368"/>
                  </a:cubicBezTo>
                  <a:cubicBezTo>
                    <a:pt x="601" y="501"/>
                    <a:pt x="967" y="835"/>
                    <a:pt x="1134" y="1268"/>
                  </a:cubicBezTo>
                  <a:cubicBezTo>
                    <a:pt x="1162" y="1350"/>
                    <a:pt x="1234" y="1410"/>
                    <a:pt x="1315" y="1410"/>
                  </a:cubicBezTo>
                  <a:cubicBezTo>
                    <a:pt x="1332" y="1410"/>
                    <a:pt x="1350" y="1407"/>
                    <a:pt x="1368" y="1402"/>
                  </a:cubicBezTo>
                  <a:cubicBezTo>
                    <a:pt x="1468" y="1368"/>
                    <a:pt x="1535" y="1268"/>
                    <a:pt x="1501" y="1168"/>
                  </a:cubicBezTo>
                  <a:cubicBezTo>
                    <a:pt x="1301" y="601"/>
                    <a:pt x="834" y="167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2507800" y="2357975"/>
              <a:ext cx="352775" cy="642975"/>
            </a:xfrm>
            <a:custGeom>
              <a:avLst/>
              <a:gdLst/>
              <a:ahLst/>
              <a:cxnLst/>
              <a:rect l="l" t="t" r="r" b="b"/>
              <a:pathLst>
                <a:path w="14111" h="25719" extrusionOk="0">
                  <a:moveTo>
                    <a:pt x="3870" y="0"/>
                  </a:moveTo>
                  <a:cubicBezTo>
                    <a:pt x="2936" y="2402"/>
                    <a:pt x="2102" y="4904"/>
                    <a:pt x="1435" y="7405"/>
                  </a:cubicBezTo>
                  <a:cubicBezTo>
                    <a:pt x="1101" y="8673"/>
                    <a:pt x="801" y="9974"/>
                    <a:pt x="534" y="11275"/>
                  </a:cubicBezTo>
                  <a:cubicBezTo>
                    <a:pt x="267" y="12642"/>
                    <a:pt x="100" y="14010"/>
                    <a:pt x="0" y="15411"/>
                  </a:cubicBezTo>
                  <a:lnTo>
                    <a:pt x="0" y="15978"/>
                  </a:lnTo>
                  <a:lnTo>
                    <a:pt x="0" y="16278"/>
                  </a:lnTo>
                  <a:lnTo>
                    <a:pt x="0" y="16612"/>
                  </a:lnTo>
                  <a:cubicBezTo>
                    <a:pt x="34" y="17212"/>
                    <a:pt x="200" y="17813"/>
                    <a:pt x="434" y="18347"/>
                  </a:cubicBezTo>
                  <a:cubicBezTo>
                    <a:pt x="834" y="19214"/>
                    <a:pt x="1368" y="19981"/>
                    <a:pt x="2068" y="20615"/>
                  </a:cubicBezTo>
                  <a:cubicBezTo>
                    <a:pt x="3136" y="21582"/>
                    <a:pt x="4370" y="22416"/>
                    <a:pt x="5704" y="23083"/>
                  </a:cubicBezTo>
                  <a:cubicBezTo>
                    <a:pt x="6905" y="23684"/>
                    <a:pt x="8139" y="24184"/>
                    <a:pt x="9407" y="24618"/>
                  </a:cubicBezTo>
                  <a:cubicBezTo>
                    <a:pt x="10675" y="25051"/>
                    <a:pt x="11942" y="25418"/>
                    <a:pt x="13243" y="25718"/>
                  </a:cubicBezTo>
                  <a:lnTo>
                    <a:pt x="14110" y="23117"/>
                  </a:lnTo>
                  <a:cubicBezTo>
                    <a:pt x="11942" y="22049"/>
                    <a:pt x="9841" y="20848"/>
                    <a:pt x="7839" y="19481"/>
                  </a:cubicBezTo>
                  <a:cubicBezTo>
                    <a:pt x="6939" y="18914"/>
                    <a:pt x="6138" y="18213"/>
                    <a:pt x="5438" y="17412"/>
                  </a:cubicBezTo>
                  <a:cubicBezTo>
                    <a:pt x="5204" y="17146"/>
                    <a:pt x="5037" y="16879"/>
                    <a:pt x="4904" y="16545"/>
                  </a:cubicBezTo>
                  <a:cubicBezTo>
                    <a:pt x="4879" y="16470"/>
                    <a:pt x="4891" y="16433"/>
                    <a:pt x="4899" y="16433"/>
                  </a:cubicBezTo>
                  <a:cubicBezTo>
                    <a:pt x="4902" y="16433"/>
                    <a:pt x="4904" y="16437"/>
                    <a:pt x="4904" y="16445"/>
                  </a:cubicBezTo>
                  <a:lnTo>
                    <a:pt x="4904" y="16312"/>
                  </a:lnTo>
                  <a:lnTo>
                    <a:pt x="4904" y="16145"/>
                  </a:lnTo>
                  <a:cubicBezTo>
                    <a:pt x="4937" y="16011"/>
                    <a:pt x="4971" y="15878"/>
                    <a:pt x="4971" y="15745"/>
                  </a:cubicBezTo>
                  <a:cubicBezTo>
                    <a:pt x="5104" y="14610"/>
                    <a:pt x="5337" y="13476"/>
                    <a:pt x="5638" y="12376"/>
                  </a:cubicBezTo>
                  <a:cubicBezTo>
                    <a:pt x="5938" y="11241"/>
                    <a:pt x="6238" y="10041"/>
                    <a:pt x="6605" y="8873"/>
                  </a:cubicBezTo>
                  <a:cubicBezTo>
                    <a:pt x="7339" y="6538"/>
                    <a:pt x="8139" y="4170"/>
                    <a:pt x="8940" y="1901"/>
                  </a:cubicBezTo>
                  <a:lnTo>
                    <a:pt x="3870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2521150" y="2261225"/>
              <a:ext cx="301600" cy="332775"/>
            </a:xfrm>
            <a:custGeom>
              <a:avLst/>
              <a:gdLst/>
              <a:ahLst/>
              <a:cxnLst/>
              <a:rect l="l" t="t" r="r" b="b"/>
              <a:pathLst>
                <a:path w="12064" h="13311" extrusionOk="0">
                  <a:moveTo>
                    <a:pt x="7302" y="0"/>
                  </a:moveTo>
                  <a:cubicBezTo>
                    <a:pt x="7281" y="0"/>
                    <a:pt x="7260" y="0"/>
                    <a:pt x="7239" y="1"/>
                  </a:cubicBezTo>
                  <a:cubicBezTo>
                    <a:pt x="2569" y="34"/>
                    <a:pt x="934" y="5705"/>
                    <a:pt x="0" y="9741"/>
                  </a:cubicBezTo>
                  <a:lnTo>
                    <a:pt x="6772" y="13310"/>
                  </a:lnTo>
                  <a:cubicBezTo>
                    <a:pt x="7972" y="11709"/>
                    <a:pt x="9006" y="9974"/>
                    <a:pt x="9840" y="8173"/>
                  </a:cubicBezTo>
                  <a:cubicBezTo>
                    <a:pt x="12064" y="3162"/>
                    <a:pt x="11316" y="0"/>
                    <a:pt x="7302" y="0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2792425" y="2901400"/>
              <a:ext cx="223250" cy="113150"/>
            </a:xfrm>
            <a:custGeom>
              <a:avLst/>
              <a:gdLst/>
              <a:ahLst/>
              <a:cxnLst/>
              <a:rect l="l" t="t" r="r" b="b"/>
              <a:pathLst>
                <a:path w="8930" h="4526" extrusionOk="0">
                  <a:moveTo>
                    <a:pt x="5525" y="0"/>
                  </a:moveTo>
                  <a:cubicBezTo>
                    <a:pt x="5461" y="0"/>
                    <a:pt x="5395" y="4"/>
                    <a:pt x="5327" y="12"/>
                  </a:cubicBezTo>
                  <a:lnTo>
                    <a:pt x="3526" y="279"/>
                  </a:lnTo>
                  <a:cubicBezTo>
                    <a:pt x="2325" y="379"/>
                    <a:pt x="1458" y="1313"/>
                    <a:pt x="791" y="2113"/>
                  </a:cubicBezTo>
                  <a:lnTo>
                    <a:pt x="23" y="3047"/>
                  </a:lnTo>
                  <a:cubicBezTo>
                    <a:pt x="1" y="4323"/>
                    <a:pt x="2218" y="4525"/>
                    <a:pt x="3627" y="4525"/>
                  </a:cubicBezTo>
                  <a:cubicBezTo>
                    <a:pt x="4281" y="4525"/>
                    <a:pt x="4760" y="4482"/>
                    <a:pt x="4760" y="4482"/>
                  </a:cubicBezTo>
                  <a:lnTo>
                    <a:pt x="8930" y="4448"/>
                  </a:lnTo>
                  <a:lnTo>
                    <a:pt x="8796" y="2781"/>
                  </a:lnTo>
                  <a:cubicBezTo>
                    <a:pt x="8730" y="2047"/>
                    <a:pt x="8296" y="1346"/>
                    <a:pt x="7629" y="1013"/>
                  </a:cubicBezTo>
                  <a:lnTo>
                    <a:pt x="6128" y="179"/>
                  </a:lnTo>
                  <a:cubicBezTo>
                    <a:pt x="5947" y="49"/>
                    <a:pt x="5746" y="0"/>
                    <a:pt x="5525" y="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2385200" y="2989250"/>
              <a:ext cx="2822050" cy="131775"/>
            </a:xfrm>
            <a:custGeom>
              <a:avLst/>
              <a:gdLst/>
              <a:ahLst/>
              <a:cxnLst/>
              <a:rect l="l" t="t" r="r" b="b"/>
              <a:pathLst>
                <a:path w="112882" h="5271" extrusionOk="0">
                  <a:moveTo>
                    <a:pt x="1" y="0"/>
                  </a:moveTo>
                  <a:lnTo>
                    <a:pt x="1" y="5271"/>
                  </a:lnTo>
                  <a:lnTo>
                    <a:pt x="112881" y="5271"/>
                  </a:lnTo>
                  <a:lnTo>
                    <a:pt x="112881" y="0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2385200" y="2989250"/>
              <a:ext cx="915675" cy="131775"/>
            </a:xfrm>
            <a:custGeom>
              <a:avLst/>
              <a:gdLst/>
              <a:ahLst/>
              <a:cxnLst/>
              <a:rect l="l" t="t" r="r" b="b"/>
              <a:pathLst>
                <a:path w="36627" h="5271" extrusionOk="0">
                  <a:moveTo>
                    <a:pt x="1" y="0"/>
                  </a:moveTo>
                  <a:lnTo>
                    <a:pt x="1" y="5271"/>
                  </a:lnTo>
                  <a:lnTo>
                    <a:pt x="36627" y="5271"/>
                  </a:lnTo>
                  <a:lnTo>
                    <a:pt x="366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2417725" y="3121000"/>
              <a:ext cx="43400" cy="1456075"/>
            </a:xfrm>
            <a:custGeom>
              <a:avLst/>
              <a:gdLst/>
              <a:ahLst/>
              <a:cxnLst/>
              <a:rect l="l" t="t" r="r" b="b"/>
              <a:pathLst>
                <a:path w="1736" h="58243" extrusionOk="0">
                  <a:moveTo>
                    <a:pt x="1" y="1"/>
                  </a:moveTo>
                  <a:lnTo>
                    <a:pt x="1" y="58243"/>
                  </a:lnTo>
                  <a:lnTo>
                    <a:pt x="1735" y="58243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2417725" y="3121000"/>
              <a:ext cx="43400" cy="1456075"/>
            </a:xfrm>
            <a:custGeom>
              <a:avLst/>
              <a:gdLst/>
              <a:ahLst/>
              <a:cxnLst/>
              <a:rect l="l" t="t" r="r" b="b"/>
              <a:pathLst>
                <a:path w="1736" h="58243" extrusionOk="0">
                  <a:moveTo>
                    <a:pt x="1" y="1"/>
                  </a:moveTo>
                  <a:lnTo>
                    <a:pt x="1" y="58243"/>
                  </a:lnTo>
                  <a:lnTo>
                    <a:pt x="1735" y="58243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3224975" y="3121000"/>
              <a:ext cx="43400" cy="1456075"/>
            </a:xfrm>
            <a:custGeom>
              <a:avLst/>
              <a:gdLst/>
              <a:ahLst/>
              <a:cxnLst/>
              <a:rect l="l" t="t" r="r" b="b"/>
              <a:pathLst>
                <a:path w="1736" h="58243" extrusionOk="0">
                  <a:moveTo>
                    <a:pt x="0" y="1"/>
                  </a:moveTo>
                  <a:lnTo>
                    <a:pt x="0" y="58243"/>
                  </a:lnTo>
                  <a:lnTo>
                    <a:pt x="1735" y="58243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3224975" y="3121000"/>
              <a:ext cx="43400" cy="1456075"/>
            </a:xfrm>
            <a:custGeom>
              <a:avLst/>
              <a:gdLst/>
              <a:ahLst/>
              <a:cxnLst/>
              <a:rect l="l" t="t" r="r" b="b"/>
              <a:pathLst>
                <a:path w="1736" h="58243" extrusionOk="0">
                  <a:moveTo>
                    <a:pt x="0" y="1"/>
                  </a:moveTo>
                  <a:lnTo>
                    <a:pt x="0" y="58243"/>
                  </a:lnTo>
                  <a:lnTo>
                    <a:pt x="1735" y="58243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4324100" y="3121000"/>
              <a:ext cx="43375" cy="1456075"/>
            </a:xfrm>
            <a:custGeom>
              <a:avLst/>
              <a:gdLst/>
              <a:ahLst/>
              <a:cxnLst/>
              <a:rect l="l" t="t" r="r" b="b"/>
              <a:pathLst>
                <a:path w="1735" h="58243" extrusionOk="0">
                  <a:moveTo>
                    <a:pt x="0" y="1"/>
                  </a:moveTo>
                  <a:lnTo>
                    <a:pt x="0" y="58243"/>
                  </a:lnTo>
                  <a:lnTo>
                    <a:pt x="1735" y="58243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4324100" y="3121000"/>
              <a:ext cx="43375" cy="1456075"/>
            </a:xfrm>
            <a:custGeom>
              <a:avLst/>
              <a:gdLst/>
              <a:ahLst/>
              <a:cxnLst/>
              <a:rect l="l" t="t" r="r" b="b"/>
              <a:pathLst>
                <a:path w="1735" h="58243" extrusionOk="0">
                  <a:moveTo>
                    <a:pt x="0" y="1"/>
                  </a:moveTo>
                  <a:lnTo>
                    <a:pt x="0" y="58243"/>
                  </a:lnTo>
                  <a:lnTo>
                    <a:pt x="1735" y="58243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5131325" y="3121000"/>
              <a:ext cx="43400" cy="1456075"/>
            </a:xfrm>
            <a:custGeom>
              <a:avLst/>
              <a:gdLst/>
              <a:ahLst/>
              <a:cxnLst/>
              <a:rect l="l" t="t" r="r" b="b"/>
              <a:pathLst>
                <a:path w="1736" h="58243" extrusionOk="0">
                  <a:moveTo>
                    <a:pt x="1" y="1"/>
                  </a:moveTo>
                  <a:lnTo>
                    <a:pt x="1" y="58243"/>
                  </a:lnTo>
                  <a:lnTo>
                    <a:pt x="1735" y="58243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5131325" y="3121000"/>
              <a:ext cx="43400" cy="1456075"/>
            </a:xfrm>
            <a:custGeom>
              <a:avLst/>
              <a:gdLst/>
              <a:ahLst/>
              <a:cxnLst/>
              <a:rect l="l" t="t" r="r" b="b"/>
              <a:pathLst>
                <a:path w="1736" h="58243" extrusionOk="0">
                  <a:moveTo>
                    <a:pt x="1" y="1"/>
                  </a:moveTo>
                  <a:lnTo>
                    <a:pt x="1" y="58243"/>
                  </a:lnTo>
                  <a:lnTo>
                    <a:pt x="1735" y="58243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3988850" y="2405475"/>
              <a:ext cx="957300" cy="583800"/>
            </a:xfrm>
            <a:custGeom>
              <a:avLst/>
              <a:gdLst/>
              <a:ahLst/>
              <a:cxnLst/>
              <a:rect l="l" t="t" r="r" b="b"/>
              <a:pathLst>
                <a:path w="38292" h="23352" extrusionOk="0">
                  <a:moveTo>
                    <a:pt x="36547" y="1"/>
                  </a:moveTo>
                  <a:cubicBezTo>
                    <a:pt x="36529" y="1"/>
                    <a:pt x="36511" y="1"/>
                    <a:pt x="36493" y="1"/>
                  </a:cubicBezTo>
                  <a:lnTo>
                    <a:pt x="5638" y="1"/>
                  </a:lnTo>
                  <a:cubicBezTo>
                    <a:pt x="4537" y="35"/>
                    <a:pt x="3637" y="802"/>
                    <a:pt x="3436" y="1903"/>
                  </a:cubicBezTo>
                  <a:lnTo>
                    <a:pt x="201" y="21450"/>
                  </a:lnTo>
                  <a:cubicBezTo>
                    <a:pt x="1" y="22451"/>
                    <a:pt x="768" y="23351"/>
                    <a:pt x="1802" y="23351"/>
                  </a:cubicBezTo>
                  <a:lnTo>
                    <a:pt x="32657" y="23351"/>
                  </a:lnTo>
                  <a:cubicBezTo>
                    <a:pt x="33725" y="23285"/>
                    <a:pt x="34659" y="22518"/>
                    <a:pt x="34859" y="21450"/>
                  </a:cubicBezTo>
                  <a:lnTo>
                    <a:pt x="38094" y="1903"/>
                  </a:lnTo>
                  <a:cubicBezTo>
                    <a:pt x="38291" y="919"/>
                    <a:pt x="37554" y="1"/>
                    <a:pt x="36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3676125" y="2956725"/>
              <a:ext cx="743900" cy="32550"/>
            </a:xfrm>
            <a:custGeom>
              <a:avLst/>
              <a:gdLst/>
              <a:ahLst/>
              <a:cxnLst/>
              <a:rect l="l" t="t" r="r" b="b"/>
              <a:pathLst>
                <a:path w="29756" h="1302" extrusionOk="0">
                  <a:moveTo>
                    <a:pt x="368" y="1"/>
                  </a:moveTo>
                  <a:cubicBezTo>
                    <a:pt x="167" y="1"/>
                    <a:pt x="1" y="167"/>
                    <a:pt x="1" y="367"/>
                  </a:cubicBezTo>
                  <a:lnTo>
                    <a:pt x="1" y="935"/>
                  </a:lnTo>
                  <a:cubicBezTo>
                    <a:pt x="1" y="1135"/>
                    <a:pt x="167" y="1301"/>
                    <a:pt x="368" y="1301"/>
                  </a:cubicBezTo>
                  <a:lnTo>
                    <a:pt x="29422" y="1301"/>
                  </a:lnTo>
                  <a:cubicBezTo>
                    <a:pt x="29588" y="1301"/>
                    <a:pt x="29755" y="1135"/>
                    <a:pt x="29755" y="935"/>
                  </a:cubicBezTo>
                  <a:lnTo>
                    <a:pt x="29755" y="367"/>
                  </a:lnTo>
                  <a:cubicBezTo>
                    <a:pt x="29755" y="167"/>
                    <a:pt x="29588" y="1"/>
                    <a:pt x="294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4005625" y="2405475"/>
              <a:ext cx="939675" cy="583825"/>
            </a:xfrm>
            <a:custGeom>
              <a:avLst/>
              <a:gdLst/>
              <a:ahLst/>
              <a:cxnLst/>
              <a:rect l="l" t="t" r="r" b="b"/>
              <a:pathLst>
                <a:path w="37587" h="23353" extrusionOk="0">
                  <a:moveTo>
                    <a:pt x="35874" y="1"/>
                  </a:moveTo>
                  <a:cubicBezTo>
                    <a:pt x="35857" y="1"/>
                    <a:pt x="35840" y="1"/>
                    <a:pt x="35822" y="1"/>
                  </a:cubicBezTo>
                  <a:lnTo>
                    <a:pt x="5634" y="1"/>
                  </a:lnTo>
                  <a:cubicBezTo>
                    <a:pt x="4567" y="35"/>
                    <a:pt x="3633" y="802"/>
                    <a:pt x="3433" y="1903"/>
                  </a:cubicBezTo>
                  <a:lnTo>
                    <a:pt x="197" y="21450"/>
                  </a:lnTo>
                  <a:cubicBezTo>
                    <a:pt x="0" y="22433"/>
                    <a:pt x="738" y="23352"/>
                    <a:pt x="1744" y="23352"/>
                  </a:cubicBezTo>
                  <a:cubicBezTo>
                    <a:pt x="1762" y="23352"/>
                    <a:pt x="1780" y="23352"/>
                    <a:pt x="1798" y="23351"/>
                  </a:cubicBezTo>
                  <a:lnTo>
                    <a:pt x="31953" y="23351"/>
                  </a:lnTo>
                  <a:cubicBezTo>
                    <a:pt x="33054" y="23285"/>
                    <a:pt x="33954" y="22518"/>
                    <a:pt x="34188" y="21450"/>
                  </a:cubicBezTo>
                  <a:lnTo>
                    <a:pt x="37390" y="1903"/>
                  </a:lnTo>
                  <a:cubicBezTo>
                    <a:pt x="37587" y="919"/>
                    <a:pt x="36849" y="1"/>
                    <a:pt x="35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2904750" y="2945050"/>
              <a:ext cx="693850" cy="44225"/>
            </a:xfrm>
            <a:custGeom>
              <a:avLst/>
              <a:gdLst/>
              <a:ahLst/>
              <a:cxnLst/>
              <a:rect l="l" t="t" r="r" b="b"/>
              <a:pathLst>
                <a:path w="27754" h="1769" extrusionOk="0">
                  <a:moveTo>
                    <a:pt x="14711" y="1"/>
                  </a:moveTo>
                  <a:cubicBezTo>
                    <a:pt x="12822" y="780"/>
                    <a:pt x="10122" y="1015"/>
                    <a:pt x="7550" y="1015"/>
                  </a:cubicBezTo>
                  <a:cubicBezTo>
                    <a:pt x="3627" y="1015"/>
                    <a:pt x="1" y="468"/>
                    <a:pt x="0" y="468"/>
                  </a:cubicBezTo>
                  <a:lnTo>
                    <a:pt x="0" y="468"/>
                  </a:lnTo>
                  <a:cubicBezTo>
                    <a:pt x="334" y="868"/>
                    <a:pt x="1902" y="1768"/>
                    <a:pt x="3903" y="1768"/>
                  </a:cubicBezTo>
                  <a:lnTo>
                    <a:pt x="24851" y="1768"/>
                  </a:lnTo>
                  <a:cubicBezTo>
                    <a:pt x="24851" y="1768"/>
                    <a:pt x="26886" y="1468"/>
                    <a:pt x="27753" y="468"/>
                  </a:cubicBezTo>
                  <a:lnTo>
                    <a:pt x="27753" y="468"/>
                  </a:lnTo>
                  <a:cubicBezTo>
                    <a:pt x="26658" y="924"/>
                    <a:pt x="24773" y="1115"/>
                    <a:pt x="22747" y="1115"/>
                  </a:cubicBezTo>
                  <a:cubicBezTo>
                    <a:pt x="19590" y="1115"/>
                    <a:pt x="16092" y="651"/>
                    <a:pt x="14711" y="1"/>
                  </a:cubicBezTo>
                  <a:close/>
                </a:path>
              </a:pathLst>
            </a:custGeom>
            <a:solidFill>
              <a:srgbClr val="7966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2904750" y="2945050"/>
              <a:ext cx="693850" cy="44225"/>
            </a:xfrm>
            <a:custGeom>
              <a:avLst/>
              <a:gdLst/>
              <a:ahLst/>
              <a:cxnLst/>
              <a:rect l="l" t="t" r="r" b="b"/>
              <a:pathLst>
                <a:path w="27754" h="1769" extrusionOk="0">
                  <a:moveTo>
                    <a:pt x="14711" y="1"/>
                  </a:moveTo>
                  <a:cubicBezTo>
                    <a:pt x="12822" y="780"/>
                    <a:pt x="10122" y="1015"/>
                    <a:pt x="7550" y="1015"/>
                  </a:cubicBezTo>
                  <a:cubicBezTo>
                    <a:pt x="3627" y="1015"/>
                    <a:pt x="1" y="468"/>
                    <a:pt x="0" y="468"/>
                  </a:cubicBezTo>
                  <a:lnTo>
                    <a:pt x="0" y="468"/>
                  </a:lnTo>
                  <a:cubicBezTo>
                    <a:pt x="334" y="868"/>
                    <a:pt x="1902" y="1768"/>
                    <a:pt x="3903" y="1768"/>
                  </a:cubicBezTo>
                  <a:lnTo>
                    <a:pt x="24851" y="1768"/>
                  </a:lnTo>
                  <a:cubicBezTo>
                    <a:pt x="24851" y="1768"/>
                    <a:pt x="26886" y="1468"/>
                    <a:pt x="27753" y="468"/>
                  </a:cubicBezTo>
                  <a:lnTo>
                    <a:pt x="27753" y="468"/>
                  </a:lnTo>
                  <a:cubicBezTo>
                    <a:pt x="26658" y="924"/>
                    <a:pt x="24773" y="1115"/>
                    <a:pt x="22747" y="1115"/>
                  </a:cubicBezTo>
                  <a:cubicBezTo>
                    <a:pt x="19590" y="1115"/>
                    <a:pt x="16092" y="651"/>
                    <a:pt x="147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31">
            <a:hlinkClick r:id="" action="ppaction://noaction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71" name="Google Shape;471;p31">
            <a:hlinkClick r:id="" action="ppaction://noaction"/>
          </p:cNvPr>
          <p:cNvPicPr preferRelativeResize="0"/>
          <p:nvPr/>
        </p:nvPicPr>
        <p:blipFill rotWithShape="1">
          <a:blip r:embed="rId6">
            <a:alphaModFix/>
          </a:blip>
          <a:srcRect t="2723" b="2723"/>
          <a:stretch/>
        </p:blipFill>
        <p:spPr>
          <a:xfrm>
            <a:off x="722597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31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73" name="Google Shape;473;p31">
            <a:hlinkClick r:id="" action="ppaction://noaction"/>
          </p:cNvPr>
          <p:cNvPicPr preferRelativeResize="0"/>
          <p:nvPr/>
        </p:nvPicPr>
        <p:blipFill rotWithShape="1">
          <a:blip r:embed="rId7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31">
            <a:hlinkClick r:id="" action="ppaction://noaction"/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75" name="Google Shape;475;p31">
            <a:hlinkClick r:id="" action="ppaction://noaction"/>
          </p:cNvPr>
          <p:cNvPicPr preferRelativeResize="0"/>
          <p:nvPr/>
        </p:nvPicPr>
        <p:blipFill rotWithShape="1">
          <a:blip r:embed="rId8">
            <a:alphaModFix/>
          </a:blip>
          <a:srcRect t="2723" b="2723"/>
          <a:stretch/>
        </p:blipFill>
        <p:spPr>
          <a:xfrm>
            <a:off x="643536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nagement System Planner by Slidesgo">
  <a:themeElements>
    <a:clrScheme name="Simple Light">
      <a:dk1>
        <a:srgbClr val="36338C"/>
      </a:dk1>
      <a:lt1>
        <a:srgbClr val="DAE3F2"/>
      </a:lt1>
      <a:dk2>
        <a:srgbClr val="161620"/>
      </a:dk2>
      <a:lt2>
        <a:srgbClr val="FFFFFF"/>
      </a:lt2>
      <a:accent1>
        <a:srgbClr val="C7CEDE"/>
      </a:accent1>
      <a:accent2>
        <a:srgbClr val="7966E4"/>
      </a:accent2>
      <a:accent3>
        <a:srgbClr val="F0F5FD"/>
      </a:accent3>
      <a:accent4>
        <a:srgbClr val="F1F4FD"/>
      </a:accent4>
      <a:accent5>
        <a:srgbClr val="36338C"/>
      </a:accent5>
      <a:accent6>
        <a:srgbClr val="DAE3F2"/>
      </a:accent6>
      <a:hlink>
        <a:srgbClr val="3633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Affichage à l'écran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Poppins ExtraBold</vt:lpstr>
      <vt:lpstr>Poppins</vt:lpstr>
      <vt:lpstr>Arial</vt:lpstr>
      <vt:lpstr>Libre Franklin</vt:lpstr>
      <vt:lpstr>Management System Planner by Slidesgo</vt:lpstr>
      <vt:lpstr>Titre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Mohamed Aziz LAHMAR</cp:lastModifiedBy>
  <cp:revision>1</cp:revision>
  <dcterms:modified xsi:type="dcterms:W3CDTF">2025-03-13T10:03:09Z</dcterms:modified>
</cp:coreProperties>
</file>