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"/>
  </p:notesMasterIdLst>
  <p:sldIdLst>
    <p:sldId id="258" r:id="rId2"/>
  </p:sldIdLst>
  <p:sldSz cx="9144000" cy="5143500" type="screen16x9"/>
  <p:notesSz cx="6858000" cy="9144000"/>
  <p:embeddedFontLst>
    <p:embeddedFont>
      <p:font typeface="Libre Franklin" pitchFamily="2" charset="0"/>
      <p:regular r:id="rId4"/>
      <p:bold r:id="rId5"/>
      <p:italic r:id="rId6"/>
      <p:boldItalic r:id="rId7"/>
    </p:embeddedFont>
    <p:embeddedFont>
      <p:font typeface="Poppins" panose="00000500000000000000" pitchFamily="2" charset="0"/>
      <p:regular r:id="rId8"/>
      <p:bold r:id="rId9"/>
      <p:italic r:id="rId10"/>
      <p:boldItalic r:id="rId11"/>
    </p:embeddedFont>
    <p:embeddedFont>
      <p:font typeface="Poppins ExtraBold" panose="00000900000000000000" pitchFamily="2" charset="0"/>
      <p:bold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2C3CF2-830F-4AE1-A6C4-1464C7F395C5}">
  <a:tblStyle styleId="{FD2C3CF2-830F-4AE1-A6C4-1464C7F395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ad73984ffc_0_15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ad73984ffc_0_15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193224" y="250521"/>
            <a:ext cx="8719077" cy="4083144"/>
            <a:chOff x="193224" y="250521"/>
            <a:chExt cx="8719077" cy="4083144"/>
          </a:xfrm>
        </p:grpSpPr>
        <p:sp>
          <p:nvSpPr>
            <p:cNvPr id="61" name="Google Shape;61;p6"/>
            <p:cNvSpPr/>
            <p:nvPr/>
          </p:nvSpPr>
          <p:spPr>
            <a:xfrm>
              <a:off x="193228" y="1109351"/>
              <a:ext cx="470400" cy="4704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291625" y="4138665"/>
              <a:ext cx="194700" cy="195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8490521" y="250521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93224" y="1617493"/>
              <a:ext cx="241500" cy="241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532801" y="3929875"/>
              <a:ext cx="379500" cy="37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6" r:id="rId4"/>
    <p:sldLayoutId id="2147483657" r:id="rId5"/>
    <p:sldLayoutId id="2147483658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slide" Target="slid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3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9" name="Google Shape;509;p33">
            <a:hlinkClick r:id="" action="ppaction://noaction"/>
          </p:cNvPr>
          <p:cNvSpPr txBox="1"/>
          <p:nvPr/>
        </p:nvSpPr>
        <p:spPr>
          <a:xfrm>
            <a:off x="219912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Tue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0" name="Google Shape;510;p33">
            <a:hlinkClick r:id="" action="ppaction://noaction"/>
          </p:cNvPr>
          <p:cNvSpPr txBox="1"/>
          <p:nvPr/>
        </p:nvSpPr>
        <p:spPr>
          <a:xfrm>
            <a:off x="2987574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Wed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3">
            <a:hlinkClick r:id="" action="ppaction://noaction"/>
          </p:cNvPr>
          <p:cNvSpPr txBox="1"/>
          <p:nvPr/>
        </p:nvSpPr>
        <p:spPr>
          <a:xfrm>
            <a:off x="3777211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Thu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2" name="Google Shape;512;p33">
            <a:hlinkClick r:id="" action="ppaction://noaction"/>
          </p:cNvPr>
          <p:cNvSpPr txBox="1"/>
          <p:nvPr/>
        </p:nvSpPr>
        <p:spPr>
          <a:xfrm>
            <a:off x="456446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Fri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33">
            <a:hlinkClick r:id="" action="ppaction://noaction"/>
          </p:cNvPr>
          <p:cNvSpPr txBox="1"/>
          <p:nvPr/>
        </p:nvSpPr>
        <p:spPr>
          <a:xfrm>
            <a:off x="140947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Mon</a:t>
            </a:r>
            <a:endParaRPr sz="18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33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5" name="Google Shape;515;p33">
            <a:hlinkClick r:id="" action="ppaction://noaction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2688" y="4588783"/>
            <a:ext cx="360876" cy="341206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33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7" name="Google Shape;517;p33">
            <a:hlinkClick r:id="" action="ppaction://noaction"/>
          </p:cNvPr>
          <p:cNvPicPr preferRelativeResize="0"/>
          <p:nvPr/>
        </p:nvPicPr>
        <p:blipFill rotWithShape="1">
          <a:blip r:embed="rId4">
            <a:alphaModFix/>
          </a:blip>
          <a:srcRect t="2723" b="2723"/>
          <a:stretch/>
        </p:blipFill>
        <p:spPr>
          <a:xfrm>
            <a:off x="722597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3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19" name="Google Shape;519;p33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 t="2723" b="2723"/>
          <a:stretch/>
        </p:blipFill>
        <p:spPr>
          <a:xfrm>
            <a:off x="801658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33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21" name="Google Shape;521;p33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 t="2723" b="2723"/>
          <a:stretch/>
        </p:blipFill>
        <p:spPr>
          <a:xfrm>
            <a:off x="6435363" y="4656705"/>
            <a:ext cx="217200" cy="2053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33"/>
          <p:cNvGrpSpPr/>
          <p:nvPr/>
        </p:nvGrpSpPr>
        <p:grpSpPr>
          <a:xfrm>
            <a:off x="101721" y="4505825"/>
            <a:ext cx="8940558" cy="84600"/>
            <a:chOff x="155346" y="4358775"/>
            <a:chExt cx="8934304" cy="84600"/>
          </a:xfrm>
        </p:grpSpPr>
        <p:cxnSp>
          <p:nvCxnSpPr>
            <p:cNvPr id="523" name="Google Shape;523;p33"/>
            <p:cNvCxnSpPr/>
            <p:nvPr/>
          </p:nvCxnSpPr>
          <p:spPr>
            <a:xfrm rot="10800000">
              <a:off x="155350" y="4358775"/>
              <a:ext cx="89343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200025" dist="57150" dir="15840000" algn="bl" rotWithShape="0">
                <a:srgbClr val="7966E4"/>
              </a:outerShdw>
            </a:effectLst>
          </p:spPr>
        </p:cxnSp>
        <p:sp>
          <p:nvSpPr>
            <p:cNvPr id="524" name="Google Shape;524;p33"/>
            <p:cNvSpPr/>
            <p:nvPr/>
          </p:nvSpPr>
          <p:spPr>
            <a:xfrm>
              <a:off x="155346" y="4358775"/>
              <a:ext cx="8934300" cy="8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33"/>
          <p:cNvGrpSpPr/>
          <p:nvPr/>
        </p:nvGrpSpPr>
        <p:grpSpPr>
          <a:xfrm flipH="1"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526" name="Google Shape;526;p33"/>
            <p:cNvSpPr/>
            <p:nvPr/>
          </p:nvSpPr>
          <p:spPr>
            <a:xfrm>
              <a:off x="669525" y="1066225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3265475" y="2656500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5501788" y="167766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5" name="Google Shape;535;p33">
            <a:hlinkClick r:id="" action="ppaction://hlinkshowjump?jump=nextslide"/>
          </p:cNvPr>
          <p:cNvSpPr/>
          <p:nvPr/>
        </p:nvSpPr>
        <p:spPr>
          <a:xfrm>
            <a:off x="7977175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3">
            <a:hlinkClick r:id="" action="ppaction://hlinkshowjump?jump=previousslide"/>
          </p:cNvPr>
          <p:cNvSpPr/>
          <p:nvPr/>
        </p:nvSpPr>
        <p:spPr>
          <a:xfrm flipH="1">
            <a:off x="7358100" y="627091"/>
            <a:ext cx="432265" cy="208566"/>
          </a:xfrm>
          <a:custGeom>
            <a:avLst/>
            <a:gdLst/>
            <a:ahLst/>
            <a:cxnLst/>
            <a:rect l="l" t="t" r="r" b="b"/>
            <a:pathLst>
              <a:path w="209583" h="101123" extrusionOk="0">
                <a:moveTo>
                  <a:pt x="158014" y="1"/>
                </a:moveTo>
                <a:cubicBezTo>
                  <a:pt x="155920" y="1"/>
                  <a:pt x="153827" y="808"/>
                  <a:pt x="152237" y="2415"/>
                </a:cubicBezTo>
                <a:cubicBezTo>
                  <a:pt x="149040" y="5611"/>
                  <a:pt x="149073" y="10765"/>
                  <a:pt x="152237" y="13929"/>
                </a:cubicBezTo>
                <a:lnTo>
                  <a:pt x="180845" y="42407"/>
                </a:lnTo>
                <a:lnTo>
                  <a:pt x="8155" y="42407"/>
                </a:lnTo>
                <a:cubicBezTo>
                  <a:pt x="3653" y="42407"/>
                  <a:pt x="0" y="46060"/>
                  <a:pt x="0" y="50562"/>
                </a:cubicBezTo>
                <a:cubicBezTo>
                  <a:pt x="0" y="55063"/>
                  <a:pt x="3653" y="58717"/>
                  <a:pt x="8155" y="58717"/>
                </a:cubicBezTo>
                <a:lnTo>
                  <a:pt x="180845" y="58717"/>
                </a:lnTo>
                <a:lnTo>
                  <a:pt x="152237" y="87194"/>
                </a:lnTo>
                <a:cubicBezTo>
                  <a:pt x="149073" y="90358"/>
                  <a:pt x="149040" y="95512"/>
                  <a:pt x="152237" y="98708"/>
                </a:cubicBezTo>
                <a:cubicBezTo>
                  <a:pt x="153827" y="100315"/>
                  <a:pt x="155920" y="101122"/>
                  <a:pt x="158014" y="101122"/>
                </a:cubicBezTo>
                <a:cubicBezTo>
                  <a:pt x="160087" y="101122"/>
                  <a:pt x="162162" y="100331"/>
                  <a:pt x="163752" y="98741"/>
                </a:cubicBezTo>
                <a:lnTo>
                  <a:pt x="206353" y="56335"/>
                </a:lnTo>
                <a:lnTo>
                  <a:pt x="206386" y="56335"/>
                </a:lnTo>
                <a:cubicBezTo>
                  <a:pt x="209583" y="53139"/>
                  <a:pt x="209550" y="47952"/>
                  <a:pt x="206386" y="44788"/>
                </a:cubicBezTo>
                <a:lnTo>
                  <a:pt x="206353" y="44788"/>
                </a:lnTo>
                <a:lnTo>
                  <a:pt x="163752" y="2382"/>
                </a:lnTo>
                <a:cubicBezTo>
                  <a:pt x="162162" y="792"/>
                  <a:pt x="160087" y="1"/>
                  <a:pt x="1580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33"/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gradFill>
            <a:gsLst>
              <a:gs pos="0">
                <a:srgbClr val="AA9EEE">
                  <a:alpha val="12549"/>
                </a:srgbClr>
              </a:gs>
              <a:gs pos="100000">
                <a:srgbClr val="FFFFFF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71" name="Google Shape;571;p33">
            <a:hlinkClick r:id="rId7" action="ppaction://hlinksldjump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1657" y="4626989"/>
            <a:ext cx="27432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/>
          <p:nvPr/>
        </p:nvSpPr>
        <p:spPr>
          <a:xfrm>
            <a:off x="621792" y="4987052"/>
            <a:ext cx="795600" cy="3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(16:9)</PresentationFormat>
  <Paragraphs>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Libre Franklin</vt:lpstr>
      <vt:lpstr>Poppins ExtraBold</vt:lpstr>
      <vt:lpstr>Arial</vt:lpstr>
      <vt:lpstr>Poppins</vt:lpstr>
      <vt:lpstr>Management System Planner by Slidesgo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Aziz LAHMAR</cp:lastModifiedBy>
  <cp:revision>1</cp:revision>
  <dcterms:modified xsi:type="dcterms:W3CDTF">2025-03-13T10:06:13Z</dcterms:modified>
</cp:coreProperties>
</file>