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3860147" y="8013183"/>
            <a:ext cx="5570599" cy="4547634"/>
          </a:xfrm>
          <a:custGeom>
            <a:avLst/>
            <a:gdLst/>
            <a:ahLst/>
            <a:cxnLst/>
            <a:rect r="r" b="b" t="t" l="l"/>
            <a:pathLst>
              <a:path h="4547634" w="5570599">
                <a:moveTo>
                  <a:pt x="5570599" y="0"/>
                </a:moveTo>
                <a:lnTo>
                  <a:pt x="0" y="0"/>
                </a:lnTo>
                <a:lnTo>
                  <a:pt x="0" y="4547634"/>
                </a:lnTo>
                <a:lnTo>
                  <a:pt x="5570599" y="4547634"/>
                </a:lnTo>
                <a:lnTo>
                  <a:pt x="557059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788078">
            <a:off x="-2479856" y="-1848120"/>
            <a:ext cx="6235304" cy="5090276"/>
          </a:xfrm>
          <a:custGeom>
            <a:avLst/>
            <a:gdLst/>
            <a:ahLst/>
            <a:cxnLst/>
            <a:rect r="r" b="b" t="t" l="l"/>
            <a:pathLst>
              <a:path h="5090276" w="6235304">
                <a:moveTo>
                  <a:pt x="0" y="0"/>
                </a:moveTo>
                <a:lnTo>
                  <a:pt x="6235304" y="0"/>
                </a:lnTo>
                <a:lnTo>
                  <a:pt x="6235304" y="5090276"/>
                </a:lnTo>
                <a:lnTo>
                  <a:pt x="0" y="5090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400000">
            <a:off x="-2170034" y="-1052581"/>
            <a:ext cx="6148131" cy="1598514"/>
          </a:xfrm>
          <a:custGeom>
            <a:avLst/>
            <a:gdLst/>
            <a:ahLst/>
            <a:cxnLst/>
            <a:rect r="r" b="b" t="t" l="l"/>
            <a:pathLst>
              <a:path h="1598514" w="6148131">
                <a:moveTo>
                  <a:pt x="0" y="0"/>
                </a:moveTo>
                <a:lnTo>
                  <a:pt x="6148132" y="0"/>
                </a:lnTo>
                <a:lnTo>
                  <a:pt x="6148132" y="1598515"/>
                </a:lnTo>
                <a:lnTo>
                  <a:pt x="0" y="15985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399999">
            <a:off x="14244371" y="9088547"/>
            <a:ext cx="5598538" cy="1455620"/>
          </a:xfrm>
          <a:custGeom>
            <a:avLst/>
            <a:gdLst/>
            <a:ahLst/>
            <a:cxnLst/>
            <a:rect r="r" b="b" t="t" l="l"/>
            <a:pathLst>
              <a:path h="1455620" w="5598538">
                <a:moveTo>
                  <a:pt x="0" y="0"/>
                </a:moveTo>
                <a:lnTo>
                  <a:pt x="5598537" y="0"/>
                </a:lnTo>
                <a:lnTo>
                  <a:pt x="5598537" y="1455620"/>
                </a:lnTo>
                <a:lnTo>
                  <a:pt x="0" y="145562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674022" y="-137880"/>
            <a:ext cx="1613978" cy="1215785"/>
          </a:xfrm>
          <a:custGeom>
            <a:avLst/>
            <a:gdLst/>
            <a:ahLst/>
            <a:cxnLst/>
            <a:rect r="r" b="b" t="t" l="l"/>
            <a:pathLst>
              <a:path h="1215785" w="1613978">
                <a:moveTo>
                  <a:pt x="0" y="0"/>
                </a:moveTo>
                <a:lnTo>
                  <a:pt x="1613978" y="0"/>
                </a:lnTo>
                <a:lnTo>
                  <a:pt x="1613978" y="1215786"/>
                </a:lnTo>
                <a:lnTo>
                  <a:pt x="0" y="121578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-16375" r="0" b="-16375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DAGhmpyGAQc</dc:identifier>
  <dcterms:modified xsi:type="dcterms:W3CDTF">2011-08-01T06:04:30Z</dcterms:modified>
  <cp:revision>1</cp:revision>
  <dc:title>Doré Jaune et Blanc Délicat Bio Mode Marketing Présentation</dc:title>
</cp:coreProperties>
</file>