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9"/>
  </p:notesMasterIdLst>
  <p:sldIdLst>
    <p:sldId id="256" r:id="rId2"/>
    <p:sldId id="258" r:id="rId3"/>
    <p:sldId id="260" r:id="rId4"/>
    <p:sldId id="262" r:id="rId5"/>
    <p:sldId id="263" r:id="rId6"/>
    <p:sldId id="264" r:id="rId7"/>
    <p:sldId id="265" r:id="rId8"/>
  </p:sldIdLst>
  <p:sldSz cx="9144000" cy="5143500" type="screen16x9"/>
  <p:notesSz cx="6858000" cy="9144000"/>
  <p:embeddedFontLst>
    <p:embeddedFont>
      <p:font typeface="Play" panose="020B0604020202020204" charset="0"/>
      <p:regular r:id="rId10"/>
      <p:bold r:id="rId11"/>
    </p:embeddedFont>
    <p:embeddedFont>
      <p:font typeface="Source Sans Pro" panose="020B0503030403020204" pitchFamily="3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311">
          <p15:clr>
            <a:srgbClr val="EA4335"/>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FDCE981-5B67-466F-92AF-90AED00D496D}">
  <a:tblStyle styleId="{FFDCE981-5B67-466F-92AF-90AED00D496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62" autoAdjust="0"/>
  </p:normalViewPr>
  <p:slideViewPr>
    <p:cSldViewPr snapToGrid="0">
      <p:cViewPr>
        <p:scale>
          <a:sx n="100" d="100"/>
          <a:sy n="100" d="100"/>
        </p:scale>
        <p:origin x="1896" y="630"/>
      </p:cViewPr>
      <p:guideLst>
        <p:guide pos="5311"/>
        <p:guide orient="horz" pos="162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4"/>
        <p:cNvGrpSpPr/>
        <p:nvPr/>
      </p:nvGrpSpPr>
      <p:grpSpPr>
        <a:xfrm>
          <a:off x="0" y="0"/>
          <a:ext cx="0" cy="0"/>
          <a:chOff x="0" y="0"/>
          <a:chExt cx="0" cy="0"/>
        </a:xfrm>
      </p:grpSpPr>
      <p:sp>
        <p:nvSpPr>
          <p:cNvPr id="2635" name="Google Shape;2635;g10b651380e3_0_1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6" name="Google Shape;2636;g10b651380e3_0_1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1"/>
        <p:cNvGrpSpPr/>
        <p:nvPr/>
      </p:nvGrpSpPr>
      <p:grpSpPr>
        <a:xfrm>
          <a:off x="0" y="0"/>
          <a:ext cx="0" cy="0"/>
          <a:chOff x="0" y="0"/>
          <a:chExt cx="0" cy="0"/>
        </a:xfrm>
      </p:grpSpPr>
      <p:sp>
        <p:nvSpPr>
          <p:cNvPr id="2652" name="Google Shape;2652;g10a69f0788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3" name="Google Shape;2653;g10a69f0788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10b651380e3_0_2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6"/>
        <p:cNvGrpSpPr/>
        <p:nvPr/>
      </p:nvGrpSpPr>
      <p:grpSpPr>
        <a:xfrm>
          <a:off x="0" y="0"/>
          <a:ext cx="0" cy="0"/>
          <a:chOff x="0" y="0"/>
          <a:chExt cx="0" cy="0"/>
        </a:xfrm>
      </p:grpSpPr>
      <p:sp>
        <p:nvSpPr>
          <p:cNvPr id="2717" name="Google Shape;2717;g10b651380e3_0_2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8" name="Google Shape;2718;g10b651380e3_0_2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2"/>
        <p:cNvGrpSpPr/>
        <p:nvPr/>
      </p:nvGrpSpPr>
      <p:grpSpPr>
        <a:xfrm>
          <a:off x="0" y="0"/>
          <a:ext cx="0" cy="0"/>
          <a:chOff x="0" y="0"/>
          <a:chExt cx="0" cy="0"/>
        </a:xfrm>
      </p:grpSpPr>
      <p:sp>
        <p:nvSpPr>
          <p:cNvPr id="2723" name="Google Shape;2723;g10aca425eb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4" name="Google Shape;2724;g10aca425eb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5"/>
        <p:cNvGrpSpPr/>
        <p:nvPr/>
      </p:nvGrpSpPr>
      <p:grpSpPr>
        <a:xfrm>
          <a:off x="0" y="0"/>
          <a:ext cx="0" cy="0"/>
          <a:chOff x="0" y="0"/>
          <a:chExt cx="0" cy="0"/>
        </a:xfrm>
      </p:grpSpPr>
      <p:sp>
        <p:nvSpPr>
          <p:cNvPr id="2746" name="Google Shape;2746;g10a69f07881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7" name="Google Shape;2747;g10a69f07881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10a69f07881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0a69f07881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82800" y="1285125"/>
            <a:ext cx="6578400" cy="2223300"/>
          </a:xfrm>
          <a:prstGeom prst="rect">
            <a:avLst/>
          </a:prstGeom>
        </p:spPr>
        <p:txBody>
          <a:bodyPr spcFirstLastPara="1" wrap="square" lIns="91425" tIns="91425" rIns="91425" bIns="91425" anchor="t" anchorCtr="0">
            <a:noAutofit/>
          </a:bodyPr>
          <a:lstStyle>
            <a:lvl1pPr lvl="0" algn="ctr">
              <a:lnSpc>
                <a:spcPct val="85000"/>
              </a:lnSpc>
              <a:spcBef>
                <a:spcPts val="0"/>
              </a:spcBef>
              <a:spcAft>
                <a:spcPts val="0"/>
              </a:spcAft>
              <a:buSzPts val="4300"/>
              <a:buNone/>
              <a:defRPr sz="4300"/>
            </a:lvl1pPr>
            <a:lvl2pPr lvl="1" algn="ctr">
              <a:lnSpc>
                <a:spcPct val="85000"/>
              </a:lnSpc>
              <a:spcBef>
                <a:spcPts val="0"/>
              </a:spcBef>
              <a:spcAft>
                <a:spcPts val="0"/>
              </a:spcAft>
              <a:buSzPts val="4300"/>
              <a:buNone/>
              <a:defRPr sz="4300"/>
            </a:lvl2pPr>
            <a:lvl3pPr lvl="2" algn="ctr">
              <a:lnSpc>
                <a:spcPct val="85000"/>
              </a:lnSpc>
              <a:spcBef>
                <a:spcPts val="0"/>
              </a:spcBef>
              <a:spcAft>
                <a:spcPts val="0"/>
              </a:spcAft>
              <a:buSzPts val="4300"/>
              <a:buNone/>
              <a:defRPr sz="4300"/>
            </a:lvl3pPr>
            <a:lvl4pPr lvl="3" algn="ctr">
              <a:lnSpc>
                <a:spcPct val="85000"/>
              </a:lnSpc>
              <a:spcBef>
                <a:spcPts val="0"/>
              </a:spcBef>
              <a:spcAft>
                <a:spcPts val="0"/>
              </a:spcAft>
              <a:buSzPts val="4300"/>
              <a:buNone/>
              <a:defRPr sz="4300"/>
            </a:lvl4pPr>
            <a:lvl5pPr lvl="4" algn="ctr">
              <a:lnSpc>
                <a:spcPct val="85000"/>
              </a:lnSpc>
              <a:spcBef>
                <a:spcPts val="0"/>
              </a:spcBef>
              <a:spcAft>
                <a:spcPts val="0"/>
              </a:spcAft>
              <a:buSzPts val="4300"/>
              <a:buNone/>
              <a:defRPr sz="4300"/>
            </a:lvl5pPr>
            <a:lvl6pPr lvl="5" algn="ctr">
              <a:lnSpc>
                <a:spcPct val="85000"/>
              </a:lnSpc>
              <a:spcBef>
                <a:spcPts val="0"/>
              </a:spcBef>
              <a:spcAft>
                <a:spcPts val="0"/>
              </a:spcAft>
              <a:buSzPts val="4300"/>
              <a:buNone/>
              <a:defRPr sz="4300"/>
            </a:lvl6pPr>
            <a:lvl7pPr lvl="6" algn="ctr">
              <a:lnSpc>
                <a:spcPct val="85000"/>
              </a:lnSpc>
              <a:spcBef>
                <a:spcPts val="0"/>
              </a:spcBef>
              <a:spcAft>
                <a:spcPts val="0"/>
              </a:spcAft>
              <a:buSzPts val="4300"/>
              <a:buNone/>
              <a:defRPr sz="4300"/>
            </a:lvl7pPr>
            <a:lvl8pPr lvl="7" algn="ctr">
              <a:lnSpc>
                <a:spcPct val="85000"/>
              </a:lnSpc>
              <a:spcBef>
                <a:spcPts val="0"/>
              </a:spcBef>
              <a:spcAft>
                <a:spcPts val="0"/>
              </a:spcAft>
              <a:buSzPts val="4300"/>
              <a:buNone/>
              <a:defRPr sz="4300"/>
            </a:lvl8pPr>
            <a:lvl9pPr lvl="8" algn="ctr">
              <a:lnSpc>
                <a:spcPct val="85000"/>
              </a:lnSpc>
              <a:spcBef>
                <a:spcPts val="0"/>
              </a:spcBef>
              <a:spcAft>
                <a:spcPts val="0"/>
              </a:spcAft>
              <a:buSzPts val="4300"/>
              <a:buNone/>
              <a:defRPr sz="4300"/>
            </a:lvl9pPr>
          </a:lstStyle>
          <a:p>
            <a:endParaRPr/>
          </a:p>
        </p:txBody>
      </p:sp>
      <p:sp>
        <p:nvSpPr>
          <p:cNvPr id="10" name="Google Shape;10;p2"/>
          <p:cNvSpPr txBox="1">
            <a:spLocks noGrp="1"/>
          </p:cNvSpPr>
          <p:nvPr>
            <p:ph type="subTitle" idx="1"/>
          </p:nvPr>
        </p:nvSpPr>
        <p:spPr>
          <a:xfrm>
            <a:off x="2211600" y="3865700"/>
            <a:ext cx="4720800" cy="373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50"/>
              <a:buNone/>
              <a:defRPr sz="1700"/>
            </a:lvl1pPr>
            <a:lvl2pPr lvl="1" algn="ctr">
              <a:lnSpc>
                <a:spcPct val="100000"/>
              </a:lnSpc>
              <a:spcBef>
                <a:spcPts val="0"/>
              </a:spcBef>
              <a:spcAft>
                <a:spcPts val="0"/>
              </a:spcAft>
              <a:buSzPts val="1650"/>
              <a:buNone/>
              <a:defRPr sz="1650"/>
            </a:lvl2pPr>
            <a:lvl3pPr lvl="2" algn="ctr">
              <a:lnSpc>
                <a:spcPct val="100000"/>
              </a:lnSpc>
              <a:spcBef>
                <a:spcPts val="0"/>
              </a:spcBef>
              <a:spcAft>
                <a:spcPts val="0"/>
              </a:spcAft>
              <a:buSzPts val="1650"/>
              <a:buNone/>
              <a:defRPr sz="1650"/>
            </a:lvl3pPr>
            <a:lvl4pPr lvl="3" algn="ctr">
              <a:lnSpc>
                <a:spcPct val="100000"/>
              </a:lnSpc>
              <a:spcBef>
                <a:spcPts val="0"/>
              </a:spcBef>
              <a:spcAft>
                <a:spcPts val="0"/>
              </a:spcAft>
              <a:buSzPts val="1650"/>
              <a:buNone/>
              <a:defRPr sz="1650"/>
            </a:lvl4pPr>
            <a:lvl5pPr lvl="4" algn="ctr">
              <a:lnSpc>
                <a:spcPct val="100000"/>
              </a:lnSpc>
              <a:spcBef>
                <a:spcPts val="0"/>
              </a:spcBef>
              <a:spcAft>
                <a:spcPts val="0"/>
              </a:spcAft>
              <a:buSzPts val="1650"/>
              <a:buNone/>
              <a:defRPr sz="1650"/>
            </a:lvl5pPr>
            <a:lvl6pPr lvl="5" algn="ctr">
              <a:lnSpc>
                <a:spcPct val="100000"/>
              </a:lnSpc>
              <a:spcBef>
                <a:spcPts val="0"/>
              </a:spcBef>
              <a:spcAft>
                <a:spcPts val="0"/>
              </a:spcAft>
              <a:buSzPts val="1650"/>
              <a:buNone/>
              <a:defRPr sz="1650"/>
            </a:lvl6pPr>
            <a:lvl7pPr lvl="6" algn="ctr">
              <a:lnSpc>
                <a:spcPct val="100000"/>
              </a:lnSpc>
              <a:spcBef>
                <a:spcPts val="0"/>
              </a:spcBef>
              <a:spcAft>
                <a:spcPts val="0"/>
              </a:spcAft>
              <a:buSzPts val="1650"/>
              <a:buNone/>
              <a:defRPr sz="1650"/>
            </a:lvl7pPr>
            <a:lvl8pPr lvl="7" algn="ctr">
              <a:lnSpc>
                <a:spcPct val="100000"/>
              </a:lnSpc>
              <a:spcBef>
                <a:spcPts val="0"/>
              </a:spcBef>
              <a:spcAft>
                <a:spcPts val="0"/>
              </a:spcAft>
              <a:buSzPts val="1650"/>
              <a:buNone/>
              <a:defRPr sz="1650"/>
            </a:lvl8pPr>
            <a:lvl9pPr lvl="8" algn="ctr">
              <a:lnSpc>
                <a:spcPct val="100000"/>
              </a:lnSpc>
              <a:spcBef>
                <a:spcPts val="0"/>
              </a:spcBef>
              <a:spcAft>
                <a:spcPts val="0"/>
              </a:spcAft>
              <a:buSzPts val="1650"/>
              <a:buNone/>
              <a:defRPr sz="1650"/>
            </a:lvl9pPr>
          </a:lstStyle>
          <a:p>
            <a:endParaRPr/>
          </a:p>
        </p:txBody>
      </p:sp>
      <p:grpSp>
        <p:nvGrpSpPr>
          <p:cNvPr id="11" name="Google Shape;11;p2"/>
          <p:cNvGrpSpPr/>
          <p:nvPr/>
        </p:nvGrpSpPr>
        <p:grpSpPr>
          <a:xfrm>
            <a:off x="-3640848" y="2185426"/>
            <a:ext cx="4088811" cy="4088811"/>
            <a:chOff x="-3640848" y="2185426"/>
            <a:chExt cx="4088811" cy="4088811"/>
          </a:xfrm>
        </p:grpSpPr>
        <p:sp>
          <p:nvSpPr>
            <p:cNvPr id="12" name="Google Shape;12;p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2722250" y="-1079764"/>
            <a:ext cx="3769563" cy="11358057"/>
            <a:chOff x="-2722250" y="-1079764"/>
            <a:chExt cx="3769563" cy="11358057"/>
          </a:xfrm>
        </p:grpSpPr>
        <p:sp>
          <p:nvSpPr>
            <p:cNvPr id="15" name="Google Shape;15;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746900" y="-550225"/>
            <a:ext cx="1982975" cy="2013575"/>
            <a:chOff x="746900" y="-550225"/>
            <a:chExt cx="1982975" cy="2013575"/>
          </a:xfrm>
        </p:grpSpPr>
        <p:sp>
          <p:nvSpPr>
            <p:cNvPr id="30" name="Google Shape;30;p2"/>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dist="19050" algn="bl" rotWithShape="0">
                <a:schemeClr val="accent1"/>
              </a:outerShdw>
            </a:effectLst>
          </p:spPr>
        </p:sp>
        <p:sp>
          <p:nvSpPr>
            <p:cNvPr id="31" name="Google Shape;31;p2"/>
            <p:cNvSpPr/>
            <p:nvPr/>
          </p:nvSpPr>
          <p:spPr>
            <a:xfrm>
              <a:off x="746900" y="131275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579275" y="-55022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grpSp>
        <p:nvGrpSpPr>
          <p:cNvPr id="34" name="Google Shape;34;p2"/>
          <p:cNvGrpSpPr/>
          <p:nvPr/>
        </p:nvGrpSpPr>
        <p:grpSpPr>
          <a:xfrm>
            <a:off x="8129425" y="2555026"/>
            <a:ext cx="4222888" cy="4088811"/>
            <a:chOff x="8129425" y="2555026"/>
            <a:chExt cx="4222888" cy="4088811"/>
          </a:xfrm>
        </p:grpSpPr>
        <p:sp>
          <p:nvSpPr>
            <p:cNvPr id="35" name="Google Shape;35;p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8430775" y="-2181926"/>
            <a:ext cx="2504551" cy="4575301"/>
            <a:chOff x="8430775" y="-2181926"/>
            <a:chExt cx="2504551" cy="4575301"/>
          </a:xfrm>
        </p:grpSpPr>
        <p:sp>
          <p:nvSpPr>
            <p:cNvPr id="44" name="Google Shape;44;p2"/>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2"/>
          <p:cNvGrpSpPr/>
          <p:nvPr/>
        </p:nvGrpSpPr>
        <p:grpSpPr>
          <a:xfrm rot="10800000" flipH="1">
            <a:off x="4980106" y="-10605742"/>
            <a:ext cx="3769563" cy="11358057"/>
            <a:chOff x="-2722250" y="-1079764"/>
            <a:chExt cx="3769563" cy="11358057"/>
          </a:xfrm>
        </p:grpSpPr>
        <p:sp>
          <p:nvSpPr>
            <p:cNvPr id="49" name="Google Shape;49;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2522"/>
        <p:cNvGrpSpPr/>
        <p:nvPr/>
      </p:nvGrpSpPr>
      <p:grpSpPr>
        <a:xfrm>
          <a:off x="0" y="0"/>
          <a:ext cx="0" cy="0"/>
          <a:chOff x="0" y="0"/>
          <a:chExt cx="0" cy="0"/>
        </a:xfrm>
      </p:grpSpPr>
      <p:sp>
        <p:nvSpPr>
          <p:cNvPr id="2523" name="Google Shape;2523;p36"/>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524" name="Google Shape;2524;p36"/>
          <p:cNvGrpSpPr/>
          <p:nvPr/>
        </p:nvGrpSpPr>
        <p:grpSpPr>
          <a:xfrm>
            <a:off x="-2459612" y="638961"/>
            <a:ext cx="3769563" cy="11358057"/>
            <a:chOff x="-2722250" y="-1079764"/>
            <a:chExt cx="3769563" cy="11358057"/>
          </a:xfrm>
        </p:grpSpPr>
        <p:sp>
          <p:nvSpPr>
            <p:cNvPr id="2525" name="Google Shape;2525;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9" name="Google Shape;2539;p36"/>
          <p:cNvGrpSpPr/>
          <p:nvPr/>
        </p:nvGrpSpPr>
        <p:grpSpPr>
          <a:xfrm>
            <a:off x="-444950" y="2746461"/>
            <a:ext cx="1158175" cy="2819114"/>
            <a:chOff x="-444950" y="2746461"/>
            <a:chExt cx="1158175" cy="2819114"/>
          </a:xfrm>
        </p:grpSpPr>
        <p:sp>
          <p:nvSpPr>
            <p:cNvPr id="2540" name="Google Shape;2540;p36"/>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41" name="Google Shape;2541;p36"/>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6"/>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6"/>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44" name="Google Shape;2544;p36"/>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6"/>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8" name="Google Shape;2548;p36"/>
          <p:cNvGrpSpPr/>
          <p:nvPr/>
        </p:nvGrpSpPr>
        <p:grpSpPr>
          <a:xfrm>
            <a:off x="8118013" y="1690211"/>
            <a:ext cx="3769563" cy="11358057"/>
            <a:chOff x="-2722250" y="-1079764"/>
            <a:chExt cx="3769563" cy="11358057"/>
          </a:xfrm>
        </p:grpSpPr>
        <p:sp>
          <p:nvSpPr>
            <p:cNvPr id="2549" name="Google Shape;2549;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3" name="Google Shape;2563;p36"/>
          <p:cNvGrpSpPr/>
          <p:nvPr/>
        </p:nvGrpSpPr>
        <p:grpSpPr>
          <a:xfrm rot="-5400000" flipH="1">
            <a:off x="14326746" y="-8155174"/>
            <a:ext cx="5570272" cy="18162622"/>
            <a:chOff x="-3170262" y="3452177"/>
            <a:chExt cx="3721951" cy="12135923"/>
          </a:xfrm>
        </p:grpSpPr>
        <p:sp>
          <p:nvSpPr>
            <p:cNvPr id="2564" name="Google Shape;2564;p3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6"/>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6"/>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0" name="Google Shape;2620;p36"/>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621" name="Google Shape;2621;p36"/>
          <p:cNvGrpSpPr/>
          <p:nvPr/>
        </p:nvGrpSpPr>
        <p:grpSpPr>
          <a:xfrm>
            <a:off x="8342610" y="-1257510"/>
            <a:ext cx="1632765" cy="4501735"/>
            <a:chOff x="8342610" y="-1257510"/>
            <a:chExt cx="1632765" cy="4501735"/>
          </a:xfrm>
        </p:grpSpPr>
        <p:sp>
          <p:nvSpPr>
            <p:cNvPr id="2622" name="Google Shape;2622;p36"/>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6"/>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624" name="Google Shape;2624;p36"/>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625" name="Google Shape;2625;p36"/>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6" name="Google Shape;2626;p36"/>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6"/>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3"/>
        <p:cNvGrpSpPr/>
        <p:nvPr/>
      </p:nvGrpSpPr>
      <p:grpSpPr>
        <a:xfrm>
          <a:off x="0" y="0"/>
          <a:ext cx="0" cy="0"/>
          <a:chOff x="0" y="0"/>
          <a:chExt cx="0" cy="0"/>
        </a:xfrm>
      </p:grpSpPr>
      <p:sp>
        <p:nvSpPr>
          <p:cNvPr id="64" name="Google Shape;64;p3"/>
          <p:cNvSpPr txBox="1">
            <a:spLocks noGrp="1"/>
          </p:cNvSpPr>
          <p:nvPr>
            <p:ph type="title"/>
          </p:nvPr>
        </p:nvSpPr>
        <p:spPr>
          <a:xfrm>
            <a:off x="2206800" y="2374150"/>
            <a:ext cx="4730400" cy="68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a:endParaRPr/>
          </a:p>
        </p:txBody>
      </p:sp>
      <p:sp>
        <p:nvSpPr>
          <p:cNvPr id="65" name="Google Shape;65;p3"/>
          <p:cNvSpPr txBox="1">
            <a:spLocks noGrp="1"/>
          </p:cNvSpPr>
          <p:nvPr>
            <p:ph type="subTitle" idx="1"/>
          </p:nvPr>
        </p:nvSpPr>
        <p:spPr>
          <a:xfrm>
            <a:off x="3137400" y="3519025"/>
            <a:ext cx="2869200" cy="69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sp>
        <p:nvSpPr>
          <p:cNvPr id="66" name="Google Shape;66;p3"/>
          <p:cNvSpPr txBox="1">
            <a:spLocks noGrp="1"/>
          </p:cNvSpPr>
          <p:nvPr>
            <p:ph type="title" idx="2" hasCustomPrompt="1"/>
          </p:nvPr>
        </p:nvSpPr>
        <p:spPr>
          <a:xfrm>
            <a:off x="2206800" y="1223888"/>
            <a:ext cx="4730400" cy="82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67" name="Google Shape;67;p3"/>
          <p:cNvSpPr/>
          <p:nvPr/>
        </p:nvSpPr>
        <p:spPr>
          <a:xfrm rot="-2716073">
            <a:off x="207070" y="4107647"/>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rot="-8083939" flipH="1">
            <a:off x="12612" y="120992"/>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62964" y="106918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362076" y="-271875"/>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592764" y="383151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rot="-5400000">
            <a:off x="1128212" y="34289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rot="-5400000">
            <a:off x="1128212" y="403126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rot="-5400000">
            <a:off x="1128212" y="383050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rot="-5400000">
            <a:off x="1128212" y="36297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76;p3"/>
          <p:cNvGrpSpPr/>
          <p:nvPr/>
        </p:nvGrpSpPr>
        <p:grpSpPr>
          <a:xfrm>
            <a:off x="-1624871" y="-4592"/>
            <a:ext cx="5178842" cy="5178453"/>
            <a:chOff x="-1624871" y="-4592"/>
            <a:chExt cx="5178842" cy="5178453"/>
          </a:xfrm>
        </p:grpSpPr>
        <p:sp>
          <p:nvSpPr>
            <p:cNvPr id="77" name="Google Shape;77;p3"/>
            <p:cNvSpPr/>
            <p:nvPr/>
          </p:nvSpPr>
          <p:spPr>
            <a:xfrm rot="-2716073">
              <a:off x="-851697"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2716073">
              <a:off x="-851697"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3"/>
          <p:cNvSpPr/>
          <p:nvPr/>
        </p:nvSpPr>
        <p:spPr>
          <a:xfrm rot="-2716073">
            <a:off x="207058" y="4107647"/>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rot="-8083939" flipH="1">
            <a:off x="12612" y="120992"/>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3"/>
          <p:cNvGrpSpPr/>
          <p:nvPr/>
        </p:nvGrpSpPr>
        <p:grpSpPr>
          <a:xfrm>
            <a:off x="-1064015" y="2306598"/>
            <a:ext cx="3021722" cy="3146276"/>
            <a:chOff x="-1064015" y="2306598"/>
            <a:chExt cx="3021722" cy="3146276"/>
          </a:xfrm>
        </p:grpSpPr>
        <p:sp>
          <p:nvSpPr>
            <p:cNvPr id="82" name="Google Shape;82;p3"/>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3"/>
          <p:cNvSpPr/>
          <p:nvPr/>
        </p:nvSpPr>
        <p:spPr>
          <a:xfrm>
            <a:off x="662964" y="106918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362076" y="-271875"/>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3"/>
          <p:cNvGrpSpPr/>
          <p:nvPr/>
        </p:nvGrpSpPr>
        <p:grpSpPr>
          <a:xfrm>
            <a:off x="758062" y="2741287"/>
            <a:ext cx="1247068" cy="1340554"/>
            <a:chOff x="758062" y="2741287"/>
            <a:chExt cx="1247068" cy="1340554"/>
          </a:xfrm>
        </p:grpSpPr>
        <p:sp>
          <p:nvSpPr>
            <p:cNvPr id="89" name="Google Shape;89;p3"/>
            <p:cNvSpPr/>
            <p:nvPr/>
          </p:nvSpPr>
          <p:spPr>
            <a:xfrm rot="-2716073">
              <a:off x="940672" y="3017411"/>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324501" y="2741287"/>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rot="-2716073">
              <a:off x="940672" y="3017411"/>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1324501" y="2741287"/>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3"/>
          <p:cNvSpPr/>
          <p:nvPr/>
        </p:nvSpPr>
        <p:spPr>
          <a:xfrm>
            <a:off x="592751" y="383151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rot="-5400000">
            <a:off x="1128212" y="34289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rot="-5400000">
            <a:off x="1128212" y="403126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rot="-5400000">
            <a:off x="1128212" y="383050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rot="-5400000">
            <a:off x="1128212" y="36297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rot="8083927">
            <a:off x="7321480" y="1263046"/>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rot="8083927">
            <a:off x="8055138" y="172755"/>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rot="2716061" flipH="1">
            <a:off x="8054209" y="4352995"/>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rot="10800000">
            <a:off x="8370636" y="39826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10800000">
            <a:off x="8671524" y="5323724"/>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rot="10800000">
            <a:off x="7709099" y="2310562"/>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rot="10800000">
            <a:off x="8440836" y="122033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rot="5400000">
            <a:off x="7898265" y="161573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rot="5400000">
            <a:off x="7898265" y="101346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rot="5400000">
            <a:off x="7898265" y="121422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rot="5400000">
            <a:off x="7898265" y="141497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3"/>
          <p:cNvGrpSpPr/>
          <p:nvPr/>
        </p:nvGrpSpPr>
        <p:grpSpPr>
          <a:xfrm>
            <a:off x="5590029" y="-11612"/>
            <a:ext cx="5178842" cy="5178453"/>
            <a:chOff x="5590029" y="-11612"/>
            <a:chExt cx="5178842" cy="5178453"/>
          </a:xfrm>
        </p:grpSpPr>
        <p:sp>
          <p:nvSpPr>
            <p:cNvPr id="110" name="Google Shape;110;p3"/>
            <p:cNvSpPr/>
            <p:nvPr/>
          </p:nvSpPr>
          <p:spPr>
            <a:xfrm rot="8083927">
              <a:off x="636320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rot="8083927">
              <a:off x="636320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3"/>
          <p:cNvSpPr/>
          <p:nvPr/>
        </p:nvSpPr>
        <p:spPr>
          <a:xfrm rot="8083927">
            <a:off x="7321480" y="1263046"/>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083927">
            <a:off x="8055150" y="172755"/>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rot="2716061" flipH="1">
            <a:off x="8054209" y="4352995"/>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3"/>
          <p:cNvGrpSpPr/>
          <p:nvPr/>
        </p:nvGrpSpPr>
        <p:grpSpPr>
          <a:xfrm>
            <a:off x="7186293" y="-290625"/>
            <a:ext cx="3021722" cy="3146276"/>
            <a:chOff x="7186293" y="-290625"/>
            <a:chExt cx="3021722" cy="3146276"/>
          </a:xfrm>
        </p:grpSpPr>
        <p:sp>
          <p:nvSpPr>
            <p:cNvPr id="116" name="Google Shape;116;p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3"/>
          <p:cNvSpPr/>
          <p:nvPr/>
        </p:nvSpPr>
        <p:spPr>
          <a:xfrm rot="10800000">
            <a:off x="8370636" y="39826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rot="10800000">
            <a:off x="8671524" y="5323724"/>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rot="10800000">
            <a:off x="7709099" y="2310562"/>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rot="10800000">
            <a:off x="8440849" y="122033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rot="5400000">
            <a:off x="7898265" y="161573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rot="5400000">
            <a:off x="7898265" y="101346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rot="5400000">
            <a:off x="7898265" y="121422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rot="5400000">
            <a:off x="7898265" y="141497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2"/>
        <p:cNvGrpSpPr/>
        <p:nvPr/>
      </p:nvGrpSpPr>
      <p:grpSpPr>
        <a:xfrm>
          <a:off x="0" y="0"/>
          <a:ext cx="0" cy="0"/>
          <a:chOff x="0" y="0"/>
          <a:chExt cx="0" cy="0"/>
        </a:xfrm>
      </p:grpSpPr>
      <p:sp>
        <p:nvSpPr>
          <p:cNvPr id="253" name="Google Shape;253;p5"/>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254" name="Google Shape;254;p5"/>
          <p:cNvSpPr txBox="1">
            <a:spLocks noGrp="1"/>
          </p:cNvSpPr>
          <p:nvPr>
            <p:ph type="subTitle" idx="1"/>
          </p:nvPr>
        </p:nvSpPr>
        <p:spPr>
          <a:xfrm>
            <a:off x="1928175" y="34115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5" name="Google Shape;255;p5"/>
          <p:cNvSpPr txBox="1">
            <a:spLocks noGrp="1"/>
          </p:cNvSpPr>
          <p:nvPr>
            <p:ph type="subTitle" idx="2"/>
          </p:nvPr>
        </p:nvSpPr>
        <p:spPr>
          <a:xfrm>
            <a:off x="1928175" y="2954153"/>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56" name="Google Shape;256;p5"/>
          <p:cNvSpPr txBox="1">
            <a:spLocks noGrp="1"/>
          </p:cNvSpPr>
          <p:nvPr>
            <p:ph type="subTitle" idx="3"/>
          </p:nvPr>
        </p:nvSpPr>
        <p:spPr>
          <a:xfrm>
            <a:off x="4901325" y="34115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7" name="Google Shape;257;p5"/>
          <p:cNvSpPr txBox="1">
            <a:spLocks noGrp="1"/>
          </p:cNvSpPr>
          <p:nvPr>
            <p:ph type="subTitle" idx="4"/>
          </p:nvPr>
        </p:nvSpPr>
        <p:spPr>
          <a:xfrm>
            <a:off x="4901325" y="2954153"/>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58" name="Google Shape;258;p5"/>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59" name="Google Shape;259;p5"/>
          <p:cNvGrpSpPr/>
          <p:nvPr/>
        </p:nvGrpSpPr>
        <p:grpSpPr>
          <a:xfrm>
            <a:off x="-2459612" y="638961"/>
            <a:ext cx="3769563" cy="11358057"/>
            <a:chOff x="-2722250" y="-1079764"/>
            <a:chExt cx="3769563" cy="11358057"/>
          </a:xfrm>
        </p:grpSpPr>
        <p:sp>
          <p:nvSpPr>
            <p:cNvPr id="260" name="Google Shape;260;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5"/>
          <p:cNvGrpSpPr/>
          <p:nvPr/>
        </p:nvGrpSpPr>
        <p:grpSpPr>
          <a:xfrm>
            <a:off x="-444950" y="2746461"/>
            <a:ext cx="1158175" cy="2819114"/>
            <a:chOff x="-444950" y="2746461"/>
            <a:chExt cx="1158175" cy="2819114"/>
          </a:xfrm>
        </p:grpSpPr>
        <p:sp>
          <p:nvSpPr>
            <p:cNvPr id="275" name="Google Shape;275;p5"/>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76" name="Google Shape;276;p5"/>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79" name="Google Shape;279;p5"/>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5"/>
          <p:cNvGrpSpPr/>
          <p:nvPr/>
        </p:nvGrpSpPr>
        <p:grpSpPr>
          <a:xfrm>
            <a:off x="8118013" y="1690211"/>
            <a:ext cx="3769563" cy="11358057"/>
            <a:chOff x="-2722250" y="-1079764"/>
            <a:chExt cx="3769563" cy="11358057"/>
          </a:xfrm>
        </p:grpSpPr>
        <p:sp>
          <p:nvSpPr>
            <p:cNvPr id="284" name="Google Shape;284;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5"/>
          <p:cNvGrpSpPr/>
          <p:nvPr/>
        </p:nvGrpSpPr>
        <p:grpSpPr>
          <a:xfrm rot="-5400000" flipH="1">
            <a:off x="14326746" y="-8155174"/>
            <a:ext cx="5570272" cy="18162622"/>
            <a:chOff x="-3170262" y="3452177"/>
            <a:chExt cx="3721951" cy="12135923"/>
          </a:xfrm>
        </p:grpSpPr>
        <p:sp>
          <p:nvSpPr>
            <p:cNvPr id="299" name="Google Shape;299;p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5" name="Google Shape;355;p5"/>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356" name="Google Shape;356;p5"/>
          <p:cNvGrpSpPr/>
          <p:nvPr/>
        </p:nvGrpSpPr>
        <p:grpSpPr>
          <a:xfrm>
            <a:off x="8342610" y="-1257510"/>
            <a:ext cx="1632765" cy="4501735"/>
            <a:chOff x="8342610" y="-1257510"/>
            <a:chExt cx="1632765" cy="4501735"/>
          </a:xfrm>
        </p:grpSpPr>
        <p:sp>
          <p:nvSpPr>
            <p:cNvPr id="357" name="Google Shape;357;p5"/>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359" name="Google Shape;359;p5"/>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360" name="Google Shape;360;p5"/>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1" name="Google Shape;361;p5"/>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0"/>
        <p:cNvGrpSpPr/>
        <p:nvPr/>
      </p:nvGrpSpPr>
      <p:grpSpPr>
        <a:xfrm>
          <a:off x="0" y="0"/>
          <a:ext cx="0" cy="0"/>
          <a:chOff x="0" y="0"/>
          <a:chExt cx="0" cy="0"/>
        </a:xfrm>
      </p:grpSpPr>
      <p:grpSp>
        <p:nvGrpSpPr>
          <p:cNvPr id="441" name="Google Shape;441;p7"/>
          <p:cNvGrpSpPr/>
          <p:nvPr/>
        </p:nvGrpSpPr>
        <p:grpSpPr>
          <a:xfrm rot="5400000">
            <a:off x="2682300" y="624611"/>
            <a:ext cx="3769563" cy="11358057"/>
            <a:chOff x="-2722250" y="-1079764"/>
            <a:chExt cx="3769563" cy="11358057"/>
          </a:xfrm>
        </p:grpSpPr>
        <p:sp>
          <p:nvSpPr>
            <p:cNvPr id="442" name="Google Shape;442;p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7"/>
          <p:cNvGrpSpPr/>
          <p:nvPr/>
        </p:nvGrpSpPr>
        <p:grpSpPr>
          <a:xfrm>
            <a:off x="8129425" y="-110899"/>
            <a:ext cx="4222888" cy="4088811"/>
            <a:chOff x="8129425" y="2555026"/>
            <a:chExt cx="4222888" cy="4088811"/>
          </a:xfrm>
        </p:grpSpPr>
        <p:sp>
          <p:nvSpPr>
            <p:cNvPr id="457" name="Google Shape;457;p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7"/>
          <p:cNvGrpSpPr/>
          <p:nvPr/>
        </p:nvGrpSpPr>
        <p:grpSpPr>
          <a:xfrm>
            <a:off x="-2635762" y="-5215852"/>
            <a:ext cx="3769563" cy="11358057"/>
            <a:chOff x="-2635762" y="-5215852"/>
            <a:chExt cx="3769563" cy="11358057"/>
          </a:xfrm>
        </p:grpSpPr>
        <p:sp>
          <p:nvSpPr>
            <p:cNvPr id="466" name="Google Shape;466;p7"/>
            <p:cNvSpPr/>
            <p:nvPr/>
          </p:nvSpPr>
          <p:spPr>
            <a:xfrm rot="5400000">
              <a:off x="-6386165" y="-1378056"/>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7"/>
            <p:cNvSpPr/>
            <p:nvPr/>
          </p:nvSpPr>
          <p:spPr>
            <a:xfrm rot="5400000">
              <a:off x="-2635762" y="130959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7"/>
            <p:cNvSpPr/>
            <p:nvPr/>
          </p:nvSpPr>
          <p:spPr>
            <a:xfrm rot="5400000">
              <a:off x="-3778267" y="-894847"/>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7"/>
            <p:cNvSpPr/>
            <p:nvPr/>
          </p:nvSpPr>
          <p:spPr>
            <a:xfrm rot="5400000">
              <a:off x="-6386165" y="-1378056"/>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7"/>
            <p:cNvSpPr/>
            <p:nvPr/>
          </p:nvSpPr>
          <p:spPr>
            <a:xfrm rot="5400000">
              <a:off x="-2635762" y="130959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7"/>
            <p:cNvSpPr/>
            <p:nvPr/>
          </p:nvSpPr>
          <p:spPr>
            <a:xfrm rot="5400000">
              <a:off x="-3778267" y="-894847"/>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7"/>
            <p:cNvSpPr/>
            <p:nvPr/>
          </p:nvSpPr>
          <p:spPr>
            <a:xfrm rot="5400000">
              <a:off x="-524774" y="5874058"/>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7"/>
            <p:cNvSpPr/>
            <p:nvPr/>
          </p:nvSpPr>
          <p:spPr>
            <a:xfrm rot="5400000">
              <a:off x="-1442898" y="5623877"/>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7"/>
            <p:cNvSpPr/>
            <p:nvPr/>
          </p:nvSpPr>
          <p:spPr>
            <a:xfrm rot="5400000">
              <a:off x="865641" y="3403635"/>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7"/>
            <p:cNvSpPr/>
            <p:nvPr/>
          </p:nvSpPr>
          <p:spPr>
            <a:xfrm rot="5400000">
              <a:off x="-278550" y="-342936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7"/>
            <p:cNvSpPr/>
            <p:nvPr/>
          </p:nvSpPr>
          <p:spPr>
            <a:xfrm rot="5400000">
              <a:off x="-278550" y="-342936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7"/>
            <p:cNvSpPr/>
            <p:nvPr/>
          </p:nvSpPr>
          <p:spPr>
            <a:xfrm rot="5400000">
              <a:off x="865641" y="3403635"/>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7"/>
            <p:cNvSpPr/>
            <p:nvPr/>
          </p:nvSpPr>
          <p:spPr>
            <a:xfrm rot="5400000">
              <a:off x="-524774" y="5874058"/>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7"/>
            <p:cNvSpPr/>
            <p:nvPr/>
          </p:nvSpPr>
          <p:spPr>
            <a:xfrm rot="5400000">
              <a:off x="-1442898" y="5623877"/>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7"/>
            <p:cNvSpPr/>
            <p:nvPr/>
          </p:nvSpPr>
          <p:spPr>
            <a:xfrm rot="5400000">
              <a:off x="444111" y="1719457"/>
              <a:ext cx="415976"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7"/>
            <p:cNvSpPr/>
            <p:nvPr/>
          </p:nvSpPr>
          <p:spPr>
            <a:xfrm rot="5400000">
              <a:off x="444111" y="1719457"/>
              <a:ext cx="415976"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2" name="Google Shape;482;p7"/>
          <p:cNvSpPr txBox="1">
            <a:spLocks noGrp="1"/>
          </p:cNvSpPr>
          <p:nvPr>
            <p:ph type="title"/>
          </p:nvPr>
        </p:nvSpPr>
        <p:spPr>
          <a:xfrm>
            <a:off x="1690050" y="438850"/>
            <a:ext cx="5763900" cy="1181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483" name="Google Shape;483;p7"/>
          <p:cNvSpPr txBox="1">
            <a:spLocks noGrp="1"/>
          </p:cNvSpPr>
          <p:nvPr>
            <p:ph type="body" idx="1"/>
          </p:nvPr>
        </p:nvSpPr>
        <p:spPr>
          <a:xfrm>
            <a:off x="2541150" y="2050375"/>
            <a:ext cx="4061700" cy="1968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70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799"/>
        <p:cNvGrpSpPr/>
        <p:nvPr/>
      </p:nvGrpSpPr>
      <p:grpSpPr>
        <a:xfrm>
          <a:off x="0" y="0"/>
          <a:ext cx="0" cy="0"/>
          <a:chOff x="0" y="0"/>
          <a:chExt cx="0" cy="0"/>
        </a:xfrm>
      </p:grpSpPr>
      <p:sp>
        <p:nvSpPr>
          <p:cNvPr id="800" name="Google Shape;800;p14"/>
          <p:cNvSpPr txBox="1">
            <a:spLocks noGrp="1"/>
          </p:cNvSpPr>
          <p:nvPr>
            <p:ph type="title"/>
          </p:nvPr>
        </p:nvSpPr>
        <p:spPr>
          <a:xfrm>
            <a:off x="1311750" y="3986900"/>
            <a:ext cx="6520500" cy="478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801" name="Google Shape;801;p14"/>
          <p:cNvSpPr txBox="1">
            <a:spLocks noGrp="1"/>
          </p:cNvSpPr>
          <p:nvPr>
            <p:ph type="subTitle" idx="1"/>
          </p:nvPr>
        </p:nvSpPr>
        <p:spPr>
          <a:xfrm>
            <a:off x="1311750" y="1934575"/>
            <a:ext cx="6520500" cy="1537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3200"/>
              <a:buNone/>
              <a:defRPr sz="3000"/>
            </a:lvl1pPr>
            <a:lvl2pPr lvl="1" algn="ctr" rtl="0">
              <a:lnSpc>
                <a:spcPct val="100000"/>
              </a:lnSpc>
              <a:spcBef>
                <a:spcPts val="0"/>
              </a:spcBef>
              <a:spcAft>
                <a:spcPts val="0"/>
              </a:spcAft>
              <a:buSzPts val="3200"/>
              <a:buNone/>
              <a:defRPr sz="3200"/>
            </a:lvl2pPr>
            <a:lvl3pPr lvl="2" algn="ctr" rtl="0">
              <a:lnSpc>
                <a:spcPct val="100000"/>
              </a:lnSpc>
              <a:spcBef>
                <a:spcPts val="0"/>
              </a:spcBef>
              <a:spcAft>
                <a:spcPts val="0"/>
              </a:spcAft>
              <a:buSzPts val="3200"/>
              <a:buNone/>
              <a:defRPr sz="3200"/>
            </a:lvl3pPr>
            <a:lvl4pPr lvl="3" algn="ctr" rtl="0">
              <a:lnSpc>
                <a:spcPct val="100000"/>
              </a:lnSpc>
              <a:spcBef>
                <a:spcPts val="0"/>
              </a:spcBef>
              <a:spcAft>
                <a:spcPts val="0"/>
              </a:spcAft>
              <a:buSzPts val="3200"/>
              <a:buNone/>
              <a:defRPr sz="3200"/>
            </a:lvl4pPr>
            <a:lvl5pPr lvl="4" algn="ctr" rtl="0">
              <a:lnSpc>
                <a:spcPct val="100000"/>
              </a:lnSpc>
              <a:spcBef>
                <a:spcPts val="0"/>
              </a:spcBef>
              <a:spcAft>
                <a:spcPts val="0"/>
              </a:spcAft>
              <a:buSzPts val="3200"/>
              <a:buNone/>
              <a:defRPr sz="3200"/>
            </a:lvl5pPr>
            <a:lvl6pPr lvl="5" algn="ctr" rtl="0">
              <a:lnSpc>
                <a:spcPct val="100000"/>
              </a:lnSpc>
              <a:spcBef>
                <a:spcPts val="0"/>
              </a:spcBef>
              <a:spcAft>
                <a:spcPts val="0"/>
              </a:spcAft>
              <a:buSzPts val="3200"/>
              <a:buNone/>
              <a:defRPr sz="3200"/>
            </a:lvl6pPr>
            <a:lvl7pPr lvl="6" algn="ctr" rtl="0">
              <a:lnSpc>
                <a:spcPct val="100000"/>
              </a:lnSpc>
              <a:spcBef>
                <a:spcPts val="0"/>
              </a:spcBef>
              <a:spcAft>
                <a:spcPts val="0"/>
              </a:spcAft>
              <a:buSzPts val="3200"/>
              <a:buNone/>
              <a:defRPr sz="3200"/>
            </a:lvl7pPr>
            <a:lvl8pPr lvl="7" algn="ctr" rtl="0">
              <a:lnSpc>
                <a:spcPct val="100000"/>
              </a:lnSpc>
              <a:spcBef>
                <a:spcPts val="0"/>
              </a:spcBef>
              <a:spcAft>
                <a:spcPts val="0"/>
              </a:spcAft>
              <a:buSzPts val="3200"/>
              <a:buNone/>
              <a:defRPr sz="3200"/>
            </a:lvl8pPr>
            <a:lvl9pPr lvl="8" algn="ctr" rtl="0">
              <a:lnSpc>
                <a:spcPct val="100000"/>
              </a:lnSpc>
              <a:spcBef>
                <a:spcPts val="0"/>
              </a:spcBef>
              <a:spcAft>
                <a:spcPts val="0"/>
              </a:spcAft>
              <a:buSzPts val="3200"/>
              <a:buNone/>
              <a:defRPr sz="3200"/>
            </a:lvl9pPr>
          </a:lstStyle>
          <a:p>
            <a:endParaRPr/>
          </a:p>
        </p:txBody>
      </p:sp>
      <p:grpSp>
        <p:nvGrpSpPr>
          <p:cNvPr id="802" name="Google Shape;802;p14"/>
          <p:cNvGrpSpPr/>
          <p:nvPr/>
        </p:nvGrpSpPr>
        <p:grpSpPr>
          <a:xfrm flipH="1">
            <a:off x="8167938" y="-4899154"/>
            <a:ext cx="3721951" cy="12135923"/>
            <a:chOff x="-3170262" y="3452177"/>
            <a:chExt cx="3721951" cy="12135923"/>
          </a:xfrm>
        </p:grpSpPr>
        <p:sp>
          <p:nvSpPr>
            <p:cNvPr id="803" name="Google Shape;803;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14"/>
          <p:cNvGrpSpPr/>
          <p:nvPr/>
        </p:nvGrpSpPr>
        <p:grpSpPr>
          <a:xfrm rot="10800000">
            <a:off x="-2853462" y="-2443379"/>
            <a:ext cx="3721951" cy="12135923"/>
            <a:chOff x="-3170262" y="3452177"/>
            <a:chExt cx="3721951" cy="12135923"/>
          </a:xfrm>
        </p:grpSpPr>
        <p:sp>
          <p:nvSpPr>
            <p:cNvPr id="860" name="Google Shape;860;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14"/>
          <p:cNvGrpSpPr/>
          <p:nvPr/>
        </p:nvGrpSpPr>
        <p:grpSpPr>
          <a:xfrm rot="10800000">
            <a:off x="8636589" y="3129613"/>
            <a:ext cx="261061" cy="3913266"/>
            <a:chOff x="7704114" y="-97112"/>
            <a:chExt cx="261061" cy="3913266"/>
          </a:xfrm>
        </p:grpSpPr>
        <p:sp>
          <p:nvSpPr>
            <p:cNvPr id="917" name="Google Shape;917;p14"/>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918" name="Google Shape;918;p14"/>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4"/>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920" name="Google Shape;920;p14"/>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2_1_1_1">
    <p:spTree>
      <p:nvGrpSpPr>
        <p:cNvPr id="1" name="Shape 1225"/>
        <p:cNvGrpSpPr/>
        <p:nvPr/>
      </p:nvGrpSpPr>
      <p:grpSpPr>
        <a:xfrm>
          <a:off x="0" y="0"/>
          <a:ext cx="0" cy="0"/>
          <a:chOff x="0" y="0"/>
          <a:chExt cx="0" cy="0"/>
        </a:xfrm>
      </p:grpSpPr>
      <p:sp>
        <p:nvSpPr>
          <p:cNvPr id="1226" name="Google Shape;1226;p19"/>
          <p:cNvSpPr txBox="1">
            <a:spLocks noGrp="1"/>
          </p:cNvSpPr>
          <p:nvPr>
            <p:ph type="title"/>
          </p:nvPr>
        </p:nvSpPr>
        <p:spPr>
          <a:xfrm>
            <a:off x="4201387" y="1214700"/>
            <a:ext cx="4222200" cy="959100"/>
          </a:xfrm>
          <a:prstGeom prst="rect">
            <a:avLst/>
          </a:prstGeom>
        </p:spPr>
        <p:txBody>
          <a:bodyPr spcFirstLastPara="1" wrap="square" lIns="91425" tIns="91425" rIns="91425" bIns="91425" anchor="t" anchorCtr="0">
            <a:noAutofit/>
          </a:bodyPr>
          <a:lstStyle>
            <a:lvl1pPr lvl="0" rtl="0">
              <a:spcBef>
                <a:spcPts val="0"/>
              </a:spcBef>
              <a:spcAft>
                <a:spcPts val="0"/>
              </a:spcAft>
              <a:buSzPts val="7000"/>
              <a:buNone/>
              <a:defRPr sz="7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a:endParaRPr/>
          </a:p>
        </p:txBody>
      </p:sp>
      <p:sp>
        <p:nvSpPr>
          <p:cNvPr id="1227" name="Google Shape;1227;p19"/>
          <p:cNvSpPr txBox="1">
            <a:spLocks noGrp="1"/>
          </p:cNvSpPr>
          <p:nvPr>
            <p:ph type="subTitle" idx="1"/>
          </p:nvPr>
        </p:nvSpPr>
        <p:spPr>
          <a:xfrm>
            <a:off x="4201387" y="2840075"/>
            <a:ext cx="4222200" cy="10407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grpSp>
        <p:nvGrpSpPr>
          <p:cNvPr id="1228" name="Google Shape;1228;p19"/>
          <p:cNvGrpSpPr/>
          <p:nvPr/>
        </p:nvGrpSpPr>
        <p:grpSpPr>
          <a:xfrm rot="5400000" flipH="1">
            <a:off x="-675675" y="-1922624"/>
            <a:ext cx="4222888" cy="4088811"/>
            <a:chOff x="8129425" y="2555026"/>
            <a:chExt cx="4222888" cy="4088811"/>
          </a:xfrm>
        </p:grpSpPr>
        <p:sp>
          <p:nvSpPr>
            <p:cNvPr id="1229" name="Google Shape;1229;p1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7" name="Google Shape;1237;p19"/>
          <p:cNvGrpSpPr/>
          <p:nvPr/>
        </p:nvGrpSpPr>
        <p:grpSpPr>
          <a:xfrm>
            <a:off x="-219775" y="3849186"/>
            <a:ext cx="3769563" cy="11358057"/>
            <a:chOff x="-2722250" y="-1079764"/>
            <a:chExt cx="3769563" cy="11358057"/>
          </a:xfrm>
        </p:grpSpPr>
        <p:sp>
          <p:nvSpPr>
            <p:cNvPr id="1238" name="Google Shape;1238;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2" name="Google Shape;1252;p19"/>
          <p:cNvGrpSpPr/>
          <p:nvPr/>
        </p:nvGrpSpPr>
        <p:grpSpPr>
          <a:xfrm rot="10800000">
            <a:off x="-1565550" y="2976149"/>
            <a:ext cx="2504551" cy="4575301"/>
            <a:chOff x="8430775" y="-2181926"/>
            <a:chExt cx="2504551" cy="4575301"/>
          </a:xfrm>
        </p:grpSpPr>
        <p:sp>
          <p:nvSpPr>
            <p:cNvPr id="1253" name="Google Shape;1253;p19"/>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9"/>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9"/>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9"/>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19"/>
          <p:cNvGrpSpPr/>
          <p:nvPr/>
        </p:nvGrpSpPr>
        <p:grpSpPr>
          <a:xfrm flipH="1">
            <a:off x="-1393950" y="-10219564"/>
            <a:ext cx="3769563" cy="11358057"/>
            <a:chOff x="-2722250" y="-1079764"/>
            <a:chExt cx="3769563" cy="11358057"/>
          </a:xfrm>
        </p:grpSpPr>
        <p:sp>
          <p:nvSpPr>
            <p:cNvPr id="1258" name="Google Shape;1258;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1692"/>
        <p:cNvGrpSpPr/>
        <p:nvPr/>
      </p:nvGrpSpPr>
      <p:grpSpPr>
        <a:xfrm>
          <a:off x="0" y="0"/>
          <a:ext cx="0" cy="0"/>
          <a:chOff x="0" y="0"/>
          <a:chExt cx="0" cy="0"/>
        </a:xfrm>
      </p:grpSpPr>
      <p:sp>
        <p:nvSpPr>
          <p:cNvPr id="1693" name="Google Shape;1693;p27"/>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694" name="Google Shape;1694;p27"/>
          <p:cNvSpPr txBox="1">
            <a:spLocks noGrp="1"/>
          </p:cNvSpPr>
          <p:nvPr>
            <p:ph type="subTitle" idx="1"/>
          </p:nvPr>
        </p:nvSpPr>
        <p:spPr>
          <a:xfrm>
            <a:off x="865622" y="32156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5" name="Google Shape;1695;p27"/>
          <p:cNvSpPr txBox="1">
            <a:spLocks noGrp="1"/>
          </p:cNvSpPr>
          <p:nvPr>
            <p:ph type="subTitle" idx="2"/>
          </p:nvPr>
        </p:nvSpPr>
        <p:spPr>
          <a:xfrm>
            <a:off x="865622" y="2804315"/>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696" name="Google Shape;1696;p27"/>
          <p:cNvSpPr txBox="1">
            <a:spLocks noGrp="1"/>
          </p:cNvSpPr>
          <p:nvPr>
            <p:ph type="subTitle" idx="3"/>
          </p:nvPr>
        </p:nvSpPr>
        <p:spPr>
          <a:xfrm>
            <a:off x="5963872" y="32156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7" name="Google Shape;1697;p27"/>
          <p:cNvSpPr txBox="1">
            <a:spLocks noGrp="1"/>
          </p:cNvSpPr>
          <p:nvPr>
            <p:ph type="subTitle" idx="4"/>
          </p:nvPr>
        </p:nvSpPr>
        <p:spPr>
          <a:xfrm>
            <a:off x="5963872" y="2804315"/>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698" name="Google Shape;1698;p27"/>
          <p:cNvSpPr txBox="1">
            <a:spLocks noGrp="1"/>
          </p:cNvSpPr>
          <p:nvPr>
            <p:ph type="subTitle" idx="5"/>
          </p:nvPr>
        </p:nvSpPr>
        <p:spPr>
          <a:xfrm>
            <a:off x="3414747" y="32156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9" name="Google Shape;1699;p27"/>
          <p:cNvSpPr txBox="1">
            <a:spLocks noGrp="1"/>
          </p:cNvSpPr>
          <p:nvPr>
            <p:ph type="subTitle" idx="6"/>
          </p:nvPr>
        </p:nvSpPr>
        <p:spPr>
          <a:xfrm>
            <a:off x="3414747" y="2804315"/>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grpSp>
        <p:nvGrpSpPr>
          <p:cNvPr id="1700" name="Google Shape;1700;p27"/>
          <p:cNvGrpSpPr/>
          <p:nvPr/>
        </p:nvGrpSpPr>
        <p:grpSpPr>
          <a:xfrm flipH="1">
            <a:off x="8513002" y="2185426"/>
            <a:ext cx="4088811" cy="4088811"/>
            <a:chOff x="-3640848" y="2185426"/>
            <a:chExt cx="4088811" cy="4088811"/>
          </a:xfrm>
        </p:grpSpPr>
        <p:sp>
          <p:nvSpPr>
            <p:cNvPr id="1701" name="Google Shape;1701;p27"/>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7"/>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3" name="Google Shape;1703;p27"/>
          <p:cNvGrpSpPr/>
          <p:nvPr/>
        </p:nvGrpSpPr>
        <p:grpSpPr>
          <a:xfrm rot="10800000" flipH="1">
            <a:off x="6545988" y="-10429089"/>
            <a:ext cx="3769563" cy="11358057"/>
            <a:chOff x="-2722250" y="-1079764"/>
            <a:chExt cx="3769563" cy="11358057"/>
          </a:xfrm>
        </p:grpSpPr>
        <p:sp>
          <p:nvSpPr>
            <p:cNvPr id="1704" name="Google Shape;1704;p2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2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2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2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8" name="Google Shape;1718;p27"/>
          <p:cNvGrpSpPr/>
          <p:nvPr/>
        </p:nvGrpSpPr>
        <p:grpSpPr>
          <a:xfrm rot="-5400000" flipH="1">
            <a:off x="-975725" y="4666451"/>
            <a:ext cx="4222888" cy="4088811"/>
            <a:chOff x="8129425" y="2555026"/>
            <a:chExt cx="4222888" cy="4088811"/>
          </a:xfrm>
        </p:grpSpPr>
        <p:sp>
          <p:nvSpPr>
            <p:cNvPr id="1719" name="Google Shape;1719;p2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7" name="Google Shape;1727;p27"/>
          <p:cNvGrpSpPr/>
          <p:nvPr/>
        </p:nvGrpSpPr>
        <p:grpSpPr>
          <a:xfrm rot="10800000" flipH="1">
            <a:off x="-1117356" y="-1084598"/>
            <a:ext cx="1982975" cy="2013575"/>
            <a:chOff x="746900" y="-550225"/>
            <a:chExt cx="1982975" cy="2013575"/>
          </a:xfrm>
        </p:grpSpPr>
        <p:sp>
          <p:nvSpPr>
            <p:cNvPr id="1728" name="Google Shape;1728;p27"/>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dist="19050" algn="bl" rotWithShape="0">
                <a:schemeClr val="accent1"/>
              </a:outerShdw>
            </a:effectLst>
          </p:spPr>
        </p:sp>
        <p:sp>
          <p:nvSpPr>
            <p:cNvPr id="1729" name="Google Shape;1729;p27"/>
            <p:cNvSpPr/>
            <p:nvPr/>
          </p:nvSpPr>
          <p:spPr>
            <a:xfrm>
              <a:off x="746900" y="131275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7"/>
            <p:cNvSpPr/>
            <p:nvPr/>
          </p:nvSpPr>
          <p:spPr>
            <a:xfrm>
              <a:off x="2579275" y="-55022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7"/>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463"/>
        <p:cNvGrpSpPr/>
        <p:nvPr/>
      </p:nvGrpSpPr>
      <p:grpSpPr>
        <a:xfrm>
          <a:off x="0" y="0"/>
          <a:ext cx="0" cy="0"/>
          <a:chOff x="0" y="0"/>
          <a:chExt cx="0" cy="0"/>
        </a:xfrm>
      </p:grpSpPr>
      <p:sp>
        <p:nvSpPr>
          <p:cNvPr id="2464" name="Google Shape;2464;p35"/>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cxnSp>
        <p:nvCxnSpPr>
          <p:cNvPr id="2465" name="Google Shape;2465;p35"/>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466" name="Google Shape;2466;p35"/>
          <p:cNvGrpSpPr/>
          <p:nvPr/>
        </p:nvGrpSpPr>
        <p:grpSpPr>
          <a:xfrm flipH="1">
            <a:off x="-2783025" y="2555026"/>
            <a:ext cx="4222888" cy="4088811"/>
            <a:chOff x="8129425" y="2555026"/>
            <a:chExt cx="4222888" cy="4088811"/>
          </a:xfrm>
        </p:grpSpPr>
        <p:sp>
          <p:nvSpPr>
            <p:cNvPr id="2467" name="Google Shape;2467;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5" name="Google Shape;2475;p35"/>
          <p:cNvGrpSpPr/>
          <p:nvPr/>
        </p:nvGrpSpPr>
        <p:grpSpPr>
          <a:xfrm flipH="1">
            <a:off x="-2986745" y="907371"/>
            <a:ext cx="3769563" cy="11358057"/>
            <a:chOff x="-2722250" y="-1079764"/>
            <a:chExt cx="3769563" cy="11358057"/>
          </a:xfrm>
        </p:grpSpPr>
        <p:sp>
          <p:nvSpPr>
            <p:cNvPr id="2476" name="Google Shape;2476;p3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3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3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0" name="Google Shape;2490;p35"/>
          <p:cNvGrpSpPr/>
          <p:nvPr/>
        </p:nvGrpSpPr>
        <p:grpSpPr>
          <a:xfrm rot="10800000" flipH="1">
            <a:off x="8591775" y="-1202836"/>
            <a:ext cx="4222888" cy="4088811"/>
            <a:chOff x="8129425" y="2555026"/>
            <a:chExt cx="4222888" cy="4088811"/>
          </a:xfrm>
        </p:grpSpPr>
        <p:sp>
          <p:nvSpPr>
            <p:cNvPr id="2491" name="Google Shape;2491;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35"/>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0" name="Google Shape;2500;p35"/>
          <p:cNvGrpSpPr/>
          <p:nvPr/>
        </p:nvGrpSpPr>
        <p:grpSpPr>
          <a:xfrm>
            <a:off x="824987" y="359239"/>
            <a:ext cx="117523" cy="719798"/>
            <a:chOff x="824987" y="359239"/>
            <a:chExt cx="117523" cy="719798"/>
          </a:xfrm>
        </p:grpSpPr>
        <p:sp>
          <p:nvSpPr>
            <p:cNvPr id="2501" name="Google Shape;2501;p35"/>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5"/>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35"/>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5"/>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5"/>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35"/>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35"/>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5"/>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9" name="Google Shape;2509;p35"/>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0" name="Google Shape;2510;p35"/>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11" name="Google Shape;2511;p35"/>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512" name="Google Shape;2512;p35"/>
          <p:cNvGrpSpPr/>
          <p:nvPr/>
        </p:nvGrpSpPr>
        <p:grpSpPr>
          <a:xfrm>
            <a:off x="8202950" y="1983213"/>
            <a:ext cx="237939" cy="3223487"/>
            <a:chOff x="8202950" y="1983213"/>
            <a:chExt cx="237939" cy="3223487"/>
          </a:xfrm>
        </p:grpSpPr>
        <p:sp>
          <p:nvSpPr>
            <p:cNvPr id="2513" name="Google Shape;2513;p35"/>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4" name="Google Shape;2514;p35"/>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5"/>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6" name="Google Shape;2516;p35"/>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7" name="Google Shape;2517;p35"/>
          <p:cNvGrpSpPr/>
          <p:nvPr/>
        </p:nvGrpSpPr>
        <p:grpSpPr>
          <a:xfrm>
            <a:off x="7704114" y="-97112"/>
            <a:ext cx="261061" cy="3913266"/>
            <a:chOff x="7704114" y="-97112"/>
            <a:chExt cx="261061" cy="3913266"/>
          </a:xfrm>
        </p:grpSpPr>
        <p:sp>
          <p:nvSpPr>
            <p:cNvPr id="2518" name="Google Shape;2518;p35"/>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9" name="Google Shape;2519;p35"/>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5"/>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21" name="Google Shape;2521;p35"/>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25"/>
            <a:ext cx="7717500" cy="478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1pPr>
            <a:lvl2pPr lvl="1"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2pPr>
            <a:lvl3pPr lvl="2"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3pPr>
            <a:lvl4pPr lvl="3"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4pPr>
            <a:lvl5pPr lvl="4"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5pPr>
            <a:lvl6pPr lvl="5"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6pPr>
            <a:lvl7pPr lvl="6"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7pPr>
            <a:lvl8pPr lvl="7"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8pPr>
            <a:lvl9pPr lvl="8"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9pPr>
          </a:lstStyle>
          <a:p>
            <a:endParaRPr/>
          </a:p>
        </p:txBody>
      </p:sp>
      <p:sp>
        <p:nvSpPr>
          <p:cNvPr id="7" name="Google Shape;7;p1"/>
          <p:cNvSpPr txBox="1">
            <a:spLocks noGrp="1"/>
          </p:cNvSpPr>
          <p:nvPr>
            <p:ph type="body" idx="1"/>
          </p:nvPr>
        </p:nvSpPr>
        <p:spPr>
          <a:xfrm>
            <a:off x="713225" y="1297400"/>
            <a:ext cx="7717500" cy="327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1pPr>
            <a:lvl2pPr marL="914400" lvl="1"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2pPr>
            <a:lvl3pPr marL="1371600" lvl="2"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3pPr>
            <a:lvl4pPr marL="1828800" lvl="3"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4pPr>
            <a:lvl5pPr marL="2286000" lvl="4"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5pPr>
            <a:lvl6pPr marL="2743200" lvl="5"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6pPr>
            <a:lvl7pPr marL="3200400" lvl="6"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7pPr>
            <a:lvl8pPr marL="3657600" lvl="7"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8pPr>
            <a:lvl9pPr marL="4114800" lvl="8" indent="-317500">
              <a:lnSpc>
                <a:spcPct val="115000"/>
              </a:lnSpc>
              <a:spcBef>
                <a:spcPts val="1600"/>
              </a:spcBef>
              <a:spcAft>
                <a:spcPts val="160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8" r:id="rId5"/>
    <p:sldLayoutId id="2147483660" r:id="rId6"/>
    <p:sldLayoutId id="2147483665" r:id="rId7"/>
    <p:sldLayoutId id="2147483673" r:id="rId8"/>
    <p:sldLayoutId id="2147483681" r:id="rId9"/>
    <p:sldLayoutId id="214748368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37"/>
        <p:cNvGrpSpPr/>
        <p:nvPr/>
      </p:nvGrpSpPr>
      <p:grpSpPr>
        <a:xfrm>
          <a:off x="0" y="0"/>
          <a:ext cx="0" cy="0"/>
          <a:chOff x="0" y="0"/>
          <a:chExt cx="0" cy="0"/>
        </a:xfrm>
      </p:grpSpPr>
      <p:sp>
        <p:nvSpPr>
          <p:cNvPr id="2638" name="Google Shape;2638;p40"/>
          <p:cNvSpPr txBox="1">
            <a:spLocks noGrp="1"/>
          </p:cNvSpPr>
          <p:nvPr>
            <p:ph type="ctrTitle"/>
          </p:nvPr>
        </p:nvSpPr>
        <p:spPr>
          <a:xfrm>
            <a:off x="1282800" y="1285125"/>
            <a:ext cx="6578400" cy="222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2"/>
                </a:solidFill>
              </a:rPr>
              <a:t>ADVANCED COMPUTER NETWORKS</a:t>
            </a:r>
            <a:endParaRPr dirty="0"/>
          </a:p>
        </p:txBody>
      </p:sp>
      <p:sp>
        <p:nvSpPr>
          <p:cNvPr id="2639" name="Google Shape;2639;p40"/>
          <p:cNvSpPr txBox="1">
            <a:spLocks noGrp="1"/>
          </p:cNvSpPr>
          <p:nvPr>
            <p:ph type="subTitle" idx="1"/>
          </p:nvPr>
        </p:nvSpPr>
        <p:spPr>
          <a:xfrm>
            <a:off x="2211600" y="3865700"/>
            <a:ext cx="4720800" cy="37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E" dirty="0"/>
              <a:t>Aziz Abushark 20332134</a:t>
            </a:r>
            <a:endParaRPr dirty="0"/>
          </a:p>
        </p:txBody>
      </p:sp>
      <p:cxnSp>
        <p:nvCxnSpPr>
          <p:cNvPr id="2640" name="Google Shape;2640;p40"/>
          <p:cNvCxnSpPr/>
          <p:nvPr/>
        </p:nvCxnSpPr>
        <p:spPr>
          <a:xfrm>
            <a:off x="2500475" y="3663720"/>
            <a:ext cx="41772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641" name="Google Shape;2641;p40"/>
          <p:cNvGrpSpPr/>
          <p:nvPr/>
        </p:nvGrpSpPr>
        <p:grpSpPr>
          <a:xfrm>
            <a:off x="2365175" y="3596070"/>
            <a:ext cx="4447650" cy="135300"/>
            <a:chOff x="2365175" y="3596070"/>
            <a:chExt cx="4447650" cy="135300"/>
          </a:xfrm>
        </p:grpSpPr>
        <p:sp>
          <p:nvSpPr>
            <p:cNvPr id="2642" name="Google Shape;2642;p40"/>
            <p:cNvSpPr/>
            <p:nvPr/>
          </p:nvSpPr>
          <p:spPr>
            <a:xfrm>
              <a:off x="2365175" y="35960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40"/>
            <p:cNvSpPr/>
            <p:nvPr/>
          </p:nvSpPr>
          <p:spPr>
            <a:xfrm>
              <a:off x="6677525" y="35960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44" name="Google Shape;2644;p40"/>
            <p:cNvCxnSpPr>
              <a:stCxn id="2642" idx="6"/>
              <a:endCxn id="2643" idx="2"/>
            </p:cNvCxnSpPr>
            <p:nvPr/>
          </p:nvCxnSpPr>
          <p:spPr>
            <a:xfrm>
              <a:off x="2500475" y="3663720"/>
              <a:ext cx="41772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54"/>
        <p:cNvGrpSpPr/>
        <p:nvPr/>
      </p:nvGrpSpPr>
      <p:grpSpPr>
        <a:xfrm>
          <a:off x="0" y="0"/>
          <a:ext cx="0" cy="0"/>
          <a:chOff x="0" y="0"/>
          <a:chExt cx="0" cy="0"/>
        </a:xfrm>
      </p:grpSpPr>
      <p:cxnSp>
        <p:nvCxnSpPr>
          <p:cNvPr id="2655" name="Google Shape;2655;p42"/>
          <p:cNvCxnSpPr>
            <a:stCxn id="2656" idx="6"/>
            <a:endCxn id="2657" idx="2"/>
          </p:cNvCxnSpPr>
          <p:nvPr/>
        </p:nvCxnSpPr>
        <p:spPr>
          <a:xfrm>
            <a:off x="4677538" y="2550470"/>
            <a:ext cx="32700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658" name="Google Shape;2658;p42"/>
          <p:cNvGrpSpPr/>
          <p:nvPr/>
        </p:nvGrpSpPr>
        <p:grpSpPr>
          <a:xfrm>
            <a:off x="4542238" y="2482820"/>
            <a:ext cx="3540450" cy="135300"/>
            <a:chOff x="4542238" y="2482820"/>
            <a:chExt cx="3540450" cy="135300"/>
          </a:xfrm>
        </p:grpSpPr>
        <p:sp>
          <p:nvSpPr>
            <p:cNvPr id="2656" name="Google Shape;2656;p42"/>
            <p:cNvSpPr/>
            <p:nvPr/>
          </p:nvSpPr>
          <p:spPr>
            <a:xfrm>
              <a:off x="4542238" y="248282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42"/>
            <p:cNvSpPr/>
            <p:nvPr/>
          </p:nvSpPr>
          <p:spPr>
            <a:xfrm>
              <a:off x="7947388" y="248282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59" name="Google Shape;2659;p42"/>
            <p:cNvCxnSpPr>
              <a:stCxn id="2656" idx="6"/>
              <a:endCxn id="2657" idx="2"/>
            </p:cNvCxnSpPr>
            <p:nvPr/>
          </p:nvCxnSpPr>
          <p:spPr>
            <a:xfrm>
              <a:off x="4677538" y="2550470"/>
              <a:ext cx="32700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
        <p:nvSpPr>
          <p:cNvPr id="2660" name="Google Shape;2660;p42"/>
          <p:cNvSpPr txBox="1">
            <a:spLocks noGrp="1"/>
          </p:cNvSpPr>
          <p:nvPr>
            <p:ph type="title"/>
          </p:nvPr>
        </p:nvSpPr>
        <p:spPr>
          <a:xfrm>
            <a:off x="4062904" y="1181230"/>
            <a:ext cx="4499268" cy="95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t>Securing The Cloud</a:t>
            </a:r>
            <a:endParaRPr sz="4000" dirty="0">
              <a:solidFill>
                <a:schemeClr val="lt2"/>
              </a:solidFill>
            </a:endParaRPr>
          </a:p>
        </p:txBody>
      </p:sp>
      <p:sp>
        <p:nvSpPr>
          <p:cNvPr id="2661" name="Google Shape;2661;p42"/>
          <p:cNvSpPr txBox="1">
            <a:spLocks noGrp="1"/>
          </p:cNvSpPr>
          <p:nvPr>
            <p:ph type="subTitle" idx="1"/>
          </p:nvPr>
        </p:nvSpPr>
        <p:spPr>
          <a:xfrm>
            <a:off x="4201438" y="2921570"/>
            <a:ext cx="4222200" cy="10407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IE" dirty="0"/>
              <a:t>Hi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94"/>
        <p:cNvGrpSpPr/>
        <p:nvPr/>
      </p:nvGrpSpPr>
      <p:grpSpPr>
        <a:xfrm>
          <a:off x="0" y="0"/>
          <a:ext cx="0" cy="0"/>
          <a:chOff x="0" y="0"/>
          <a:chExt cx="0" cy="0"/>
        </a:xfrm>
      </p:grpSpPr>
      <p:grpSp>
        <p:nvGrpSpPr>
          <p:cNvPr id="2695" name="Google Shape;2695;p44"/>
          <p:cNvGrpSpPr/>
          <p:nvPr/>
        </p:nvGrpSpPr>
        <p:grpSpPr>
          <a:xfrm>
            <a:off x="4005089" y="1068761"/>
            <a:ext cx="1133821" cy="1133821"/>
            <a:chOff x="851175" y="1582401"/>
            <a:chExt cx="964872" cy="964872"/>
          </a:xfrm>
        </p:grpSpPr>
        <p:sp>
          <p:nvSpPr>
            <p:cNvPr id="2696" name="Google Shape;2696;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8" name="Google Shape;2698;p44"/>
          <p:cNvSpPr txBox="1">
            <a:spLocks noGrp="1"/>
          </p:cNvSpPr>
          <p:nvPr>
            <p:ph type="title"/>
          </p:nvPr>
        </p:nvSpPr>
        <p:spPr>
          <a:xfrm>
            <a:off x="2206800" y="2374150"/>
            <a:ext cx="4730400" cy="6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Requirements</a:t>
            </a:r>
            <a:endParaRPr dirty="0"/>
          </a:p>
        </p:txBody>
      </p:sp>
      <p:sp>
        <p:nvSpPr>
          <p:cNvPr id="2699" name="Google Shape;2699;p44"/>
          <p:cNvSpPr txBox="1">
            <a:spLocks noGrp="1"/>
          </p:cNvSpPr>
          <p:nvPr>
            <p:ph type="subTitle" idx="1"/>
          </p:nvPr>
        </p:nvSpPr>
        <p:spPr>
          <a:xfrm>
            <a:off x="3137400" y="3519025"/>
            <a:ext cx="2869200" cy="69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Assignment 2 </a:t>
            </a:r>
            <a:endParaRPr dirty="0"/>
          </a:p>
        </p:txBody>
      </p:sp>
      <p:sp>
        <p:nvSpPr>
          <p:cNvPr id="2700" name="Google Shape;2700;p44"/>
          <p:cNvSpPr txBox="1">
            <a:spLocks noGrp="1"/>
          </p:cNvSpPr>
          <p:nvPr>
            <p:ph type="title" idx="2"/>
          </p:nvPr>
        </p:nvSpPr>
        <p:spPr>
          <a:xfrm>
            <a:off x="2206800" y="1223888"/>
            <a:ext cx="47304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cxnSp>
        <p:nvCxnSpPr>
          <p:cNvPr id="2701" name="Google Shape;2701;p44"/>
          <p:cNvCxnSpPr/>
          <p:nvPr/>
        </p:nvCxnSpPr>
        <p:spPr>
          <a:xfrm rot="10800000" flipH="1">
            <a:off x="2493738" y="3309720"/>
            <a:ext cx="4156500" cy="135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2702" name="Google Shape;2702;p44"/>
          <p:cNvSpPr/>
          <p:nvPr/>
        </p:nvSpPr>
        <p:spPr>
          <a:xfrm>
            <a:off x="2358438" y="324882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4"/>
          <p:cNvSpPr/>
          <p:nvPr/>
        </p:nvSpPr>
        <p:spPr>
          <a:xfrm>
            <a:off x="6650238" y="324882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4" name="Google Shape;2704;p44"/>
          <p:cNvCxnSpPr>
            <a:stCxn id="2702" idx="6"/>
            <a:endCxn id="2703" idx="2"/>
          </p:cNvCxnSpPr>
          <p:nvPr/>
        </p:nvCxnSpPr>
        <p:spPr>
          <a:xfrm>
            <a:off x="2493738" y="3316470"/>
            <a:ext cx="41565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19"/>
        <p:cNvGrpSpPr/>
        <p:nvPr/>
      </p:nvGrpSpPr>
      <p:grpSpPr>
        <a:xfrm>
          <a:off x="0" y="0"/>
          <a:ext cx="0" cy="0"/>
          <a:chOff x="0" y="0"/>
          <a:chExt cx="0" cy="0"/>
        </a:xfrm>
      </p:grpSpPr>
      <p:sp>
        <p:nvSpPr>
          <p:cNvPr id="2721" name="Google Shape;2721;p46"/>
          <p:cNvSpPr txBox="1">
            <a:spLocks noGrp="1"/>
          </p:cNvSpPr>
          <p:nvPr>
            <p:ph type="body" idx="1"/>
          </p:nvPr>
        </p:nvSpPr>
        <p:spPr>
          <a:xfrm>
            <a:off x="1748670" y="514182"/>
            <a:ext cx="5212962" cy="3813978"/>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1000"/>
              </a:spcBef>
              <a:spcAft>
                <a:spcPts val="0"/>
              </a:spcAft>
              <a:buClr>
                <a:schemeClr val="lt2"/>
              </a:buClr>
              <a:buSzPts val="1400"/>
              <a:buFont typeface="Source Sans Pro"/>
              <a:buChar char="●"/>
            </a:pPr>
            <a:r>
              <a:rPr lang="en-IE" dirty="0"/>
              <a:t>Develop a secure cloud storage application for Dropbox, Box, Google Drive, Office365 </a:t>
            </a:r>
          </a:p>
          <a:p>
            <a:pPr marL="457200" lvl="0" indent="-317500" algn="l" rtl="0">
              <a:lnSpc>
                <a:spcPct val="100000"/>
              </a:lnSpc>
              <a:spcBef>
                <a:spcPts val="1000"/>
              </a:spcBef>
              <a:spcAft>
                <a:spcPts val="0"/>
              </a:spcAft>
              <a:buClr>
                <a:schemeClr val="lt2"/>
              </a:buClr>
              <a:buSzPts val="1400"/>
              <a:buFont typeface="Source Sans Pro"/>
              <a:buChar char="●"/>
            </a:pPr>
            <a:r>
              <a:rPr lang="en-US" dirty="0"/>
              <a:t>your application will secure all files that are uploaded to the cloud, such that only people that are part of your “Secure Cloud Storage Group” will be able to decrypt uploaded files</a:t>
            </a:r>
          </a:p>
          <a:p>
            <a:pPr marL="457200" lvl="0" indent="-317500" algn="l" rtl="0">
              <a:lnSpc>
                <a:spcPct val="100000"/>
              </a:lnSpc>
              <a:spcBef>
                <a:spcPts val="1000"/>
              </a:spcBef>
              <a:spcAft>
                <a:spcPts val="0"/>
              </a:spcAft>
              <a:buClr>
                <a:schemeClr val="lt2"/>
              </a:buClr>
              <a:buSzPts val="1400"/>
              <a:buFont typeface="Source Sans Pro"/>
              <a:buChar char="●"/>
            </a:pPr>
            <a:r>
              <a:rPr lang="en-US" dirty="0"/>
              <a:t>Any member of the group should be able to upload encrypted files to the cloud service. To all other users the files will be encrypted</a:t>
            </a:r>
          </a:p>
          <a:p>
            <a:pPr marL="457200" lvl="0" indent="-317500" algn="l" rtl="0">
              <a:lnSpc>
                <a:spcPct val="100000"/>
              </a:lnSpc>
              <a:spcBef>
                <a:spcPts val="1000"/>
              </a:spcBef>
              <a:spcAft>
                <a:spcPts val="0"/>
              </a:spcAft>
              <a:buClr>
                <a:schemeClr val="lt2"/>
              </a:buClr>
              <a:buSzPts val="1400"/>
              <a:buFont typeface="Source Sans Pro"/>
              <a:buChar char="●"/>
            </a:pPr>
            <a:r>
              <a:rPr lang="en-US" dirty="0"/>
              <a:t>Handle multiple requests simultaneously by implementing a threaded server</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25"/>
        <p:cNvGrpSpPr/>
        <p:nvPr/>
      </p:nvGrpSpPr>
      <p:grpSpPr>
        <a:xfrm>
          <a:off x="0" y="0"/>
          <a:ext cx="0" cy="0"/>
          <a:chOff x="0" y="0"/>
          <a:chExt cx="0" cy="0"/>
        </a:xfrm>
      </p:grpSpPr>
      <p:sp>
        <p:nvSpPr>
          <p:cNvPr id="2732" name="Google Shape;2732;p47"/>
          <p:cNvSpPr txBox="1">
            <a:spLocks noGrp="1"/>
          </p:cNvSpPr>
          <p:nvPr>
            <p:ph type="title"/>
          </p:nvPr>
        </p:nvSpPr>
        <p:spPr>
          <a:xfrm>
            <a:off x="713225" y="394871"/>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t>Protocol Design</a:t>
            </a:r>
            <a:br>
              <a:rPr lang="en" sz="800" dirty="0"/>
            </a:br>
            <a:r>
              <a:rPr lang="en-US" sz="800" dirty="0"/>
              <a:t>The goal of this to design and implement a suitable key management system for your application which employs public-key certificates that allows users of the system to share files securely, and also allows one to add or remove users from the group. You are free to implement your application for a desktop or mobile platform and make use of any open-source cryptographic libraries.</a:t>
            </a:r>
            <a:endParaRPr sz="800" dirty="0"/>
          </a:p>
        </p:txBody>
      </p:sp>
      <p:pic>
        <p:nvPicPr>
          <p:cNvPr id="3" name="Picture 2">
            <a:extLst>
              <a:ext uri="{FF2B5EF4-FFF2-40B4-BE49-F238E27FC236}">
                <a16:creationId xmlns:a16="http://schemas.microsoft.com/office/drawing/2014/main" id="{5DC92867-83D8-3C8A-F07D-90875162B1C0}"/>
              </a:ext>
            </a:extLst>
          </p:cNvPr>
          <p:cNvPicPr>
            <a:picLocks noChangeAspect="1"/>
          </p:cNvPicPr>
          <p:nvPr/>
        </p:nvPicPr>
        <p:blipFill>
          <a:blip r:embed="rId3"/>
          <a:stretch>
            <a:fillRect/>
          </a:stretch>
        </p:blipFill>
        <p:spPr>
          <a:xfrm>
            <a:off x="1766471" y="1503355"/>
            <a:ext cx="5611008" cy="25816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48"/>
        <p:cNvGrpSpPr/>
        <p:nvPr/>
      </p:nvGrpSpPr>
      <p:grpSpPr>
        <a:xfrm>
          <a:off x="0" y="0"/>
          <a:ext cx="0" cy="0"/>
          <a:chOff x="0" y="0"/>
          <a:chExt cx="0" cy="0"/>
        </a:xfrm>
      </p:grpSpPr>
      <p:grpSp>
        <p:nvGrpSpPr>
          <p:cNvPr id="2749" name="Google Shape;2749;p48"/>
          <p:cNvGrpSpPr/>
          <p:nvPr/>
        </p:nvGrpSpPr>
        <p:grpSpPr>
          <a:xfrm>
            <a:off x="2725596" y="209081"/>
            <a:ext cx="3706384" cy="804703"/>
            <a:chOff x="851175" y="1582401"/>
            <a:chExt cx="964872" cy="964872"/>
          </a:xfrm>
        </p:grpSpPr>
        <p:sp>
          <p:nvSpPr>
            <p:cNvPr id="2750" name="Google Shape;2750;p48"/>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48"/>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3" name="Google Shape;2753;p48"/>
          <p:cNvSpPr txBox="1">
            <a:spLocks noGrp="1"/>
          </p:cNvSpPr>
          <p:nvPr>
            <p:ph type="title"/>
          </p:nvPr>
        </p:nvSpPr>
        <p:spPr>
          <a:xfrm>
            <a:off x="2860866" y="209081"/>
            <a:ext cx="3235142" cy="7511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Implementation</a:t>
            </a:r>
            <a:endParaRPr sz="2800" dirty="0"/>
          </a:p>
        </p:txBody>
      </p:sp>
      <p:cxnSp>
        <p:nvCxnSpPr>
          <p:cNvPr id="2754" name="Google Shape;2754;p48"/>
          <p:cNvCxnSpPr>
            <a:stCxn id="2755" idx="6"/>
            <a:endCxn id="2756" idx="2"/>
          </p:cNvCxnSpPr>
          <p:nvPr/>
        </p:nvCxnSpPr>
        <p:spPr>
          <a:xfrm>
            <a:off x="1755788" y="3712320"/>
            <a:ext cx="56460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757" name="Google Shape;2757;p48"/>
          <p:cNvGrpSpPr/>
          <p:nvPr/>
        </p:nvGrpSpPr>
        <p:grpSpPr>
          <a:xfrm>
            <a:off x="1620488" y="3644670"/>
            <a:ext cx="5916650" cy="135300"/>
            <a:chOff x="1620488" y="3644670"/>
            <a:chExt cx="5916650" cy="135300"/>
          </a:xfrm>
        </p:grpSpPr>
        <p:sp>
          <p:nvSpPr>
            <p:cNvPr id="2755" name="Google Shape;2755;p48"/>
            <p:cNvSpPr/>
            <p:nvPr/>
          </p:nvSpPr>
          <p:spPr>
            <a:xfrm>
              <a:off x="1620488" y="36446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48"/>
            <p:cNvSpPr/>
            <p:nvPr/>
          </p:nvSpPr>
          <p:spPr>
            <a:xfrm>
              <a:off x="7401838" y="36446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58" name="Google Shape;2758;p48"/>
            <p:cNvCxnSpPr>
              <a:stCxn id="2755" idx="6"/>
              <a:endCxn id="2756" idx="2"/>
            </p:cNvCxnSpPr>
            <p:nvPr/>
          </p:nvCxnSpPr>
          <p:spPr>
            <a:xfrm>
              <a:off x="1755788" y="3712320"/>
              <a:ext cx="56460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
        <p:nvSpPr>
          <p:cNvPr id="2759" name="Google Shape;2759;p48"/>
          <p:cNvSpPr txBox="1">
            <a:spLocks noGrp="1"/>
          </p:cNvSpPr>
          <p:nvPr>
            <p:ph type="subTitle" idx="1"/>
          </p:nvPr>
        </p:nvSpPr>
        <p:spPr>
          <a:xfrm>
            <a:off x="1453838" y="1246310"/>
            <a:ext cx="6406237" cy="1325435"/>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sz="1100" dirty="0"/>
              <a:t>This code implements a simple GUI application for secure cloud storage using Google Drive. The application allows the user to authenticate with their Google Drive account and then upload, download and decrypt files securely. The program uses RSA public-key cryptography to encrypt and decrypt the files and make the use of end-to-end encryption.</a:t>
            </a:r>
          </a:p>
          <a:p>
            <a:pPr marL="0" lvl="0" indent="0" algn="l" rtl="0">
              <a:spcBef>
                <a:spcPts val="0"/>
              </a:spcBef>
              <a:spcAft>
                <a:spcPts val="0"/>
              </a:spcAft>
              <a:buNone/>
            </a:pPr>
            <a:r>
              <a:rPr lang="en-US" sz="1100" dirty="0"/>
              <a:t>The main.py file contains the code for the GUI and uses the </a:t>
            </a:r>
            <a:r>
              <a:rPr lang="en-US" sz="1100" dirty="0" err="1"/>
              <a:t>tkinter</a:t>
            </a:r>
            <a:r>
              <a:rPr lang="en-US" sz="1100" dirty="0"/>
              <a:t> module to create the interface. It also imports User and </a:t>
            </a:r>
            <a:r>
              <a:rPr lang="en-US" sz="1100" dirty="0" err="1"/>
              <a:t>SecureCloudStorage</a:t>
            </a:r>
            <a:r>
              <a:rPr lang="en-US" sz="1100" dirty="0"/>
              <a:t> classes from user.py and secure_cloud_storage.py, respectively.</a:t>
            </a:r>
          </a:p>
          <a:p>
            <a:pPr marL="0" lvl="0" indent="0" algn="l" rtl="0">
              <a:spcBef>
                <a:spcPts val="0"/>
              </a:spcBef>
              <a:spcAft>
                <a:spcPts val="0"/>
              </a:spcAft>
              <a:buNone/>
            </a:pPr>
            <a:r>
              <a:rPr lang="en-US" sz="1100" dirty="0"/>
              <a:t>The User class in user.py defines the attributes of a user, such as email, credentials, public and private keys, and provides methods to generate a new RSA key pair.</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dirty="0"/>
              <a:t>The </a:t>
            </a:r>
            <a:r>
              <a:rPr lang="en-US" sz="1100" dirty="0" err="1"/>
              <a:t>SecureCloudStorage</a:t>
            </a:r>
            <a:r>
              <a:rPr lang="en-US" sz="1100" dirty="0"/>
              <a:t> class in secure_cloud_storage.py defines methods for adding and removing users, encrypting and decrypting data using RSA, and uploading and downloading files from Google Drive using the Google Drive API.</a:t>
            </a:r>
          </a:p>
          <a:p>
            <a:pPr marL="0" lvl="0" indent="0" algn="l" rtl="0">
              <a:spcBef>
                <a:spcPts val="0"/>
              </a:spcBef>
              <a:spcAft>
                <a:spcPts val="0"/>
              </a:spcAft>
              <a:buNone/>
            </a:pPr>
            <a:r>
              <a:rPr lang="en-US" sz="1100" dirty="0"/>
              <a:t>Overall, the code provides a simple and secure way to store files in the cloud using encryption and public-key cryptography.</a:t>
            </a:r>
          </a:p>
          <a:p>
            <a:pPr marL="0" lvl="0" indent="0" algn="ctr" rtl="0">
              <a:spcBef>
                <a:spcPts val="0"/>
              </a:spcBef>
              <a:spcAft>
                <a:spcPts val="0"/>
              </a:spcAft>
              <a:buNone/>
            </a:pPr>
            <a:endParaRPr sz="11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63"/>
        <p:cNvGrpSpPr/>
        <p:nvPr/>
      </p:nvGrpSpPr>
      <p:grpSpPr>
        <a:xfrm>
          <a:off x="0" y="0"/>
          <a:ext cx="0" cy="0"/>
          <a:chOff x="0" y="0"/>
          <a:chExt cx="0" cy="0"/>
        </a:xfrm>
      </p:grpSpPr>
      <p:sp>
        <p:nvSpPr>
          <p:cNvPr id="2773" name="Google Shape;2773;p49"/>
          <p:cNvSpPr txBox="1">
            <a:spLocks noGrp="1"/>
          </p:cNvSpPr>
          <p:nvPr>
            <p:ph type="title"/>
          </p:nvPr>
        </p:nvSpPr>
        <p:spPr>
          <a:xfrm>
            <a:off x="713250" y="233265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 for watching </a:t>
            </a:r>
            <a:endParaRPr dirty="0"/>
          </a:p>
        </p:txBody>
      </p:sp>
    </p:spTree>
  </p:cSld>
  <p:clrMapOvr>
    <a:masterClrMapping/>
  </p:clrMapOvr>
</p:sld>
</file>

<file path=ppt/theme/theme1.xml><?xml version="1.0" encoding="utf-8"?>
<a:theme xmlns:a="http://schemas.openxmlformats.org/drawingml/2006/main" name="Computer Science &amp; Mathematics Major For College: Computer Science &amp; Programming by Slidesgo">
  <a:themeElements>
    <a:clrScheme name="Simple Light">
      <a:dk1>
        <a:srgbClr val="000304"/>
      </a:dk1>
      <a:lt1>
        <a:srgbClr val="FFFFFF"/>
      </a:lt1>
      <a:dk2>
        <a:srgbClr val="00A4FF"/>
      </a:dk2>
      <a:lt2>
        <a:srgbClr val="E63B00"/>
      </a:lt2>
      <a:accent1>
        <a:srgbClr val="00E9FF"/>
      </a:accent1>
      <a:accent2>
        <a:srgbClr val="FFFFFF"/>
      </a:accent2>
      <a:accent3>
        <a:srgbClr val="91A7A8"/>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371</Words>
  <Application>Microsoft Office PowerPoint</Application>
  <PresentationFormat>On-screen Show (16:9)</PresentationFormat>
  <Paragraphs>20</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Play</vt:lpstr>
      <vt:lpstr>Arial</vt:lpstr>
      <vt:lpstr>Source Sans Pro</vt:lpstr>
      <vt:lpstr>Computer Science &amp; Mathematics Major For College: Computer Science &amp; Programming by Slidesgo</vt:lpstr>
      <vt:lpstr>ADVANCED COMPUTER NETWORKS</vt:lpstr>
      <vt:lpstr>Securing The Cloud</vt:lpstr>
      <vt:lpstr>Requirements</vt:lpstr>
      <vt:lpstr>PowerPoint Presentation</vt:lpstr>
      <vt:lpstr>Protocol Design The goal of this to design and implement a suitable key management system for your application which employs public-key certificates that allows users of the system to share files securely, and also allows one to add or remove users from the group. You are free to implement your application for a desktop or mobile platform and make use of any open-source cryptographic libraries.</vt:lpstr>
      <vt:lpstr>Implementation</vt:lpstr>
      <vt:lpstr>Thank you for watching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COMPUTER NETWORKS</dc:title>
  <dc:creator>Abdelaziz Abushark</dc:creator>
  <cp:lastModifiedBy>Abushark Abdelaziz</cp:lastModifiedBy>
  <cp:revision>3</cp:revision>
  <dcterms:modified xsi:type="dcterms:W3CDTF">2023-04-02T17:06:59Z</dcterms:modified>
</cp:coreProperties>
</file>