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62" r:id="rId3"/>
    <p:sldId id="299" r:id="rId4"/>
    <p:sldId id="298" r:id="rId5"/>
    <p:sldId id="297" r:id="rId6"/>
    <p:sldId id="293" r:id="rId7"/>
    <p:sldId id="296" r:id="rId8"/>
  </p:sldIdLst>
  <p:sldSz cx="9144000" cy="5143500" type="screen16x9"/>
  <p:notesSz cx="6858000" cy="9144000"/>
  <p:embeddedFontLst>
    <p:embeddedFont>
      <p:font typeface="Jua" panose="020B0604020202020204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verpass" panose="020B0604020202020204" charset="0"/>
      <p:regular r:id="rId15"/>
      <p:bold r:id="rId16"/>
      <p:italic r:id="rId17"/>
      <p:boldItalic r:id="rId18"/>
    </p:embeddedFont>
    <p:embeddedFont>
      <p:font typeface="Oxanium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A530AB-765E-4580-8A85-4B434A22280A}">
  <a:tblStyle styleId="{4EA530AB-765E-4580-8A85-4B434A222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89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9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60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Assignment 2 part 2 ( video + </a:t>
            </a:r>
            <a:r>
              <a:rPr lang="en-IE" dirty="0" err="1"/>
              <a:t>pcap</a:t>
            </a:r>
            <a:r>
              <a:rPr lang="en-IE" dirty="0"/>
              <a:t> file)</a:t>
            </a:r>
            <a:endParaRPr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COMPUTER </a:t>
            </a:r>
            <a:b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</a:br>
            <a: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NETWORKS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7"/>
          <p:cNvSpPr txBox="1">
            <a:spLocks noGrp="1"/>
          </p:cNvSpPr>
          <p:nvPr>
            <p:ph type="subTitle" idx="1"/>
          </p:nvPr>
        </p:nvSpPr>
        <p:spPr>
          <a:xfrm>
            <a:off x="665813" y="1641237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E" dirty="0"/>
              <a:t>Controller</a:t>
            </a:r>
            <a:endParaRPr dirty="0"/>
          </a:p>
        </p:txBody>
      </p:sp>
      <p:sp>
        <p:nvSpPr>
          <p:cNvPr id="1326" name="Google Shape;1326;p47"/>
          <p:cNvSpPr txBox="1">
            <a:spLocks noGrp="1"/>
          </p:cNvSpPr>
          <p:nvPr>
            <p:ph type="subTitle" idx="2"/>
          </p:nvPr>
        </p:nvSpPr>
        <p:spPr>
          <a:xfrm>
            <a:off x="5574613" y="2571750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E" dirty="0"/>
              <a:t>Routers/switches</a:t>
            </a:r>
            <a:endParaRPr dirty="0"/>
          </a:p>
        </p:txBody>
      </p:sp>
      <p:sp>
        <p:nvSpPr>
          <p:cNvPr id="1327" name="Google Shape;1327;p47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</a:rPr>
              <a:t>Determine the path of network packets across the network</a:t>
            </a:r>
            <a:endParaRPr lang="en-US" dirty="0"/>
          </a:p>
        </p:txBody>
      </p:sp>
      <p:sp>
        <p:nvSpPr>
          <p:cNvPr id="1328" name="Google Shape;1328;p47"/>
          <p:cNvSpPr txBox="1">
            <a:spLocks noGrp="1"/>
          </p:cNvSpPr>
          <p:nvPr>
            <p:ph type="subTitle" idx="4"/>
          </p:nvPr>
        </p:nvSpPr>
        <p:spPr>
          <a:xfrm>
            <a:off x="5536022" y="3164086"/>
            <a:ext cx="2907600" cy="1458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4"/>
                </a:solidFill>
              </a:rPr>
              <a:t>OpenFlow allows remote administration of switch/routers packet forwarding tables by adding , modifying and removing packet matching rules and actions </a:t>
            </a:r>
          </a:p>
        </p:txBody>
      </p:sp>
      <p:sp>
        <p:nvSpPr>
          <p:cNvPr id="1329" name="Google Shape;1329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Open Flow Protocol</a:t>
            </a:r>
            <a:endParaRPr dirty="0"/>
          </a:p>
        </p:txBody>
      </p:sp>
      <p:sp>
        <p:nvSpPr>
          <p:cNvPr id="1330" name="Google Shape;1330;p47"/>
          <p:cNvSpPr/>
          <p:nvPr/>
        </p:nvSpPr>
        <p:spPr>
          <a:xfrm>
            <a:off x="4165713" y="18832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4165713" y="334931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4435475" y="2155733"/>
            <a:ext cx="273045" cy="271738"/>
          </a:xfrm>
          <a:custGeom>
            <a:avLst/>
            <a:gdLst/>
            <a:ahLst/>
            <a:cxnLst/>
            <a:rect l="l" t="t" r="r" b="b"/>
            <a:pathLst>
              <a:path w="9820" h="9773" extrusionOk="0">
                <a:moveTo>
                  <a:pt x="4705" y="9009"/>
                </a:moveTo>
                <a:lnTo>
                  <a:pt x="1206" y="9009"/>
                </a:lnTo>
                <a:cubicBezTo>
                  <a:pt x="1044" y="9009"/>
                  <a:pt x="945" y="8918"/>
                  <a:pt x="901" y="8864"/>
                </a:cubicBezTo>
                <a:cubicBezTo>
                  <a:pt x="825" y="8771"/>
                  <a:pt x="796" y="8649"/>
                  <a:pt x="820" y="8531"/>
                </a:cubicBezTo>
                <a:cubicBezTo>
                  <a:pt x="1217" y="6626"/>
                  <a:pt x="2897" y="5236"/>
                  <a:pt x="4836" y="5190"/>
                </a:cubicBezTo>
                <a:cubicBezTo>
                  <a:pt x="4869" y="5192"/>
                  <a:pt x="4902" y="5192"/>
                  <a:pt x="4934" y="5192"/>
                </a:cubicBezTo>
                <a:cubicBezTo>
                  <a:pt x="6366" y="5192"/>
                  <a:pt x="7529" y="4028"/>
                  <a:pt x="7529" y="2596"/>
                </a:cubicBezTo>
                <a:cubicBezTo>
                  <a:pt x="7529" y="1165"/>
                  <a:pt x="6366" y="0"/>
                  <a:pt x="4934" y="0"/>
                </a:cubicBezTo>
                <a:cubicBezTo>
                  <a:pt x="3503" y="0"/>
                  <a:pt x="2338" y="1165"/>
                  <a:pt x="2338" y="2596"/>
                </a:cubicBezTo>
                <a:cubicBezTo>
                  <a:pt x="2338" y="3447"/>
                  <a:pt x="2749" y="4202"/>
                  <a:pt x="3381" y="4676"/>
                </a:cubicBezTo>
                <a:cubicBezTo>
                  <a:pt x="2800" y="4867"/>
                  <a:pt x="2255" y="5161"/>
                  <a:pt x="1780" y="5555"/>
                </a:cubicBezTo>
                <a:cubicBezTo>
                  <a:pt x="909" y="6273"/>
                  <a:pt x="301" y="7275"/>
                  <a:pt x="72" y="8374"/>
                </a:cubicBezTo>
                <a:cubicBezTo>
                  <a:pt x="0" y="8719"/>
                  <a:pt x="86" y="9073"/>
                  <a:pt x="308" y="9345"/>
                </a:cubicBezTo>
                <a:cubicBezTo>
                  <a:pt x="530" y="9617"/>
                  <a:pt x="857" y="9773"/>
                  <a:pt x="1206" y="9773"/>
                </a:cubicBezTo>
                <a:lnTo>
                  <a:pt x="4705" y="9773"/>
                </a:lnTo>
                <a:cubicBezTo>
                  <a:pt x="4915" y="9773"/>
                  <a:pt x="5086" y="9602"/>
                  <a:pt x="5086" y="9391"/>
                </a:cubicBezTo>
                <a:cubicBezTo>
                  <a:pt x="5086" y="9182"/>
                  <a:pt x="4917" y="9009"/>
                  <a:pt x="4705" y="9009"/>
                </a:cubicBezTo>
                <a:close/>
                <a:moveTo>
                  <a:pt x="3101" y="2596"/>
                </a:moveTo>
                <a:cubicBezTo>
                  <a:pt x="3101" y="1587"/>
                  <a:pt x="3924" y="764"/>
                  <a:pt x="4934" y="764"/>
                </a:cubicBezTo>
                <a:cubicBezTo>
                  <a:pt x="5943" y="764"/>
                  <a:pt x="6766" y="1587"/>
                  <a:pt x="6766" y="2596"/>
                </a:cubicBezTo>
                <a:cubicBezTo>
                  <a:pt x="6766" y="3593"/>
                  <a:pt x="5969" y="4405"/>
                  <a:pt x="4978" y="4428"/>
                </a:cubicBezTo>
                <a:cubicBezTo>
                  <a:pt x="4964" y="4427"/>
                  <a:pt x="4949" y="4427"/>
                  <a:pt x="4934" y="4427"/>
                </a:cubicBezTo>
                <a:cubicBezTo>
                  <a:pt x="4903" y="4427"/>
                  <a:pt x="4874" y="4427"/>
                  <a:pt x="4844" y="4428"/>
                </a:cubicBezTo>
                <a:cubicBezTo>
                  <a:pt x="3877" y="4381"/>
                  <a:pt x="3101" y="3578"/>
                  <a:pt x="3101" y="2596"/>
                </a:cubicBezTo>
                <a:close/>
                <a:moveTo>
                  <a:pt x="8980" y="6536"/>
                </a:moveTo>
                <a:lnTo>
                  <a:pt x="8980" y="6223"/>
                </a:lnTo>
                <a:cubicBezTo>
                  <a:pt x="8980" y="5603"/>
                  <a:pt x="8467" y="5097"/>
                  <a:pt x="7835" y="5097"/>
                </a:cubicBezTo>
                <a:cubicBezTo>
                  <a:pt x="7203" y="5097"/>
                  <a:pt x="6690" y="5603"/>
                  <a:pt x="6690" y="6223"/>
                </a:cubicBezTo>
                <a:lnTo>
                  <a:pt x="6690" y="6536"/>
                </a:lnTo>
                <a:cubicBezTo>
                  <a:pt x="6218" y="6594"/>
                  <a:pt x="5850" y="6995"/>
                  <a:pt x="5850" y="7482"/>
                </a:cubicBezTo>
                <a:lnTo>
                  <a:pt x="5850" y="9391"/>
                </a:lnTo>
                <a:cubicBezTo>
                  <a:pt x="5850" y="9602"/>
                  <a:pt x="6022" y="9773"/>
                  <a:pt x="6232" y="9773"/>
                </a:cubicBezTo>
                <a:lnTo>
                  <a:pt x="9438" y="9773"/>
                </a:lnTo>
                <a:cubicBezTo>
                  <a:pt x="9649" y="9773"/>
                  <a:pt x="9820" y="9602"/>
                  <a:pt x="9820" y="9391"/>
                </a:cubicBezTo>
                <a:lnTo>
                  <a:pt x="9820" y="7482"/>
                </a:lnTo>
                <a:cubicBezTo>
                  <a:pt x="9820" y="6997"/>
                  <a:pt x="9453" y="6594"/>
                  <a:pt x="8980" y="6536"/>
                </a:cubicBezTo>
                <a:close/>
                <a:moveTo>
                  <a:pt x="7835" y="5861"/>
                </a:moveTo>
                <a:cubicBezTo>
                  <a:pt x="8046" y="5861"/>
                  <a:pt x="8217" y="6022"/>
                  <a:pt x="8217" y="6223"/>
                </a:cubicBezTo>
                <a:lnTo>
                  <a:pt x="8217" y="6528"/>
                </a:lnTo>
                <a:lnTo>
                  <a:pt x="7453" y="6528"/>
                </a:lnTo>
                <a:lnTo>
                  <a:pt x="7453" y="6223"/>
                </a:lnTo>
                <a:cubicBezTo>
                  <a:pt x="7453" y="6022"/>
                  <a:pt x="7626" y="5861"/>
                  <a:pt x="7835" y="5861"/>
                </a:cubicBezTo>
                <a:close/>
                <a:moveTo>
                  <a:pt x="9056" y="9009"/>
                </a:moveTo>
                <a:lnTo>
                  <a:pt x="6613" y="9009"/>
                </a:lnTo>
                <a:lnTo>
                  <a:pt x="6613" y="7482"/>
                </a:lnTo>
                <a:cubicBezTo>
                  <a:pt x="6613" y="7378"/>
                  <a:pt x="6699" y="7291"/>
                  <a:pt x="6804" y="7291"/>
                </a:cubicBezTo>
                <a:lnTo>
                  <a:pt x="8866" y="7291"/>
                </a:lnTo>
                <a:cubicBezTo>
                  <a:pt x="8971" y="7291"/>
                  <a:pt x="9056" y="7378"/>
                  <a:pt x="9056" y="748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7"/>
          <p:cNvSpPr/>
          <p:nvPr/>
        </p:nvSpPr>
        <p:spPr>
          <a:xfrm>
            <a:off x="4424612" y="3621750"/>
            <a:ext cx="294810" cy="271759"/>
          </a:xfrm>
          <a:custGeom>
            <a:avLst/>
            <a:gdLst/>
            <a:ahLst/>
            <a:cxnLst/>
            <a:rect l="l" t="t" r="r" b="b"/>
            <a:pathLst>
              <a:path w="9311" h="8583" extrusionOk="0">
                <a:moveTo>
                  <a:pt x="8219" y="1"/>
                </a:moveTo>
                <a:lnTo>
                  <a:pt x="1092" y="1"/>
                </a:lnTo>
                <a:cubicBezTo>
                  <a:pt x="489" y="1"/>
                  <a:pt x="1" y="489"/>
                  <a:pt x="1" y="1092"/>
                </a:cubicBezTo>
                <a:lnTo>
                  <a:pt x="1" y="7128"/>
                </a:lnTo>
                <a:cubicBezTo>
                  <a:pt x="1" y="7930"/>
                  <a:pt x="652" y="8583"/>
                  <a:pt x="1455" y="8583"/>
                </a:cubicBezTo>
                <a:lnTo>
                  <a:pt x="7855" y="8583"/>
                </a:lnTo>
                <a:cubicBezTo>
                  <a:pt x="8657" y="8583"/>
                  <a:pt x="9310" y="7930"/>
                  <a:pt x="9310" y="7128"/>
                </a:cubicBezTo>
                <a:cubicBezTo>
                  <a:pt x="9310" y="6928"/>
                  <a:pt x="9146" y="6765"/>
                  <a:pt x="8946" y="6765"/>
                </a:cubicBezTo>
                <a:cubicBezTo>
                  <a:pt x="8746" y="6765"/>
                  <a:pt x="8583" y="6928"/>
                  <a:pt x="8583" y="7128"/>
                </a:cubicBezTo>
                <a:cubicBezTo>
                  <a:pt x="8583" y="7530"/>
                  <a:pt x="8257" y="7856"/>
                  <a:pt x="7855" y="7856"/>
                </a:cubicBezTo>
                <a:lnTo>
                  <a:pt x="1455" y="7856"/>
                </a:lnTo>
                <a:cubicBezTo>
                  <a:pt x="1052" y="7856"/>
                  <a:pt x="728" y="7530"/>
                  <a:pt x="728" y="7128"/>
                </a:cubicBezTo>
                <a:lnTo>
                  <a:pt x="728" y="2200"/>
                </a:lnTo>
                <a:lnTo>
                  <a:pt x="8583" y="2200"/>
                </a:lnTo>
                <a:lnTo>
                  <a:pt x="8583" y="5310"/>
                </a:lnTo>
                <a:cubicBezTo>
                  <a:pt x="8583" y="5509"/>
                  <a:pt x="8746" y="5674"/>
                  <a:pt x="8946" y="5674"/>
                </a:cubicBezTo>
                <a:cubicBezTo>
                  <a:pt x="9146" y="5674"/>
                  <a:pt x="9310" y="5509"/>
                  <a:pt x="9310" y="5310"/>
                </a:cubicBezTo>
                <a:lnTo>
                  <a:pt x="9310" y="1092"/>
                </a:lnTo>
                <a:cubicBezTo>
                  <a:pt x="9310" y="489"/>
                  <a:pt x="8820" y="1"/>
                  <a:pt x="8219" y="1"/>
                </a:cubicBezTo>
                <a:close/>
                <a:moveTo>
                  <a:pt x="6746" y="728"/>
                </a:moveTo>
                <a:cubicBezTo>
                  <a:pt x="6946" y="728"/>
                  <a:pt x="7109" y="891"/>
                  <a:pt x="7109" y="1092"/>
                </a:cubicBezTo>
                <a:cubicBezTo>
                  <a:pt x="7109" y="1291"/>
                  <a:pt x="6946" y="1455"/>
                  <a:pt x="6746" y="1455"/>
                </a:cubicBezTo>
                <a:cubicBezTo>
                  <a:pt x="6546" y="1455"/>
                  <a:pt x="6382" y="1291"/>
                  <a:pt x="6382" y="1092"/>
                </a:cubicBezTo>
                <a:cubicBezTo>
                  <a:pt x="6382" y="891"/>
                  <a:pt x="6546" y="728"/>
                  <a:pt x="6746" y="728"/>
                </a:cubicBezTo>
                <a:close/>
                <a:moveTo>
                  <a:pt x="8564" y="1092"/>
                </a:moveTo>
                <a:cubicBezTo>
                  <a:pt x="8564" y="1291"/>
                  <a:pt x="8401" y="1455"/>
                  <a:pt x="8200" y="1455"/>
                </a:cubicBezTo>
                <a:cubicBezTo>
                  <a:pt x="8001" y="1455"/>
                  <a:pt x="7837" y="1291"/>
                  <a:pt x="7837" y="1092"/>
                </a:cubicBezTo>
                <a:cubicBezTo>
                  <a:pt x="7837" y="891"/>
                  <a:pt x="8001" y="728"/>
                  <a:pt x="8200" y="728"/>
                </a:cubicBezTo>
                <a:cubicBezTo>
                  <a:pt x="8401" y="728"/>
                  <a:pt x="8564" y="891"/>
                  <a:pt x="8564" y="1092"/>
                </a:cubicBezTo>
                <a:close/>
                <a:moveTo>
                  <a:pt x="728" y="1092"/>
                </a:moveTo>
                <a:cubicBezTo>
                  <a:pt x="728" y="891"/>
                  <a:pt x="891" y="728"/>
                  <a:pt x="1092" y="728"/>
                </a:cubicBezTo>
                <a:lnTo>
                  <a:pt x="5716" y="728"/>
                </a:lnTo>
                <a:cubicBezTo>
                  <a:pt x="5676" y="843"/>
                  <a:pt x="5655" y="964"/>
                  <a:pt x="5655" y="1092"/>
                </a:cubicBezTo>
                <a:cubicBezTo>
                  <a:pt x="5655" y="1225"/>
                  <a:pt x="5678" y="1355"/>
                  <a:pt x="5724" y="1473"/>
                </a:cubicBezTo>
                <a:lnTo>
                  <a:pt x="728" y="1473"/>
                </a:lnTo>
                <a:close/>
                <a:moveTo>
                  <a:pt x="6667" y="5105"/>
                </a:moveTo>
                <a:cubicBezTo>
                  <a:pt x="6666" y="5105"/>
                  <a:pt x="6609" y="5119"/>
                  <a:pt x="6504" y="5141"/>
                </a:cubicBezTo>
                <a:cubicBezTo>
                  <a:pt x="6461" y="4962"/>
                  <a:pt x="6388" y="4699"/>
                  <a:pt x="6293" y="4436"/>
                </a:cubicBezTo>
                <a:cubicBezTo>
                  <a:pt x="6120" y="3951"/>
                  <a:pt x="5829" y="3310"/>
                  <a:pt x="5298" y="3310"/>
                </a:cubicBezTo>
                <a:cubicBezTo>
                  <a:pt x="5138" y="3310"/>
                  <a:pt x="4968" y="3368"/>
                  <a:pt x="4776" y="3487"/>
                </a:cubicBezTo>
                <a:cubicBezTo>
                  <a:pt x="4747" y="3506"/>
                  <a:pt x="4715" y="3515"/>
                  <a:pt x="4680" y="3515"/>
                </a:cubicBezTo>
                <a:lnTo>
                  <a:pt x="4667" y="3515"/>
                </a:lnTo>
                <a:cubicBezTo>
                  <a:pt x="4634" y="3515"/>
                  <a:pt x="4600" y="3506"/>
                  <a:pt x="4571" y="3487"/>
                </a:cubicBezTo>
                <a:cubicBezTo>
                  <a:pt x="4380" y="3368"/>
                  <a:pt x="4209" y="3310"/>
                  <a:pt x="4049" y="3310"/>
                </a:cubicBezTo>
                <a:cubicBezTo>
                  <a:pt x="3521" y="3310"/>
                  <a:pt x="3230" y="3951"/>
                  <a:pt x="3055" y="4436"/>
                </a:cubicBezTo>
                <a:cubicBezTo>
                  <a:pt x="2958" y="4702"/>
                  <a:pt x="2888" y="4967"/>
                  <a:pt x="2841" y="5144"/>
                </a:cubicBezTo>
                <a:cubicBezTo>
                  <a:pt x="2709" y="5121"/>
                  <a:pt x="2636" y="5105"/>
                  <a:pt x="2633" y="5102"/>
                </a:cubicBezTo>
                <a:cubicBezTo>
                  <a:pt x="2439" y="5055"/>
                  <a:pt x="2242" y="5173"/>
                  <a:pt x="2193" y="5370"/>
                </a:cubicBezTo>
                <a:cubicBezTo>
                  <a:pt x="2146" y="5565"/>
                  <a:pt x="2264" y="5762"/>
                  <a:pt x="2460" y="5809"/>
                </a:cubicBezTo>
                <a:cubicBezTo>
                  <a:pt x="2476" y="5813"/>
                  <a:pt x="2667" y="5858"/>
                  <a:pt x="3004" y="5908"/>
                </a:cubicBezTo>
                <a:cubicBezTo>
                  <a:pt x="3004" y="5995"/>
                  <a:pt x="3006" y="6090"/>
                  <a:pt x="3006" y="6148"/>
                </a:cubicBezTo>
                <a:cubicBezTo>
                  <a:pt x="3006" y="6504"/>
                  <a:pt x="3233" y="6893"/>
                  <a:pt x="3652" y="6893"/>
                </a:cubicBezTo>
                <a:cubicBezTo>
                  <a:pt x="4212" y="6893"/>
                  <a:pt x="4193" y="6209"/>
                  <a:pt x="4677" y="6184"/>
                </a:cubicBezTo>
                <a:cubicBezTo>
                  <a:pt x="5160" y="6209"/>
                  <a:pt x="5143" y="6893"/>
                  <a:pt x="5703" y="6893"/>
                </a:cubicBezTo>
                <a:cubicBezTo>
                  <a:pt x="6120" y="6893"/>
                  <a:pt x="6347" y="6504"/>
                  <a:pt x="6347" y="6148"/>
                </a:cubicBezTo>
                <a:cubicBezTo>
                  <a:pt x="6347" y="6088"/>
                  <a:pt x="6347" y="5994"/>
                  <a:pt x="6350" y="5908"/>
                </a:cubicBezTo>
                <a:cubicBezTo>
                  <a:pt x="6674" y="5858"/>
                  <a:pt x="6852" y="5812"/>
                  <a:pt x="6866" y="5807"/>
                </a:cubicBezTo>
                <a:cubicBezTo>
                  <a:pt x="7058" y="5755"/>
                  <a:pt x="7173" y="5554"/>
                  <a:pt x="7121" y="5362"/>
                </a:cubicBezTo>
                <a:cubicBezTo>
                  <a:pt x="7063" y="5166"/>
                  <a:pt x="6862" y="5054"/>
                  <a:pt x="6667" y="5105"/>
                </a:cubicBezTo>
                <a:close/>
                <a:moveTo>
                  <a:pt x="3703" y="4786"/>
                </a:moveTo>
                <a:cubicBezTo>
                  <a:pt x="3879" y="4258"/>
                  <a:pt x="4020" y="4090"/>
                  <a:pt x="4069" y="4045"/>
                </a:cubicBezTo>
                <a:cubicBezTo>
                  <a:pt x="4091" y="4053"/>
                  <a:pt x="4129" y="4069"/>
                  <a:pt x="4184" y="4104"/>
                </a:cubicBezTo>
                <a:cubicBezTo>
                  <a:pt x="4331" y="4197"/>
                  <a:pt x="4500" y="4244"/>
                  <a:pt x="4674" y="4242"/>
                </a:cubicBezTo>
                <a:cubicBezTo>
                  <a:pt x="4849" y="4244"/>
                  <a:pt x="5019" y="4197"/>
                  <a:pt x="5166" y="4104"/>
                </a:cubicBezTo>
                <a:cubicBezTo>
                  <a:pt x="5220" y="4069"/>
                  <a:pt x="5256" y="4053"/>
                  <a:pt x="5281" y="4045"/>
                </a:cubicBezTo>
                <a:cubicBezTo>
                  <a:pt x="5329" y="4090"/>
                  <a:pt x="5470" y="4257"/>
                  <a:pt x="5646" y="4781"/>
                </a:cubicBezTo>
                <a:cubicBezTo>
                  <a:pt x="5703" y="4949"/>
                  <a:pt x="5748" y="5114"/>
                  <a:pt x="5783" y="5242"/>
                </a:cubicBezTo>
                <a:cubicBezTo>
                  <a:pt x="5489" y="5269"/>
                  <a:pt x="5128" y="5291"/>
                  <a:pt x="4702" y="5291"/>
                </a:cubicBezTo>
                <a:cubicBezTo>
                  <a:pt x="4264" y="5291"/>
                  <a:pt x="3881" y="5269"/>
                  <a:pt x="3572" y="5240"/>
                </a:cubicBezTo>
                <a:cubicBezTo>
                  <a:pt x="3601" y="5114"/>
                  <a:pt x="3646" y="4952"/>
                  <a:pt x="3703" y="478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4" name="Google Shape;1334;p47"/>
          <p:cNvCxnSpPr>
            <a:stCxn id="1325" idx="3"/>
            <a:endCxn id="1330" idx="2"/>
          </p:cNvCxnSpPr>
          <p:nvPr/>
        </p:nvCxnSpPr>
        <p:spPr>
          <a:xfrm>
            <a:off x="3573413" y="1879887"/>
            <a:ext cx="592300" cy="41170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47"/>
          <p:cNvCxnSpPr>
            <a:stCxn id="1331" idx="6"/>
            <a:endCxn id="1326" idx="1"/>
          </p:cNvCxnSpPr>
          <p:nvPr/>
        </p:nvCxnSpPr>
        <p:spPr>
          <a:xfrm flipV="1">
            <a:off x="4982313" y="2810400"/>
            <a:ext cx="592300" cy="947213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47"/>
          <p:cNvCxnSpPr>
            <a:stCxn id="1330" idx="4"/>
            <a:endCxn id="1331" idx="0"/>
          </p:cNvCxnSpPr>
          <p:nvPr/>
        </p:nvCxnSpPr>
        <p:spPr>
          <a:xfrm>
            <a:off x="4574013" y="2699888"/>
            <a:ext cx="0" cy="6495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BFB140-D41D-4D73-A935-09F7B3AF7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240" y="2314264"/>
            <a:ext cx="1521974" cy="975559"/>
          </a:xfrm>
        </p:spPr>
        <p:txBody>
          <a:bodyPr/>
          <a:lstStyle/>
          <a:p>
            <a:r>
              <a:rPr lang="en-IE" sz="1100" b="0" dirty="0">
                <a:latin typeface="Overpass" panose="020B0604020202020204" charset="0"/>
              </a:rPr>
              <a:t>It then receives a modification message to its flow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5E37E-5487-4F39-BFED-E59A0CD513B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75068" y="944460"/>
            <a:ext cx="2907600" cy="477300"/>
          </a:xfrm>
        </p:spPr>
        <p:txBody>
          <a:bodyPr/>
          <a:lstStyle/>
          <a:p>
            <a:r>
              <a:rPr lang="en-IE" sz="1100" b="0" dirty="0">
                <a:latin typeface="Overpass" panose="020B0604020202020204" charset="0"/>
              </a:rPr>
              <a:t>It replies with an acknowledgment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4BAD3D-BAFD-49E9-A6B7-CCFC5AB0515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>
            <a:off x="-172244" y="897786"/>
            <a:ext cx="2478587" cy="725561"/>
          </a:xfrm>
        </p:spPr>
        <p:txBody>
          <a:bodyPr/>
          <a:lstStyle/>
          <a:p>
            <a:r>
              <a:rPr lang="en-IE" dirty="0"/>
              <a:t>This diagram shows a  switch contacting the controller with an initial @ Sign @ message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B663DD-F542-4662-AF7A-F2C0568D0E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62212" y="1342258"/>
            <a:ext cx="2907600" cy="634500"/>
          </a:xfrm>
        </p:spPr>
        <p:txBody>
          <a:bodyPr/>
          <a:lstStyle/>
          <a:p>
            <a:r>
              <a:rPr lang="en-IE" sz="1000" dirty="0"/>
              <a:t>As when a switch receives a packet with an unknown destination, it will </a:t>
            </a:r>
          </a:p>
          <a:p>
            <a:r>
              <a:rPr lang="en-IE" sz="1000" dirty="0"/>
              <a:t>contact the controller and receives an </a:t>
            </a:r>
          </a:p>
          <a:p>
            <a:r>
              <a:rPr lang="en-IE" sz="1000" dirty="0"/>
              <a:t>Additional modifications to its flow table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9864FC-5271-4A9D-A998-7B6BDDCE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428841"/>
            <a:ext cx="7704000" cy="634500"/>
          </a:xfrm>
        </p:spPr>
        <p:txBody>
          <a:bodyPr/>
          <a:lstStyle/>
          <a:p>
            <a:r>
              <a:rPr lang="en-IE" dirty="0"/>
              <a:t>Flow Diagram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DC04516-4056-47FB-A361-04E3C1AD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69" y="1407592"/>
            <a:ext cx="3111868" cy="2947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53CE7-55F1-4F9C-BED4-5E60DFDD8F73}"/>
              </a:ext>
            </a:extLst>
          </p:cNvPr>
          <p:cNvSpPr txBox="1"/>
          <p:nvPr/>
        </p:nvSpPr>
        <p:spPr>
          <a:xfrm>
            <a:off x="3158134" y="974786"/>
            <a:ext cx="4721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b="1" dirty="0">
                <a:latin typeface="Overpass" panose="020B0604020202020204" charset="0"/>
              </a:rPr>
              <a:t>OpenFlow Protocol</a:t>
            </a:r>
          </a:p>
        </p:txBody>
      </p:sp>
    </p:spTree>
    <p:extLst>
      <p:ext uri="{BB962C8B-B14F-4D97-AF65-F5344CB8AC3E}">
        <p14:creationId xmlns:p14="http://schemas.microsoft.com/office/powerpoint/2010/main" val="386695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202460" y="488881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/>
              <a:t>Last Submission 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>
            <a:off x="1536588" y="1302425"/>
            <a:ext cx="665872" cy="218306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 flipV="1">
            <a:off x="6843160" y="1302425"/>
            <a:ext cx="764228" cy="218306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</p:cNvCxnSpPr>
          <p:nvPr/>
        </p:nvCxnSpPr>
        <p:spPr>
          <a:xfrm>
            <a:off x="1536588" y="3841050"/>
            <a:ext cx="534012" cy="55180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</p:cNvCxnSpPr>
          <p:nvPr/>
        </p:nvCxnSpPr>
        <p:spPr>
          <a:xfrm rot="10800000" flipV="1">
            <a:off x="7073400" y="3841049"/>
            <a:ext cx="533988" cy="55180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58F0D8A-CCF2-4AA3-8A83-E06D5ED2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01" y="1784570"/>
            <a:ext cx="5048998" cy="15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2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/>
              <a:t>Topology 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1915677" y="3683691"/>
            <a:ext cx="5002800" cy="74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/>
              <a:t>It includes a number of employees (C and M)  with their home networks and a number application servers in their own network. It shows the application server of different networks and the cloud provider 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ntroller which will control the network elements which refers to the ISP , GW , CP and switchers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379089" cy="21428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6918478" y="3841050"/>
            <a:ext cx="688911" cy="21428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AF4C1AA-3D5C-4564-9398-6E9DBB6F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44" y="1178851"/>
            <a:ext cx="4252868" cy="24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 am trying to </a:t>
            </a:r>
            <a:br>
              <a:rPr lang="en-US" sz="2800" dirty="0"/>
            </a:br>
            <a:r>
              <a:rPr lang="en-US" sz="2800" dirty="0"/>
              <a:t>achieve for Part 3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44473" y="3807301"/>
            <a:ext cx="5002800" cy="74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 to be started in the network of a cloud provider and a number of employees to use applications to communicate with these services at the same time 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0788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47274" y="3841050"/>
            <a:ext cx="56011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D964FFD-30B5-47D2-A7ED-3FDFF991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02" y="1445046"/>
            <a:ext cx="463364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9AA5-9D93-4873-9A42-29E9BD94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Thanks for listening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9CB77-4C7E-4A90-8B2E-F010CFDF8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E" dirty="0"/>
              <a:t>Aziz </a:t>
            </a:r>
          </a:p>
          <a:p>
            <a:pPr marL="13970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192004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215</Words>
  <Application>Microsoft Office PowerPoint</Application>
  <PresentationFormat>On-screen Show (16:9)</PresentationFormat>
  <Paragraphs>24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Overpass</vt:lpstr>
      <vt:lpstr>Arial</vt:lpstr>
      <vt:lpstr>Oxanium</vt:lpstr>
      <vt:lpstr>Jua</vt:lpstr>
      <vt:lpstr>History of Internet Class for College by Slidesgo</vt:lpstr>
      <vt:lpstr>COMPUTER  NETWORKS</vt:lpstr>
      <vt:lpstr>Open Flow Protocol</vt:lpstr>
      <vt:lpstr>Flow Diagram</vt:lpstr>
      <vt:lpstr>Last Submission </vt:lpstr>
      <vt:lpstr>Topology </vt:lpstr>
      <vt:lpstr>What I am trying to  achieve for Part 3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NETWORKS</dc:title>
  <dc:creator>Abdelaziz Abushark</dc:creator>
  <cp:lastModifiedBy>Abushark Abdelaziz</cp:lastModifiedBy>
  <cp:revision>9</cp:revision>
  <dcterms:modified xsi:type="dcterms:W3CDTF">2022-11-20T21:23:40Z</dcterms:modified>
</cp:coreProperties>
</file>